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9" r:id="rId3"/>
    <p:sldId id="279" r:id="rId4"/>
    <p:sldId id="262" r:id="rId5"/>
    <p:sldId id="281" r:id="rId6"/>
    <p:sldId id="282" r:id="rId7"/>
    <p:sldId id="280" r:id="rId8"/>
    <p:sldId id="283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Nunito Light" panose="00000400000000000000" pitchFamily="2" charset="0"/>
      <p:regular r:id="rId12"/>
      <p:italic r:id="rId13"/>
    </p:embeddedFont>
    <p:embeddedFont>
      <p:font typeface="Overpass Mono" panose="020B0604020202020204" charset="0"/>
      <p:regular r:id="rId14"/>
      <p:bold r:id="rId15"/>
    </p:embeddedFont>
    <p:embeddedFont>
      <p:font typeface="Raleway Thin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ABD1B9-3681-4625-A156-64A5D2873675}">
  <a:tblStyle styleId="{B1ABD1B9-3681-4625-A156-64A5D28736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42BD755-2B50-4477-A5E9-DB0A6DC3A4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364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356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956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019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725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99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64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4" r:id="rId3"/>
    <p:sldLayoutId id="2147483675" r:id="rId4"/>
    <p:sldLayoutId id="2147483676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PERULANGAN BERSARANG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Farkhan 20081010060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/>
          <a:srcRect l="3464"/>
          <a:stretch/>
        </p:blipFill>
        <p:spPr>
          <a:xfrm>
            <a:off x="5448317" y="1809750"/>
            <a:ext cx="2922564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4" y="697042"/>
            <a:ext cx="4940566" cy="1140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ALGORITMA PERULANGAN BERSARANG 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20;p53">
            <a:extLst>
              <a:ext uri="{FF2B5EF4-FFF2-40B4-BE49-F238E27FC236}">
                <a16:creationId xmlns:a16="http://schemas.microsoft.com/office/drawing/2014/main" id="{643C5472-81F0-4CF0-81BA-A83BA9E65A63}"/>
              </a:ext>
            </a:extLst>
          </p:cNvPr>
          <p:cNvSpPr txBox="1"/>
          <p:nvPr/>
        </p:nvSpPr>
        <p:spPr>
          <a:xfrm>
            <a:off x="560824" y="1935973"/>
            <a:ext cx="35664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en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entukan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variable</a:t>
            </a:r>
          </a:p>
          <a:p>
            <a:pPr marL="139700" lvl="0" algn="l" defTabSz="457200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	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=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pengali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1 (integer)</a:t>
            </a:r>
          </a:p>
          <a:p>
            <a:pPr marL="139700" lvl="0" algn="l" defTabSz="457200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	j =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pengali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2 (integer)</a:t>
            </a:r>
          </a:p>
          <a:p>
            <a:pPr marL="482600" lvl="0" indent="-34290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 startAt="2"/>
            </a:pP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Proses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perulangan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untuk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menghitung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perkalian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1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sampai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dengan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10</a:t>
            </a:r>
          </a:p>
          <a:p>
            <a:pPr marL="139700" lvl="0" algn="l" defTabSz="457200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	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dimulai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dari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1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sampai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10</a:t>
            </a:r>
          </a:p>
          <a:p>
            <a:pPr marL="139700" lvl="0" algn="l" defTabSz="457200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	j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dimulai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dari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1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sampai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10</a:t>
            </a:r>
          </a:p>
          <a:p>
            <a:pPr marL="482600" lvl="0" indent="-34290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 startAt="3"/>
            </a:pP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Cetak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“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x j =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*j\n”</a:t>
            </a:r>
          </a:p>
          <a:p>
            <a:pPr marL="482600" lvl="0" indent="-34290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 startAt="3"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293495" y="1430525"/>
            <a:ext cx="455701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#include &lt;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stdio.h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&gt;</a:t>
            </a:r>
          </a:p>
          <a:p>
            <a:pPr lvl="0"/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 main(void)</a:t>
            </a:r>
          </a:p>
          <a:p>
            <a:pPr lvl="0"/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</a:p>
          <a:p>
            <a:pPr lvl="0"/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for (int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1;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&lt;= 10;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++) {</a:t>
            </a:r>
          </a:p>
          <a:p>
            <a:pPr lvl="0"/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for (int j = 1; j &lt;= 10;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j++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 {</a:t>
            </a:r>
          </a:p>
          <a:p>
            <a:pPr lvl="0"/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printf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("%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x %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%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\n",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i,j,j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*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);</a:t>
            </a:r>
          </a:p>
          <a:p>
            <a:pPr lvl="0"/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}</a:t>
            </a:r>
          </a:p>
          <a:p>
            <a:pPr lvl="0"/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printf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("\n");</a:t>
            </a:r>
          </a:p>
          <a:p>
            <a:pPr lvl="0"/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}</a:t>
            </a:r>
          </a:p>
          <a:p>
            <a:pPr lvl="0"/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return 0;</a:t>
            </a:r>
          </a:p>
          <a:p>
            <a:pPr lvl="0"/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PSEUDOCODE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B0FED3C-8C23-49FB-8B92-D81ABE2EA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52" y="635230"/>
            <a:ext cx="7779896" cy="42328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>
          <a:blip r:embed="rId3"/>
          <a:srcRect/>
          <a:stretch/>
        </p:blipFill>
        <p:spPr>
          <a:xfrm>
            <a:off x="5538258" y="2369455"/>
            <a:ext cx="2922564" cy="187343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4" y="689548"/>
            <a:ext cx="5112953" cy="1147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ALGORITMA PERULANGAN BERSARANG 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20;p53">
            <a:extLst>
              <a:ext uri="{FF2B5EF4-FFF2-40B4-BE49-F238E27FC236}">
                <a16:creationId xmlns:a16="http://schemas.microsoft.com/office/drawing/2014/main" id="{643C5472-81F0-4CF0-81BA-A83BA9E65A63}"/>
              </a:ext>
            </a:extLst>
          </p:cNvPr>
          <p:cNvSpPr txBox="1"/>
          <p:nvPr/>
        </p:nvSpPr>
        <p:spPr>
          <a:xfrm>
            <a:off x="560824" y="1935973"/>
            <a:ext cx="4011176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en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entukan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variable</a:t>
            </a:r>
          </a:p>
          <a:p>
            <a:pPr marL="139700" lvl="0" algn="l" defTabSz="457200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	input =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nilai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yang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dimasukkan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user (integer)</a:t>
            </a:r>
          </a:p>
          <a:p>
            <a:pPr marL="139700" lvl="0" algn="l" defTabSz="457200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	nilai1 =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variabel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pencacah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1 (integer)</a:t>
            </a:r>
          </a:p>
          <a:p>
            <a:pPr marL="139700" defTabSz="457200">
              <a:lnSpc>
                <a:spcPct val="115000"/>
              </a:lnSpc>
              <a:buClr>
                <a:schemeClr val="lt1"/>
              </a:buClr>
              <a:buSzPts val="1400"/>
            </a:pPr>
            <a:r>
              <a:rPr lang="en-US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	nilai2 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=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variabel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pencacah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2 (integer)</a:t>
            </a:r>
          </a:p>
          <a:p>
            <a:pPr marL="482600" lvl="0" indent="-34290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 startAt="2"/>
            </a:pP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Ketika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nilai1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tidak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lebih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dari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input,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maka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nilai2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akan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dicek</a:t>
            </a:r>
            <a:endParaRPr lang="en-US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 startAt="2"/>
            </a:pP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Ketika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nilai2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tidak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lebih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dari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input,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maka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nilai2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akan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dicek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apakah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modulusnya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bernilai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= 1</a:t>
            </a:r>
          </a:p>
          <a:p>
            <a:pPr marL="482600" lvl="0" indent="-34290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 startAt="2"/>
            </a:pP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Jika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ya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maka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cetak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angka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0 (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nol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</a:t>
            </a:r>
          </a:p>
          <a:p>
            <a:pPr marL="482600" lvl="0" indent="-34290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 startAt="2"/>
            </a:pP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Jika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tidak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maka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cetak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angka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1 (</a:t>
            </a:r>
            <a:r>
              <a:rPr lang="en-US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satu</a:t>
            </a:r>
            <a:r>
              <a:rPr lang="en-US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9756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D22919-B409-4D87-B469-7F722708AEAD}"/>
              </a:ext>
            </a:extLst>
          </p:cNvPr>
          <p:cNvSpPr/>
          <p:nvPr/>
        </p:nvSpPr>
        <p:spPr>
          <a:xfrm>
            <a:off x="1866276" y="808607"/>
            <a:ext cx="5411448" cy="4334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Google Shape;855;p50"/>
          <p:cNvSpPr txBox="1"/>
          <p:nvPr/>
        </p:nvSpPr>
        <p:spPr>
          <a:xfrm>
            <a:off x="2136098" y="824459"/>
            <a:ext cx="4871804" cy="433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 input,nilai1,nilai2;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 main() {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n-US" sz="12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printf</a:t>
            </a:r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("Input = "); </a:t>
            </a:r>
            <a:r>
              <a:rPr lang="en-US" sz="12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scanf</a:t>
            </a:r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("%</a:t>
            </a:r>
            <a:r>
              <a:rPr lang="en-US" sz="12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d",&amp;input</a:t>
            </a:r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);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nilai1=1;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while (nilai1&lt;=input)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{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nilai2=1;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while (nilai2&lt;=input)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{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if(nilai2%2==1)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{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  </a:t>
            </a:r>
            <a:r>
              <a:rPr lang="en-US" sz="12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printf</a:t>
            </a:r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("0");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} else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{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    </a:t>
            </a:r>
            <a:r>
              <a:rPr lang="en-US" sz="12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printf</a:t>
            </a:r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("1");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}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nilai2++;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}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</a:t>
            </a:r>
            <a:r>
              <a:rPr lang="en-US" sz="12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printf</a:t>
            </a:r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("\n");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nilai1++;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}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return 0;</a:t>
            </a:r>
          </a:p>
          <a:p>
            <a:pPr lvl="0" defTabSz="182880"/>
            <a:r>
              <a:rPr lang="en-US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sz="12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110853"/>
            <a:ext cx="6588000" cy="556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PSEUDOCODE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19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0FED3C-8C23-49FB-8B92-D81ABE2EA3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12039" y="231263"/>
            <a:ext cx="4422098" cy="46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4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128603" y="1075004"/>
            <a:ext cx="488679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TERIMA KASIH</a:t>
            </a:r>
            <a:r>
              <a:rPr lang="en" dirty="0"/>
              <a:t>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320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Anaheim</vt:lpstr>
      <vt:lpstr>Raleway Thin</vt:lpstr>
      <vt:lpstr>Nunito Light</vt:lpstr>
      <vt:lpstr>Overpass Mono</vt:lpstr>
      <vt:lpstr>Arial</vt:lpstr>
      <vt:lpstr>Programming Lesson by Slidesgo</vt:lpstr>
      <vt:lpstr>PERULANGAN BERSARANG</vt:lpstr>
      <vt:lpstr>ALGORITMA PERULANGAN BERSARANG 1</vt:lpstr>
      <vt:lpstr>PSEUDOCODE</vt:lpstr>
      <vt:lpstr>PowerPoint Presentation</vt:lpstr>
      <vt:lpstr>ALGORITMA PERULANGAN BERSARANG 2</vt:lpstr>
      <vt:lpstr>PSEUDOCODE</vt:lpstr>
      <vt:lpstr>PowerPoint Presentation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20081010060 FARKHAN</dc:title>
  <cp:lastModifiedBy>Farkhan Jayadi</cp:lastModifiedBy>
  <cp:revision>14</cp:revision>
  <dcterms:modified xsi:type="dcterms:W3CDTF">2020-11-24T00:43:19Z</dcterms:modified>
</cp:coreProperties>
</file>