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7"/>
  </p:notesMasterIdLst>
  <p:sldIdLst>
    <p:sldId id="294" r:id="rId2"/>
    <p:sldId id="295" r:id="rId3"/>
    <p:sldId id="296" r:id="rId4"/>
    <p:sldId id="297" r:id="rId5"/>
    <p:sldId id="29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542B2-4E36-45E4-8214-E867375C6FB1}">
  <a:tblStyle styleId="{0EC542B2-4E36-45E4-8214-E867375C6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 rot="-5400000">
            <a:off x="8437" y="-10384"/>
            <a:ext cx="486472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"/>
          <p:cNvSpPr/>
          <p:nvPr/>
        </p:nvSpPr>
        <p:spPr>
          <a:xfrm rot="-5400000">
            <a:off x="13814" y="490810"/>
            <a:ext cx="475140" cy="50160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"/>
          <p:cNvSpPr/>
          <p:nvPr/>
        </p:nvSpPr>
        <p:spPr>
          <a:xfrm rot="-5400000">
            <a:off x="218510" y="263790"/>
            <a:ext cx="66325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2" hasCustomPrompt="1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3"/>
          <p:cNvSpPr txBox="1">
            <a:spLocks noGrp="1"/>
          </p:cNvSpPr>
          <p:nvPr>
            <p:ph type="subTitle" idx="1"/>
          </p:nvPr>
        </p:nvSpPr>
        <p:spPr>
          <a:xfrm>
            <a:off x="3384000" y="4339100"/>
            <a:ext cx="2376000" cy="241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highlight>
                  <a:schemeClr val="dk1"/>
                </a:highlight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"/>
          <p:cNvSpPr/>
          <p:nvPr/>
        </p:nvSpPr>
        <p:spPr>
          <a:xfrm rot="-5400000" flipH="1">
            <a:off x="1037" y="4107669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3"/>
          <p:cNvSpPr/>
          <p:nvPr/>
        </p:nvSpPr>
        <p:spPr>
          <a:xfrm rot="-5400000" flipH="1">
            <a:off x="-120219" y="4229914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"/>
          <p:cNvSpPr/>
          <p:nvPr/>
        </p:nvSpPr>
        <p:spPr>
          <a:xfrm flipH="1">
            <a:off x="1481694" y="-3360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"/>
          <p:cNvSpPr/>
          <p:nvPr/>
        </p:nvSpPr>
        <p:spPr>
          <a:xfrm flipH="1">
            <a:off x="1482100" y="-3350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3"/>
          <p:cNvSpPr/>
          <p:nvPr/>
        </p:nvSpPr>
        <p:spPr>
          <a:xfrm rot="5400000">
            <a:off x="-58" y="-667"/>
            <a:ext cx="482303" cy="482359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"/>
          <p:cNvSpPr/>
          <p:nvPr/>
        </p:nvSpPr>
        <p:spPr>
          <a:xfrm rot="5400000">
            <a:off x="710749" y="-210794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3" y="22412"/>
                </a:lnTo>
                <a:lnTo>
                  <a:pt x="3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"/>
          <p:cNvSpPr/>
          <p:nvPr/>
        </p:nvSpPr>
        <p:spPr>
          <a:xfrm rot="5400000">
            <a:off x="710738" y="-71640"/>
            <a:ext cx="68931" cy="485108"/>
          </a:xfrm>
          <a:custGeom>
            <a:avLst/>
            <a:gdLst/>
            <a:ahLst/>
            <a:cxnLst/>
            <a:rect l="l" t="t" r="r" b="b"/>
            <a:pathLst>
              <a:path w="3185" h="22412" extrusionOk="0">
                <a:moveTo>
                  <a:pt x="1" y="0"/>
                </a:moveTo>
                <a:lnTo>
                  <a:pt x="1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"/>
          <p:cNvSpPr/>
          <p:nvPr/>
        </p:nvSpPr>
        <p:spPr>
          <a:xfrm rot="5400000">
            <a:off x="710403" y="67169"/>
            <a:ext cx="69602" cy="485108"/>
          </a:xfrm>
          <a:custGeom>
            <a:avLst/>
            <a:gdLst/>
            <a:ahLst/>
            <a:cxnLst/>
            <a:rect l="l" t="t" r="r" b="b"/>
            <a:pathLst>
              <a:path w="3216" h="22412" extrusionOk="0">
                <a:moveTo>
                  <a:pt x="0" y="0"/>
                </a:moveTo>
                <a:lnTo>
                  <a:pt x="0" y="22412"/>
                </a:lnTo>
                <a:lnTo>
                  <a:pt x="3216" y="22412"/>
                </a:lnTo>
                <a:lnTo>
                  <a:pt x="32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"/>
          <p:cNvSpPr/>
          <p:nvPr/>
        </p:nvSpPr>
        <p:spPr>
          <a:xfrm rot="5400000">
            <a:off x="710749" y="205988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"/>
          <p:cNvSpPr/>
          <p:nvPr/>
        </p:nvSpPr>
        <p:spPr>
          <a:xfrm rot="-5400000">
            <a:off x="225870" y="702870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3"/>
          <p:cNvSpPr/>
          <p:nvPr/>
        </p:nvSpPr>
        <p:spPr>
          <a:xfrm rot="-5400000">
            <a:off x="225534" y="595052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"/>
          <p:cNvSpPr/>
          <p:nvPr/>
        </p:nvSpPr>
        <p:spPr>
          <a:xfrm rot="-5400000">
            <a:off x="225880" y="487245"/>
            <a:ext cx="50990" cy="501608"/>
          </a:xfrm>
          <a:custGeom>
            <a:avLst/>
            <a:gdLst/>
            <a:ahLst/>
            <a:cxnLst/>
            <a:rect l="l" t="t" r="r" b="b"/>
            <a:pathLst>
              <a:path w="2356" h="22476" extrusionOk="0">
                <a:moveTo>
                  <a:pt x="0" y="0"/>
                </a:moveTo>
                <a:lnTo>
                  <a:pt x="0" y="22476"/>
                </a:lnTo>
                <a:lnTo>
                  <a:pt x="2356" y="22476"/>
                </a:lnTo>
                <a:lnTo>
                  <a:pt x="2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3"/>
          <p:cNvSpPr/>
          <p:nvPr/>
        </p:nvSpPr>
        <p:spPr>
          <a:xfrm rot="-5400000">
            <a:off x="225534" y="379437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"/>
          <p:cNvSpPr/>
          <p:nvPr/>
        </p:nvSpPr>
        <p:spPr>
          <a:xfrm rot="10800000" flipH="1">
            <a:off x="998942" y="48015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3"/>
          <p:cNvSpPr/>
          <p:nvPr/>
        </p:nvSpPr>
        <p:spPr>
          <a:xfrm rot="10800000" flipH="1">
            <a:off x="997590" y="-9417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"/>
          <p:cNvSpPr/>
          <p:nvPr/>
        </p:nvSpPr>
        <p:spPr>
          <a:xfrm rot="-5400000" flipH="1">
            <a:off x="120388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3"/>
          <p:cNvSpPr/>
          <p:nvPr/>
        </p:nvSpPr>
        <p:spPr>
          <a:xfrm rot="-5400000" flipH="1">
            <a:off x="1065682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"/>
          <p:cNvSpPr/>
          <p:nvPr/>
        </p:nvSpPr>
        <p:spPr>
          <a:xfrm rot="-5400000" flipH="1">
            <a:off x="927468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3"/>
          <p:cNvSpPr/>
          <p:nvPr/>
        </p:nvSpPr>
        <p:spPr>
          <a:xfrm rot="-5400000" flipH="1">
            <a:off x="78926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"/>
          <p:cNvSpPr/>
          <p:nvPr/>
        </p:nvSpPr>
        <p:spPr>
          <a:xfrm rot="10800000" flipH="1">
            <a:off x="997590" y="964706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3"/>
          <p:cNvSpPr/>
          <p:nvPr/>
        </p:nvSpPr>
        <p:spPr>
          <a:xfrm rot="-5400000">
            <a:off x="997595" y="961351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3"/>
          <p:cNvSpPr/>
          <p:nvPr/>
        </p:nvSpPr>
        <p:spPr>
          <a:xfrm rot="10800000">
            <a:off x="-80" y="147131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3"/>
          <p:cNvSpPr/>
          <p:nvPr/>
        </p:nvSpPr>
        <p:spPr>
          <a:xfrm rot="5400000">
            <a:off x="1975" y="986305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"/>
          <p:cNvSpPr/>
          <p:nvPr/>
        </p:nvSpPr>
        <p:spPr>
          <a:xfrm rot="5400000">
            <a:off x="-207761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3"/>
          <p:cNvSpPr/>
          <p:nvPr/>
        </p:nvSpPr>
        <p:spPr>
          <a:xfrm rot="5400000">
            <a:off x="-69558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3"/>
          <p:cNvSpPr/>
          <p:nvPr/>
        </p:nvSpPr>
        <p:spPr>
          <a:xfrm rot="5400000">
            <a:off x="68656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"/>
          <p:cNvSpPr/>
          <p:nvPr/>
        </p:nvSpPr>
        <p:spPr>
          <a:xfrm rot="10800000">
            <a:off x="1323" y="1955865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3"/>
          <p:cNvSpPr/>
          <p:nvPr/>
        </p:nvSpPr>
        <p:spPr>
          <a:xfrm rot="5400000" flipH="1">
            <a:off x="1318" y="1952510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3"/>
          <p:cNvSpPr/>
          <p:nvPr/>
        </p:nvSpPr>
        <p:spPr>
          <a:xfrm rot="5400000">
            <a:off x="206879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4" name="Google Shape;134;p3"/>
          <p:cNvGrpSpPr/>
          <p:nvPr/>
        </p:nvGrpSpPr>
        <p:grpSpPr>
          <a:xfrm>
            <a:off x="7661809" y="1910504"/>
            <a:ext cx="1482180" cy="3233580"/>
            <a:chOff x="7661809" y="1910504"/>
            <a:chExt cx="1482180" cy="3233580"/>
          </a:xfrm>
        </p:grpSpPr>
        <p:sp>
          <p:nvSpPr>
            <p:cNvPr id="135" name="Google Shape;135;p3"/>
            <p:cNvSpPr/>
            <p:nvPr/>
          </p:nvSpPr>
          <p:spPr>
            <a:xfrm rot="-5400000" flipH="1">
              <a:off x="7662866" y="190944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3"/>
            <p:cNvSpPr/>
            <p:nvPr/>
          </p:nvSpPr>
          <p:spPr>
            <a:xfrm rot="-5400000" flipH="1">
              <a:off x="7541610" y="203169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3"/>
            <p:cNvSpPr/>
            <p:nvPr/>
          </p:nvSpPr>
          <p:spPr>
            <a:xfrm rot="-5400000">
              <a:off x="8647807" y="4648951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3"/>
            <p:cNvSpPr/>
            <p:nvPr/>
          </p:nvSpPr>
          <p:spPr>
            <a:xfrm rot="-5400000">
              <a:off x="8660279" y="465963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642448" y="415956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642452" y="4159552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749935" y="41595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858089" y="4159552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965550" y="4155375"/>
              <a:ext cx="51676" cy="505822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9073725" y="4155525"/>
              <a:ext cx="65650" cy="505822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3"/>
            <p:cNvSpPr/>
            <p:nvPr/>
          </p:nvSpPr>
          <p:spPr>
            <a:xfrm flipH="1">
              <a:off x="7670217" y="4657569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6" name="Google Shape;146;p3"/>
            <p:cNvGrpSpPr/>
            <p:nvPr/>
          </p:nvGrpSpPr>
          <p:grpSpPr>
            <a:xfrm>
              <a:off x="7672740" y="4172120"/>
              <a:ext cx="481330" cy="486493"/>
              <a:chOff x="7670224" y="4172300"/>
              <a:chExt cx="487176" cy="486493"/>
            </a:xfrm>
          </p:grpSpPr>
          <p:sp>
            <p:nvSpPr>
              <p:cNvPr id="147" name="Google Shape;147;p3"/>
              <p:cNvSpPr/>
              <p:nvPr/>
            </p:nvSpPr>
            <p:spPr>
              <a:xfrm flipH="1">
                <a:off x="7670224" y="4172300"/>
                <a:ext cx="485811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 rot="5400000" flipH="1">
                <a:off x="7462772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 rot="5400000" flipH="1">
                <a:off x="7601973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 rot="5400000" flipH="1">
                <a:off x="7741185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 rot="5400000" flipH="1">
                <a:off x="7880387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2" name="Google Shape;152;p3"/>
            <p:cNvSpPr/>
            <p:nvPr/>
          </p:nvSpPr>
          <p:spPr>
            <a:xfrm flipH="1">
              <a:off x="7670217" y="3431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3"/>
            <p:cNvSpPr/>
            <p:nvPr/>
          </p:nvSpPr>
          <p:spPr>
            <a:xfrm rot="5400000">
              <a:off x="7670460" y="3693273"/>
              <a:ext cx="483688" cy="48694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 rot="-5400000">
              <a:off x="8659569" y="3182811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3"/>
            <p:cNvSpPr/>
            <p:nvPr/>
          </p:nvSpPr>
          <p:spPr>
            <a:xfrm rot="-5400000">
              <a:off x="8656861" y="36685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8658831" y="3185527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8658831" y="332371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8658831" y="346193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57513" y="244054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3"/>
            <p:cNvSpPr/>
            <p:nvPr/>
          </p:nvSpPr>
          <p:spPr>
            <a:xfrm rot="-5400000" flipH="1">
              <a:off x="8657517" y="270232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8658831" y="360015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8154574" y="4660971"/>
              <a:ext cx="485063" cy="482105"/>
              <a:chOff x="7831939" y="4498901"/>
              <a:chExt cx="644345" cy="644267"/>
            </a:xfrm>
          </p:grpSpPr>
          <p:sp>
            <p:nvSpPr>
              <p:cNvPr id="163" name="Google Shape;163;p3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2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"/>
          <p:cNvSpPr txBox="1">
            <a:spLocks noGrp="1"/>
          </p:cNvSpPr>
          <p:nvPr>
            <p:ph type="title"/>
          </p:nvPr>
        </p:nvSpPr>
        <p:spPr>
          <a:xfrm>
            <a:off x="5125125" y="1830783"/>
            <a:ext cx="28110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8"/>
          <p:cNvSpPr txBox="1">
            <a:spLocks noGrp="1"/>
          </p:cNvSpPr>
          <p:nvPr>
            <p:ph type="body" idx="1"/>
          </p:nvPr>
        </p:nvSpPr>
        <p:spPr>
          <a:xfrm>
            <a:off x="5125113" y="2736122"/>
            <a:ext cx="28110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01600" y="945650"/>
            <a:ext cx="77292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title" idx="2"/>
          </p:nvPr>
        </p:nvSpPr>
        <p:spPr>
          <a:xfrm>
            <a:off x="778650" y="2879937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title" idx="3"/>
          </p:nvPr>
        </p:nvSpPr>
        <p:spPr>
          <a:xfrm>
            <a:off x="27117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title" idx="4"/>
          </p:nvPr>
        </p:nvSpPr>
        <p:spPr>
          <a:xfrm>
            <a:off x="46448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title" idx="5"/>
          </p:nvPr>
        </p:nvSpPr>
        <p:spPr>
          <a:xfrm>
            <a:off x="65779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1"/>
          </p:nvPr>
        </p:nvSpPr>
        <p:spPr>
          <a:xfrm>
            <a:off x="880721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2809450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26" name="Google Shape;826;p17"/>
          <p:cNvSpPr txBox="1">
            <a:spLocks noGrp="1"/>
          </p:cNvSpPr>
          <p:nvPr>
            <p:ph type="subTitle" idx="7"/>
          </p:nvPr>
        </p:nvSpPr>
        <p:spPr>
          <a:xfrm>
            <a:off x="4751750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27" name="Google Shape;827;p17"/>
          <p:cNvSpPr txBox="1">
            <a:spLocks noGrp="1"/>
          </p:cNvSpPr>
          <p:nvPr>
            <p:ph type="subTitle" idx="8"/>
          </p:nvPr>
        </p:nvSpPr>
        <p:spPr>
          <a:xfrm>
            <a:off x="6694050" y="3408619"/>
            <a:ext cx="15828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828" name="Google Shape;828;p17"/>
          <p:cNvGrpSpPr/>
          <p:nvPr/>
        </p:nvGrpSpPr>
        <p:grpSpPr>
          <a:xfrm>
            <a:off x="-6654" y="-5045"/>
            <a:ext cx="9150646" cy="5152294"/>
            <a:chOff x="-6654" y="-5045"/>
            <a:chExt cx="9150646" cy="5152294"/>
          </a:xfrm>
        </p:grpSpPr>
        <p:grpSp>
          <p:nvGrpSpPr>
            <p:cNvPr id="829" name="Google Shape;829;p17"/>
            <p:cNvGrpSpPr/>
            <p:nvPr/>
          </p:nvGrpSpPr>
          <p:grpSpPr>
            <a:xfrm>
              <a:off x="-6654" y="-5045"/>
              <a:ext cx="9150644" cy="511314"/>
              <a:chOff x="-6654" y="-5045"/>
              <a:chExt cx="9150644" cy="511314"/>
            </a:xfrm>
          </p:grpSpPr>
          <p:grpSp>
            <p:nvGrpSpPr>
              <p:cNvPr id="830" name="Google Shape;830;p17"/>
              <p:cNvGrpSpPr/>
              <p:nvPr/>
            </p:nvGrpSpPr>
            <p:grpSpPr>
              <a:xfrm rot="10800000">
                <a:off x="-6654" y="-5045"/>
                <a:ext cx="4655096" cy="505395"/>
                <a:chOff x="4494542" y="4638105"/>
                <a:chExt cx="4655096" cy="505395"/>
              </a:xfrm>
            </p:grpSpPr>
            <p:grpSp>
              <p:nvGrpSpPr>
                <p:cNvPr id="831" name="Google Shape;831;p17"/>
                <p:cNvGrpSpPr/>
                <p:nvPr/>
              </p:nvGrpSpPr>
              <p:grpSpPr>
                <a:xfrm>
                  <a:off x="4494542" y="4638669"/>
                  <a:ext cx="2799974" cy="503921"/>
                  <a:chOff x="2449957" y="4496710"/>
                  <a:chExt cx="3580071" cy="644318"/>
                </a:xfrm>
              </p:grpSpPr>
              <p:sp>
                <p:nvSpPr>
                  <p:cNvPr id="832" name="Google Shape;832;p17"/>
                  <p:cNvSpPr/>
                  <p:nvPr/>
                </p:nvSpPr>
                <p:spPr>
                  <a:xfrm rot="-5400000" flipH="1">
                    <a:off x="5384317" y="4495317"/>
                    <a:ext cx="644318" cy="647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3" h="22508" extrusionOk="0">
                        <a:moveTo>
                          <a:pt x="11206" y="0"/>
                        </a:moveTo>
                        <a:cubicBezTo>
                          <a:pt x="4998" y="0"/>
                          <a:pt x="0" y="5094"/>
                          <a:pt x="128" y="11302"/>
                        </a:cubicBezTo>
                        <a:lnTo>
                          <a:pt x="128" y="11397"/>
                        </a:lnTo>
                        <a:cubicBezTo>
                          <a:pt x="128" y="17510"/>
                          <a:pt x="5094" y="22476"/>
                          <a:pt x="11206" y="22508"/>
                        </a:cubicBezTo>
                        <a:cubicBezTo>
                          <a:pt x="17350" y="22476"/>
                          <a:pt x="22285" y="17510"/>
                          <a:pt x="22317" y="11397"/>
                        </a:cubicBezTo>
                        <a:lnTo>
                          <a:pt x="22317" y="11302"/>
                        </a:lnTo>
                        <a:cubicBezTo>
                          <a:pt x="22412" y="5094"/>
                          <a:pt x="17414" y="0"/>
                          <a:pt x="1120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3" name="Google Shape;833;p17"/>
                  <p:cNvSpPr/>
                  <p:nvPr/>
                </p:nvSpPr>
                <p:spPr>
                  <a:xfrm rot="-5400000" flipH="1">
                    <a:off x="4898862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4" name="Google Shape;834;p17"/>
                  <p:cNvSpPr/>
                  <p:nvPr/>
                </p:nvSpPr>
                <p:spPr>
                  <a:xfrm rot="-5400000" flipH="1">
                    <a:off x="5223258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5" name="Google Shape;835;p17"/>
                  <p:cNvSpPr/>
                  <p:nvPr/>
                </p:nvSpPr>
                <p:spPr>
                  <a:xfrm rot="-5400000" flipH="1">
                    <a:off x="2451810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22349" y="0"/>
                        </a:moveTo>
                        <a:cubicBezTo>
                          <a:pt x="9997" y="0"/>
                          <a:pt x="1" y="9996"/>
                          <a:pt x="1" y="22348"/>
                        </a:cubicBezTo>
                        <a:lnTo>
                          <a:pt x="1" y="22475"/>
                        </a:lnTo>
                        <a:lnTo>
                          <a:pt x="22349" y="22475"/>
                        </a:ln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6" name="Google Shape;836;p17"/>
                  <p:cNvSpPr/>
                  <p:nvPr/>
                </p:nvSpPr>
                <p:spPr>
                  <a:xfrm rot="-5400000" flipH="1">
                    <a:off x="3097845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1" y="0"/>
                        </a:moveTo>
                        <a:lnTo>
                          <a:pt x="1" y="22476"/>
                        </a:lnTo>
                        <a:lnTo>
                          <a:pt x="22349" y="2247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7" name="Google Shape;837;p17"/>
                  <p:cNvSpPr/>
                  <p:nvPr/>
                </p:nvSpPr>
                <p:spPr>
                  <a:xfrm rot="-5400000" flipH="1">
                    <a:off x="3582937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8" name="Google Shape;838;p17"/>
                  <p:cNvSpPr/>
                  <p:nvPr/>
                </p:nvSpPr>
                <p:spPr>
                  <a:xfrm rot="-5400000" flipH="1">
                    <a:off x="3907333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39" name="Google Shape;839;p17"/>
                  <p:cNvSpPr/>
                  <p:nvPr/>
                </p:nvSpPr>
                <p:spPr>
                  <a:xfrm rot="-5400000" flipH="1">
                    <a:off x="4401500" y="4484715"/>
                    <a:ext cx="642478" cy="669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3272" extrusionOk="0">
                        <a:moveTo>
                          <a:pt x="1" y="1"/>
                        </a:moveTo>
                        <a:lnTo>
                          <a:pt x="1" y="23272"/>
                        </a:lnTo>
                        <a:lnTo>
                          <a:pt x="22349" y="23272"/>
                        </a:lnTo>
                        <a:lnTo>
                          <a:pt x="2234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40" name="Google Shape;840;p17"/>
                  <p:cNvSpPr/>
                  <p:nvPr/>
                </p:nvSpPr>
                <p:spPr>
                  <a:xfrm rot="-5400000" flipH="1">
                    <a:off x="2725404" y="4769768"/>
                    <a:ext cx="368830" cy="372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0" h="12958" extrusionOk="0">
                        <a:moveTo>
                          <a:pt x="12830" y="1"/>
                        </a:moveTo>
                        <a:cubicBezTo>
                          <a:pt x="5731" y="1"/>
                          <a:pt x="0" y="5731"/>
                          <a:pt x="0" y="12830"/>
                        </a:cubicBezTo>
                        <a:lnTo>
                          <a:pt x="0" y="12957"/>
                        </a:lnTo>
                        <a:lnTo>
                          <a:pt x="12830" y="12957"/>
                        </a:lnTo>
                        <a:lnTo>
                          <a:pt x="128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41" name="Google Shape;841;p17"/>
                  <p:cNvSpPr/>
                  <p:nvPr/>
                </p:nvSpPr>
                <p:spPr>
                  <a:xfrm rot="-5400000" flipH="1">
                    <a:off x="4390991" y="4498903"/>
                    <a:ext cx="640638" cy="640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85" h="22285" extrusionOk="0">
                        <a:moveTo>
                          <a:pt x="11111" y="0"/>
                        </a:moveTo>
                        <a:lnTo>
                          <a:pt x="1" y="11111"/>
                        </a:lnTo>
                        <a:lnTo>
                          <a:pt x="11175" y="22285"/>
                        </a:lnTo>
                        <a:lnTo>
                          <a:pt x="22285" y="11142"/>
                        </a:lnTo>
                        <a:lnTo>
                          <a:pt x="1111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42" name="Google Shape;842;p17"/>
                <p:cNvSpPr/>
                <p:nvPr/>
              </p:nvSpPr>
              <p:spPr>
                <a:xfrm rot="10800000">
                  <a:off x="8646401" y="4638105"/>
                  <a:ext cx="503237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43" name="Google Shape;843;p17"/>
              <p:cNvGrpSpPr/>
              <p:nvPr/>
            </p:nvGrpSpPr>
            <p:grpSpPr>
              <a:xfrm rot="5400000">
                <a:off x="7631208" y="-1006513"/>
                <a:ext cx="509850" cy="2515714"/>
                <a:chOff x="-6665" y="1686613"/>
                <a:chExt cx="570110" cy="2813053"/>
              </a:xfrm>
            </p:grpSpPr>
            <p:sp>
              <p:nvSpPr>
                <p:cNvPr id="844" name="Google Shape;844;p17"/>
                <p:cNvSpPr/>
                <p:nvPr/>
              </p:nvSpPr>
              <p:spPr>
                <a:xfrm rot="5400000">
                  <a:off x="-5027" y="3372245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5" name="Google Shape;845;p17"/>
                <p:cNvSpPr/>
                <p:nvPr/>
              </p:nvSpPr>
              <p:spPr>
                <a:xfrm>
                  <a:off x="-5443" y="3934482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6" name="Google Shape;846;p17"/>
                <p:cNvSpPr/>
                <p:nvPr/>
              </p:nvSpPr>
              <p:spPr>
                <a:xfrm rot="5400000">
                  <a:off x="-3833" y="3371855"/>
                  <a:ext cx="563519" cy="56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7" name="Google Shape;847;p17"/>
                <p:cNvSpPr/>
                <p:nvPr/>
              </p:nvSpPr>
              <p:spPr>
                <a:xfrm>
                  <a:off x="-5443" y="3934482"/>
                  <a:ext cx="562714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848" name="Google Shape;848;p17"/>
                <p:cNvGrpSpPr/>
                <p:nvPr/>
              </p:nvGrpSpPr>
              <p:grpSpPr>
                <a:xfrm rot="10800000" flipH="1">
                  <a:off x="-3750" y="2247260"/>
                  <a:ext cx="567195" cy="568400"/>
                  <a:chOff x="116" y="1926514"/>
                  <a:chExt cx="649188" cy="644298"/>
                </a:xfrm>
              </p:grpSpPr>
              <p:sp>
                <p:nvSpPr>
                  <p:cNvPr id="849" name="Google Shape;849;p17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50" name="Google Shape;850;p17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51" name="Google Shape;851;p17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52" name="Google Shape;852;p17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53" name="Google Shape;853;p17"/>
                <p:cNvSpPr/>
                <p:nvPr/>
              </p:nvSpPr>
              <p:spPr>
                <a:xfrm flipH="1">
                  <a:off x="-2687" y="1686613"/>
                  <a:ext cx="561910" cy="565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4" name="Google Shape;854;p17"/>
                <p:cNvSpPr/>
                <p:nvPr/>
              </p:nvSpPr>
              <p:spPr>
                <a:xfrm flipH="1">
                  <a:off x="-2665" y="1925902"/>
                  <a:ext cx="322578" cy="325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5" name="Google Shape;855;p17"/>
                <p:cNvSpPr/>
                <p:nvPr/>
              </p:nvSpPr>
              <p:spPr>
                <a:xfrm rot="5400000">
                  <a:off x="-5027" y="2810507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856" name="Google Shape;856;p17"/>
            <p:cNvGrpSpPr/>
            <p:nvPr/>
          </p:nvGrpSpPr>
          <p:grpSpPr>
            <a:xfrm>
              <a:off x="5" y="4634194"/>
              <a:ext cx="9143987" cy="513055"/>
              <a:chOff x="5" y="4634194"/>
              <a:chExt cx="9143987" cy="513055"/>
            </a:xfrm>
          </p:grpSpPr>
          <p:grpSp>
            <p:nvGrpSpPr>
              <p:cNvPr id="857" name="Google Shape;857;p17"/>
              <p:cNvGrpSpPr/>
              <p:nvPr/>
            </p:nvGrpSpPr>
            <p:grpSpPr>
              <a:xfrm>
                <a:off x="6344018" y="4639378"/>
                <a:ext cx="2799974" cy="503921"/>
                <a:chOff x="2449957" y="4496710"/>
                <a:chExt cx="3580071" cy="644318"/>
              </a:xfrm>
            </p:grpSpPr>
            <p:sp>
              <p:nvSpPr>
                <p:cNvPr id="858" name="Google Shape;858;p17"/>
                <p:cNvSpPr/>
                <p:nvPr/>
              </p:nvSpPr>
              <p:spPr>
                <a:xfrm rot="-5400000" flipH="1">
                  <a:off x="5384317" y="4495317"/>
                  <a:ext cx="644318" cy="64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9" name="Google Shape;859;p17"/>
                <p:cNvSpPr/>
                <p:nvPr/>
              </p:nvSpPr>
              <p:spPr>
                <a:xfrm rot="-5400000" flipH="1">
                  <a:off x="4898862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0" name="Google Shape;860;p17"/>
                <p:cNvSpPr/>
                <p:nvPr/>
              </p:nvSpPr>
              <p:spPr>
                <a:xfrm rot="-5400000" flipH="1">
                  <a:off x="5223258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1" name="Google Shape;861;p17"/>
                <p:cNvSpPr/>
                <p:nvPr/>
              </p:nvSpPr>
              <p:spPr>
                <a:xfrm rot="-5400000" flipH="1">
                  <a:off x="2451810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2" name="Google Shape;862;p17"/>
                <p:cNvSpPr/>
                <p:nvPr/>
              </p:nvSpPr>
              <p:spPr>
                <a:xfrm rot="-5400000" flipH="1">
                  <a:off x="3097845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3" name="Google Shape;863;p17"/>
                <p:cNvSpPr/>
                <p:nvPr/>
              </p:nvSpPr>
              <p:spPr>
                <a:xfrm rot="-5400000" flipH="1">
                  <a:off x="3582937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4" name="Google Shape;864;p17"/>
                <p:cNvSpPr/>
                <p:nvPr/>
              </p:nvSpPr>
              <p:spPr>
                <a:xfrm rot="-5400000" flipH="1">
                  <a:off x="3907333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5" name="Google Shape;865;p17"/>
                <p:cNvSpPr/>
                <p:nvPr/>
              </p:nvSpPr>
              <p:spPr>
                <a:xfrm rot="-5400000" flipH="1">
                  <a:off x="4401500" y="4484715"/>
                  <a:ext cx="642478" cy="669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6" name="Google Shape;866;p17"/>
                <p:cNvSpPr/>
                <p:nvPr/>
              </p:nvSpPr>
              <p:spPr>
                <a:xfrm rot="-5400000" flipH="1">
                  <a:off x="2725404" y="4769768"/>
                  <a:ext cx="368830" cy="37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7" name="Google Shape;867;p17"/>
                <p:cNvSpPr/>
                <p:nvPr/>
              </p:nvSpPr>
              <p:spPr>
                <a:xfrm rot="-5400000" flipH="1">
                  <a:off x="4390991" y="4498903"/>
                  <a:ext cx="640638" cy="640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68" name="Google Shape;868;p17"/>
              <p:cNvGrpSpPr/>
              <p:nvPr/>
            </p:nvGrpSpPr>
            <p:grpSpPr>
              <a:xfrm>
                <a:off x="5" y="4634194"/>
                <a:ext cx="2511672" cy="513055"/>
                <a:chOff x="5" y="4634194"/>
                <a:chExt cx="2511672" cy="513055"/>
              </a:xfrm>
            </p:grpSpPr>
            <p:sp>
              <p:nvSpPr>
                <p:cNvPr id="869" name="Google Shape;869;p17"/>
                <p:cNvSpPr/>
                <p:nvPr/>
              </p:nvSpPr>
              <p:spPr>
                <a:xfrm rot="10800000" flipH="1">
                  <a:off x="1004613" y="4638039"/>
                  <a:ext cx="502461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0" name="Google Shape;870;p17"/>
                <p:cNvSpPr/>
                <p:nvPr/>
              </p:nvSpPr>
              <p:spPr>
                <a:xfrm rot="10800000">
                  <a:off x="724" y="4639044"/>
                  <a:ext cx="50246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1" name="Google Shape;871;p17"/>
                <p:cNvSpPr/>
                <p:nvPr/>
              </p:nvSpPr>
              <p:spPr>
                <a:xfrm rot="10800000">
                  <a:off x="5" y="4639044"/>
                  <a:ext cx="50318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2" name="Google Shape;872;p17"/>
                <p:cNvSpPr/>
                <p:nvPr/>
              </p:nvSpPr>
              <p:spPr>
                <a:xfrm rot="10800000">
                  <a:off x="1005034" y="4639043"/>
                  <a:ext cx="1506642" cy="50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14" h="22445" extrusionOk="0">
                      <a:moveTo>
                        <a:pt x="11238" y="1"/>
                      </a:moveTo>
                      <a:cubicBezTo>
                        <a:pt x="5031" y="1"/>
                        <a:pt x="1" y="5031"/>
                        <a:pt x="1" y="11238"/>
                      </a:cubicBezTo>
                      <a:cubicBezTo>
                        <a:pt x="1" y="17414"/>
                        <a:pt x="5031" y="22444"/>
                        <a:pt x="11238" y="22444"/>
                      </a:cubicBezTo>
                      <a:lnTo>
                        <a:pt x="67013" y="22444"/>
                      </a:lnTo>
                      <a:lnTo>
                        <a:pt x="670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873" name="Google Shape;873;p17"/>
                <p:cNvGrpSpPr/>
                <p:nvPr/>
              </p:nvGrpSpPr>
              <p:grpSpPr>
                <a:xfrm rot="10800000" flipH="1">
                  <a:off x="1505369" y="4634194"/>
                  <a:ext cx="503380" cy="513055"/>
                  <a:chOff x="116" y="1926514"/>
                  <a:chExt cx="649188" cy="644298"/>
                </a:xfrm>
              </p:grpSpPr>
              <p:sp>
                <p:nvSpPr>
                  <p:cNvPr id="874" name="Google Shape;874;p17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75" name="Google Shape;875;p17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76" name="Google Shape;876;p17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877" name="Google Shape;877;p17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78" name="Google Shape;878;p17"/>
                <p:cNvSpPr/>
                <p:nvPr/>
              </p:nvSpPr>
              <p:spPr>
                <a:xfrm rot="10800000">
                  <a:off x="491633" y="4639035"/>
                  <a:ext cx="51397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9" name="Google Shape;879;p17"/>
                <p:cNvSpPr/>
                <p:nvPr/>
              </p:nvSpPr>
              <p:spPr>
                <a:xfrm rot="10800000">
                  <a:off x="502424" y="4640483"/>
                  <a:ext cx="503900" cy="50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0" name="Google Shape;880;p17"/>
                <p:cNvSpPr/>
                <p:nvPr/>
              </p:nvSpPr>
              <p:spPr>
                <a:xfrm rot="-5400000" flipH="1">
                  <a:off x="1003712" y="4637459"/>
                  <a:ext cx="504249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ic"/>
              <a:buChar char="●"/>
              <a:defRPr sz="18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marL="914400" lvl="1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marL="1371600" lvl="2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marL="1828800" lvl="3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marL="2286000" lvl="4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marL="2743200" lvl="5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marL="3200400" lvl="6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marL="3657600" lvl="7" indent="-31750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marL="4114800" lvl="8" indent="-31750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9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750" y="1675866"/>
            <a:ext cx="5210400" cy="1148700"/>
          </a:xfrm>
        </p:spPr>
        <p:txBody>
          <a:bodyPr/>
          <a:lstStyle/>
          <a:p>
            <a:r>
              <a:rPr lang="en-US" sz="8000" dirty="0" smtClean="0"/>
              <a:t>GAME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375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The interviewer asked … why I am interested in the position.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/>
              <a:t>Me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Mine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5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She was a new doll, … doll is very big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/>
              <a:t>His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Her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Our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They will buy some foods, … foods are so delicious.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/>
              <a:t>His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Her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Their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1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600" y="1541551"/>
            <a:ext cx="7729200" cy="576600"/>
          </a:xfrm>
        </p:spPr>
        <p:txBody>
          <a:bodyPr/>
          <a:lstStyle/>
          <a:p>
            <a:r>
              <a:rPr lang="en-US" sz="2400" dirty="0" smtClean="0"/>
              <a:t>Diana calls me, … voice is so loud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38282" y="2879937"/>
            <a:ext cx="1787400" cy="424200"/>
          </a:xfrm>
        </p:spPr>
        <p:txBody>
          <a:bodyPr/>
          <a:lstStyle/>
          <a:p>
            <a:r>
              <a:rPr lang="en-US" sz="2400" dirty="0" smtClean="0"/>
              <a:t>His 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>
          <a:xfrm>
            <a:off x="3747735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Her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>
          <a:xfrm>
            <a:off x="6243617" y="2879900"/>
            <a:ext cx="1787400" cy="424200"/>
          </a:xfrm>
        </p:spPr>
        <p:txBody>
          <a:bodyPr/>
          <a:lstStyle/>
          <a:p>
            <a:r>
              <a:rPr lang="en-US" sz="2400" dirty="0" smtClean="0"/>
              <a:t>Him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40353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7"/>
          </p:nvPr>
        </p:nvSpPr>
        <p:spPr>
          <a:xfrm>
            <a:off x="3854635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>
          <a:xfrm>
            <a:off x="6359717" y="3408619"/>
            <a:ext cx="1582800" cy="6732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8195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 Lesson by Slidesgo">
  <a:themeElements>
    <a:clrScheme name="Simple Light">
      <a:dk1>
        <a:srgbClr val="2C2C2C"/>
      </a:dk1>
      <a:lt1>
        <a:srgbClr val="FFF2CC"/>
      </a:lt1>
      <a:dk2>
        <a:srgbClr val="C6C6C6"/>
      </a:dk2>
      <a:lt2>
        <a:srgbClr val="FFD966"/>
      </a:lt2>
      <a:accent1>
        <a:srgbClr val="EC594B"/>
      </a:accent1>
      <a:accent2>
        <a:srgbClr val="5562A2"/>
      </a:accent2>
      <a:accent3>
        <a:srgbClr val="FFD966"/>
      </a:accent3>
      <a:accent4>
        <a:srgbClr val="FFF2CC"/>
      </a:accent4>
      <a:accent5>
        <a:srgbClr val="C6C6C6"/>
      </a:accent5>
      <a:accent6>
        <a:srgbClr val="E84232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69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Basic</vt:lpstr>
      <vt:lpstr>DM Serif Display</vt:lpstr>
      <vt:lpstr>Staatliches</vt:lpstr>
      <vt:lpstr>English Lesson by Slidesgo</vt:lpstr>
      <vt:lpstr>GAME</vt:lpstr>
      <vt:lpstr>The interviewer asked … why I am interested in the position.</vt:lpstr>
      <vt:lpstr>She was a new doll, … doll is very big</vt:lpstr>
      <vt:lpstr>They will buy some foods, … foods are so delicious.</vt:lpstr>
      <vt:lpstr>Diana calls me, … voice is so 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Pronoun</dc:title>
  <cp:lastModifiedBy>farhan</cp:lastModifiedBy>
  <cp:revision>63</cp:revision>
  <dcterms:modified xsi:type="dcterms:W3CDTF">2020-10-20T09:13:43Z</dcterms:modified>
</cp:coreProperties>
</file>