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9" r:id="rId3"/>
    <p:sldId id="278" r:id="rId4"/>
    <p:sldId id="287" r:id="rId5"/>
    <p:sldId id="263" r:id="rId6"/>
    <p:sldId id="290" r:id="rId7"/>
    <p:sldId id="257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9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C542B2-4E36-45E4-8214-E867375C6FB1}">
  <a:tblStyle styleId="{0EC542B2-4E36-45E4-8214-E867375C6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f1bfd8c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f1bfd8c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760e22199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760e22199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7101185f54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7101185f54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7101185f54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7101185f54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06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760e2218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760e2218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760e221998_0_24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760e221998_0_24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09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760e221998_0_24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760e221998_0_24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760e221998_0_24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760e221998_0_24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489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7101185f54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7101185f54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85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2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79050" y="3344544"/>
            <a:ext cx="5539200" cy="71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500"/>
              <a:buFont typeface="DM Serif Display"/>
              <a:buNone/>
              <a:defRPr sz="65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70226" y="4074144"/>
            <a:ext cx="3948300" cy="32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Basic"/>
              <a:buNone/>
              <a:defRPr sz="1600">
                <a:solidFill>
                  <a:schemeClr val="lt2"/>
                </a:solidFill>
                <a:highlight>
                  <a:schemeClr val="dk1"/>
                </a:highlight>
                <a:latin typeface="Basic"/>
                <a:ea typeface="Basic"/>
                <a:cs typeface="Basic"/>
                <a:sym typeface="Basic"/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590083" y="4586342"/>
            <a:ext cx="556515" cy="559733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302"/>
                </a:lnTo>
                <a:cubicBezTo>
                  <a:pt x="1" y="17478"/>
                  <a:pt x="4999" y="22476"/>
                  <a:pt x="11175" y="22476"/>
                </a:cubicBezTo>
                <a:cubicBezTo>
                  <a:pt x="17351" y="22476"/>
                  <a:pt x="22349" y="17478"/>
                  <a:pt x="22349" y="11302"/>
                </a:cubicBez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-7400" y="3523889"/>
            <a:ext cx="1922452" cy="1620429"/>
            <a:chOff x="-7400" y="3217246"/>
            <a:chExt cx="2286456" cy="1927246"/>
          </a:xfrm>
        </p:grpSpPr>
        <p:sp>
          <p:nvSpPr>
            <p:cNvPr id="13" name="Google Shape;13;p2"/>
            <p:cNvSpPr/>
            <p:nvPr/>
          </p:nvSpPr>
          <p:spPr>
            <a:xfrm rot="5400000">
              <a:off x="1463102" y="3044089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2470" y="4500132"/>
              <a:ext cx="642507" cy="646214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" y="1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rot="-5400000" flipH="1">
              <a:off x="-2455" y="3215378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43579" y="4500146"/>
              <a:ext cx="642507" cy="646185"/>
            </a:xfrm>
            <a:custGeom>
              <a:avLst/>
              <a:gdLst/>
              <a:ahLst/>
              <a:cxnLst/>
              <a:rect l="l" t="t" r="r" b="b"/>
              <a:pathLst>
                <a:path w="22350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 rot="-5400000" flipH="1">
              <a:off x="643594" y="3215392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289628" y="4500132"/>
              <a:ext cx="642507" cy="646214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" y="1"/>
                  </a:moveTo>
                  <a:lnTo>
                    <a:pt x="1" y="22476"/>
                  </a:lnTo>
                  <a:cubicBezTo>
                    <a:pt x="12353" y="22476"/>
                    <a:pt x="22349" y="12480"/>
                    <a:pt x="22349" y="128"/>
                  </a:cubicBez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 rot="-5400000" flipH="1">
              <a:off x="643594" y="3215392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1174" y="0"/>
                  </a:moveTo>
                  <a:cubicBezTo>
                    <a:pt x="4998" y="0"/>
                    <a:pt x="0" y="4998"/>
                    <a:pt x="0" y="11174"/>
                  </a:cubicBezTo>
                  <a:lnTo>
                    <a:pt x="0" y="11302"/>
                  </a:lnTo>
                  <a:cubicBezTo>
                    <a:pt x="0" y="17478"/>
                    <a:pt x="4998" y="22476"/>
                    <a:pt x="11174" y="22476"/>
                  </a:cubicBezTo>
                  <a:cubicBezTo>
                    <a:pt x="17382" y="22476"/>
                    <a:pt x="22348" y="17478"/>
                    <a:pt x="22348" y="11302"/>
                  </a:cubicBezTo>
                  <a:lnTo>
                    <a:pt x="22348" y="11174"/>
                  </a:lnTo>
                  <a:cubicBezTo>
                    <a:pt x="22348" y="4998"/>
                    <a:pt x="17382" y="0"/>
                    <a:pt x="11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2010" y="4500592"/>
              <a:ext cx="642507" cy="645294"/>
            </a:xfrm>
            <a:custGeom>
              <a:avLst/>
              <a:gdLst/>
              <a:ahLst/>
              <a:cxnLst/>
              <a:rect l="l" t="t" r="r" b="b"/>
              <a:pathLst>
                <a:path w="22350" h="22445" extrusionOk="0">
                  <a:moveTo>
                    <a:pt x="1" y="1"/>
                  </a:moveTo>
                  <a:lnTo>
                    <a:pt x="22349" y="22444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2483" y="4501103"/>
              <a:ext cx="334995" cy="336835"/>
            </a:xfrm>
            <a:custGeom>
              <a:avLst/>
              <a:gdLst/>
              <a:ahLst/>
              <a:cxnLst/>
              <a:rect l="l" t="t" r="r" b="b"/>
              <a:pathLst>
                <a:path w="11653" h="11716" extrusionOk="0">
                  <a:moveTo>
                    <a:pt x="0" y="1"/>
                  </a:moveTo>
                  <a:lnTo>
                    <a:pt x="11652" y="11716"/>
                  </a:lnTo>
                  <a:lnTo>
                    <a:pt x="11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173477" y="3686139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rot="-5400000" flipH="1">
              <a:off x="-2915" y="3215838"/>
              <a:ext cx="643398" cy="64621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-7400" y="3859057"/>
              <a:ext cx="649188" cy="644298"/>
              <a:chOff x="-7400" y="1285150"/>
              <a:chExt cx="649188" cy="644298"/>
            </a:xfrm>
          </p:grpSpPr>
          <p:sp>
            <p:nvSpPr>
              <p:cNvPr id="25" name="Google Shape;25;p2"/>
              <p:cNvSpPr/>
              <p:nvPr/>
            </p:nvSpPr>
            <p:spPr>
              <a:xfrm rot="-5400000" flipH="1">
                <a:off x="-281757" y="1559508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-5400000" flipH="1">
                <a:off x="-95379" y="1561074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5400000" flipH="1">
                <a:off x="89017" y="1561534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-5400000" flipH="1">
                <a:off x="273859" y="1561519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-5400000" flipH="1">
              <a:off x="1288696" y="3215691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 rot="-5400000" flipH="1">
              <a:off x="644539" y="4501960"/>
              <a:ext cx="640638" cy="640694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" name="Google Shape;31;p2"/>
          <p:cNvSpPr/>
          <p:nvPr/>
        </p:nvSpPr>
        <p:spPr>
          <a:xfrm rot="-5400000" flipH="1">
            <a:off x="8777000" y="2497257"/>
            <a:ext cx="644322" cy="90911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" name="Google Shape;32;p2"/>
          <p:cNvGrpSpPr/>
          <p:nvPr/>
        </p:nvGrpSpPr>
        <p:grpSpPr>
          <a:xfrm>
            <a:off x="5541081" y="-10250"/>
            <a:ext cx="3604425" cy="3337540"/>
            <a:chOff x="4972705" y="-10250"/>
            <a:chExt cx="4172754" cy="3863788"/>
          </a:xfrm>
        </p:grpSpPr>
        <p:sp>
          <p:nvSpPr>
            <p:cNvPr id="33" name="Google Shape;33;p2"/>
            <p:cNvSpPr/>
            <p:nvPr/>
          </p:nvSpPr>
          <p:spPr>
            <a:xfrm rot="-5400000" flipH="1">
              <a:off x="8488223" y="251048"/>
              <a:ext cx="642478" cy="669070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 rot="-5400000" flipH="1">
              <a:off x="8477714" y="265236"/>
              <a:ext cx="640638" cy="640694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 rot="5400000" flipH="1">
              <a:off x="8495870" y="918039"/>
              <a:ext cx="631136" cy="666301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8477675" y="906709"/>
              <a:ext cx="666925" cy="660043"/>
              <a:chOff x="8477675" y="643675"/>
              <a:chExt cx="666925" cy="660043"/>
            </a:xfrm>
          </p:grpSpPr>
          <p:sp>
            <p:nvSpPr>
              <p:cNvPr id="37" name="Google Shape;37;p2"/>
              <p:cNvSpPr/>
              <p:nvPr/>
            </p:nvSpPr>
            <p:spPr>
              <a:xfrm rot="5400000" flipH="1">
                <a:off x="8777571" y="936689"/>
                <a:ext cx="67758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357" y="22476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 flipH="1">
                <a:off x="8777126" y="793474"/>
                <a:ext cx="68649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 flipH="1">
                <a:off x="8777585" y="650274"/>
                <a:ext cx="67729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56" y="22476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5400000" flipH="1">
                <a:off x="8777126" y="507074"/>
                <a:ext cx="68649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5400000" flipH="1">
                <a:off x="8767451" y="353899"/>
                <a:ext cx="87198" cy="666751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" name="Google Shape;42;p2"/>
            <p:cNvSpPr/>
            <p:nvPr/>
          </p:nvSpPr>
          <p:spPr>
            <a:xfrm rot="10800000">
              <a:off x="7177786" y="640049"/>
              <a:ext cx="640690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7177793" y="-10250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6901923" y="916832"/>
              <a:ext cx="644322" cy="90911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7085497" y="916818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7269085" y="916818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7452659" y="916832"/>
              <a:ext cx="644322" cy="90911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7177793" y="1283682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 rot="5400000" flipH="1">
              <a:off x="7177796" y="1279205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 rot="10800000" flipH="1">
              <a:off x="8504769" y="2220474"/>
              <a:ext cx="640690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 rot="-5400000" flipH="1">
              <a:off x="8500249" y="1576225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 rot="-5400000" flipH="1">
              <a:off x="8593426" y="2497243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 rot="-5400000" flipH="1">
              <a:off x="8409838" y="2497243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 rot="10800000" flipH="1">
              <a:off x="8501124" y="2864107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8501121" y="2859630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 rot="-5400000" flipH="1">
              <a:off x="8226238" y="2497243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 rot="-5400000" flipH="1">
              <a:off x="6518555" y="635287"/>
              <a:ext cx="642507" cy="646214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302"/>
                  </a:lnTo>
                  <a:cubicBezTo>
                    <a:pt x="1" y="17478"/>
                    <a:pt x="4999" y="22476"/>
                    <a:pt x="11175" y="22476"/>
                  </a:cubicBezTo>
                  <a:cubicBezTo>
                    <a:pt x="17351" y="22476"/>
                    <a:pt x="22349" y="17478"/>
                    <a:pt x="22349" y="11302"/>
                  </a:cubicBez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6534539" y="-1341"/>
              <a:ext cx="644345" cy="645140"/>
              <a:chOff x="1954881" y="-500"/>
              <a:chExt cx="644345" cy="645140"/>
            </a:xfrm>
          </p:grpSpPr>
          <p:sp>
            <p:nvSpPr>
              <p:cNvPr id="59" name="Google Shape;59;p2"/>
              <p:cNvSpPr/>
              <p:nvPr/>
            </p:nvSpPr>
            <p:spPr>
              <a:xfrm rot="-5400000" flipH="1">
                <a:off x="2231287" y="-276906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3" y="22412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-5400000" flipH="1">
                <a:off x="2231273" y="-92069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-5400000" flipH="1">
                <a:off x="2230827" y="92310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-5400000" flipH="1">
                <a:off x="2231287" y="276702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3" name="Google Shape;63;p2"/>
            <p:cNvSpPr/>
            <p:nvPr/>
          </p:nvSpPr>
          <p:spPr>
            <a:xfrm rot="-5400000" flipH="1">
              <a:off x="8677532" y="-204973"/>
              <a:ext cx="264038" cy="671302"/>
            </a:xfrm>
            <a:custGeom>
              <a:avLst/>
              <a:gdLst/>
              <a:ahLst/>
              <a:cxnLst/>
              <a:rect l="l" t="t" r="r" b="b"/>
              <a:pathLst>
                <a:path w="11303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11302" y="22476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4973305" y="638730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4973625" y="-10244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4972705" y="-10244"/>
              <a:ext cx="643398" cy="64621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4973326" y="635947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-6575" y="-6376"/>
            <a:ext cx="3277005" cy="2178024"/>
            <a:chOff x="-6575" y="-6384"/>
            <a:chExt cx="3876736" cy="2576628"/>
          </a:xfrm>
        </p:grpSpPr>
        <p:sp>
          <p:nvSpPr>
            <p:cNvPr id="69" name="Google Shape;69;p2"/>
            <p:cNvSpPr/>
            <p:nvPr/>
          </p:nvSpPr>
          <p:spPr>
            <a:xfrm rot="10800000" flipH="1">
              <a:off x="3224152" y="-6384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 rot="-5400000" flipH="1">
              <a:off x="-643997" y="1284354"/>
              <a:ext cx="1926485" cy="645294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 rot="-5400000" flipH="1">
              <a:off x="482509" y="159702"/>
              <a:ext cx="642478" cy="324012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 rot="-5400000" flipH="1">
              <a:off x="806906" y="160148"/>
              <a:ext cx="642478" cy="32312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 rot="-5400000" flipH="1">
              <a:off x="805609" y="1445328"/>
              <a:ext cx="318473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 rot="-5400000" flipH="1">
              <a:off x="806327" y="1126632"/>
              <a:ext cx="318886" cy="648039"/>
            </a:xfrm>
            <a:custGeom>
              <a:avLst/>
              <a:gdLst/>
              <a:ahLst/>
              <a:cxnLst/>
              <a:rect l="l" t="t" r="r" b="b"/>
              <a:pathLst>
                <a:path w="11303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11302" y="22476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" name="Google Shape;75;p2"/>
            <p:cNvGrpSpPr/>
            <p:nvPr/>
          </p:nvGrpSpPr>
          <p:grpSpPr>
            <a:xfrm>
              <a:off x="3224972" y="-5742"/>
              <a:ext cx="645189" cy="653567"/>
              <a:chOff x="3225024" y="-4903"/>
              <a:chExt cx="645189" cy="644289"/>
            </a:xfrm>
          </p:grpSpPr>
          <p:sp>
            <p:nvSpPr>
              <p:cNvPr id="76" name="Google Shape;76;p2"/>
              <p:cNvSpPr/>
              <p:nvPr/>
            </p:nvSpPr>
            <p:spPr>
              <a:xfrm rot="-5400000" flipH="1">
                <a:off x="2948664" y="271457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5400000" flipH="1">
                <a:off x="3133046" y="271011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5400000" flipH="1">
                <a:off x="3317442" y="271471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5400000" flipH="1">
                <a:off x="3502284" y="271457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0" name="Google Shape;80;p2"/>
            <p:cNvGrpSpPr/>
            <p:nvPr/>
          </p:nvGrpSpPr>
          <p:grpSpPr>
            <a:xfrm>
              <a:off x="1934002" y="-193"/>
              <a:ext cx="669070" cy="642478"/>
              <a:chOff x="1922802" y="1311"/>
              <a:chExt cx="669070" cy="642478"/>
            </a:xfrm>
          </p:grpSpPr>
          <p:sp>
            <p:nvSpPr>
              <p:cNvPr id="81" name="Google Shape;81;p2"/>
              <p:cNvSpPr/>
              <p:nvPr/>
            </p:nvSpPr>
            <p:spPr>
              <a:xfrm rot="-5400000" flipH="1">
                <a:off x="1936098" y="-11985"/>
                <a:ext cx="642478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5400000" flipH="1">
                <a:off x="1925589" y="2203"/>
                <a:ext cx="640638" cy="640694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3" name="Google Shape;83;p2"/>
            <p:cNvSpPr/>
            <p:nvPr/>
          </p:nvSpPr>
          <p:spPr>
            <a:xfrm rot="-5400000" flipH="1">
              <a:off x="643135" y="1919739"/>
              <a:ext cx="643398" cy="64621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 rot="-5400000" flipH="1">
              <a:off x="-1802" y="-4314"/>
              <a:ext cx="642478" cy="652023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" name="Google Shape;85;p2"/>
            <p:cNvGrpSpPr/>
            <p:nvPr/>
          </p:nvGrpSpPr>
          <p:grpSpPr>
            <a:xfrm rot="5400000">
              <a:off x="-2583" y="1253336"/>
              <a:ext cx="648733" cy="643783"/>
              <a:chOff x="-7400" y="1285150"/>
              <a:chExt cx="649188" cy="644298"/>
            </a:xfrm>
          </p:grpSpPr>
          <p:sp>
            <p:nvSpPr>
              <p:cNvPr id="86" name="Google Shape;86;p2"/>
              <p:cNvSpPr/>
              <p:nvPr/>
            </p:nvSpPr>
            <p:spPr>
              <a:xfrm rot="-5400000" flipH="1">
                <a:off x="-281757" y="1559508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5400000" flipH="1">
                <a:off x="-95379" y="1561074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5400000" flipH="1">
                <a:off x="89017" y="1561534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5400000" flipH="1">
                <a:off x="273859" y="1561519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0" name="Google Shape;90;p2"/>
            <p:cNvSpPr/>
            <p:nvPr/>
          </p:nvSpPr>
          <p:spPr>
            <a:xfrm rot="10800000">
              <a:off x="2599177" y="647807"/>
              <a:ext cx="627448" cy="648152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1" name="Google Shape;91;p2"/>
            <p:cNvGrpSpPr/>
            <p:nvPr/>
          </p:nvGrpSpPr>
          <p:grpSpPr>
            <a:xfrm>
              <a:off x="2602007" y="-1341"/>
              <a:ext cx="623533" cy="648173"/>
              <a:chOff x="1954881" y="-500"/>
              <a:chExt cx="644345" cy="645140"/>
            </a:xfrm>
          </p:grpSpPr>
          <p:sp>
            <p:nvSpPr>
              <p:cNvPr id="92" name="Google Shape;92;p2"/>
              <p:cNvSpPr/>
              <p:nvPr/>
            </p:nvSpPr>
            <p:spPr>
              <a:xfrm rot="-5400000" flipH="1">
                <a:off x="2231287" y="-276906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3" y="22412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5400000" flipH="1">
                <a:off x="2231273" y="-92069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5400000" flipH="1">
                <a:off x="2230827" y="92310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5400000" flipH="1">
                <a:off x="2231287" y="276702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6" name="Google Shape;96;p2"/>
            <p:cNvSpPr/>
            <p:nvPr/>
          </p:nvSpPr>
          <p:spPr>
            <a:xfrm rot="5400000">
              <a:off x="1944429" y="630220"/>
              <a:ext cx="647982" cy="669309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" y="1"/>
                  </a:moveTo>
                  <a:lnTo>
                    <a:pt x="1" y="22476"/>
                  </a:lnTo>
                  <a:cubicBezTo>
                    <a:pt x="12353" y="22476"/>
                    <a:pt x="22349" y="12480"/>
                    <a:pt x="22349" y="128"/>
                  </a:cubicBezTo>
                  <a:lnTo>
                    <a:pt x="22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51114" y="647807"/>
              <a:ext cx="627448" cy="648152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 rot="-5400000">
            <a:off x="8437" y="-10384"/>
            <a:ext cx="486472" cy="501945"/>
          </a:xfrm>
          <a:custGeom>
            <a:avLst/>
            <a:gdLst/>
            <a:ahLst/>
            <a:cxnLst/>
            <a:rect l="l" t="t" r="r" b="b"/>
            <a:pathLst>
              <a:path w="2389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"/>
          <p:cNvSpPr/>
          <p:nvPr/>
        </p:nvSpPr>
        <p:spPr>
          <a:xfrm rot="-5400000">
            <a:off x="13814" y="490810"/>
            <a:ext cx="475140" cy="501608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"/>
          <p:cNvSpPr/>
          <p:nvPr/>
        </p:nvSpPr>
        <p:spPr>
          <a:xfrm rot="-5400000">
            <a:off x="218510" y="263790"/>
            <a:ext cx="66325" cy="501945"/>
          </a:xfrm>
          <a:custGeom>
            <a:avLst/>
            <a:gdLst/>
            <a:ahLst/>
            <a:cxnLst/>
            <a:rect l="l" t="t" r="r" b="b"/>
            <a:pathLst>
              <a:path w="2389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1966750" y="2446427"/>
            <a:ext cx="52104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 idx="2" hasCustomPrompt="1"/>
          </p:nvPr>
        </p:nvSpPr>
        <p:spPr>
          <a:xfrm>
            <a:off x="3494800" y="1160954"/>
            <a:ext cx="21543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3"/>
          <p:cNvSpPr txBox="1">
            <a:spLocks noGrp="1"/>
          </p:cNvSpPr>
          <p:nvPr>
            <p:ph type="subTitle" idx="1"/>
          </p:nvPr>
        </p:nvSpPr>
        <p:spPr>
          <a:xfrm>
            <a:off x="3384000" y="4339100"/>
            <a:ext cx="2376000" cy="24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highlight>
                  <a:schemeClr val="dk1"/>
                </a:highlight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"/>
          <p:cNvSpPr/>
          <p:nvPr/>
        </p:nvSpPr>
        <p:spPr>
          <a:xfrm rot="-5400000" flipH="1">
            <a:off x="1037" y="4107669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3"/>
          <p:cNvSpPr/>
          <p:nvPr/>
        </p:nvSpPr>
        <p:spPr>
          <a:xfrm rot="-5400000" flipH="1">
            <a:off x="-120219" y="4229914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"/>
          <p:cNvSpPr/>
          <p:nvPr/>
        </p:nvSpPr>
        <p:spPr>
          <a:xfrm flipH="1">
            <a:off x="1481694" y="-3360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"/>
          <p:cNvSpPr/>
          <p:nvPr/>
        </p:nvSpPr>
        <p:spPr>
          <a:xfrm flipH="1">
            <a:off x="1482100" y="-3350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3"/>
          <p:cNvSpPr/>
          <p:nvPr/>
        </p:nvSpPr>
        <p:spPr>
          <a:xfrm rot="5400000">
            <a:off x="-58" y="-667"/>
            <a:ext cx="482303" cy="482359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3"/>
          <p:cNvSpPr/>
          <p:nvPr/>
        </p:nvSpPr>
        <p:spPr>
          <a:xfrm rot="5400000">
            <a:off x="710749" y="-210794"/>
            <a:ext cx="68910" cy="485108"/>
          </a:xfrm>
          <a:custGeom>
            <a:avLst/>
            <a:gdLst/>
            <a:ahLst/>
            <a:cxnLst/>
            <a:rect l="l" t="t" r="r" b="b"/>
            <a:pathLst>
              <a:path w="3184" h="22412" extrusionOk="0">
                <a:moveTo>
                  <a:pt x="0" y="0"/>
                </a:moveTo>
                <a:lnTo>
                  <a:pt x="0" y="22412"/>
                </a:lnTo>
                <a:lnTo>
                  <a:pt x="3183" y="22412"/>
                </a:lnTo>
                <a:lnTo>
                  <a:pt x="3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 rot="5400000">
            <a:off x="710738" y="-71640"/>
            <a:ext cx="68931" cy="485108"/>
          </a:xfrm>
          <a:custGeom>
            <a:avLst/>
            <a:gdLst/>
            <a:ahLst/>
            <a:cxnLst/>
            <a:rect l="l" t="t" r="r" b="b"/>
            <a:pathLst>
              <a:path w="3185" h="22412" extrusionOk="0">
                <a:moveTo>
                  <a:pt x="1" y="0"/>
                </a:moveTo>
                <a:lnTo>
                  <a:pt x="1" y="22412"/>
                </a:lnTo>
                <a:lnTo>
                  <a:pt x="3184" y="22412"/>
                </a:lnTo>
                <a:lnTo>
                  <a:pt x="31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 rot="5400000">
            <a:off x="710403" y="67169"/>
            <a:ext cx="69602" cy="485108"/>
          </a:xfrm>
          <a:custGeom>
            <a:avLst/>
            <a:gdLst/>
            <a:ahLst/>
            <a:cxnLst/>
            <a:rect l="l" t="t" r="r" b="b"/>
            <a:pathLst>
              <a:path w="3216" h="22412" extrusionOk="0">
                <a:moveTo>
                  <a:pt x="0" y="0"/>
                </a:moveTo>
                <a:lnTo>
                  <a:pt x="0" y="22412"/>
                </a:lnTo>
                <a:lnTo>
                  <a:pt x="3216" y="22412"/>
                </a:lnTo>
                <a:lnTo>
                  <a:pt x="32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5400000">
            <a:off x="710749" y="205988"/>
            <a:ext cx="68910" cy="485108"/>
          </a:xfrm>
          <a:custGeom>
            <a:avLst/>
            <a:gdLst/>
            <a:ahLst/>
            <a:cxnLst/>
            <a:rect l="l" t="t" r="r" b="b"/>
            <a:pathLst>
              <a:path w="3184" h="22412" extrusionOk="0">
                <a:moveTo>
                  <a:pt x="0" y="0"/>
                </a:moveTo>
                <a:lnTo>
                  <a:pt x="0" y="22412"/>
                </a:lnTo>
                <a:lnTo>
                  <a:pt x="3184" y="22412"/>
                </a:lnTo>
                <a:lnTo>
                  <a:pt x="31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/>
          <p:nvPr/>
        </p:nvSpPr>
        <p:spPr>
          <a:xfrm rot="-5400000">
            <a:off x="225870" y="702870"/>
            <a:ext cx="51011" cy="501608"/>
          </a:xfrm>
          <a:custGeom>
            <a:avLst/>
            <a:gdLst/>
            <a:ahLst/>
            <a:cxnLst/>
            <a:rect l="l" t="t" r="r" b="b"/>
            <a:pathLst>
              <a:path w="2357" h="22476" extrusionOk="0">
                <a:moveTo>
                  <a:pt x="1" y="0"/>
                </a:moveTo>
                <a:lnTo>
                  <a:pt x="1" y="22476"/>
                </a:lnTo>
                <a:lnTo>
                  <a:pt x="2357" y="22476"/>
                </a:lnTo>
                <a:lnTo>
                  <a:pt x="23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3"/>
          <p:cNvSpPr/>
          <p:nvPr/>
        </p:nvSpPr>
        <p:spPr>
          <a:xfrm rot="-5400000">
            <a:off x="225534" y="595052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3"/>
          <p:cNvSpPr/>
          <p:nvPr/>
        </p:nvSpPr>
        <p:spPr>
          <a:xfrm rot="-5400000">
            <a:off x="225880" y="487245"/>
            <a:ext cx="50990" cy="501608"/>
          </a:xfrm>
          <a:custGeom>
            <a:avLst/>
            <a:gdLst/>
            <a:ahLst/>
            <a:cxnLst/>
            <a:rect l="l" t="t" r="r" b="b"/>
            <a:pathLst>
              <a:path w="2356" h="22476" extrusionOk="0">
                <a:moveTo>
                  <a:pt x="0" y="0"/>
                </a:moveTo>
                <a:lnTo>
                  <a:pt x="0" y="22476"/>
                </a:lnTo>
                <a:lnTo>
                  <a:pt x="2356" y="22476"/>
                </a:lnTo>
                <a:lnTo>
                  <a:pt x="2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3"/>
          <p:cNvSpPr/>
          <p:nvPr/>
        </p:nvSpPr>
        <p:spPr>
          <a:xfrm rot="-5400000">
            <a:off x="225534" y="379437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"/>
          <p:cNvSpPr/>
          <p:nvPr/>
        </p:nvSpPr>
        <p:spPr>
          <a:xfrm rot="10800000" flipH="1">
            <a:off x="998942" y="480157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3"/>
          <p:cNvSpPr/>
          <p:nvPr/>
        </p:nvSpPr>
        <p:spPr>
          <a:xfrm rot="10800000" flipH="1">
            <a:off x="997590" y="-9417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"/>
          <p:cNvSpPr/>
          <p:nvPr/>
        </p:nvSpPr>
        <p:spPr>
          <a:xfrm rot="-5400000" flipH="1">
            <a:off x="1203885" y="688554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3"/>
          <p:cNvSpPr/>
          <p:nvPr/>
        </p:nvSpPr>
        <p:spPr>
          <a:xfrm rot="-5400000" flipH="1">
            <a:off x="1065682" y="68854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3"/>
          <p:cNvSpPr/>
          <p:nvPr/>
        </p:nvSpPr>
        <p:spPr>
          <a:xfrm rot="-5400000" flipH="1">
            <a:off x="927468" y="68854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3"/>
          <p:cNvSpPr/>
          <p:nvPr/>
        </p:nvSpPr>
        <p:spPr>
          <a:xfrm rot="-5400000" flipH="1">
            <a:off x="789265" y="688554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3"/>
          <p:cNvSpPr/>
          <p:nvPr/>
        </p:nvSpPr>
        <p:spPr>
          <a:xfrm rot="10800000" flipH="1">
            <a:off x="997590" y="964706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3"/>
          <p:cNvSpPr/>
          <p:nvPr/>
        </p:nvSpPr>
        <p:spPr>
          <a:xfrm rot="-5400000">
            <a:off x="997595" y="961351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3"/>
          <p:cNvSpPr/>
          <p:nvPr/>
        </p:nvSpPr>
        <p:spPr>
          <a:xfrm rot="10800000">
            <a:off x="-80" y="1471317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3"/>
          <p:cNvSpPr/>
          <p:nvPr/>
        </p:nvSpPr>
        <p:spPr>
          <a:xfrm rot="5400000">
            <a:off x="1975" y="986305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3"/>
          <p:cNvSpPr/>
          <p:nvPr/>
        </p:nvSpPr>
        <p:spPr>
          <a:xfrm rot="5400000">
            <a:off x="-207761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3"/>
          <p:cNvSpPr/>
          <p:nvPr/>
        </p:nvSpPr>
        <p:spPr>
          <a:xfrm rot="5400000">
            <a:off x="-69558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3"/>
          <p:cNvSpPr/>
          <p:nvPr/>
        </p:nvSpPr>
        <p:spPr>
          <a:xfrm rot="5400000">
            <a:off x="68656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"/>
          <p:cNvSpPr/>
          <p:nvPr/>
        </p:nvSpPr>
        <p:spPr>
          <a:xfrm rot="10800000">
            <a:off x="1323" y="1955865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3"/>
          <p:cNvSpPr/>
          <p:nvPr/>
        </p:nvSpPr>
        <p:spPr>
          <a:xfrm rot="5400000" flipH="1">
            <a:off x="1318" y="1952510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3"/>
          <p:cNvSpPr/>
          <p:nvPr/>
        </p:nvSpPr>
        <p:spPr>
          <a:xfrm rot="5400000">
            <a:off x="206879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4" name="Google Shape;134;p3"/>
          <p:cNvGrpSpPr/>
          <p:nvPr/>
        </p:nvGrpSpPr>
        <p:grpSpPr>
          <a:xfrm>
            <a:off x="7661809" y="1910504"/>
            <a:ext cx="1482180" cy="3233580"/>
            <a:chOff x="7661809" y="1910504"/>
            <a:chExt cx="1482180" cy="3233580"/>
          </a:xfrm>
        </p:grpSpPr>
        <p:sp>
          <p:nvSpPr>
            <p:cNvPr id="135" name="Google Shape;135;p3"/>
            <p:cNvSpPr/>
            <p:nvPr/>
          </p:nvSpPr>
          <p:spPr>
            <a:xfrm rot="-5400000" flipH="1">
              <a:off x="7662866" y="190944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3"/>
            <p:cNvSpPr/>
            <p:nvPr/>
          </p:nvSpPr>
          <p:spPr>
            <a:xfrm rot="-5400000" flipH="1">
              <a:off x="7541610" y="2031693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3"/>
            <p:cNvSpPr/>
            <p:nvPr/>
          </p:nvSpPr>
          <p:spPr>
            <a:xfrm rot="-5400000">
              <a:off x="8647807" y="4648951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3"/>
            <p:cNvSpPr/>
            <p:nvPr/>
          </p:nvSpPr>
          <p:spPr>
            <a:xfrm rot="-5400000">
              <a:off x="8660279" y="4659633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642448" y="4159560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642452" y="4159552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749935" y="4159552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858089" y="4159552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965550" y="4155375"/>
              <a:ext cx="51676" cy="505822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9073725" y="4155525"/>
              <a:ext cx="65650" cy="505822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3"/>
            <p:cNvSpPr/>
            <p:nvPr/>
          </p:nvSpPr>
          <p:spPr>
            <a:xfrm flipH="1">
              <a:off x="7670217" y="4657569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6" name="Google Shape;146;p3"/>
            <p:cNvGrpSpPr/>
            <p:nvPr/>
          </p:nvGrpSpPr>
          <p:grpSpPr>
            <a:xfrm>
              <a:off x="7672740" y="4172120"/>
              <a:ext cx="481330" cy="486493"/>
              <a:chOff x="7670224" y="4172300"/>
              <a:chExt cx="487176" cy="486493"/>
            </a:xfrm>
          </p:grpSpPr>
          <p:sp>
            <p:nvSpPr>
              <p:cNvPr id="147" name="Google Shape;147;p3"/>
              <p:cNvSpPr/>
              <p:nvPr/>
            </p:nvSpPr>
            <p:spPr>
              <a:xfrm flipH="1">
                <a:off x="7670224" y="4172300"/>
                <a:ext cx="485811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 rot="5400000" flipH="1">
                <a:off x="7462772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 rot="5400000" flipH="1">
                <a:off x="7601973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 rot="5400000" flipH="1">
                <a:off x="7741185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 rot="5400000" flipH="1">
                <a:off x="7880387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2" name="Google Shape;152;p3"/>
            <p:cNvSpPr/>
            <p:nvPr/>
          </p:nvSpPr>
          <p:spPr>
            <a:xfrm flipH="1">
              <a:off x="7670217" y="343170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3"/>
            <p:cNvSpPr/>
            <p:nvPr/>
          </p:nvSpPr>
          <p:spPr>
            <a:xfrm rot="5400000">
              <a:off x="7670460" y="3693273"/>
              <a:ext cx="483688" cy="48694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3"/>
            <p:cNvSpPr/>
            <p:nvPr/>
          </p:nvSpPr>
          <p:spPr>
            <a:xfrm rot="-5400000">
              <a:off x="8659569" y="3182811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3"/>
            <p:cNvSpPr/>
            <p:nvPr/>
          </p:nvSpPr>
          <p:spPr>
            <a:xfrm rot="-5400000">
              <a:off x="8656861" y="366850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8658831" y="3185527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8658831" y="332371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8658831" y="346193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57513" y="2440547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3"/>
            <p:cNvSpPr/>
            <p:nvPr/>
          </p:nvSpPr>
          <p:spPr>
            <a:xfrm rot="-5400000" flipH="1">
              <a:off x="8657517" y="270232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8658831" y="3600155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8154574" y="4660971"/>
              <a:ext cx="485063" cy="482105"/>
              <a:chOff x="7831939" y="4498901"/>
              <a:chExt cx="644345" cy="644267"/>
            </a:xfrm>
          </p:grpSpPr>
          <p:sp>
            <p:nvSpPr>
              <p:cNvPr id="163" name="Google Shape;163;p3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2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"/>
          <p:cNvSpPr txBox="1">
            <a:spLocks noGrp="1"/>
          </p:cNvSpPr>
          <p:nvPr>
            <p:ph type="title"/>
          </p:nvPr>
        </p:nvSpPr>
        <p:spPr>
          <a:xfrm>
            <a:off x="5125125" y="1830783"/>
            <a:ext cx="28110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8"/>
          <p:cNvSpPr txBox="1">
            <a:spLocks noGrp="1"/>
          </p:cNvSpPr>
          <p:nvPr>
            <p:ph type="body" idx="1"/>
          </p:nvPr>
        </p:nvSpPr>
        <p:spPr>
          <a:xfrm>
            <a:off x="5125113" y="2736122"/>
            <a:ext cx="28110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2">
    <p:bg>
      <p:bgPr>
        <a:solidFill>
          <a:schemeClr val="lt2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4"/>
          <p:cNvSpPr txBox="1">
            <a:spLocks noGrp="1"/>
          </p:cNvSpPr>
          <p:nvPr>
            <p:ph type="body" idx="1"/>
          </p:nvPr>
        </p:nvSpPr>
        <p:spPr>
          <a:xfrm>
            <a:off x="1352450" y="1571875"/>
            <a:ext cx="6447300" cy="3027300"/>
          </a:xfrm>
          <a:prstGeom prst="rect">
            <a:avLst/>
          </a:prstGeom>
        </p:spPr>
        <p:txBody>
          <a:bodyPr spcFirstLastPara="1" wrap="square" lIns="0" tIns="182875" rIns="0" bIns="0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Muli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633" name="Google Shape;633;p14"/>
          <p:cNvSpPr txBox="1">
            <a:spLocks noGrp="1"/>
          </p:cNvSpPr>
          <p:nvPr>
            <p:ph type="title"/>
          </p:nvPr>
        </p:nvSpPr>
        <p:spPr>
          <a:xfrm>
            <a:off x="1344275" y="1065692"/>
            <a:ext cx="6455400" cy="3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34" name="Google Shape;634;p14"/>
          <p:cNvGrpSpPr/>
          <p:nvPr/>
        </p:nvGrpSpPr>
        <p:grpSpPr>
          <a:xfrm>
            <a:off x="-2772" y="-9447"/>
            <a:ext cx="9154747" cy="5152947"/>
            <a:chOff x="-2772" y="-9447"/>
            <a:chExt cx="9154747" cy="5152947"/>
          </a:xfrm>
        </p:grpSpPr>
        <p:grpSp>
          <p:nvGrpSpPr>
            <p:cNvPr id="635" name="Google Shape;635;p14"/>
            <p:cNvGrpSpPr/>
            <p:nvPr/>
          </p:nvGrpSpPr>
          <p:grpSpPr>
            <a:xfrm>
              <a:off x="-2772" y="-9447"/>
              <a:ext cx="1495994" cy="1274637"/>
              <a:chOff x="-2772" y="-9447"/>
              <a:chExt cx="1495994" cy="1274637"/>
            </a:xfrm>
          </p:grpSpPr>
          <p:sp>
            <p:nvSpPr>
              <p:cNvPr id="636" name="Google Shape;636;p14"/>
              <p:cNvSpPr/>
              <p:nvPr/>
            </p:nvSpPr>
            <p:spPr>
              <a:xfrm rot="10800000">
                <a:off x="-1319" y="-439"/>
                <a:ext cx="496539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 rot="10800000" flipH="1">
                <a:off x="497313" y="-9447"/>
                <a:ext cx="497936" cy="500844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8" name="Google Shape;638;p14"/>
              <p:cNvGrpSpPr/>
              <p:nvPr/>
            </p:nvGrpSpPr>
            <p:grpSpPr>
              <a:xfrm>
                <a:off x="-475" y="-319"/>
                <a:ext cx="497276" cy="499349"/>
                <a:chOff x="7177161" y="640968"/>
                <a:chExt cx="641647" cy="644322"/>
              </a:xfrm>
            </p:grpSpPr>
            <p:sp>
              <p:nvSpPr>
                <p:cNvPr id="639" name="Google Shape;639;p14"/>
                <p:cNvSpPr/>
                <p:nvPr/>
              </p:nvSpPr>
              <p:spPr>
                <a:xfrm rot="5400000">
                  <a:off x="6900455" y="91767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0" name="Google Shape;640;p14"/>
                <p:cNvSpPr/>
                <p:nvPr/>
              </p:nvSpPr>
              <p:spPr>
                <a:xfrm rot="5400000">
                  <a:off x="7084029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1" name="Google Shape;641;p14"/>
                <p:cNvSpPr/>
                <p:nvPr/>
              </p:nvSpPr>
              <p:spPr>
                <a:xfrm rot="5400000">
                  <a:off x="7267617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2" name="Google Shape;642;p14"/>
                <p:cNvSpPr/>
                <p:nvPr/>
              </p:nvSpPr>
              <p:spPr>
                <a:xfrm rot="5400000">
                  <a:off x="7451191" y="91767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43" name="Google Shape;643;p14"/>
              <p:cNvSpPr/>
              <p:nvPr/>
            </p:nvSpPr>
            <p:spPr>
              <a:xfrm rot="10800000">
                <a:off x="-1325" y="498338"/>
                <a:ext cx="497936" cy="76685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 rot="5400000" flipH="1">
                <a:off x="-1329" y="494898"/>
                <a:ext cx="497936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994573" y="-2543"/>
                <a:ext cx="498649" cy="500844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46" name="Google Shape;646;p14"/>
            <p:cNvSpPr/>
            <p:nvPr/>
          </p:nvSpPr>
          <p:spPr>
            <a:xfrm rot="10800000" flipH="1">
              <a:off x="-241" y="4642656"/>
              <a:ext cx="498649" cy="50084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7" name="Google Shape;647;p14"/>
            <p:cNvGrpSpPr/>
            <p:nvPr/>
          </p:nvGrpSpPr>
          <p:grpSpPr>
            <a:xfrm>
              <a:off x="8650441" y="4643139"/>
              <a:ext cx="501535" cy="499362"/>
              <a:chOff x="8650441" y="4643139"/>
              <a:chExt cx="501535" cy="499362"/>
            </a:xfrm>
          </p:grpSpPr>
          <p:sp>
            <p:nvSpPr>
              <p:cNvPr id="648" name="Google Shape;648;p14"/>
              <p:cNvSpPr/>
              <p:nvPr/>
            </p:nvSpPr>
            <p:spPr>
              <a:xfrm rot="-5400000" flipH="1">
                <a:off x="8651527" y="4642053"/>
                <a:ext cx="499362" cy="501535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9" name="Google Shape;649;p14"/>
              <p:cNvSpPr/>
              <p:nvPr/>
            </p:nvSpPr>
            <p:spPr>
              <a:xfrm rot="-5400000" flipH="1">
                <a:off x="8526700" y="4767899"/>
                <a:ext cx="497936" cy="25043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0" name="Google Shape;650;p14"/>
            <p:cNvGrpSpPr/>
            <p:nvPr/>
          </p:nvGrpSpPr>
          <p:grpSpPr>
            <a:xfrm>
              <a:off x="8130776" y="-2499"/>
              <a:ext cx="1018706" cy="2782941"/>
              <a:chOff x="8130776" y="-2499"/>
              <a:chExt cx="1018706" cy="2782941"/>
            </a:xfrm>
          </p:grpSpPr>
          <p:sp>
            <p:nvSpPr>
              <p:cNvPr id="651" name="Google Shape;651;p14"/>
              <p:cNvSpPr/>
              <p:nvPr/>
            </p:nvSpPr>
            <p:spPr>
              <a:xfrm rot="-5400000" flipH="1">
                <a:off x="8640107" y="-11407"/>
                <a:ext cx="497936" cy="51855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 rot="-5400000" flipH="1">
                <a:off x="8652944" y="-411"/>
                <a:ext cx="496510" cy="496566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 rot="5400000" flipH="1">
                <a:off x="8646049" y="486135"/>
                <a:ext cx="489108" cy="51633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54" name="Google Shape;654;p14"/>
              <p:cNvGrpSpPr/>
              <p:nvPr/>
            </p:nvGrpSpPr>
            <p:grpSpPr>
              <a:xfrm>
                <a:off x="8632122" y="495905"/>
                <a:ext cx="516878" cy="495623"/>
                <a:chOff x="8476199" y="642601"/>
                <a:chExt cx="666940" cy="639513"/>
              </a:xfrm>
            </p:grpSpPr>
            <p:sp>
              <p:nvSpPr>
                <p:cNvPr id="655" name="Google Shape;655;p14"/>
                <p:cNvSpPr/>
                <p:nvPr/>
              </p:nvSpPr>
              <p:spPr>
                <a:xfrm rot="5400000" flipH="1">
                  <a:off x="8786908" y="925883"/>
                  <a:ext cx="46162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357" y="22476"/>
                      </a:lnTo>
                      <a:lnTo>
                        <a:pt x="235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6" name="Google Shape;656;p14"/>
                <p:cNvSpPr/>
                <p:nvPr/>
              </p:nvSpPr>
              <p:spPr>
                <a:xfrm rot="5400000" flipH="1">
                  <a:off x="8775658" y="793474"/>
                  <a:ext cx="6864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7" name="Google Shape;657;p14"/>
                <p:cNvSpPr/>
                <p:nvPr/>
              </p:nvSpPr>
              <p:spPr>
                <a:xfrm rot="5400000" flipH="1">
                  <a:off x="8776118" y="650274"/>
                  <a:ext cx="6772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6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56" y="22476"/>
                      </a:lnTo>
                      <a:lnTo>
                        <a:pt x="23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8" name="Google Shape;658;p14"/>
                <p:cNvSpPr/>
                <p:nvPr/>
              </p:nvSpPr>
              <p:spPr>
                <a:xfrm rot="5400000" flipH="1">
                  <a:off x="8775658" y="507074"/>
                  <a:ext cx="6864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9" name="Google Shape;659;p14"/>
                <p:cNvSpPr/>
                <p:nvPr/>
              </p:nvSpPr>
              <p:spPr>
                <a:xfrm rot="5400000" flipH="1">
                  <a:off x="8765438" y="353363"/>
                  <a:ext cx="88274" cy="666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9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60" name="Google Shape;660;p14"/>
              <p:cNvSpPr/>
              <p:nvPr/>
            </p:nvSpPr>
            <p:spPr>
              <a:xfrm rot="-5400000" flipH="1">
                <a:off x="8649426" y="1015573"/>
                <a:ext cx="497936" cy="500844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 rot="10800000" flipH="1">
                <a:off x="8650098" y="2013589"/>
                <a:ext cx="497936" cy="76685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 rot="-5400000">
                <a:off x="8650102" y="2010150"/>
                <a:ext cx="497936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63" name="Google Shape;663;p14"/>
              <p:cNvGrpSpPr/>
              <p:nvPr/>
            </p:nvGrpSpPr>
            <p:grpSpPr>
              <a:xfrm>
                <a:off x="8649228" y="1514914"/>
                <a:ext cx="499361" cy="497932"/>
                <a:chOff x="8501462" y="1957518"/>
                <a:chExt cx="641687" cy="644322"/>
              </a:xfrm>
            </p:grpSpPr>
            <p:sp>
              <p:nvSpPr>
                <p:cNvPr id="664" name="Google Shape;664;p14"/>
                <p:cNvSpPr/>
                <p:nvPr/>
              </p:nvSpPr>
              <p:spPr>
                <a:xfrm rot="-5400000" flipH="1">
                  <a:off x="8775533" y="223422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5" name="Google Shape;665;p14"/>
                <p:cNvSpPr/>
                <p:nvPr/>
              </p:nvSpPr>
              <p:spPr>
                <a:xfrm rot="-5400000" flipH="1">
                  <a:off x="8591959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6" name="Google Shape;666;p14"/>
                <p:cNvSpPr/>
                <p:nvPr/>
              </p:nvSpPr>
              <p:spPr>
                <a:xfrm rot="-5400000" flipH="1">
                  <a:off x="8408371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7" name="Google Shape;667;p14"/>
                <p:cNvSpPr/>
                <p:nvPr/>
              </p:nvSpPr>
              <p:spPr>
                <a:xfrm rot="-5400000" flipH="1">
                  <a:off x="8224771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68" name="Google Shape;668;p14"/>
              <p:cNvGrpSpPr/>
              <p:nvPr/>
            </p:nvGrpSpPr>
            <p:grpSpPr>
              <a:xfrm>
                <a:off x="8132752" y="-2499"/>
                <a:ext cx="499367" cy="499984"/>
                <a:chOff x="7831864" y="-500"/>
                <a:chExt cx="644345" cy="645140"/>
              </a:xfrm>
            </p:grpSpPr>
            <p:sp>
              <p:nvSpPr>
                <p:cNvPr id="669" name="Google Shape;669;p14"/>
                <p:cNvSpPr/>
                <p:nvPr/>
              </p:nvSpPr>
              <p:spPr>
                <a:xfrm rot="-5400000" flipH="1">
                  <a:off x="8108270" y="-276906"/>
                  <a:ext cx="9153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183" y="22412"/>
                      </a:lnTo>
                      <a:lnTo>
                        <a:pt x="31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0" name="Google Shape;670;p14"/>
                <p:cNvSpPr/>
                <p:nvPr/>
              </p:nvSpPr>
              <p:spPr>
                <a:xfrm rot="-5400000" flipH="1">
                  <a:off x="8108256" y="-92069"/>
                  <a:ext cx="91561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22412" extrusionOk="0">
                      <a:moveTo>
                        <a:pt x="1" y="0"/>
                      </a:moveTo>
                      <a:lnTo>
                        <a:pt x="1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1" name="Google Shape;671;p14"/>
                <p:cNvSpPr/>
                <p:nvPr/>
              </p:nvSpPr>
              <p:spPr>
                <a:xfrm rot="-5400000" flipH="1">
                  <a:off x="8107810" y="92310"/>
                  <a:ext cx="9245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216" y="22412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2" name="Google Shape;672;p14"/>
                <p:cNvSpPr/>
                <p:nvPr/>
              </p:nvSpPr>
              <p:spPr>
                <a:xfrm rot="-5400000" flipH="1">
                  <a:off x="8108270" y="276702"/>
                  <a:ext cx="9153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73" name="Google Shape;673;p14"/>
              <p:cNvSpPr/>
              <p:nvPr/>
            </p:nvSpPr>
            <p:spPr>
              <a:xfrm rot="10800000">
                <a:off x="8132223" y="993295"/>
                <a:ext cx="497936" cy="76685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 rot="5400000" flipH="1">
                <a:off x="8132219" y="989856"/>
                <a:ext cx="497936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75" name="Google Shape;675;p14"/>
              <p:cNvGrpSpPr/>
              <p:nvPr/>
            </p:nvGrpSpPr>
            <p:grpSpPr>
              <a:xfrm>
                <a:off x="8132489" y="497241"/>
                <a:ext cx="500735" cy="494203"/>
                <a:chOff x="7177161" y="640968"/>
                <a:chExt cx="646110" cy="644333"/>
              </a:xfrm>
            </p:grpSpPr>
            <p:sp>
              <p:nvSpPr>
                <p:cNvPr id="676" name="Google Shape;676;p14"/>
                <p:cNvSpPr/>
                <p:nvPr/>
              </p:nvSpPr>
              <p:spPr>
                <a:xfrm rot="5400000">
                  <a:off x="6900455" y="91767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7" name="Google Shape;677;p14"/>
                <p:cNvSpPr/>
                <p:nvPr/>
              </p:nvSpPr>
              <p:spPr>
                <a:xfrm rot="5400000">
                  <a:off x="7084029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" name="Google Shape;678;p14"/>
                <p:cNvSpPr/>
                <p:nvPr/>
              </p:nvSpPr>
              <p:spPr>
                <a:xfrm rot="5400000">
                  <a:off x="7267617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9" name="Google Shape;679;p14"/>
                <p:cNvSpPr/>
                <p:nvPr/>
              </p:nvSpPr>
              <p:spPr>
                <a:xfrm rot="5400000">
                  <a:off x="7453418" y="915448"/>
                  <a:ext cx="644322" cy="95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ONE_COLUMN_TEXT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>
            <a:spLocks noGrp="1"/>
          </p:cNvSpPr>
          <p:nvPr>
            <p:ph type="title"/>
          </p:nvPr>
        </p:nvSpPr>
        <p:spPr>
          <a:xfrm>
            <a:off x="701600" y="945650"/>
            <a:ext cx="77292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title" idx="2"/>
          </p:nvPr>
        </p:nvSpPr>
        <p:spPr>
          <a:xfrm>
            <a:off x="778650" y="2879937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title" idx="3"/>
          </p:nvPr>
        </p:nvSpPr>
        <p:spPr>
          <a:xfrm>
            <a:off x="2711750" y="2879900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title" idx="4"/>
          </p:nvPr>
        </p:nvSpPr>
        <p:spPr>
          <a:xfrm>
            <a:off x="4644850" y="2879900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title" idx="5"/>
          </p:nvPr>
        </p:nvSpPr>
        <p:spPr>
          <a:xfrm>
            <a:off x="6577950" y="2879900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subTitle" idx="1"/>
          </p:nvPr>
        </p:nvSpPr>
        <p:spPr>
          <a:xfrm>
            <a:off x="880721" y="3408619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subTitle" idx="6"/>
          </p:nvPr>
        </p:nvSpPr>
        <p:spPr>
          <a:xfrm>
            <a:off x="2809450" y="3408619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826" name="Google Shape;826;p17"/>
          <p:cNvSpPr txBox="1">
            <a:spLocks noGrp="1"/>
          </p:cNvSpPr>
          <p:nvPr>
            <p:ph type="subTitle" idx="7"/>
          </p:nvPr>
        </p:nvSpPr>
        <p:spPr>
          <a:xfrm>
            <a:off x="4751750" y="3408619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827" name="Google Shape;827;p17"/>
          <p:cNvSpPr txBox="1">
            <a:spLocks noGrp="1"/>
          </p:cNvSpPr>
          <p:nvPr>
            <p:ph type="subTitle" idx="8"/>
          </p:nvPr>
        </p:nvSpPr>
        <p:spPr>
          <a:xfrm>
            <a:off x="6694050" y="3408619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828" name="Google Shape;828;p17"/>
          <p:cNvGrpSpPr/>
          <p:nvPr/>
        </p:nvGrpSpPr>
        <p:grpSpPr>
          <a:xfrm>
            <a:off x="-6654" y="-5045"/>
            <a:ext cx="9150646" cy="5152294"/>
            <a:chOff x="-6654" y="-5045"/>
            <a:chExt cx="9150646" cy="5152294"/>
          </a:xfrm>
        </p:grpSpPr>
        <p:grpSp>
          <p:nvGrpSpPr>
            <p:cNvPr id="829" name="Google Shape;829;p17"/>
            <p:cNvGrpSpPr/>
            <p:nvPr/>
          </p:nvGrpSpPr>
          <p:grpSpPr>
            <a:xfrm>
              <a:off x="-6654" y="-5045"/>
              <a:ext cx="9150644" cy="511314"/>
              <a:chOff x="-6654" y="-5045"/>
              <a:chExt cx="9150644" cy="511314"/>
            </a:xfrm>
          </p:grpSpPr>
          <p:grpSp>
            <p:nvGrpSpPr>
              <p:cNvPr id="830" name="Google Shape;830;p17"/>
              <p:cNvGrpSpPr/>
              <p:nvPr/>
            </p:nvGrpSpPr>
            <p:grpSpPr>
              <a:xfrm rot="10800000">
                <a:off x="-6654" y="-5045"/>
                <a:ext cx="4655096" cy="505395"/>
                <a:chOff x="4494542" y="4638105"/>
                <a:chExt cx="4655096" cy="505395"/>
              </a:xfrm>
            </p:grpSpPr>
            <p:grpSp>
              <p:nvGrpSpPr>
                <p:cNvPr id="831" name="Google Shape;831;p17"/>
                <p:cNvGrpSpPr/>
                <p:nvPr/>
              </p:nvGrpSpPr>
              <p:grpSpPr>
                <a:xfrm>
                  <a:off x="4494542" y="4638669"/>
                  <a:ext cx="2799974" cy="503921"/>
                  <a:chOff x="2449957" y="4496710"/>
                  <a:chExt cx="3580071" cy="644318"/>
                </a:xfrm>
              </p:grpSpPr>
              <p:sp>
                <p:nvSpPr>
                  <p:cNvPr id="832" name="Google Shape;832;p17"/>
                  <p:cNvSpPr/>
                  <p:nvPr/>
                </p:nvSpPr>
                <p:spPr>
                  <a:xfrm rot="-5400000" flipH="1">
                    <a:off x="5384317" y="4495317"/>
                    <a:ext cx="644318" cy="647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3" h="22508" extrusionOk="0">
                        <a:moveTo>
                          <a:pt x="11206" y="0"/>
                        </a:moveTo>
                        <a:cubicBezTo>
                          <a:pt x="4998" y="0"/>
                          <a:pt x="0" y="5094"/>
                          <a:pt x="128" y="11302"/>
                        </a:cubicBezTo>
                        <a:lnTo>
                          <a:pt x="128" y="11397"/>
                        </a:lnTo>
                        <a:cubicBezTo>
                          <a:pt x="128" y="17510"/>
                          <a:pt x="5094" y="22476"/>
                          <a:pt x="11206" y="22508"/>
                        </a:cubicBezTo>
                        <a:cubicBezTo>
                          <a:pt x="17350" y="22476"/>
                          <a:pt x="22285" y="17510"/>
                          <a:pt x="22317" y="11397"/>
                        </a:cubicBezTo>
                        <a:lnTo>
                          <a:pt x="22317" y="11302"/>
                        </a:lnTo>
                        <a:cubicBezTo>
                          <a:pt x="22412" y="5094"/>
                          <a:pt x="17414" y="0"/>
                          <a:pt x="1120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3" name="Google Shape;833;p17"/>
                  <p:cNvSpPr/>
                  <p:nvPr/>
                </p:nvSpPr>
                <p:spPr>
                  <a:xfrm rot="-5400000" flipH="1">
                    <a:off x="4898862" y="4657244"/>
                    <a:ext cx="642478" cy="324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70" extrusionOk="0">
                        <a:moveTo>
                          <a:pt x="1" y="0"/>
                        </a:moveTo>
                        <a:lnTo>
                          <a:pt x="1" y="96"/>
                        </a:lnTo>
                        <a:cubicBezTo>
                          <a:pt x="1" y="6272"/>
                          <a:pt x="4999" y="11270"/>
                          <a:pt x="11175" y="11270"/>
                        </a:cubicBezTo>
                        <a:cubicBezTo>
                          <a:pt x="17351" y="11270"/>
                          <a:pt x="22349" y="6272"/>
                          <a:pt x="22349" y="96"/>
                        </a:cubicBez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4" name="Google Shape;834;p17"/>
                  <p:cNvSpPr/>
                  <p:nvPr/>
                </p:nvSpPr>
                <p:spPr>
                  <a:xfrm rot="-5400000" flipH="1">
                    <a:off x="5223258" y="4657689"/>
                    <a:ext cx="642478" cy="3231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39" extrusionOk="0">
                        <a:moveTo>
                          <a:pt x="11175" y="1"/>
                        </a:moveTo>
                        <a:cubicBezTo>
                          <a:pt x="4999" y="1"/>
                          <a:pt x="1" y="4999"/>
                          <a:pt x="1" y="11175"/>
                        </a:cubicBezTo>
                        <a:lnTo>
                          <a:pt x="1" y="11238"/>
                        </a:lnTo>
                        <a:lnTo>
                          <a:pt x="22349" y="11238"/>
                        </a:lnTo>
                        <a:lnTo>
                          <a:pt x="22349" y="11175"/>
                        </a:lnTo>
                        <a:cubicBezTo>
                          <a:pt x="22349" y="4999"/>
                          <a:pt x="17351" y="1"/>
                          <a:pt x="1117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5" name="Google Shape;835;p17"/>
                  <p:cNvSpPr/>
                  <p:nvPr/>
                </p:nvSpPr>
                <p:spPr>
                  <a:xfrm rot="-5400000" flipH="1">
                    <a:off x="2451810" y="4496157"/>
                    <a:ext cx="642478" cy="646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2476" extrusionOk="0">
                        <a:moveTo>
                          <a:pt x="22349" y="0"/>
                        </a:moveTo>
                        <a:cubicBezTo>
                          <a:pt x="9997" y="0"/>
                          <a:pt x="1" y="9996"/>
                          <a:pt x="1" y="22348"/>
                        </a:cubicBezTo>
                        <a:lnTo>
                          <a:pt x="1" y="22475"/>
                        </a:lnTo>
                        <a:lnTo>
                          <a:pt x="22349" y="22475"/>
                        </a:ln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6" name="Google Shape;836;p17"/>
                  <p:cNvSpPr/>
                  <p:nvPr/>
                </p:nvSpPr>
                <p:spPr>
                  <a:xfrm rot="-5400000" flipH="1">
                    <a:off x="3097845" y="4496157"/>
                    <a:ext cx="642478" cy="646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2476" extrusionOk="0">
                        <a:moveTo>
                          <a:pt x="1" y="0"/>
                        </a:moveTo>
                        <a:lnTo>
                          <a:pt x="1" y="22476"/>
                        </a:lnTo>
                        <a:lnTo>
                          <a:pt x="22349" y="2247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7" name="Google Shape;837;p17"/>
                  <p:cNvSpPr/>
                  <p:nvPr/>
                </p:nvSpPr>
                <p:spPr>
                  <a:xfrm rot="-5400000" flipH="1">
                    <a:off x="3582937" y="4657244"/>
                    <a:ext cx="642478" cy="324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70" extrusionOk="0">
                        <a:moveTo>
                          <a:pt x="1" y="0"/>
                        </a:moveTo>
                        <a:lnTo>
                          <a:pt x="1" y="96"/>
                        </a:lnTo>
                        <a:cubicBezTo>
                          <a:pt x="1" y="6272"/>
                          <a:pt x="4999" y="11270"/>
                          <a:pt x="11175" y="11270"/>
                        </a:cubicBezTo>
                        <a:cubicBezTo>
                          <a:pt x="17351" y="11270"/>
                          <a:pt x="22349" y="6272"/>
                          <a:pt x="22349" y="96"/>
                        </a:cubicBez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8" name="Google Shape;838;p17"/>
                  <p:cNvSpPr/>
                  <p:nvPr/>
                </p:nvSpPr>
                <p:spPr>
                  <a:xfrm rot="-5400000" flipH="1">
                    <a:off x="3907333" y="4657689"/>
                    <a:ext cx="642478" cy="3231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39" extrusionOk="0">
                        <a:moveTo>
                          <a:pt x="11175" y="1"/>
                        </a:moveTo>
                        <a:cubicBezTo>
                          <a:pt x="4999" y="1"/>
                          <a:pt x="1" y="4999"/>
                          <a:pt x="1" y="11175"/>
                        </a:cubicBezTo>
                        <a:lnTo>
                          <a:pt x="1" y="11238"/>
                        </a:lnTo>
                        <a:lnTo>
                          <a:pt x="22349" y="11238"/>
                        </a:lnTo>
                        <a:lnTo>
                          <a:pt x="22349" y="11175"/>
                        </a:lnTo>
                        <a:cubicBezTo>
                          <a:pt x="22349" y="4999"/>
                          <a:pt x="17351" y="1"/>
                          <a:pt x="111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9" name="Google Shape;839;p17"/>
                  <p:cNvSpPr/>
                  <p:nvPr/>
                </p:nvSpPr>
                <p:spPr>
                  <a:xfrm rot="-5400000" flipH="1">
                    <a:off x="4401500" y="4484715"/>
                    <a:ext cx="642478" cy="669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3272" extrusionOk="0">
                        <a:moveTo>
                          <a:pt x="1" y="1"/>
                        </a:moveTo>
                        <a:lnTo>
                          <a:pt x="1" y="23272"/>
                        </a:lnTo>
                        <a:lnTo>
                          <a:pt x="22349" y="23272"/>
                        </a:lnTo>
                        <a:lnTo>
                          <a:pt x="2234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40" name="Google Shape;840;p17"/>
                  <p:cNvSpPr/>
                  <p:nvPr/>
                </p:nvSpPr>
                <p:spPr>
                  <a:xfrm rot="-5400000" flipH="1">
                    <a:off x="2725404" y="4769768"/>
                    <a:ext cx="368830" cy="372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0" h="12958" extrusionOk="0">
                        <a:moveTo>
                          <a:pt x="12830" y="1"/>
                        </a:moveTo>
                        <a:cubicBezTo>
                          <a:pt x="5731" y="1"/>
                          <a:pt x="0" y="5731"/>
                          <a:pt x="0" y="12830"/>
                        </a:cubicBezTo>
                        <a:lnTo>
                          <a:pt x="0" y="12957"/>
                        </a:lnTo>
                        <a:lnTo>
                          <a:pt x="12830" y="12957"/>
                        </a:lnTo>
                        <a:lnTo>
                          <a:pt x="1283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41" name="Google Shape;841;p17"/>
                  <p:cNvSpPr/>
                  <p:nvPr/>
                </p:nvSpPr>
                <p:spPr>
                  <a:xfrm rot="-5400000" flipH="1">
                    <a:off x="4390991" y="4498903"/>
                    <a:ext cx="640638" cy="640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85" h="22285" extrusionOk="0">
                        <a:moveTo>
                          <a:pt x="11111" y="0"/>
                        </a:moveTo>
                        <a:lnTo>
                          <a:pt x="1" y="11111"/>
                        </a:lnTo>
                        <a:lnTo>
                          <a:pt x="11175" y="22285"/>
                        </a:lnTo>
                        <a:lnTo>
                          <a:pt x="22285" y="11142"/>
                        </a:lnTo>
                        <a:lnTo>
                          <a:pt x="1111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842" name="Google Shape;842;p17"/>
                <p:cNvSpPr/>
                <p:nvPr/>
              </p:nvSpPr>
              <p:spPr>
                <a:xfrm rot="10800000">
                  <a:off x="8646401" y="4638105"/>
                  <a:ext cx="503237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43" name="Google Shape;843;p17"/>
              <p:cNvGrpSpPr/>
              <p:nvPr/>
            </p:nvGrpSpPr>
            <p:grpSpPr>
              <a:xfrm rot="5400000">
                <a:off x="7631208" y="-1006513"/>
                <a:ext cx="509850" cy="2515714"/>
                <a:chOff x="-6665" y="1686613"/>
                <a:chExt cx="570110" cy="2813053"/>
              </a:xfrm>
            </p:grpSpPr>
            <p:sp>
              <p:nvSpPr>
                <p:cNvPr id="844" name="Google Shape;844;p17"/>
                <p:cNvSpPr/>
                <p:nvPr/>
              </p:nvSpPr>
              <p:spPr>
                <a:xfrm rot="5400000">
                  <a:off x="-5027" y="3372245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5" name="Google Shape;845;p17"/>
                <p:cNvSpPr/>
                <p:nvPr/>
              </p:nvSpPr>
              <p:spPr>
                <a:xfrm>
                  <a:off x="-5443" y="3934482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6" name="Google Shape;846;p17"/>
                <p:cNvSpPr/>
                <p:nvPr/>
              </p:nvSpPr>
              <p:spPr>
                <a:xfrm rot="5400000">
                  <a:off x="-3833" y="3371855"/>
                  <a:ext cx="563519" cy="56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7" name="Google Shape;847;p17"/>
                <p:cNvSpPr/>
                <p:nvPr/>
              </p:nvSpPr>
              <p:spPr>
                <a:xfrm>
                  <a:off x="-5443" y="3934482"/>
                  <a:ext cx="562714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848" name="Google Shape;848;p17"/>
                <p:cNvGrpSpPr/>
                <p:nvPr/>
              </p:nvGrpSpPr>
              <p:grpSpPr>
                <a:xfrm rot="10800000" flipH="1">
                  <a:off x="-3750" y="2247260"/>
                  <a:ext cx="567195" cy="568400"/>
                  <a:chOff x="116" y="1926514"/>
                  <a:chExt cx="649188" cy="644298"/>
                </a:xfrm>
              </p:grpSpPr>
              <p:sp>
                <p:nvSpPr>
                  <p:cNvPr id="849" name="Google Shape;849;p17"/>
                  <p:cNvSpPr/>
                  <p:nvPr/>
                </p:nvSpPr>
                <p:spPr>
                  <a:xfrm rot="5400000" flipH="1">
                    <a:off x="279373" y="2200881"/>
                    <a:ext cx="644289" cy="95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50" name="Google Shape;850;p17"/>
                  <p:cNvSpPr/>
                  <p:nvPr/>
                </p:nvSpPr>
                <p:spPr>
                  <a:xfrm rot="5400000" flipH="1">
                    <a:off x="92995" y="2202428"/>
                    <a:ext cx="644289" cy="92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216" extrusionOk="0">
                        <a:moveTo>
                          <a:pt x="0" y="1"/>
                        </a:moveTo>
                        <a:lnTo>
                          <a:pt x="0" y="3216"/>
                        </a:lnTo>
                        <a:lnTo>
                          <a:pt x="22412" y="3216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51" name="Google Shape;851;p17"/>
                  <p:cNvSpPr/>
                  <p:nvPr/>
                </p:nvSpPr>
                <p:spPr>
                  <a:xfrm rot="5400000" flipH="1">
                    <a:off x="-91402" y="2202888"/>
                    <a:ext cx="644289" cy="91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4" extrusionOk="0">
                        <a:moveTo>
                          <a:pt x="0" y="0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52" name="Google Shape;852;p17"/>
                  <p:cNvSpPr/>
                  <p:nvPr/>
                </p:nvSpPr>
                <p:spPr>
                  <a:xfrm rot="5400000" flipH="1">
                    <a:off x="-276244" y="2202874"/>
                    <a:ext cx="644289" cy="9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853" name="Google Shape;853;p17"/>
                <p:cNvSpPr/>
                <p:nvPr/>
              </p:nvSpPr>
              <p:spPr>
                <a:xfrm flipH="1">
                  <a:off x="-2687" y="1686613"/>
                  <a:ext cx="561910" cy="565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22349" y="0"/>
                      </a:moveTo>
                      <a:cubicBezTo>
                        <a:pt x="9997" y="0"/>
                        <a:pt x="1" y="9996"/>
                        <a:pt x="1" y="22348"/>
                      </a:cubicBezTo>
                      <a:lnTo>
                        <a:pt x="1" y="22475"/>
                      </a:ln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4" name="Google Shape;854;p17"/>
                <p:cNvSpPr/>
                <p:nvPr/>
              </p:nvSpPr>
              <p:spPr>
                <a:xfrm flipH="1">
                  <a:off x="-2665" y="1925902"/>
                  <a:ext cx="322578" cy="325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0" h="12958" extrusionOk="0">
                      <a:moveTo>
                        <a:pt x="12830" y="1"/>
                      </a:moveTo>
                      <a:cubicBezTo>
                        <a:pt x="5731" y="1"/>
                        <a:pt x="0" y="5731"/>
                        <a:pt x="0" y="12830"/>
                      </a:cubicBezTo>
                      <a:lnTo>
                        <a:pt x="0" y="12957"/>
                      </a:lnTo>
                      <a:lnTo>
                        <a:pt x="12830" y="12957"/>
                      </a:lnTo>
                      <a:lnTo>
                        <a:pt x="128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5" name="Google Shape;855;p17"/>
                <p:cNvSpPr/>
                <p:nvPr/>
              </p:nvSpPr>
              <p:spPr>
                <a:xfrm rot="5400000">
                  <a:off x="-5027" y="2810507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856" name="Google Shape;856;p17"/>
            <p:cNvGrpSpPr/>
            <p:nvPr/>
          </p:nvGrpSpPr>
          <p:grpSpPr>
            <a:xfrm>
              <a:off x="5" y="4634194"/>
              <a:ext cx="9143987" cy="513055"/>
              <a:chOff x="5" y="4634194"/>
              <a:chExt cx="9143987" cy="513055"/>
            </a:xfrm>
          </p:grpSpPr>
          <p:grpSp>
            <p:nvGrpSpPr>
              <p:cNvPr id="857" name="Google Shape;857;p17"/>
              <p:cNvGrpSpPr/>
              <p:nvPr/>
            </p:nvGrpSpPr>
            <p:grpSpPr>
              <a:xfrm>
                <a:off x="6344018" y="4639378"/>
                <a:ext cx="2799974" cy="503921"/>
                <a:chOff x="2449957" y="4496710"/>
                <a:chExt cx="3580071" cy="644318"/>
              </a:xfrm>
            </p:grpSpPr>
            <p:sp>
              <p:nvSpPr>
                <p:cNvPr id="858" name="Google Shape;858;p17"/>
                <p:cNvSpPr/>
                <p:nvPr/>
              </p:nvSpPr>
              <p:spPr>
                <a:xfrm rot="-5400000" flipH="1">
                  <a:off x="5384317" y="4495317"/>
                  <a:ext cx="644318" cy="647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9" name="Google Shape;859;p17"/>
                <p:cNvSpPr/>
                <p:nvPr/>
              </p:nvSpPr>
              <p:spPr>
                <a:xfrm rot="-5400000" flipH="1">
                  <a:off x="4898862" y="4657244"/>
                  <a:ext cx="642478" cy="324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70" extrusionOk="0">
                      <a:moveTo>
                        <a:pt x="1" y="0"/>
                      </a:moveTo>
                      <a:lnTo>
                        <a:pt x="1" y="96"/>
                      </a:lnTo>
                      <a:cubicBezTo>
                        <a:pt x="1" y="6272"/>
                        <a:pt x="4999" y="11270"/>
                        <a:pt x="11175" y="11270"/>
                      </a:cubicBezTo>
                      <a:cubicBezTo>
                        <a:pt x="17351" y="11270"/>
                        <a:pt x="22349" y="6272"/>
                        <a:pt x="22349" y="96"/>
                      </a:cubicBez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0" name="Google Shape;860;p17"/>
                <p:cNvSpPr/>
                <p:nvPr/>
              </p:nvSpPr>
              <p:spPr>
                <a:xfrm rot="-5400000" flipH="1">
                  <a:off x="5223258" y="4657689"/>
                  <a:ext cx="642478" cy="32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39" extrusionOk="0">
                      <a:moveTo>
                        <a:pt x="11175" y="1"/>
                      </a:moveTo>
                      <a:cubicBezTo>
                        <a:pt x="4999" y="1"/>
                        <a:pt x="1" y="4999"/>
                        <a:pt x="1" y="11175"/>
                      </a:cubicBezTo>
                      <a:lnTo>
                        <a:pt x="1" y="11238"/>
                      </a:lnTo>
                      <a:lnTo>
                        <a:pt x="22349" y="11238"/>
                      </a:lnTo>
                      <a:lnTo>
                        <a:pt x="22349" y="11175"/>
                      </a:lnTo>
                      <a:cubicBezTo>
                        <a:pt x="22349" y="4999"/>
                        <a:pt x="17351" y="1"/>
                        <a:pt x="111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1" name="Google Shape;861;p17"/>
                <p:cNvSpPr/>
                <p:nvPr/>
              </p:nvSpPr>
              <p:spPr>
                <a:xfrm rot="-5400000" flipH="1">
                  <a:off x="2451810" y="4496157"/>
                  <a:ext cx="642478" cy="64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22349" y="0"/>
                      </a:moveTo>
                      <a:cubicBezTo>
                        <a:pt x="9997" y="0"/>
                        <a:pt x="1" y="9996"/>
                        <a:pt x="1" y="22348"/>
                      </a:cubicBezTo>
                      <a:lnTo>
                        <a:pt x="1" y="22475"/>
                      </a:ln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2" name="Google Shape;862;p17"/>
                <p:cNvSpPr/>
                <p:nvPr/>
              </p:nvSpPr>
              <p:spPr>
                <a:xfrm rot="-5400000" flipH="1">
                  <a:off x="3097845" y="4496157"/>
                  <a:ext cx="642478" cy="64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3" name="Google Shape;863;p17"/>
                <p:cNvSpPr/>
                <p:nvPr/>
              </p:nvSpPr>
              <p:spPr>
                <a:xfrm rot="-5400000" flipH="1">
                  <a:off x="3582937" y="4657244"/>
                  <a:ext cx="642478" cy="324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70" extrusionOk="0">
                      <a:moveTo>
                        <a:pt x="1" y="0"/>
                      </a:moveTo>
                      <a:lnTo>
                        <a:pt x="1" y="96"/>
                      </a:lnTo>
                      <a:cubicBezTo>
                        <a:pt x="1" y="6272"/>
                        <a:pt x="4999" y="11270"/>
                        <a:pt x="11175" y="11270"/>
                      </a:cubicBezTo>
                      <a:cubicBezTo>
                        <a:pt x="17351" y="11270"/>
                        <a:pt x="22349" y="6272"/>
                        <a:pt x="22349" y="96"/>
                      </a:cubicBez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4" name="Google Shape;864;p17"/>
                <p:cNvSpPr/>
                <p:nvPr/>
              </p:nvSpPr>
              <p:spPr>
                <a:xfrm rot="-5400000" flipH="1">
                  <a:off x="3907333" y="4657689"/>
                  <a:ext cx="642478" cy="32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39" extrusionOk="0">
                      <a:moveTo>
                        <a:pt x="11175" y="1"/>
                      </a:moveTo>
                      <a:cubicBezTo>
                        <a:pt x="4999" y="1"/>
                        <a:pt x="1" y="4999"/>
                        <a:pt x="1" y="11175"/>
                      </a:cubicBezTo>
                      <a:lnTo>
                        <a:pt x="1" y="11238"/>
                      </a:lnTo>
                      <a:lnTo>
                        <a:pt x="22349" y="11238"/>
                      </a:lnTo>
                      <a:lnTo>
                        <a:pt x="22349" y="11175"/>
                      </a:lnTo>
                      <a:cubicBezTo>
                        <a:pt x="22349" y="4999"/>
                        <a:pt x="17351" y="1"/>
                        <a:pt x="111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5" name="Google Shape;865;p17"/>
                <p:cNvSpPr/>
                <p:nvPr/>
              </p:nvSpPr>
              <p:spPr>
                <a:xfrm rot="-5400000" flipH="1">
                  <a:off x="4401500" y="4484715"/>
                  <a:ext cx="642478" cy="669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3272" extrusionOk="0">
                      <a:moveTo>
                        <a:pt x="1" y="1"/>
                      </a:moveTo>
                      <a:lnTo>
                        <a:pt x="1" y="23272"/>
                      </a:lnTo>
                      <a:lnTo>
                        <a:pt x="22349" y="23272"/>
                      </a:lnTo>
                      <a:lnTo>
                        <a:pt x="22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6" name="Google Shape;866;p17"/>
                <p:cNvSpPr/>
                <p:nvPr/>
              </p:nvSpPr>
              <p:spPr>
                <a:xfrm rot="-5400000" flipH="1">
                  <a:off x="2725404" y="4769768"/>
                  <a:ext cx="368830" cy="37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0" h="12958" extrusionOk="0">
                      <a:moveTo>
                        <a:pt x="12830" y="1"/>
                      </a:moveTo>
                      <a:cubicBezTo>
                        <a:pt x="5731" y="1"/>
                        <a:pt x="0" y="5731"/>
                        <a:pt x="0" y="12830"/>
                      </a:cubicBezTo>
                      <a:lnTo>
                        <a:pt x="0" y="12957"/>
                      </a:lnTo>
                      <a:lnTo>
                        <a:pt x="12830" y="12957"/>
                      </a:lnTo>
                      <a:lnTo>
                        <a:pt x="128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7" name="Google Shape;867;p17"/>
                <p:cNvSpPr/>
                <p:nvPr/>
              </p:nvSpPr>
              <p:spPr>
                <a:xfrm rot="-5400000" flipH="1">
                  <a:off x="4390991" y="4498903"/>
                  <a:ext cx="640638" cy="640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5" h="22285" extrusionOk="0">
                      <a:moveTo>
                        <a:pt x="11111" y="0"/>
                      </a:moveTo>
                      <a:lnTo>
                        <a:pt x="1" y="11111"/>
                      </a:lnTo>
                      <a:lnTo>
                        <a:pt x="11175" y="22285"/>
                      </a:lnTo>
                      <a:lnTo>
                        <a:pt x="22285" y="11142"/>
                      </a:lnTo>
                      <a:lnTo>
                        <a:pt x="111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8" name="Google Shape;868;p17"/>
              <p:cNvGrpSpPr/>
              <p:nvPr/>
            </p:nvGrpSpPr>
            <p:grpSpPr>
              <a:xfrm>
                <a:off x="5" y="4634194"/>
                <a:ext cx="2511672" cy="513055"/>
                <a:chOff x="5" y="4634194"/>
                <a:chExt cx="2511672" cy="513055"/>
              </a:xfrm>
            </p:grpSpPr>
            <p:sp>
              <p:nvSpPr>
                <p:cNvPr id="869" name="Google Shape;869;p17"/>
                <p:cNvSpPr/>
                <p:nvPr/>
              </p:nvSpPr>
              <p:spPr>
                <a:xfrm rot="10800000" flipH="1">
                  <a:off x="1004613" y="4638039"/>
                  <a:ext cx="502461" cy="50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0" name="Google Shape;870;p17"/>
                <p:cNvSpPr/>
                <p:nvPr/>
              </p:nvSpPr>
              <p:spPr>
                <a:xfrm rot="10800000">
                  <a:off x="724" y="4639044"/>
                  <a:ext cx="50246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1" name="Google Shape;871;p17"/>
                <p:cNvSpPr/>
                <p:nvPr/>
              </p:nvSpPr>
              <p:spPr>
                <a:xfrm rot="10800000">
                  <a:off x="5" y="4639044"/>
                  <a:ext cx="50318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2" name="Google Shape;872;p17"/>
                <p:cNvSpPr/>
                <p:nvPr/>
              </p:nvSpPr>
              <p:spPr>
                <a:xfrm rot="10800000">
                  <a:off x="1005034" y="4639043"/>
                  <a:ext cx="1506642" cy="504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14" h="22445" extrusionOk="0">
                      <a:moveTo>
                        <a:pt x="11238" y="1"/>
                      </a:moveTo>
                      <a:cubicBezTo>
                        <a:pt x="5031" y="1"/>
                        <a:pt x="1" y="5031"/>
                        <a:pt x="1" y="11238"/>
                      </a:cubicBezTo>
                      <a:cubicBezTo>
                        <a:pt x="1" y="17414"/>
                        <a:pt x="5031" y="22444"/>
                        <a:pt x="11238" y="22444"/>
                      </a:cubicBezTo>
                      <a:lnTo>
                        <a:pt x="67013" y="22444"/>
                      </a:lnTo>
                      <a:lnTo>
                        <a:pt x="670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873" name="Google Shape;873;p17"/>
                <p:cNvGrpSpPr/>
                <p:nvPr/>
              </p:nvGrpSpPr>
              <p:grpSpPr>
                <a:xfrm rot="10800000" flipH="1">
                  <a:off x="1505369" y="4634194"/>
                  <a:ext cx="503380" cy="513055"/>
                  <a:chOff x="116" y="1926514"/>
                  <a:chExt cx="649188" cy="644298"/>
                </a:xfrm>
              </p:grpSpPr>
              <p:sp>
                <p:nvSpPr>
                  <p:cNvPr id="874" name="Google Shape;874;p17"/>
                  <p:cNvSpPr/>
                  <p:nvPr/>
                </p:nvSpPr>
                <p:spPr>
                  <a:xfrm rot="5400000" flipH="1">
                    <a:off x="279373" y="2200881"/>
                    <a:ext cx="644289" cy="95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75" name="Google Shape;875;p17"/>
                  <p:cNvSpPr/>
                  <p:nvPr/>
                </p:nvSpPr>
                <p:spPr>
                  <a:xfrm rot="5400000" flipH="1">
                    <a:off x="92995" y="2202428"/>
                    <a:ext cx="644289" cy="92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216" extrusionOk="0">
                        <a:moveTo>
                          <a:pt x="0" y="1"/>
                        </a:moveTo>
                        <a:lnTo>
                          <a:pt x="0" y="3216"/>
                        </a:lnTo>
                        <a:lnTo>
                          <a:pt x="22412" y="3216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76" name="Google Shape;876;p17"/>
                  <p:cNvSpPr/>
                  <p:nvPr/>
                </p:nvSpPr>
                <p:spPr>
                  <a:xfrm rot="5400000" flipH="1">
                    <a:off x="-91402" y="2202888"/>
                    <a:ext cx="644289" cy="91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4" extrusionOk="0">
                        <a:moveTo>
                          <a:pt x="0" y="0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77" name="Google Shape;877;p17"/>
                  <p:cNvSpPr/>
                  <p:nvPr/>
                </p:nvSpPr>
                <p:spPr>
                  <a:xfrm rot="5400000" flipH="1">
                    <a:off x="-276244" y="2202874"/>
                    <a:ext cx="644289" cy="9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878" name="Google Shape;878;p17"/>
                <p:cNvSpPr/>
                <p:nvPr/>
              </p:nvSpPr>
              <p:spPr>
                <a:xfrm rot="10800000">
                  <a:off x="491633" y="4639035"/>
                  <a:ext cx="51397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9" name="Google Shape;879;p17"/>
                <p:cNvSpPr/>
                <p:nvPr/>
              </p:nvSpPr>
              <p:spPr>
                <a:xfrm rot="10800000">
                  <a:off x="502424" y="4640483"/>
                  <a:ext cx="503900" cy="50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0" name="Google Shape;880;p17"/>
                <p:cNvSpPr/>
                <p:nvPr/>
              </p:nvSpPr>
              <p:spPr>
                <a:xfrm rot="-5400000" flipH="1">
                  <a:off x="1003712" y="4637459"/>
                  <a:ext cx="504249" cy="50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TITLE_AND_BODY_2_2">
    <p:bg>
      <p:bgPr>
        <a:solidFill>
          <a:schemeClr val="lt2"/>
        </a:soli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2"/>
          <p:cNvSpPr txBox="1">
            <a:spLocks noGrp="1"/>
          </p:cNvSpPr>
          <p:nvPr>
            <p:ph type="title"/>
          </p:nvPr>
        </p:nvSpPr>
        <p:spPr>
          <a:xfrm>
            <a:off x="2427050" y="539500"/>
            <a:ext cx="4290000" cy="40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90" name="Google Shape;1190;p22"/>
          <p:cNvGrpSpPr/>
          <p:nvPr/>
        </p:nvGrpSpPr>
        <p:grpSpPr>
          <a:xfrm flipH="1">
            <a:off x="-86" y="477800"/>
            <a:ext cx="9144075" cy="4677303"/>
            <a:chOff x="-86" y="477800"/>
            <a:chExt cx="9144075" cy="4677303"/>
          </a:xfrm>
        </p:grpSpPr>
        <p:sp>
          <p:nvSpPr>
            <p:cNvPr id="1191" name="Google Shape;1191;p22"/>
            <p:cNvSpPr/>
            <p:nvPr/>
          </p:nvSpPr>
          <p:spPr>
            <a:xfrm rot="-5400000" flipH="1">
              <a:off x="7967666" y="205768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22"/>
            <p:cNvSpPr/>
            <p:nvPr/>
          </p:nvSpPr>
          <p:spPr>
            <a:xfrm rot="-5400000" flipH="1">
              <a:off x="7846410" y="2179926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22"/>
            <p:cNvSpPr/>
            <p:nvPr/>
          </p:nvSpPr>
          <p:spPr>
            <a:xfrm rot="-5400000" flipH="1">
              <a:off x="8656162" y="476744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22"/>
            <p:cNvSpPr/>
            <p:nvPr/>
          </p:nvSpPr>
          <p:spPr>
            <a:xfrm rot="-5400000" flipH="1">
              <a:off x="8534906" y="59898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22"/>
            <p:cNvSpPr/>
            <p:nvPr/>
          </p:nvSpPr>
          <p:spPr>
            <a:xfrm rot="10800000">
              <a:off x="1481694" y="46618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22"/>
            <p:cNvSpPr/>
            <p:nvPr/>
          </p:nvSpPr>
          <p:spPr>
            <a:xfrm rot="10800000">
              <a:off x="1482100" y="4905767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22"/>
            <p:cNvSpPr/>
            <p:nvPr/>
          </p:nvSpPr>
          <p:spPr>
            <a:xfrm rot="5400000" flipH="1">
              <a:off x="11029" y="4653312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22"/>
            <p:cNvSpPr/>
            <p:nvPr/>
          </p:nvSpPr>
          <p:spPr>
            <a:xfrm rot="5400000" flipH="1">
              <a:off x="-58" y="4663994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22"/>
            <p:cNvSpPr/>
            <p:nvPr/>
          </p:nvSpPr>
          <p:spPr>
            <a:xfrm rot="5400000" flipH="1">
              <a:off x="710749" y="4871372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22"/>
            <p:cNvSpPr/>
            <p:nvPr/>
          </p:nvSpPr>
          <p:spPr>
            <a:xfrm rot="5400000" flipH="1">
              <a:off x="710738" y="4732217"/>
              <a:ext cx="68931" cy="485108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22"/>
            <p:cNvSpPr/>
            <p:nvPr/>
          </p:nvSpPr>
          <p:spPr>
            <a:xfrm rot="5400000" flipH="1">
              <a:off x="710403" y="4593409"/>
              <a:ext cx="69602" cy="485108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22"/>
            <p:cNvSpPr/>
            <p:nvPr/>
          </p:nvSpPr>
          <p:spPr>
            <a:xfrm rot="5400000" flipH="1">
              <a:off x="710749" y="4454590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22"/>
            <p:cNvSpPr/>
            <p:nvPr/>
          </p:nvSpPr>
          <p:spPr>
            <a:xfrm rot="-5400000" flipH="1">
              <a:off x="13814" y="4153267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22"/>
            <p:cNvSpPr/>
            <p:nvPr/>
          </p:nvSpPr>
          <p:spPr>
            <a:xfrm rot="-5400000" flipH="1">
              <a:off x="225870" y="3941207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22"/>
            <p:cNvSpPr/>
            <p:nvPr/>
          </p:nvSpPr>
          <p:spPr>
            <a:xfrm rot="-5400000" flipH="1">
              <a:off x="225534" y="4049025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2"/>
            <p:cNvSpPr/>
            <p:nvPr/>
          </p:nvSpPr>
          <p:spPr>
            <a:xfrm rot="-5400000" flipH="1">
              <a:off x="225880" y="4156833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22"/>
            <p:cNvSpPr/>
            <p:nvPr/>
          </p:nvSpPr>
          <p:spPr>
            <a:xfrm rot="-5400000" flipH="1">
              <a:off x="225534" y="426464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22"/>
            <p:cNvSpPr/>
            <p:nvPr/>
          </p:nvSpPr>
          <p:spPr>
            <a:xfrm rot="-5400000" flipH="1">
              <a:off x="218851" y="4379621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998942" y="4179035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997590" y="4668588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22"/>
            <p:cNvSpPr/>
            <p:nvPr/>
          </p:nvSpPr>
          <p:spPr>
            <a:xfrm rot="-5400000">
              <a:off x="1203885" y="438869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22"/>
            <p:cNvSpPr/>
            <p:nvPr/>
          </p:nvSpPr>
          <p:spPr>
            <a:xfrm rot="-5400000">
              <a:off x="1065682" y="438868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22"/>
            <p:cNvSpPr/>
            <p:nvPr/>
          </p:nvSpPr>
          <p:spPr>
            <a:xfrm rot="-5400000">
              <a:off x="927468" y="438868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22"/>
            <p:cNvSpPr/>
            <p:nvPr/>
          </p:nvSpPr>
          <p:spPr>
            <a:xfrm rot="-5400000">
              <a:off x="789265" y="438869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997590" y="3436067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22"/>
            <p:cNvSpPr/>
            <p:nvPr/>
          </p:nvSpPr>
          <p:spPr>
            <a:xfrm rot="-5400000" flipH="1">
              <a:off x="997595" y="369784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22"/>
            <p:cNvSpPr/>
            <p:nvPr/>
          </p:nvSpPr>
          <p:spPr>
            <a:xfrm flipH="1">
              <a:off x="-80" y="318787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22"/>
            <p:cNvSpPr/>
            <p:nvPr/>
          </p:nvSpPr>
          <p:spPr>
            <a:xfrm rot="5400000" flipH="1">
              <a:off x="1975" y="3672866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22"/>
            <p:cNvSpPr/>
            <p:nvPr/>
          </p:nvSpPr>
          <p:spPr>
            <a:xfrm flipH="1">
              <a:off x="1323" y="2444908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22"/>
            <p:cNvSpPr/>
            <p:nvPr/>
          </p:nvSpPr>
          <p:spPr>
            <a:xfrm rot="5400000">
              <a:off x="1318" y="2706682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22"/>
            <p:cNvSpPr/>
            <p:nvPr/>
          </p:nvSpPr>
          <p:spPr>
            <a:xfrm rot="-5400000">
              <a:off x="8647807" y="4644784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22"/>
            <p:cNvSpPr/>
            <p:nvPr/>
          </p:nvSpPr>
          <p:spPr>
            <a:xfrm rot="-5400000">
              <a:off x="8660279" y="4655466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8642448" y="4155393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22"/>
            <p:cNvSpPr/>
            <p:nvPr/>
          </p:nvSpPr>
          <p:spPr>
            <a:xfrm flipH="1">
              <a:off x="7661235" y="417050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22"/>
            <p:cNvSpPr/>
            <p:nvPr/>
          </p:nvSpPr>
          <p:spPr>
            <a:xfrm flipH="1">
              <a:off x="7661245" y="4656973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22"/>
            <p:cNvSpPr/>
            <p:nvPr/>
          </p:nvSpPr>
          <p:spPr>
            <a:xfrm rot="5400000" flipH="1">
              <a:off x="7453554" y="4380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22"/>
            <p:cNvSpPr/>
            <p:nvPr/>
          </p:nvSpPr>
          <p:spPr>
            <a:xfrm rot="5400000" flipH="1">
              <a:off x="7591757" y="43801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22"/>
            <p:cNvSpPr/>
            <p:nvPr/>
          </p:nvSpPr>
          <p:spPr>
            <a:xfrm rot="5400000" flipH="1">
              <a:off x="7729971" y="43801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22"/>
            <p:cNvSpPr/>
            <p:nvPr/>
          </p:nvSpPr>
          <p:spPr>
            <a:xfrm rot="5400000" flipH="1">
              <a:off x="7868174" y="4380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22"/>
            <p:cNvSpPr/>
            <p:nvPr/>
          </p:nvSpPr>
          <p:spPr>
            <a:xfrm flipH="1">
              <a:off x="7661245" y="3427539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22"/>
            <p:cNvSpPr/>
            <p:nvPr/>
          </p:nvSpPr>
          <p:spPr>
            <a:xfrm rot="5400000">
              <a:off x="7662680" y="3687918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22"/>
            <p:cNvSpPr/>
            <p:nvPr/>
          </p:nvSpPr>
          <p:spPr>
            <a:xfrm rot="-5400000">
              <a:off x="8659569" y="3178644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22"/>
            <p:cNvSpPr/>
            <p:nvPr/>
          </p:nvSpPr>
          <p:spPr>
            <a:xfrm rot="-5400000">
              <a:off x="8656861" y="3664338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22"/>
            <p:cNvSpPr/>
            <p:nvPr/>
          </p:nvSpPr>
          <p:spPr>
            <a:xfrm rot="10800000">
              <a:off x="8658831" y="318135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22"/>
            <p:cNvSpPr/>
            <p:nvPr/>
          </p:nvSpPr>
          <p:spPr>
            <a:xfrm rot="10800000">
              <a:off x="8658831" y="33195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22"/>
            <p:cNvSpPr/>
            <p:nvPr/>
          </p:nvSpPr>
          <p:spPr>
            <a:xfrm rot="10800000">
              <a:off x="8658831" y="3457765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8657513" y="2436379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22"/>
            <p:cNvSpPr/>
            <p:nvPr/>
          </p:nvSpPr>
          <p:spPr>
            <a:xfrm rot="-5400000" flipH="1">
              <a:off x="8657517" y="2698154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22"/>
            <p:cNvSpPr/>
            <p:nvPr/>
          </p:nvSpPr>
          <p:spPr>
            <a:xfrm rot="10800000">
              <a:off x="8658831" y="3595988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40" name="Google Shape;1240;p22"/>
            <p:cNvGrpSpPr/>
            <p:nvPr/>
          </p:nvGrpSpPr>
          <p:grpSpPr>
            <a:xfrm>
              <a:off x="8154390" y="4653954"/>
              <a:ext cx="485063" cy="485004"/>
              <a:chOff x="7831939" y="4498901"/>
              <a:chExt cx="644345" cy="644267"/>
            </a:xfrm>
          </p:grpSpPr>
          <p:sp>
            <p:nvSpPr>
              <p:cNvPr id="1241" name="Google Shape;1241;p22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45" name="Google Shape;1245;p22"/>
            <p:cNvSpPr/>
            <p:nvPr/>
          </p:nvSpPr>
          <p:spPr>
            <a:xfrm rot="5400000">
              <a:off x="542112" y="167668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22"/>
            <p:cNvSpPr/>
            <p:nvPr/>
          </p:nvSpPr>
          <p:spPr>
            <a:xfrm rot="5400000">
              <a:off x="664753" y="1798926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22"/>
            <p:cNvSpPr/>
            <p:nvPr/>
          </p:nvSpPr>
          <p:spPr>
            <a:xfrm rot="5400000">
              <a:off x="6016" y="476744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22"/>
            <p:cNvSpPr/>
            <p:nvPr/>
          </p:nvSpPr>
          <p:spPr>
            <a:xfrm rot="5400000">
              <a:off x="128657" y="59898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7180399" y="46618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7181378" y="4661870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51" name="Google Shape;1251;p22"/>
            <p:cNvGrpSpPr/>
            <p:nvPr/>
          </p:nvGrpSpPr>
          <p:grpSpPr>
            <a:xfrm>
              <a:off x="8642593" y="4154788"/>
              <a:ext cx="499689" cy="501608"/>
              <a:chOff x="8642452" y="4155384"/>
              <a:chExt cx="482931" cy="501608"/>
            </a:xfrm>
          </p:grpSpPr>
          <p:sp>
            <p:nvSpPr>
              <p:cNvPr id="1252" name="Google Shape;1252;p22"/>
              <p:cNvSpPr/>
              <p:nvPr/>
            </p:nvSpPr>
            <p:spPr>
              <a:xfrm>
                <a:off x="8642452" y="4155384"/>
                <a:ext cx="51011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357" y="22476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8749935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8858089" y="4155384"/>
                <a:ext cx="5099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56" y="22476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8965551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6" name="Google Shape;1256;p22"/>
              <p:cNvSpPr/>
              <p:nvPr/>
            </p:nvSpPr>
            <p:spPr>
              <a:xfrm>
                <a:off x="9073701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57" name="Google Shape;1257;p22"/>
            <p:cNvGrpSpPr/>
            <p:nvPr/>
          </p:nvGrpSpPr>
          <p:grpSpPr>
            <a:xfrm>
              <a:off x="529" y="3189209"/>
              <a:ext cx="483123" cy="485085"/>
              <a:chOff x="529" y="3189209"/>
              <a:chExt cx="483123" cy="485085"/>
            </a:xfrm>
          </p:grpSpPr>
          <p:sp>
            <p:nvSpPr>
              <p:cNvPr id="1258" name="Google Shape;1258;p22"/>
              <p:cNvSpPr/>
              <p:nvPr/>
            </p:nvSpPr>
            <p:spPr>
              <a:xfrm rot="5400000" flipH="1">
                <a:off x="-69558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 rot="5400000" flipH="1">
                <a:off x="68656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 rot="5400000" flipH="1">
                <a:off x="206879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 rot="5400000" flipH="1">
                <a:off x="-207783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2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23"/>
          <p:cNvSpPr txBox="1">
            <a:spLocks noGrp="1"/>
          </p:cNvSpPr>
          <p:nvPr>
            <p:ph type="title"/>
          </p:nvPr>
        </p:nvSpPr>
        <p:spPr>
          <a:xfrm>
            <a:off x="701600" y="921198"/>
            <a:ext cx="77292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64" name="Google Shape;1264;p23"/>
          <p:cNvGrpSpPr/>
          <p:nvPr/>
        </p:nvGrpSpPr>
        <p:grpSpPr>
          <a:xfrm>
            <a:off x="-86" y="-12998"/>
            <a:ext cx="9144075" cy="4683407"/>
            <a:chOff x="-86" y="-6105"/>
            <a:chExt cx="9144075" cy="4683407"/>
          </a:xfrm>
        </p:grpSpPr>
        <p:grpSp>
          <p:nvGrpSpPr>
            <p:cNvPr id="1265" name="Google Shape;1265;p23"/>
            <p:cNvGrpSpPr/>
            <p:nvPr/>
          </p:nvGrpSpPr>
          <p:grpSpPr>
            <a:xfrm>
              <a:off x="7659873" y="2414"/>
              <a:ext cx="1484116" cy="4674889"/>
              <a:chOff x="7659873" y="2414"/>
              <a:chExt cx="1484116" cy="4674889"/>
            </a:xfrm>
          </p:grpSpPr>
          <p:sp>
            <p:nvSpPr>
              <p:cNvPr id="1266" name="Google Shape;1266;p23"/>
              <p:cNvSpPr/>
              <p:nvPr/>
            </p:nvSpPr>
            <p:spPr>
              <a:xfrm rot="-5400000">
                <a:off x="8154391" y="2740212"/>
                <a:ext cx="485073" cy="487186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 rot="-5400000">
                <a:off x="8033135" y="2861884"/>
                <a:ext cx="483688" cy="24326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8" name="Google Shape;1268;p23"/>
              <p:cNvSpPr/>
              <p:nvPr/>
            </p:nvSpPr>
            <p:spPr>
              <a:xfrm rot="-5400000">
                <a:off x="8656162" y="4191173"/>
                <a:ext cx="485073" cy="487186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9" name="Google Shape;1269;p23"/>
              <p:cNvSpPr/>
              <p:nvPr/>
            </p:nvSpPr>
            <p:spPr>
              <a:xfrm rot="-5400000">
                <a:off x="8534906" y="4312845"/>
                <a:ext cx="483688" cy="24326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0" name="Google Shape;1270;p23"/>
              <p:cNvSpPr/>
              <p:nvPr/>
            </p:nvSpPr>
            <p:spPr>
              <a:xfrm rot="-5400000" flipH="1">
                <a:off x="8647807" y="6596"/>
                <a:ext cx="483688" cy="50372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1" name="Google Shape;1271;p23"/>
              <p:cNvSpPr/>
              <p:nvPr/>
            </p:nvSpPr>
            <p:spPr>
              <a:xfrm rot="-5400000" flipH="1">
                <a:off x="8660279" y="17278"/>
                <a:ext cx="482303" cy="482359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2" name="Google Shape;1272;p23"/>
              <p:cNvSpPr/>
              <p:nvPr/>
            </p:nvSpPr>
            <p:spPr>
              <a:xfrm rot="10800000" flipH="1">
                <a:off x="8642448" y="498101"/>
                <a:ext cx="47514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3" name="Google Shape;1273;p23"/>
              <p:cNvSpPr/>
              <p:nvPr/>
            </p:nvSpPr>
            <p:spPr>
              <a:xfrm rot="10800000" flipH="1">
                <a:off x="8642452" y="498110"/>
                <a:ext cx="51011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357" y="22476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 rot="10800000" flipH="1">
                <a:off x="8749935" y="498110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 rot="10800000" flipH="1">
                <a:off x="8858089" y="498110"/>
                <a:ext cx="5099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56" y="22476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6" name="Google Shape;1276;p23"/>
              <p:cNvSpPr/>
              <p:nvPr/>
            </p:nvSpPr>
            <p:spPr>
              <a:xfrm rot="10800000" flipH="1">
                <a:off x="8965551" y="498110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7" name="Google Shape;1277;p23"/>
              <p:cNvSpPr/>
              <p:nvPr/>
            </p:nvSpPr>
            <p:spPr>
              <a:xfrm rot="10800000">
                <a:off x="7661245" y="4376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 rot="5400000" flipH="1">
                <a:off x="7662680" y="-393"/>
                <a:ext cx="483688" cy="48930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9" name="Google Shape;1279;p23"/>
              <p:cNvSpPr/>
              <p:nvPr/>
            </p:nvSpPr>
            <p:spPr>
              <a:xfrm rot="-5400000" flipH="1">
                <a:off x="8659569" y="1489966"/>
                <a:ext cx="482347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0" name="Google Shape;1280;p23"/>
              <p:cNvSpPr/>
              <p:nvPr/>
            </p:nvSpPr>
            <p:spPr>
              <a:xfrm rot="-5400000" flipH="1">
                <a:off x="8656861" y="1004250"/>
                <a:ext cx="483688" cy="48651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1" name="Google Shape;1281;p23"/>
              <p:cNvSpPr/>
              <p:nvPr/>
            </p:nvSpPr>
            <p:spPr>
              <a:xfrm flipH="1">
                <a:off x="8658831" y="1905303"/>
                <a:ext cx="485085" cy="6844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2" name="Google Shape;1282;p23"/>
              <p:cNvSpPr/>
              <p:nvPr/>
            </p:nvSpPr>
            <p:spPr>
              <a:xfrm flipH="1">
                <a:off x="8658831" y="1767089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3" name="Google Shape;1283;p23"/>
              <p:cNvSpPr/>
              <p:nvPr/>
            </p:nvSpPr>
            <p:spPr>
              <a:xfrm flipH="1">
                <a:off x="8658831" y="1628876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4" name="Google Shape;1284;p23"/>
              <p:cNvSpPr/>
              <p:nvPr/>
            </p:nvSpPr>
            <p:spPr>
              <a:xfrm rot="10800000" flipH="1">
                <a:off x="8657513" y="1973811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5" name="Google Shape;1285;p23"/>
              <p:cNvSpPr/>
              <p:nvPr/>
            </p:nvSpPr>
            <p:spPr>
              <a:xfrm rot="-5400000">
                <a:off x="8657517" y="1970456"/>
                <a:ext cx="483688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6" name="Google Shape;1286;p23"/>
              <p:cNvSpPr/>
              <p:nvPr/>
            </p:nvSpPr>
            <p:spPr>
              <a:xfrm flipH="1">
                <a:off x="8658831" y="149065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87" name="Google Shape;1287;p23"/>
              <p:cNvGrpSpPr/>
              <p:nvPr/>
            </p:nvGrpSpPr>
            <p:grpSpPr>
              <a:xfrm rot="10800000" flipH="1">
                <a:off x="8154390" y="16144"/>
                <a:ext cx="485063" cy="485004"/>
                <a:chOff x="7831939" y="4498901"/>
                <a:chExt cx="644345" cy="644267"/>
              </a:xfrm>
            </p:grpSpPr>
            <p:sp>
              <p:nvSpPr>
                <p:cNvPr id="1288" name="Google Shape;1288;p23"/>
                <p:cNvSpPr/>
                <p:nvPr/>
              </p:nvSpPr>
              <p:spPr>
                <a:xfrm rot="-5400000">
                  <a:off x="8108331" y="4591265"/>
                  <a:ext cx="91561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22412" extrusionOk="0">
                      <a:moveTo>
                        <a:pt x="1" y="0"/>
                      </a:moveTo>
                      <a:lnTo>
                        <a:pt x="1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9" name="Google Shape;1289;p23"/>
                <p:cNvSpPr/>
                <p:nvPr/>
              </p:nvSpPr>
              <p:spPr>
                <a:xfrm rot="-5400000">
                  <a:off x="8107885" y="4406887"/>
                  <a:ext cx="9245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216" y="22412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0" name="Google Shape;1290;p23"/>
                <p:cNvSpPr/>
                <p:nvPr/>
              </p:nvSpPr>
              <p:spPr>
                <a:xfrm rot="-5400000">
                  <a:off x="8108345" y="4222495"/>
                  <a:ext cx="9153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1" name="Google Shape;1291;p23"/>
                <p:cNvSpPr/>
                <p:nvPr/>
              </p:nvSpPr>
              <p:spPr>
                <a:xfrm rot="-5400000">
                  <a:off x="8108331" y="4775215"/>
                  <a:ext cx="91561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22412" extrusionOk="0">
                      <a:moveTo>
                        <a:pt x="1" y="0"/>
                      </a:moveTo>
                      <a:lnTo>
                        <a:pt x="1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292" name="Google Shape;1292;p23"/>
            <p:cNvGrpSpPr/>
            <p:nvPr/>
          </p:nvGrpSpPr>
          <p:grpSpPr>
            <a:xfrm>
              <a:off x="-86" y="-6105"/>
              <a:ext cx="1482771" cy="4683407"/>
              <a:chOff x="-86" y="-6105"/>
              <a:chExt cx="1482771" cy="4683407"/>
            </a:xfrm>
          </p:grpSpPr>
          <p:sp>
            <p:nvSpPr>
              <p:cNvPr id="1293" name="Google Shape;1293;p23"/>
              <p:cNvSpPr/>
              <p:nvPr/>
            </p:nvSpPr>
            <p:spPr>
              <a:xfrm rot="5400000">
                <a:off x="11029" y="-1932"/>
                <a:ext cx="483688" cy="50372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4" name="Google Shape;1294;p23"/>
              <p:cNvSpPr/>
              <p:nvPr/>
            </p:nvSpPr>
            <p:spPr>
              <a:xfrm rot="5400000">
                <a:off x="-58" y="8750"/>
                <a:ext cx="482303" cy="482359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5" name="Google Shape;1295;p23"/>
              <p:cNvSpPr/>
              <p:nvPr/>
            </p:nvSpPr>
            <p:spPr>
              <a:xfrm rot="5400000">
                <a:off x="710749" y="-201377"/>
                <a:ext cx="68910" cy="485108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3" y="22412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6" name="Google Shape;1296;p23"/>
              <p:cNvSpPr/>
              <p:nvPr/>
            </p:nvSpPr>
            <p:spPr>
              <a:xfrm rot="5400000">
                <a:off x="710738" y="-62223"/>
                <a:ext cx="68931" cy="485108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7" name="Google Shape;1297;p23"/>
              <p:cNvSpPr/>
              <p:nvPr/>
            </p:nvSpPr>
            <p:spPr>
              <a:xfrm rot="5400000">
                <a:off x="710403" y="76586"/>
                <a:ext cx="69602" cy="485108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8" name="Google Shape;1298;p23"/>
              <p:cNvSpPr/>
              <p:nvPr/>
            </p:nvSpPr>
            <p:spPr>
              <a:xfrm rot="5400000">
                <a:off x="710749" y="215405"/>
                <a:ext cx="68910" cy="485108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9" name="Google Shape;1299;p23"/>
              <p:cNvSpPr/>
              <p:nvPr/>
            </p:nvSpPr>
            <p:spPr>
              <a:xfrm rot="-5400000">
                <a:off x="13814" y="500227"/>
                <a:ext cx="47514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0" name="Google Shape;1300;p23"/>
              <p:cNvSpPr/>
              <p:nvPr/>
            </p:nvSpPr>
            <p:spPr>
              <a:xfrm rot="-5400000">
                <a:off x="225870" y="712288"/>
                <a:ext cx="51011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357" y="22476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1" name="Google Shape;1301;p23"/>
              <p:cNvSpPr/>
              <p:nvPr/>
            </p:nvSpPr>
            <p:spPr>
              <a:xfrm rot="-5400000">
                <a:off x="225534" y="604469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2" name="Google Shape;1302;p23"/>
              <p:cNvSpPr/>
              <p:nvPr/>
            </p:nvSpPr>
            <p:spPr>
              <a:xfrm rot="-5400000">
                <a:off x="225880" y="496662"/>
                <a:ext cx="5099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56" y="22476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3" name="Google Shape;1303;p23"/>
              <p:cNvSpPr/>
              <p:nvPr/>
            </p:nvSpPr>
            <p:spPr>
              <a:xfrm rot="-5400000">
                <a:off x="225534" y="38885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4" name="Google Shape;1304;p23"/>
              <p:cNvSpPr/>
              <p:nvPr/>
            </p:nvSpPr>
            <p:spPr>
              <a:xfrm rot="-5400000">
                <a:off x="218851" y="273536"/>
                <a:ext cx="65650" cy="50194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5" name="Google Shape;1305;p23"/>
              <p:cNvSpPr/>
              <p:nvPr/>
            </p:nvSpPr>
            <p:spPr>
              <a:xfrm rot="10800000" flipH="1">
                <a:off x="997590" y="-4152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6" name="Google Shape;1306;p23"/>
              <p:cNvSpPr/>
              <p:nvPr/>
            </p:nvSpPr>
            <p:spPr>
              <a:xfrm rot="-5400000">
                <a:off x="997595" y="-7507"/>
                <a:ext cx="483688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7" name="Google Shape;1307;p23"/>
              <p:cNvSpPr/>
              <p:nvPr/>
            </p:nvSpPr>
            <p:spPr>
              <a:xfrm rot="10800000">
                <a:off x="-80" y="1480734"/>
                <a:ext cx="482347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8" name="Google Shape;1308;p23"/>
              <p:cNvSpPr/>
              <p:nvPr/>
            </p:nvSpPr>
            <p:spPr>
              <a:xfrm rot="5400000">
                <a:off x="1975" y="995722"/>
                <a:ext cx="483688" cy="48651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9" name="Google Shape;1309;p23"/>
              <p:cNvSpPr/>
              <p:nvPr/>
            </p:nvSpPr>
            <p:spPr>
              <a:xfrm rot="5400000">
                <a:off x="-69558" y="1689120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0" name="Google Shape;1310;p23"/>
              <p:cNvSpPr/>
              <p:nvPr/>
            </p:nvSpPr>
            <p:spPr>
              <a:xfrm rot="5400000">
                <a:off x="68656" y="1689120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1" name="Google Shape;1311;p23"/>
              <p:cNvSpPr/>
              <p:nvPr/>
            </p:nvSpPr>
            <p:spPr>
              <a:xfrm rot="10800000">
                <a:off x="1323" y="1965282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2" name="Google Shape;1312;p23"/>
              <p:cNvSpPr/>
              <p:nvPr/>
            </p:nvSpPr>
            <p:spPr>
              <a:xfrm rot="5400000" flipH="1">
                <a:off x="1318" y="1961927"/>
                <a:ext cx="483688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3" name="Google Shape;1313;p23"/>
              <p:cNvSpPr/>
              <p:nvPr/>
            </p:nvSpPr>
            <p:spPr>
              <a:xfrm rot="5400000">
                <a:off x="206879" y="1689120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4" name="Google Shape;1314;p23"/>
              <p:cNvSpPr/>
              <p:nvPr/>
            </p:nvSpPr>
            <p:spPr>
              <a:xfrm rot="5400000" flipH="1">
                <a:off x="508587" y="2991237"/>
                <a:ext cx="485073" cy="487186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5" name="Google Shape;1315;p23"/>
              <p:cNvSpPr/>
              <p:nvPr/>
            </p:nvSpPr>
            <p:spPr>
              <a:xfrm rot="5400000" flipH="1">
                <a:off x="631228" y="3112909"/>
                <a:ext cx="483688" cy="24326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 rot="5400000" flipH="1">
                <a:off x="6016" y="4191173"/>
                <a:ext cx="485073" cy="487186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 rot="5400000" flipH="1">
                <a:off x="128657" y="4312845"/>
                <a:ext cx="483688" cy="24326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8" name="Google Shape;1318;p23"/>
              <p:cNvSpPr/>
              <p:nvPr/>
            </p:nvSpPr>
            <p:spPr>
              <a:xfrm rot="5400000">
                <a:off x="-207783" y="1689120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ic"/>
              <a:buChar char="●"/>
              <a:defRPr sz="18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1pPr>
            <a:lvl2pPr marL="914400" lvl="1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2pPr>
            <a:lvl3pPr marL="1371600" lvl="2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3pPr>
            <a:lvl4pPr marL="1828800" lvl="3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4pPr>
            <a:lvl5pPr marL="2286000" lvl="4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5pPr>
            <a:lvl6pPr marL="2743200" lvl="5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6pPr>
            <a:lvl7pPr marL="3200400" lvl="6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7pPr>
            <a:lvl8pPr marL="3657600" lvl="7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8pPr>
            <a:lvl9pPr marL="4114800" lvl="8" indent="-31750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9" r:id="rId4"/>
    <p:sldLayoutId id="2147483660" r:id="rId5"/>
    <p:sldLayoutId id="2147483663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31"/>
          <p:cNvSpPr txBox="1">
            <a:spLocks noGrp="1"/>
          </p:cNvSpPr>
          <p:nvPr>
            <p:ph type="ctrTitle"/>
          </p:nvPr>
        </p:nvSpPr>
        <p:spPr>
          <a:xfrm>
            <a:off x="1480457" y="1635482"/>
            <a:ext cx="6338069" cy="71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Pronouns</a:t>
            </a:r>
            <a:endParaRPr dirty="0"/>
          </a:p>
        </p:txBody>
      </p:sp>
      <p:sp>
        <p:nvSpPr>
          <p:cNvPr id="4" name="Google Shape;1602;p31"/>
          <p:cNvSpPr txBox="1">
            <a:spLocks/>
          </p:cNvSpPr>
          <p:nvPr/>
        </p:nvSpPr>
        <p:spPr>
          <a:xfrm>
            <a:off x="2188029" y="2449286"/>
            <a:ext cx="6076811" cy="194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DM Serif Display"/>
              <a:buNone/>
              <a:defRPr sz="65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 b="1" i="0" u="none" strike="noStrike" cap="none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 b="1" i="0" u="none" strike="noStrike" cap="none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 b="1" i="0" u="none" strike="noStrike" cap="none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 b="1" i="0" u="none" strike="noStrike" cap="none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 b="1" i="0" u="none" strike="noStrike" cap="none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 b="1" i="0" u="none" strike="noStrike" cap="none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 b="1" i="0" u="none" strike="noStrike" cap="none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 b="1" i="0" u="none" strike="noStrike" cap="none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lvl="0" algn="l">
              <a:spcAft>
                <a:spcPts val="300"/>
              </a:spcAft>
            </a:pPr>
            <a:r>
              <a:rPr lang="en-US" sz="2000" b="0" dirty="0"/>
              <a:t>N</a:t>
            </a:r>
            <a:r>
              <a:rPr lang="en" sz="2000" b="0" dirty="0" smtClean="0"/>
              <a:t>ame of members </a:t>
            </a:r>
            <a:r>
              <a:rPr lang="en" sz="2000" b="0" dirty="0"/>
              <a:t>:</a:t>
            </a:r>
            <a:endParaRPr lang="en-US" sz="2000" b="0" dirty="0"/>
          </a:p>
          <a:p>
            <a:pPr marL="342900" lvl="0" indent="-342900" algn="l">
              <a:spcAft>
                <a:spcPts val="30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sz="2000" b="0" dirty="0" err="1" smtClean="0"/>
              <a:t>Harith</a:t>
            </a:r>
            <a:r>
              <a:rPr lang="en-US" sz="2000" b="0" dirty="0" smtClean="0"/>
              <a:t> Hakim</a:t>
            </a:r>
          </a:p>
          <a:p>
            <a:pPr marL="342900" lvl="0" indent="-342900" algn="l">
              <a:spcAft>
                <a:spcPts val="30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sz="2000" b="0" dirty="0" err="1" smtClean="0"/>
              <a:t>Baskara</a:t>
            </a:r>
            <a:r>
              <a:rPr lang="en-US" sz="2000" b="0" dirty="0" smtClean="0"/>
              <a:t> </a:t>
            </a:r>
            <a:r>
              <a:rPr lang="en-US" sz="2000" b="0" dirty="0" err="1"/>
              <a:t>Dipa</a:t>
            </a:r>
            <a:r>
              <a:rPr lang="en-US" sz="2000" b="0" dirty="0"/>
              <a:t> </a:t>
            </a:r>
            <a:r>
              <a:rPr lang="en-US" sz="2000" b="0" dirty="0" err="1" smtClean="0"/>
              <a:t>Airlangga</a:t>
            </a:r>
            <a:endParaRPr lang="en-US" sz="2000" b="0" dirty="0" smtClean="0"/>
          </a:p>
          <a:p>
            <a:pPr marL="342900" lvl="0" indent="-342900" algn="l">
              <a:spcAft>
                <a:spcPts val="30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sz="2000" b="0" dirty="0" err="1" smtClean="0"/>
              <a:t>Farkhan</a:t>
            </a:r>
            <a:endParaRPr lang="en-US" sz="2000" b="0" dirty="0" smtClean="0"/>
          </a:p>
          <a:p>
            <a:pPr marL="342900" lvl="0" indent="-342900" algn="l">
              <a:spcAft>
                <a:spcPts val="30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sz="2000" b="0" dirty="0" err="1" smtClean="0"/>
              <a:t>Mohammaad</a:t>
            </a:r>
            <a:r>
              <a:rPr lang="en-US" sz="2000" b="0" dirty="0" smtClean="0"/>
              <a:t> </a:t>
            </a:r>
            <a:r>
              <a:rPr lang="en-US" sz="2000" b="0" dirty="0" err="1"/>
              <a:t>Nur</a:t>
            </a:r>
            <a:r>
              <a:rPr lang="en-US" sz="2000" b="0" dirty="0"/>
              <a:t> Cholis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00" y="1541551"/>
            <a:ext cx="7729200" cy="576600"/>
          </a:xfrm>
        </p:spPr>
        <p:txBody>
          <a:bodyPr/>
          <a:lstStyle/>
          <a:p>
            <a:r>
              <a:rPr lang="en-US" sz="2400" dirty="0" smtClean="0"/>
              <a:t>The interviewer asked … why I am interested in the position.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238282" y="2879937"/>
            <a:ext cx="1787400" cy="424200"/>
          </a:xfrm>
        </p:spPr>
        <p:txBody>
          <a:bodyPr/>
          <a:lstStyle/>
          <a:p>
            <a:r>
              <a:rPr lang="en-US" sz="2400" dirty="0" smtClean="0">
                <a:solidFill>
                  <a:srgbClr val="5562A2"/>
                </a:solidFill>
              </a:rPr>
              <a:t>Me </a:t>
            </a:r>
            <a:endParaRPr lang="en-US" sz="2400" dirty="0">
              <a:solidFill>
                <a:srgbClr val="5562A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>
          <a:xfrm>
            <a:off x="3747735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Mine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 idx="5"/>
          </p:nvPr>
        </p:nvSpPr>
        <p:spPr>
          <a:xfrm>
            <a:off x="6243617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40353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3854635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6359717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00" y="1541551"/>
            <a:ext cx="7729200" cy="576600"/>
          </a:xfrm>
        </p:spPr>
        <p:txBody>
          <a:bodyPr/>
          <a:lstStyle/>
          <a:p>
            <a:r>
              <a:rPr lang="en-US" sz="2400" dirty="0" smtClean="0"/>
              <a:t>She was a new doll, … doll is very big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238282" y="2879937"/>
            <a:ext cx="1787400" cy="424200"/>
          </a:xfrm>
        </p:spPr>
        <p:txBody>
          <a:bodyPr/>
          <a:lstStyle/>
          <a:p>
            <a:r>
              <a:rPr lang="en-US" sz="2400" dirty="0" smtClean="0"/>
              <a:t>His 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>
          <a:xfrm>
            <a:off x="3747735" y="2879900"/>
            <a:ext cx="1787400" cy="424200"/>
          </a:xfrm>
        </p:spPr>
        <p:txBody>
          <a:bodyPr/>
          <a:lstStyle/>
          <a:p>
            <a:r>
              <a:rPr lang="en-US" sz="2400" dirty="0" smtClean="0">
                <a:solidFill>
                  <a:srgbClr val="5562A2"/>
                </a:solidFill>
              </a:rPr>
              <a:t>Her </a:t>
            </a:r>
            <a:endParaRPr lang="en-US" sz="2400" dirty="0">
              <a:solidFill>
                <a:srgbClr val="5562A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idx="5"/>
          </p:nvPr>
        </p:nvSpPr>
        <p:spPr>
          <a:xfrm>
            <a:off x="6243617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Our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40353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3854635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6359717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00" y="1541551"/>
            <a:ext cx="7729200" cy="576600"/>
          </a:xfrm>
        </p:spPr>
        <p:txBody>
          <a:bodyPr/>
          <a:lstStyle/>
          <a:p>
            <a:r>
              <a:rPr lang="en-US" sz="2400" dirty="0" smtClean="0"/>
              <a:t>They will buy some foods, … foods are so delicious.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238282" y="2879937"/>
            <a:ext cx="1787400" cy="424200"/>
          </a:xfrm>
        </p:spPr>
        <p:txBody>
          <a:bodyPr/>
          <a:lstStyle/>
          <a:p>
            <a:r>
              <a:rPr lang="en-US" sz="2400" dirty="0" smtClean="0"/>
              <a:t>His 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>
          <a:xfrm>
            <a:off x="3747735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Her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 idx="5"/>
          </p:nvPr>
        </p:nvSpPr>
        <p:spPr>
          <a:xfrm>
            <a:off x="6243617" y="2879900"/>
            <a:ext cx="1787400" cy="424200"/>
          </a:xfrm>
        </p:spPr>
        <p:txBody>
          <a:bodyPr/>
          <a:lstStyle/>
          <a:p>
            <a:r>
              <a:rPr lang="en-US" sz="2400" dirty="0" smtClean="0">
                <a:solidFill>
                  <a:srgbClr val="5562A2"/>
                </a:solidFill>
              </a:rPr>
              <a:t>Their </a:t>
            </a:r>
            <a:endParaRPr lang="en-US" dirty="0">
              <a:solidFill>
                <a:srgbClr val="5562A2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40353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3854635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6359717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00" y="1541551"/>
            <a:ext cx="7729200" cy="576600"/>
          </a:xfrm>
        </p:spPr>
        <p:txBody>
          <a:bodyPr/>
          <a:lstStyle/>
          <a:p>
            <a:r>
              <a:rPr lang="en-US" sz="2400" dirty="0" smtClean="0"/>
              <a:t>Diana calls me, … voice is so loud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238282" y="2879937"/>
            <a:ext cx="1787400" cy="424200"/>
          </a:xfrm>
        </p:spPr>
        <p:txBody>
          <a:bodyPr/>
          <a:lstStyle/>
          <a:p>
            <a:r>
              <a:rPr lang="en-US" sz="2400" dirty="0" smtClean="0"/>
              <a:t>His 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>
          <a:xfrm>
            <a:off x="3747735" y="2879900"/>
            <a:ext cx="1787400" cy="424200"/>
          </a:xfrm>
        </p:spPr>
        <p:txBody>
          <a:bodyPr/>
          <a:lstStyle/>
          <a:p>
            <a:r>
              <a:rPr lang="en-US" sz="2400" dirty="0" smtClean="0">
                <a:solidFill>
                  <a:srgbClr val="5562A2"/>
                </a:solidFill>
              </a:rPr>
              <a:t>Her </a:t>
            </a:r>
            <a:endParaRPr lang="en-US" sz="2400" dirty="0">
              <a:solidFill>
                <a:srgbClr val="5562A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idx="5"/>
          </p:nvPr>
        </p:nvSpPr>
        <p:spPr>
          <a:xfrm>
            <a:off x="6243617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Him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40353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3854635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6359717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00" y="921197"/>
            <a:ext cx="7729200" cy="1092537"/>
          </a:xfrm>
        </p:spPr>
        <p:txBody>
          <a:bodyPr/>
          <a:lstStyle/>
          <a:p>
            <a:r>
              <a:rPr lang="en-US" dirty="0" smtClean="0"/>
              <a:t>Participants who answered the questions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43173" y="2270589"/>
            <a:ext cx="6646054" cy="229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457200" indent="-457200" algn="l">
              <a:buSzPct val="100000"/>
              <a:buAutoNum type="arabicPeriod"/>
            </a:pPr>
            <a:r>
              <a:rPr lang="en-US" sz="2400" dirty="0" smtClean="0"/>
              <a:t>Imam </a:t>
            </a:r>
            <a:r>
              <a:rPr lang="en-US" sz="2400" dirty="0" err="1" smtClean="0"/>
              <a:t>Maskuri</a:t>
            </a:r>
            <a:r>
              <a:rPr lang="en-US" sz="2400" dirty="0" smtClean="0"/>
              <a:t> 		(correct)</a:t>
            </a:r>
          </a:p>
          <a:p>
            <a:pPr marL="457200" indent="-457200" algn="l">
              <a:buSzPct val="100000"/>
              <a:buAutoNum type="arabicPeriod"/>
            </a:pPr>
            <a:r>
              <a:rPr lang="en-US" sz="2400" dirty="0" err="1" smtClean="0"/>
              <a:t>Endin</a:t>
            </a:r>
            <a:r>
              <a:rPr lang="en-US" sz="2400" dirty="0" smtClean="0"/>
              <a:t> </a:t>
            </a:r>
            <a:r>
              <a:rPr lang="en-US" sz="2400" dirty="0" err="1" smtClean="0"/>
              <a:t>Rahmananda</a:t>
            </a:r>
            <a:r>
              <a:rPr lang="en-US" sz="2400" dirty="0" smtClean="0"/>
              <a:t> 	(correct)</a:t>
            </a:r>
          </a:p>
          <a:p>
            <a:pPr marL="457200" indent="-457200" algn="l">
              <a:buSzPct val="100000"/>
              <a:buAutoNum type="arabicPeriod"/>
            </a:pPr>
            <a:r>
              <a:rPr lang="en-US" sz="2400" dirty="0" smtClean="0"/>
              <a:t>Muhammad </a:t>
            </a:r>
            <a:r>
              <a:rPr lang="en-US" sz="2400" dirty="0" err="1" smtClean="0"/>
              <a:t>Rafli</a:t>
            </a:r>
            <a:r>
              <a:rPr lang="en-US" sz="2400" dirty="0" smtClean="0"/>
              <a:t>		(correct)</a:t>
            </a:r>
          </a:p>
          <a:p>
            <a:pPr marL="457200" indent="-457200" algn="l">
              <a:buSzPct val="100000"/>
              <a:buAutoNum type="arabicPeriod"/>
            </a:pPr>
            <a:r>
              <a:rPr lang="en-US" sz="2400" dirty="0" smtClean="0"/>
              <a:t>Ahmad </a:t>
            </a:r>
            <a:r>
              <a:rPr lang="en-US" sz="2400" dirty="0" err="1" smtClean="0"/>
              <a:t>Fauzan</a:t>
            </a:r>
            <a:r>
              <a:rPr lang="en-US" sz="2400" dirty="0" smtClean="0"/>
              <a:t> </a:t>
            </a:r>
            <a:r>
              <a:rPr lang="en-US" sz="2400" dirty="0" err="1" smtClean="0"/>
              <a:t>Bagus</a:t>
            </a:r>
            <a:r>
              <a:rPr lang="en-US" sz="2400" dirty="0" smtClean="0"/>
              <a:t>	(correct)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415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42"/>
          <p:cNvSpPr txBox="1">
            <a:spLocks noGrp="1"/>
          </p:cNvSpPr>
          <p:nvPr>
            <p:ph type="title"/>
          </p:nvPr>
        </p:nvSpPr>
        <p:spPr>
          <a:xfrm>
            <a:off x="1613043" y="539500"/>
            <a:ext cx="5918014" cy="33133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1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34"/>
          <p:cNvSpPr txBox="1">
            <a:spLocks noGrp="1"/>
          </p:cNvSpPr>
          <p:nvPr>
            <p:ph type="title"/>
          </p:nvPr>
        </p:nvSpPr>
        <p:spPr>
          <a:xfrm>
            <a:off x="1774371" y="1500975"/>
            <a:ext cx="5595158" cy="653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Pronouns</a:t>
            </a:r>
            <a:endParaRPr dirty="0"/>
          </a:p>
        </p:txBody>
      </p:sp>
      <p:sp>
        <p:nvSpPr>
          <p:cNvPr id="7" name="Google Shape;1631;p34"/>
          <p:cNvSpPr txBox="1">
            <a:spLocks noGrp="1"/>
          </p:cNvSpPr>
          <p:nvPr>
            <p:ph type="title"/>
          </p:nvPr>
        </p:nvSpPr>
        <p:spPr>
          <a:xfrm>
            <a:off x="1607521" y="2569028"/>
            <a:ext cx="5348450" cy="389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defTabSz="1170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b="0" dirty="0" smtClean="0">
                <a:latin typeface="DM Serif Display" pitchFamily="2" charset="0"/>
              </a:rPr>
              <a:t>P</a:t>
            </a:r>
            <a:r>
              <a:rPr lang="en" sz="2000" b="0" dirty="0" smtClean="0">
                <a:latin typeface="DM Serif Display" pitchFamily="2" charset="0"/>
              </a:rPr>
              <a:t>ronouns replace nouns</a:t>
            </a:r>
            <a:br>
              <a:rPr lang="en" sz="2000" b="0" dirty="0" smtClean="0">
                <a:latin typeface="DM Serif Display" pitchFamily="2" charset="0"/>
              </a:rPr>
            </a:br>
            <a:r>
              <a:rPr lang="en" sz="2000" b="0" dirty="0">
                <a:latin typeface="DM Serif Display" pitchFamily="2" charset="0"/>
              </a:rPr>
              <a:t>	</a:t>
            </a:r>
            <a:endParaRPr sz="2000" b="0" dirty="0">
              <a:latin typeface="DM Serif Display" pitchFamily="2" charset="0"/>
            </a:endParaRPr>
          </a:p>
        </p:txBody>
      </p:sp>
      <p:sp>
        <p:nvSpPr>
          <p:cNvPr id="6" name="Google Shape;1631;p34"/>
          <p:cNvSpPr txBox="1">
            <a:spLocks noGrp="1"/>
          </p:cNvSpPr>
          <p:nvPr>
            <p:ph type="title"/>
          </p:nvPr>
        </p:nvSpPr>
        <p:spPr>
          <a:xfrm>
            <a:off x="1607521" y="2876764"/>
            <a:ext cx="5348450" cy="1444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defTabSz="1170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</a:pPr>
            <a:r>
              <a:rPr lang="en" sz="2000" b="0" dirty="0" smtClean="0">
                <a:latin typeface="DM Serif Display" pitchFamily="2" charset="0"/>
              </a:rPr>
              <a:t>Examples : </a:t>
            </a:r>
            <a:r>
              <a:rPr lang="en-US" sz="2000" b="0" dirty="0" smtClean="0">
                <a:latin typeface="DM Serif Display" pitchFamily="2" charset="0"/>
              </a:rPr>
              <a:t>I</a:t>
            </a:r>
            <a:r>
              <a:rPr lang="en" sz="2000" b="0" dirty="0" smtClean="0">
                <a:latin typeface="DM Serif Display" pitchFamily="2" charset="0"/>
              </a:rPr>
              <a:t> have a book, </a:t>
            </a:r>
            <a:r>
              <a:rPr lang="en" sz="2000" dirty="0" smtClean="0">
                <a:solidFill>
                  <a:srgbClr val="5562A2"/>
                </a:solidFill>
                <a:latin typeface="DM Serif Display" pitchFamily="2" charset="0"/>
              </a:rPr>
              <a:t>it</a:t>
            </a:r>
            <a:r>
              <a:rPr lang="en" sz="2000" b="0" dirty="0" smtClean="0">
                <a:latin typeface="DM Serif Display" pitchFamily="2" charset="0"/>
              </a:rPr>
              <a:t> is a good</a:t>
            </a:r>
            <a:br>
              <a:rPr lang="en" sz="2000" b="0" dirty="0" smtClean="0">
                <a:latin typeface="DM Serif Display" pitchFamily="2" charset="0"/>
              </a:rPr>
            </a:br>
            <a:r>
              <a:rPr lang="en" sz="2000" b="0" dirty="0" smtClean="0">
                <a:latin typeface="DM Serif Display" pitchFamily="2" charset="0"/>
              </a:rPr>
              <a:t>		  </a:t>
            </a:r>
            <a:r>
              <a:rPr lang="en-US" sz="2000" b="0" dirty="0" smtClean="0">
                <a:latin typeface="DM Serif Display" pitchFamily="2" charset="0"/>
              </a:rPr>
              <a:t>I have a best friend, </a:t>
            </a:r>
            <a:r>
              <a:rPr lang="en-US" sz="2000" dirty="0" smtClean="0">
                <a:solidFill>
                  <a:srgbClr val="5562A2"/>
                </a:solidFill>
                <a:latin typeface="DM Serif Display" pitchFamily="2" charset="0"/>
              </a:rPr>
              <a:t>he</a:t>
            </a:r>
            <a:r>
              <a:rPr lang="en-US" sz="2000" b="0" dirty="0" smtClean="0">
                <a:latin typeface="DM Serif Display" pitchFamily="2" charset="0"/>
              </a:rPr>
              <a:t> is rich</a:t>
            </a:r>
            <a:br>
              <a:rPr lang="en-US" sz="2000" b="0" dirty="0" smtClean="0">
                <a:latin typeface="DM Serif Display" pitchFamily="2" charset="0"/>
              </a:rPr>
            </a:br>
            <a:r>
              <a:rPr lang="en-US" sz="2000" b="0" dirty="0" smtClean="0">
                <a:latin typeface="DM Serif Display" pitchFamily="2" charset="0"/>
              </a:rPr>
              <a:t>		  The students are in the classroom,</a:t>
            </a:r>
            <a:br>
              <a:rPr lang="en-US" sz="2000" b="0" dirty="0" smtClean="0">
                <a:latin typeface="DM Serif Display" pitchFamily="2" charset="0"/>
              </a:rPr>
            </a:br>
            <a:r>
              <a:rPr lang="en-US" sz="2000" b="0" dirty="0" smtClean="0">
                <a:latin typeface="DM Serif Display" pitchFamily="2" charset="0"/>
              </a:rPr>
              <a:t>		  </a:t>
            </a:r>
            <a:r>
              <a:rPr lang="en-US" sz="2000" dirty="0" smtClean="0">
                <a:solidFill>
                  <a:srgbClr val="5562A2"/>
                </a:solidFill>
                <a:latin typeface="DM Serif Display" pitchFamily="2" charset="0"/>
              </a:rPr>
              <a:t>they</a:t>
            </a:r>
            <a:r>
              <a:rPr lang="en-US" sz="2000" b="0" dirty="0" smtClean="0">
                <a:latin typeface="DM Serif Display" pitchFamily="2" charset="0"/>
              </a:rPr>
              <a:t> are learning English</a:t>
            </a:r>
            <a:r>
              <a:rPr lang="en" sz="2000" b="0" dirty="0" smtClean="0">
                <a:latin typeface="DM Serif Display" pitchFamily="2" charset="0"/>
              </a:rPr>
              <a:t/>
            </a:r>
            <a:br>
              <a:rPr lang="en" sz="2000" b="0" dirty="0" smtClean="0">
                <a:latin typeface="DM Serif Display" pitchFamily="2" charset="0"/>
              </a:rPr>
            </a:br>
            <a:r>
              <a:rPr lang="en" sz="2000" b="0" dirty="0" smtClean="0">
                <a:latin typeface="DM Serif Display" pitchFamily="2" charset="0"/>
              </a:rPr>
              <a:t/>
            </a:r>
            <a:br>
              <a:rPr lang="en" sz="2000" b="0" dirty="0" smtClean="0">
                <a:latin typeface="DM Serif Display" pitchFamily="2" charset="0"/>
              </a:rPr>
            </a:br>
            <a:r>
              <a:rPr lang="en" sz="2000" b="0" dirty="0">
                <a:latin typeface="DM Serif Display" pitchFamily="2" charset="0"/>
              </a:rPr>
              <a:t>	</a:t>
            </a:r>
            <a:endParaRPr sz="2000" b="0" dirty="0">
              <a:latin typeface="DM Serif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3"/>
          <p:cNvSpPr txBox="1">
            <a:spLocks noGrp="1"/>
          </p:cNvSpPr>
          <p:nvPr>
            <p:ph type="title"/>
          </p:nvPr>
        </p:nvSpPr>
        <p:spPr>
          <a:xfrm>
            <a:off x="701600" y="148312"/>
            <a:ext cx="7729200" cy="515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graphicFrame>
        <p:nvGraphicFramePr>
          <p:cNvPr id="2306" name="Google Shape;2306;p53"/>
          <p:cNvGraphicFramePr/>
          <p:nvPr>
            <p:extLst>
              <p:ext uri="{D42A27DB-BD31-4B8C-83A1-F6EECF244321}">
                <p14:modId xmlns:p14="http://schemas.microsoft.com/office/powerpoint/2010/main" val="3883073531"/>
              </p:ext>
            </p:extLst>
          </p:nvPr>
        </p:nvGraphicFramePr>
        <p:xfrm>
          <a:off x="1033784" y="546720"/>
          <a:ext cx="7064832" cy="4142665"/>
        </p:xfrm>
        <a:graphic>
          <a:graphicData uri="http://schemas.openxmlformats.org/drawingml/2006/table">
            <a:tbl>
              <a:tblPr>
                <a:noFill/>
                <a:tableStyleId>{0EC542B2-4E36-45E4-8214-E867375C6FB1}</a:tableStyleId>
              </a:tblPr>
              <a:tblGrid>
                <a:gridCol w="1186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472">
                  <a:extLst>
                    <a:ext uri="{9D8B030D-6E8A-4147-A177-3AD203B41FA5}">
                      <a16:colId xmlns:a16="http://schemas.microsoft.com/office/drawing/2014/main" val="434428131"/>
                    </a:ext>
                  </a:extLst>
                </a:gridCol>
              </a:tblGrid>
              <a:tr h="60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S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ubject pronoun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O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bject</a:t>
                      </a:r>
                      <a:r>
                        <a:rPr lang="en" sz="1400" b="0" baseline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pronoun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ossessive adjective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ossessive pronoun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Reflexive or intensive pronoun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1</a:t>
                      </a:r>
                      <a:r>
                        <a:rPr lang="en" sz="1400" b="0" baseline="3000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st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person singular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0" marR="0" marT="36000" marB="360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I 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Me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My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Mine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Myself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2</a:t>
                      </a:r>
                      <a:r>
                        <a:rPr lang="en" sz="1400" b="0" baseline="3000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nd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person singular</a:t>
                      </a:r>
                      <a:endParaRPr sz="1400" b="0" dirty="0">
                        <a:solidFill>
                          <a:schemeClr val="l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0" marR="0" marT="36000" marB="360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You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You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Your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Yours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Yourself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</a:t>
                      </a:r>
                      <a:r>
                        <a:rPr lang="en-US" sz="1400" b="0" baseline="3000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rd</a:t>
                      </a: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person singular, male</a:t>
                      </a:r>
                      <a:endParaRPr sz="1400" b="0" dirty="0">
                        <a:solidFill>
                          <a:schemeClr val="l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0" marR="0" marT="36000" marB="360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He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Him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His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His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Himself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62912"/>
                  </a:ext>
                </a:extLst>
              </a:tr>
              <a:tr h="60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</a:t>
                      </a:r>
                      <a:r>
                        <a:rPr lang="en-US" sz="1400" b="0" baseline="3000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rd</a:t>
                      </a: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person singular, female</a:t>
                      </a:r>
                      <a:endParaRPr sz="1400" b="0" dirty="0">
                        <a:solidFill>
                          <a:schemeClr val="l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0" marR="0" marT="36000" marB="360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She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Her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Her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Hers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Herself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006444"/>
                  </a:ext>
                </a:extLst>
              </a:tr>
              <a:tr h="60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</a:t>
                      </a:r>
                      <a:r>
                        <a:rPr lang="en-US" sz="1400" b="0" baseline="3000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rd</a:t>
                      </a: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person singular, neutral</a:t>
                      </a:r>
                      <a:endParaRPr sz="1400" b="0" dirty="0">
                        <a:solidFill>
                          <a:schemeClr val="l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It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It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Its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Itself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711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3"/>
          <p:cNvSpPr txBox="1">
            <a:spLocks noGrp="1"/>
          </p:cNvSpPr>
          <p:nvPr>
            <p:ph type="title"/>
          </p:nvPr>
        </p:nvSpPr>
        <p:spPr>
          <a:xfrm>
            <a:off x="701600" y="148312"/>
            <a:ext cx="7729200" cy="515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graphicFrame>
        <p:nvGraphicFramePr>
          <p:cNvPr id="2306" name="Google Shape;2306;p53"/>
          <p:cNvGraphicFramePr/>
          <p:nvPr>
            <p:extLst>
              <p:ext uri="{D42A27DB-BD31-4B8C-83A1-F6EECF244321}">
                <p14:modId xmlns:p14="http://schemas.microsoft.com/office/powerpoint/2010/main" val="635739337"/>
              </p:ext>
            </p:extLst>
          </p:nvPr>
        </p:nvGraphicFramePr>
        <p:xfrm>
          <a:off x="1023254" y="1537321"/>
          <a:ext cx="7064832" cy="2607655"/>
        </p:xfrm>
        <a:graphic>
          <a:graphicData uri="http://schemas.openxmlformats.org/drawingml/2006/table">
            <a:tbl>
              <a:tblPr>
                <a:noFill/>
                <a:tableStyleId>{0EC542B2-4E36-45E4-8214-E867375C6FB1}</a:tableStyleId>
              </a:tblPr>
              <a:tblGrid>
                <a:gridCol w="1186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472">
                  <a:extLst>
                    <a:ext uri="{9D8B030D-6E8A-4147-A177-3AD203B41FA5}">
                      <a16:colId xmlns:a16="http://schemas.microsoft.com/office/drawing/2014/main" val="434428131"/>
                    </a:ext>
                  </a:extLst>
                </a:gridCol>
              </a:tblGrid>
              <a:tr h="60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S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ubject pronoun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O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bject</a:t>
                      </a:r>
                      <a:r>
                        <a:rPr lang="en" sz="1400" b="0" baseline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pronoun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ossessive adjective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ossessive pronoun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Reflexive or intensive pronoun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1</a:t>
                      </a:r>
                      <a:r>
                        <a:rPr lang="en" sz="1400" b="0" baseline="3000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st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person plural</a:t>
                      </a:r>
                      <a:endParaRPr sz="1100" b="0" dirty="0">
                        <a:solidFill>
                          <a:schemeClr val="lt2"/>
                        </a:solidFill>
                      </a:endParaRPr>
                    </a:p>
                  </a:txBody>
                  <a:tcPr marL="0" marR="0" marT="36000" marB="360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We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Us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Our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Ours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Ourselves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2</a:t>
                      </a:r>
                      <a:r>
                        <a:rPr lang="en" sz="1400" b="0" baseline="3000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nd</a:t>
                      </a:r>
                      <a:r>
                        <a:rPr lang="en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person plural</a:t>
                      </a:r>
                      <a:endParaRPr sz="1400" b="0" dirty="0">
                        <a:solidFill>
                          <a:schemeClr val="l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0" marR="0" marT="36000" marB="360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You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You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Your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Yours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Yourselves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</a:t>
                      </a:r>
                      <a:r>
                        <a:rPr lang="en-US" sz="1400" b="0" baseline="3000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rd</a:t>
                      </a:r>
                      <a:r>
                        <a:rPr lang="en-US" sz="1400" b="0" dirty="0" smtClean="0">
                          <a:solidFill>
                            <a:schemeClr val="l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person plural</a:t>
                      </a:r>
                      <a:endParaRPr sz="1400" b="0" dirty="0">
                        <a:solidFill>
                          <a:schemeClr val="l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0" marR="0" marT="36000" marB="360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They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Them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Their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Theirs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DM Serif Display" pitchFamily="2" charset="0"/>
                        </a:rPr>
                        <a:t>Themselves</a:t>
                      </a:r>
                      <a:endParaRPr sz="1400" dirty="0">
                        <a:latin typeface="DM Serif Display" pitchFamily="2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62912"/>
                  </a:ext>
                </a:extLst>
              </a:tr>
            </a:tbl>
          </a:graphicData>
        </a:graphic>
      </p:graphicFrame>
      <p:sp>
        <p:nvSpPr>
          <p:cNvPr id="4" name="Google Shape;1631;p34"/>
          <p:cNvSpPr txBox="1">
            <a:spLocks/>
          </p:cNvSpPr>
          <p:nvPr/>
        </p:nvSpPr>
        <p:spPr>
          <a:xfrm>
            <a:off x="6914508" y="4475680"/>
            <a:ext cx="1160979" cy="44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 defTabSz="1170000">
              <a:lnSpc>
                <a:spcPct val="100000"/>
              </a:lnSpc>
              <a:tabLst>
                <a:tab pos="0" algn="l"/>
              </a:tabLst>
            </a:pPr>
            <a:r>
              <a:rPr lang="en-US" sz="2000" b="0" dirty="0" smtClean="0">
                <a:hlinkClick r:id="rId3" action="ppaction://hlinksldjump"/>
              </a:rPr>
              <a:t>Back </a:t>
            </a:r>
            <a:r>
              <a:rPr lang="en-US" sz="2000" b="0" dirty="0" smtClean="0">
                <a:sym typeface="Wingdings" panose="05000000000000000000" pitchFamily="2" charset="2"/>
                <a:hlinkClick r:id="rId3" action="ppaction://hlinksldjump"/>
              </a:rPr>
              <a:t></a:t>
            </a:r>
            <a:endParaRPr lang="en-US" sz="2000" b="0" dirty="0">
              <a:latin typeface="DM Serif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631;p34"/>
          <p:cNvSpPr txBox="1">
            <a:spLocks noGrp="1"/>
          </p:cNvSpPr>
          <p:nvPr>
            <p:ph type="title"/>
          </p:nvPr>
        </p:nvSpPr>
        <p:spPr>
          <a:xfrm>
            <a:off x="1774371" y="1357137"/>
            <a:ext cx="5595158" cy="653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Reflexive</a:t>
            </a:r>
            <a:r>
              <a:rPr lang="en" sz="4800" dirty="0" smtClean="0"/>
              <a:t> Pronouns</a:t>
            </a:r>
            <a:endParaRPr sz="4800" dirty="0"/>
          </a:p>
        </p:txBody>
      </p:sp>
      <p:sp>
        <p:nvSpPr>
          <p:cNvPr id="40" name="Google Shape;1631;p34"/>
          <p:cNvSpPr txBox="1">
            <a:spLocks/>
          </p:cNvSpPr>
          <p:nvPr/>
        </p:nvSpPr>
        <p:spPr>
          <a:xfrm>
            <a:off x="740229" y="2445249"/>
            <a:ext cx="3544096" cy="21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defTabSz="1170000">
              <a:lnSpc>
                <a:spcPct val="100000"/>
              </a:lnSpc>
              <a:tabLst>
                <a:tab pos="0" algn="l"/>
              </a:tabLst>
            </a:pPr>
            <a:r>
              <a:rPr lang="en-US" sz="2000" b="0" dirty="0"/>
              <a:t>R</a:t>
            </a:r>
            <a:r>
              <a:rPr lang="en-US" sz="2000" b="0" dirty="0" smtClean="0"/>
              <a:t>eflexive </a:t>
            </a:r>
            <a:r>
              <a:rPr lang="en-US" sz="2000" b="0" dirty="0"/>
              <a:t>pronouns are used when the subject and object of a</a:t>
            </a:r>
            <a:r>
              <a:rPr lang="en-US" sz="2000" b="0" dirty="0" smtClean="0"/>
              <a:t> </a:t>
            </a:r>
            <a:r>
              <a:rPr lang="en-US" sz="2000" b="0" dirty="0"/>
              <a:t>sentence are the same </a:t>
            </a:r>
            <a:r>
              <a:rPr lang="en-US" sz="2000" b="0" dirty="0" smtClean="0"/>
              <a:t>thing.</a:t>
            </a:r>
            <a:r>
              <a:rPr lang="en-US" sz="2000" b="0" dirty="0" smtClean="0">
                <a:latin typeface="DM Serif Display" pitchFamily="2" charset="0"/>
              </a:rPr>
              <a:t/>
            </a:r>
            <a:br>
              <a:rPr lang="en-US" sz="2000" b="0" dirty="0" smtClean="0">
                <a:latin typeface="DM Serif Display" pitchFamily="2" charset="0"/>
              </a:rPr>
            </a:br>
            <a:r>
              <a:rPr lang="en-US" sz="2000" b="0" dirty="0" smtClean="0">
                <a:latin typeface="DM Serif Display" pitchFamily="2" charset="0"/>
              </a:rPr>
              <a:t>	</a:t>
            </a:r>
            <a:endParaRPr lang="en-US" sz="2000" b="0" dirty="0">
              <a:latin typeface="DM Serif Display" pitchFamily="2" charset="0"/>
            </a:endParaRPr>
          </a:p>
        </p:txBody>
      </p:sp>
      <p:sp>
        <p:nvSpPr>
          <p:cNvPr id="41" name="Google Shape;1631;p34"/>
          <p:cNvSpPr txBox="1">
            <a:spLocks/>
          </p:cNvSpPr>
          <p:nvPr/>
        </p:nvSpPr>
        <p:spPr>
          <a:xfrm>
            <a:off x="4561677" y="2445249"/>
            <a:ext cx="3513811" cy="21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defTabSz="1170000">
              <a:lnSpc>
                <a:spcPct val="100000"/>
              </a:lnSpc>
              <a:tabLst>
                <a:tab pos="0" algn="l"/>
              </a:tabLst>
            </a:pPr>
            <a:r>
              <a:rPr lang="en-US" sz="2000" b="0" dirty="0" smtClean="0"/>
              <a:t>Example:</a:t>
            </a:r>
          </a:p>
          <a:p>
            <a:pPr algn="r" defTabSz="1170000">
              <a:lnSpc>
                <a:spcPct val="100000"/>
              </a:lnSpc>
              <a:tabLst>
                <a:tab pos="0" algn="l"/>
              </a:tabLst>
            </a:pPr>
            <a:r>
              <a:rPr lang="en-US" sz="2000" b="0" dirty="0" smtClean="0">
                <a:solidFill>
                  <a:srgbClr val="5562A2"/>
                </a:solidFill>
              </a:rPr>
              <a:t>Putri</a:t>
            </a:r>
            <a:r>
              <a:rPr lang="en-US" sz="2000" b="0" dirty="0" smtClean="0"/>
              <a:t> </a:t>
            </a:r>
            <a:r>
              <a:rPr lang="en-US" sz="2000" b="0" dirty="0"/>
              <a:t>found </a:t>
            </a:r>
            <a:r>
              <a:rPr lang="en-US" sz="2000" b="0" dirty="0">
                <a:solidFill>
                  <a:srgbClr val="5562A2"/>
                </a:solidFill>
              </a:rPr>
              <a:t>herself</a:t>
            </a:r>
            <a:r>
              <a:rPr lang="en-US" sz="2000" b="0" dirty="0"/>
              <a:t> in a dangerous part of </a:t>
            </a:r>
            <a:r>
              <a:rPr lang="en-US" sz="2000" b="0" dirty="0" smtClean="0"/>
              <a:t>town</a:t>
            </a:r>
          </a:p>
          <a:p>
            <a:pPr algn="r" defTabSz="1170000">
              <a:lnSpc>
                <a:spcPct val="100000"/>
              </a:lnSpc>
              <a:tabLst>
                <a:tab pos="0" algn="l"/>
              </a:tabLst>
            </a:pPr>
            <a:endParaRPr lang="en-US" sz="1100" b="0" dirty="0" smtClean="0"/>
          </a:p>
          <a:p>
            <a:pPr algn="r" defTabSz="1170000">
              <a:lnSpc>
                <a:spcPct val="100000"/>
              </a:lnSpc>
              <a:tabLst>
                <a:tab pos="0" algn="l"/>
              </a:tabLst>
            </a:pPr>
            <a:r>
              <a:rPr lang="en-US" sz="2000" b="0" dirty="0" smtClean="0">
                <a:solidFill>
                  <a:srgbClr val="5562A2"/>
                </a:solidFill>
                <a:latin typeface="DM Serif Display" pitchFamily="2" charset="0"/>
              </a:rPr>
              <a:t>I</a:t>
            </a:r>
            <a:r>
              <a:rPr lang="en-US" sz="2000" b="0" dirty="0" smtClean="0">
                <a:latin typeface="DM Serif Display" pitchFamily="2" charset="0"/>
              </a:rPr>
              <a:t> saw </a:t>
            </a:r>
            <a:r>
              <a:rPr lang="en-US" sz="2000" b="0" dirty="0" smtClean="0">
                <a:solidFill>
                  <a:srgbClr val="5562A2"/>
                </a:solidFill>
                <a:latin typeface="DM Serif Display" pitchFamily="2" charset="0"/>
              </a:rPr>
              <a:t>myself</a:t>
            </a:r>
            <a:r>
              <a:rPr lang="en-US" sz="2000" b="0" dirty="0" smtClean="0">
                <a:latin typeface="DM Serif Display" pitchFamily="2" charset="0"/>
              </a:rPr>
              <a:t> in the mirror</a:t>
            </a:r>
            <a:br>
              <a:rPr lang="en-US" sz="2000" b="0" dirty="0" smtClean="0">
                <a:latin typeface="DM Serif Display" pitchFamily="2" charset="0"/>
              </a:rPr>
            </a:br>
            <a:r>
              <a:rPr lang="en-US" sz="2000" b="0" dirty="0" smtClean="0">
                <a:latin typeface="DM Serif Display" pitchFamily="2" charset="0"/>
              </a:rPr>
              <a:t>	</a:t>
            </a:r>
            <a:endParaRPr lang="en-US" sz="2000" b="0" dirty="0">
              <a:latin typeface="DM Serif Display" pitchFamily="2" charset="0"/>
            </a:endParaRPr>
          </a:p>
        </p:txBody>
      </p:sp>
      <p:sp>
        <p:nvSpPr>
          <p:cNvPr id="42" name="Google Shape;1631;p34"/>
          <p:cNvSpPr txBox="1">
            <a:spLocks/>
          </p:cNvSpPr>
          <p:nvPr/>
        </p:nvSpPr>
        <p:spPr>
          <a:xfrm>
            <a:off x="719682" y="4143238"/>
            <a:ext cx="1160979" cy="44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defTabSz="1170000">
              <a:lnSpc>
                <a:spcPct val="100000"/>
              </a:lnSpc>
              <a:tabLst>
                <a:tab pos="0" algn="l"/>
              </a:tabLst>
            </a:pPr>
            <a:r>
              <a:rPr lang="en-US" sz="1800" b="0" dirty="0" smtClean="0">
                <a:sym typeface="Wingdings" panose="05000000000000000000" pitchFamily="2" charset="2"/>
                <a:hlinkClick r:id="rId3" action="ppaction://hlinksldjump"/>
              </a:rPr>
              <a:t> </a:t>
            </a:r>
            <a:r>
              <a:rPr lang="en-US" sz="1800" b="0" dirty="0" smtClean="0">
                <a:hlinkClick r:id="rId3" action="ppaction://hlinksldjump"/>
              </a:rPr>
              <a:t>Table</a:t>
            </a:r>
            <a:endParaRPr lang="en-US" sz="1800" b="0" dirty="0">
              <a:latin typeface="DM Serif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31;p34"/>
          <p:cNvSpPr txBox="1">
            <a:spLocks noGrp="1"/>
          </p:cNvSpPr>
          <p:nvPr>
            <p:ph type="title"/>
          </p:nvPr>
        </p:nvSpPr>
        <p:spPr>
          <a:xfrm>
            <a:off x="719682" y="689315"/>
            <a:ext cx="7663442" cy="1344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Possessive Adjective &amp; Possessive Pronouns</a:t>
            </a:r>
            <a:endParaRPr sz="4800" dirty="0"/>
          </a:p>
        </p:txBody>
      </p:sp>
      <p:sp>
        <p:nvSpPr>
          <p:cNvPr id="8" name="Google Shape;1631;p34"/>
          <p:cNvSpPr txBox="1">
            <a:spLocks/>
          </p:cNvSpPr>
          <p:nvPr/>
        </p:nvSpPr>
        <p:spPr>
          <a:xfrm>
            <a:off x="719682" y="2198671"/>
            <a:ext cx="7355805" cy="66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 defTabSz="1170000">
              <a:lnSpc>
                <a:spcPct val="100000"/>
              </a:lnSpc>
              <a:tabLst>
                <a:tab pos="0" algn="l"/>
              </a:tabLst>
            </a:pPr>
            <a:r>
              <a:rPr lang="en-US" sz="2000" b="0" dirty="0" smtClean="0"/>
              <a:t>To </a:t>
            </a:r>
            <a:r>
              <a:rPr lang="en-US" sz="2000" b="0" dirty="0"/>
              <a:t>refer to possessions and to indicate ownership of something</a:t>
            </a:r>
            <a:r>
              <a:rPr lang="en-US" sz="2000" b="0" dirty="0" smtClean="0">
                <a:latin typeface="DM Serif Display" pitchFamily="2" charset="0"/>
              </a:rPr>
              <a:t/>
            </a:r>
            <a:br>
              <a:rPr lang="en-US" sz="2000" b="0" dirty="0" smtClean="0">
                <a:latin typeface="DM Serif Display" pitchFamily="2" charset="0"/>
              </a:rPr>
            </a:br>
            <a:r>
              <a:rPr lang="en-US" sz="2000" b="0" dirty="0" smtClean="0">
                <a:latin typeface="DM Serif Display" pitchFamily="2" charset="0"/>
              </a:rPr>
              <a:t>	</a:t>
            </a:r>
            <a:endParaRPr lang="en-US" sz="2000" b="0" dirty="0">
              <a:latin typeface="DM Serif Display" pitchFamily="2" charset="0"/>
            </a:endParaRPr>
          </a:p>
        </p:txBody>
      </p:sp>
      <p:sp>
        <p:nvSpPr>
          <p:cNvPr id="6" name="Google Shape;1631;p34"/>
          <p:cNvSpPr txBox="1">
            <a:spLocks/>
          </p:cNvSpPr>
          <p:nvPr/>
        </p:nvSpPr>
        <p:spPr>
          <a:xfrm>
            <a:off x="4561677" y="3020605"/>
            <a:ext cx="3513811" cy="170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 defTabSz="1170000">
              <a:lnSpc>
                <a:spcPct val="10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2000" dirty="0" smtClean="0"/>
              <a:t>Possessive Pronouns</a:t>
            </a:r>
          </a:p>
          <a:p>
            <a:pPr algn="r" defTabSz="1170000">
              <a:lnSpc>
                <a:spcPct val="10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2000" b="0" dirty="0">
                <a:latin typeface="DM Serif Display" pitchFamily="2" charset="0"/>
              </a:rPr>
              <a:t>is a pronoun used to denote ownership</a:t>
            </a:r>
          </a:p>
        </p:txBody>
      </p:sp>
      <p:sp>
        <p:nvSpPr>
          <p:cNvPr id="10" name="Google Shape;1631;p34"/>
          <p:cNvSpPr txBox="1">
            <a:spLocks/>
          </p:cNvSpPr>
          <p:nvPr/>
        </p:nvSpPr>
        <p:spPr>
          <a:xfrm>
            <a:off x="719682" y="3030880"/>
            <a:ext cx="3513811" cy="170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 defTabSz="1170000">
              <a:lnSpc>
                <a:spcPct val="10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2000" dirty="0" smtClean="0"/>
              <a:t>Possessive Adjective</a:t>
            </a:r>
          </a:p>
          <a:p>
            <a:pPr defTabSz="1170000">
              <a:lnSpc>
                <a:spcPct val="10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2000" b="0" dirty="0" smtClean="0"/>
              <a:t>is </a:t>
            </a:r>
            <a:r>
              <a:rPr lang="en-US" sz="2000" b="0" dirty="0"/>
              <a:t>an adjective used to indicate the ownership of the noun it is modifying</a:t>
            </a:r>
            <a:r>
              <a:rPr lang="en-US" sz="2000" b="0" dirty="0" smtClean="0">
                <a:latin typeface="DM Serif Display" pitchFamily="2" charset="0"/>
              </a:rPr>
              <a:t/>
            </a:r>
            <a:br>
              <a:rPr lang="en-US" sz="2000" b="0" dirty="0" smtClean="0">
                <a:latin typeface="DM Serif Display" pitchFamily="2" charset="0"/>
              </a:rPr>
            </a:br>
            <a:r>
              <a:rPr lang="en-US" sz="2000" b="0" dirty="0" smtClean="0">
                <a:latin typeface="DM Serif Display" pitchFamily="2" charset="0"/>
              </a:rPr>
              <a:t>	</a:t>
            </a:r>
            <a:endParaRPr lang="en-US" sz="2000" b="0" dirty="0">
              <a:latin typeface="DM Serif Display" pitchFamily="2" charset="0"/>
            </a:endParaRPr>
          </a:p>
        </p:txBody>
      </p:sp>
      <p:sp>
        <p:nvSpPr>
          <p:cNvPr id="11" name="Google Shape;1631;p34"/>
          <p:cNvSpPr txBox="1">
            <a:spLocks/>
          </p:cNvSpPr>
          <p:nvPr/>
        </p:nvSpPr>
        <p:spPr>
          <a:xfrm>
            <a:off x="719682" y="4509896"/>
            <a:ext cx="1160979" cy="44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defTabSz="1170000">
              <a:lnSpc>
                <a:spcPct val="100000"/>
              </a:lnSpc>
              <a:tabLst>
                <a:tab pos="0" algn="l"/>
              </a:tabLst>
            </a:pPr>
            <a:r>
              <a:rPr lang="en-US" sz="1800" b="0" dirty="0" smtClean="0">
                <a:sym typeface="Wingdings" panose="05000000000000000000" pitchFamily="2" charset="2"/>
                <a:hlinkClick r:id="rId3" action="ppaction://hlinksldjump"/>
              </a:rPr>
              <a:t> </a:t>
            </a:r>
            <a:r>
              <a:rPr lang="en-US" sz="1800" b="0" dirty="0" smtClean="0">
                <a:hlinkClick r:id="rId3" action="ppaction://hlinksldjump"/>
              </a:rPr>
              <a:t>Table</a:t>
            </a:r>
            <a:endParaRPr lang="en-US" sz="1800" b="0" dirty="0">
              <a:latin typeface="DM Serif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31;p34"/>
          <p:cNvSpPr txBox="1">
            <a:spLocks noGrp="1"/>
          </p:cNvSpPr>
          <p:nvPr>
            <p:ph type="title"/>
          </p:nvPr>
        </p:nvSpPr>
        <p:spPr>
          <a:xfrm>
            <a:off x="1561672" y="720139"/>
            <a:ext cx="6020556" cy="15709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US" sz="4800" dirty="0" smtClean="0"/>
              <a:t>Possessive Adjective</a:t>
            </a:r>
            <a:br>
              <a:rPr lang="en-US" sz="4800" dirty="0" smtClean="0"/>
            </a:br>
            <a:r>
              <a:rPr lang="en-US" sz="3600" b="0" dirty="0" smtClean="0">
                <a:latin typeface="DM Serif Display" pitchFamily="2" charset="0"/>
              </a:rPr>
              <a:t>PA </a:t>
            </a:r>
            <a:r>
              <a:rPr lang="en-US" sz="3600" b="0" dirty="0">
                <a:latin typeface="DM Serif Display" pitchFamily="2" charset="0"/>
              </a:rPr>
              <a:t>+ </a:t>
            </a:r>
            <a:r>
              <a:rPr lang="en-US" sz="3600" b="0" dirty="0" smtClean="0">
                <a:latin typeface="DM Serif Display" pitchFamily="2" charset="0"/>
              </a:rPr>
              <a:t>Nouns</a:t>
            </a:r>
            <a:endParaRPr sz="4800" b="0" dirty="0"/>
          </a:p>
        </p:txBody>
      </p:sp>
      <p:sp>
        <p:nvSpPr>
          <p:cNvPr id="8" name="Google Shape;1631;p34"/>
          <p:cNvSpPr txBox="1">
            <a:spLocks/>
          </p:cNvSpPr>
          <p:nvPr/>
        </p:nvSpPr>
        <p:spPr>
          <a:xfrm>
            <a:off x="740229" y="2291137"/>
            <a:ext cx="3544096" cy="21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defTabSz="1170000">
              <a:lnSpc>
                <a:spcPct val="100000"/>
              </a:lnSpc>
              <a:tabLst>
                <a:tab pos="0" algn="l"/>
              </a:tabLst>
            </a:pPr>
            <a:r>
              <a:rPr lang="en-US" sz="2000" b="0" dirty="0" smtClean="0"/>
              <a:t>Examples</a:t>
            </a:r>
          </a:p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/>
              <a:t>Did mother find </a:t>
            </a:r>
            <a:r>
              <a:rPr lang="en-US" sz="2000" b="0" dirty="0" smtClean="0">
                <a:solidFill>
                  <a:srgbClr val="5562A2"/>
                </a:solidFill>
              </a:rPr>
              <a:t>my </a:t>
            </a:r>
            <a:r>
              <a:rPr lang="en-US" sz="2000" b="0" dirty="0" smtClean="0">
                <a:solidFill>
                  <a:schemeClr val="tx1"/>
                </a:solidFill>
              </a:rPr>
              <a:t>shoes</a:t>
            </a:r>
            <a:r>
              <a:rPr lang="en-US" sz="2000" b="0" dirty="0" smtClean="0"/>
              <a:t>?</a:t>
            </a:r>
          </a:p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>
                <a:latin typeface="DM Serif Display" pitchFamily="2" charset="0"/>
              </a:rPr>
              <a:t>I wants to see </a:t>
            </a:r>
            <a:r>
              <a:rPr lang="en-US" sz="2000" b="0" dirty="0" smtClean="0">
                <a:solidFill>
                  <a:srgbClr val="5562A2"/>
                </a:solidFill>
                <a:latin typeface="DM Serif Display" pitchFamily="2" charset="0"/>
              </a:rPr>
              <a:t>your</a:t>
            </a:r>
            <a:r>
              <a:rPr lang="en-US" sz="2000" b="0" dirty="0" smtClean="0">
                <a:latin typeface="DM Serif Display" pitchFamily="2" charset="0"/>
              </a:rPr>
              <a:t> book</a:t>
            </a:r>
          </a:p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>
                <a:latin typeface="DM Serif Display" pitchFamily="2" charset="0"/>
              </a:rPr>
              <a:t>This is </a:t>
            </a:r>
            <a:r>
              <a:rPr lang="en-US" sz="2000" b="0" dirty="0">
                <a:solidFill>
                  <a:srgbClr val="5562A2"/>
                </a:solidFill>
                <a:latin typeface="DM Serif Display" pitchFamily="2" charset="0"/>
              </a:rPr>
              <a:t>our</a:t>
            </a:r>
            <a:r>
              <a:rPr lang="en-US" sz="2000" b="0" dirty="0" smtClean="0">
                <a:latin typeface="DM Serif Display" pitchFamily="2" charset="0"/>
              </a:rPr>
              <a:t> house</a:t>
            </a:r>
          </a:p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>
                <a:latin typeface="DM Serif Display" pitchFamily="2" charset="0"/>
              </a:rPr>
              <a:t>Where is </a:t>
            </a:r>
            <a:r>
              <a:rPr lang="en-US" sz="2000" b="0" dirty="0">
                <a:solidFill>
                  <a:srgbClr val="5562A2"/>
                </a:solidFill>
                <a:latin typeface="DM Serif Display" pitchFamily="2" charset="0"/>
              </a:rPr>
              <a:t>their</a:t>
            </a:r>
            <a:r>
              <a:rPr lang="en-US" sz="2000" b="0" dirty="0" smtClean="0">
                <a:latin typeface="DM Serif Display" pitchFamily="2" charset="0"/>
              </a:rPr>
              <a:t> school?</a:t>
            </a:r>
            <a:endParaRPr lang="en-US" sz="2000" b="0" dirty="0">
              <a:latin typeface="DM Serif Display" pitchFamily="2" charset="0"/>
            </a:endParaRPr>
          </a:p>
        </p:txBody>
      </p:sp>
      <p:sp>
        <p:nvSpPr>
          <p:cNvPr id="6" name="Google Shape;1631;p34"/>
          <p:cNvSpPr txBox="1">
            <a:spLocks/>
          </p:cNvSpPr>
          <p:nvPr/>
        </p:nvSpPr>
        <p:spPr>
          <a:xfrm>
            <a:off x="4561677" y="2589087"/>
            <a:ext cx="3657649" cy="21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/>
              <a:t>Putri will fix </a:t>
            </a:r>
            <a:r>
              <a:rPr lang="en-US" sz="2000" b="0" dirty="0">
                <a:solidFill>
                  <a:srgbClr val="5562A2"/>
                </a:solidFill>
                <a:latin typeface="DM Serif Display" pitchFamily="2" charset="0"/>
              </a:rPr>
              <a:t>her</a:t>
            </a:r>
            <a:r>
              <a:rPr lang="en-US" sz="2000" b="0" dirty="0" smtClean="0"/>
              <a:t> bike today</a:t>
            </a:r>
          </a:p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>
                <a:latin typeface="DM Serif Display" pitchFamily="2" charset="0"/>
              </a:rPr>
              <a:t>Aldi </a:t>
            </a:r>
            <a:r>
              <a:rPr lang="en-US" sz="2000" b="0" dirty="0">
                <a:latin typeface="DM Serif Display" pitchFamily="2" charset="0"/>
              </a:rPr>
              <a:t>had dinner with </a:t>
            </a:r>
            <a:r>
              <a:rPr lang="en-US" sz="2000" b="0" dirty="0">
                <a:solidFill>
                  <a:srgbClr val="5562A2"/>
                </a:solidFill>
                <a:latin typeface="DM Serif Display" pitchFamily="2" charset="0"/>
              </a:rPr>
              <a:t>his</a:t>
            </a:r>
            <a:r>
              <a:rPr lang="en-US" sz="2000" b="0" dirty="0">
                <a:latin typeface="DM Serif Display" pitchFamily="2" charset="0"/>
              </a:rPr>
              <a:t> </a:t>
            </a:r>
            <a:r>
              <a:rPr lang="en-US" sz="2000" b="0" dirty="0" smtClean="0">
                <a:latin typeface="DM Serif Display" pitchFamily="2" charset="0"/>
              </a:rPr>
              <a:t>family</a:t>
            </a:r>
          </a:p>
          <a:p>
            <a:pPr defTabSz="1170000">
              <a:lnSpc>
                <a:spcPct val="100000"/>
              </a:lnSpc>
              <a:tabLst>
                <a:tab pos="0" algn="l"/>
              </a:tabLst>
            </a:pPr>
            <a:endParaRPr lang="en-US" sz="2000" b="0" dirty="0" smtClean="0">
              <a:latin typeface="DM Serif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31;p34"/>
          <p:cNvSpPr txBox="1">
            <a:spLocks noGrp="1"/>
          </p:cNvSpPr>
          <p:nvPr>
            <p:ph type="title"/>
          </p:nvPr>
        </p:nvSpPr>
        <p:spPr>
          <a:xfrm>
            <a:off x="1561672" y="996593"/>
            <a:ext cx="6020556" cy="791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US" sz="4800" dirty="0" smtClean="0"/>
              <a:t>Possessive Pronouns</a:t>
            </a:r>
            <a:endParaRPr sz="4800" b="0" dirty="0"/>
          </a:p>
        </p:txBody>
      </p:sp>
      <p:sp>
        <p:nvSpPr>
          <p:cNvPr id="8" name="Google Shape;1631;p34"/>
          <p:cNvSpPr txBox="1">
            <a:spLocks/>
          </p:cNvSpPr>
          <p:nvPr/>
        </p:nvSpPr>
        <p:spPr>
          <a:xfrm>
            <a:off x="740229" y="2291137"/>
            <a:ext cx="3544096" cy="21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defTabSz="1170000">
              <a:lnSpc>
                <a:spcPct val="100000"/>
              </a:lnSpc>
              <a:tabLst>
                <a:tab pos="0" algn="l"/>
              </a:tabLst>
            </a:pPr>
            <a:r>
              <a:rPr lang="en-US" sz="2000" b="0" dirty="0" smtClean="0"/>
              <a:t>Examples</a:t>
            </a:r>
          </a:p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/>
              <a:t>This car is </a:t>
            </a:r>
            <a:r>
              <a:rPr lang="en-US" sz="2000" b="0" dirty="0">
                <a:solidFill>
                  <a:srgbClr val="5562A2"/>
                </a:solidFill>
                <a:latin typeface="DM Serif Display" pitchFamily="2" charset="0"/>
              </a:rPr>
              <a:t>mine</a:t>
            </a:r>
          </a:p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>
                <a:latin typeface="DM Serif Display" pitchFamily="2" charset="0"/>
              </a:rPr>
              <a:t>These books are </a:t>
            </a:r>
            <a:r>
              <a:rPr lang="en-US" sz="2000" b="0" dirty="0">
                <a:solidFill>
                  <a:srgbClr val="5562A2"/>
                </a:solidFill>
                <a:latin typeface="DM Serif Display" pitchFamily="2" charset="0"/>
              </a:rPr>
              <a:t>hers</a:t>
            </a:r>
          </a:p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>
                <a:latin typeface="DM Serif Display" pitchFamily="2" charset="0"/>
              </a:rPr>
              <a:t>The house is </a:t>
            </a:r>
            <a:r>
              <a:rPr lang="en-US" sz="2000" b="0" dirty="0">
                <a:solidFill>
                  <a:srgbClr val="5562A2"/>
                </a:solidFill>
                <a:latin typeface="DM Serif Display" pitchFamily="2" charset="0"/>
              </a:rPr>
              <a:t>his</a:t>
            </a:r>
          </a:p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>
                <a:latin typeface="DM Serif Display" pitchFamily="2" charset="0"/>
              </a:rPr>
              <a:t>This food is </a:t>
            </a:r>
            <a:r>
              <a:rPr lang="en-US" sz="2000" b="0" dirty="0">
                <a:solidFill>
                  <a:srgbClr val="5562A2"/>
                </a:solidFill>
                <a:latin typeface="DM Serif Display" pitchFamily="2" charset="0"/>
              </a:rPr>
              <a:t>theirs</a:t>
            </a:r>
          </a:p>
        </p:txBody>
      </p:sp>
      <p:sp>
        <p:nvSpPr>
          <p:cNvPr id="6" name="Google Shape;1631;p34"/>
          <p:cNvSpPr txBox="1">
            <a:spLocks/>
          </p:cNvSpPr>
          <p:nvPr/>
        </p:nvSpPr>
        <p:spPr>
          <a:xfrm>
            <a:off x="4561677" y="2589087"/>
            <a:ext cx="3657649" cy="18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/>
              <a:t>This homework is </a:t>
            </a:r>
            <a:r>
              <a:rPr lang="en-US" sz="2000" b="0" dirty="0">
                <a:solidFill>
                  <a:srgbClr val="5562A2"/>
                </a:solidFill>
                <a:latin typeface="DM Serif Display" pitchFamily="2" charset="0"/>
              </a:rPr>
              <a:t>ours</a:t>
            </a:r>
          </a:p>
          <a:p>
            <a:pPr marL="342900" indent="-342900" defTabSz="11700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dirty="0" smtClean="0">
                <a:latin typeface="DM Serif Display" pitchFamily="2" charset="0"/>
              </a:rPr>
              <a:t>Those toys are </a:t>
            </a:r>
            <a:r>
              <a:rPr lang="en-US" sz="2000" b="0" dirty="0">
                <a:solidFill>
                  <a:srgbClr val="5562A2"/>
                </a:solidFill>
                <a:latin typeface="DM Serif Display" pitchFamily="2" charset="0"/>
              </a:rPr>
              <a:t>yours</a:t>
            </a:r>
          </a:p>
        </p:txBody>
      </p:sp>
    </p:spTree>
    <p:extLst>
      <p:ext uri="{BB962C8B-B14F-4D97-AF65-F5344CB8AC3E}">
        <p14:creationId xmlns:p14="http://schemas.microsoft.com/office/powerpoint/2010/main" val="21076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750" y="1675866"/>
            <a:ext cx="5210400" cy="1148700"/>
          </a:xfrm>
        </p:spPr>
        <p:txBody>
          <a:bodyPr/>
          <a:lstStyle/>
          <a:p>
            <a:r>
              <a:rPr lang="en-US" sz="8000" dirty="0" smtClean="0"/>
              <a:t>GAME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064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lish Lesson by Slidesgo">
  <a:themeElements>
    <a:clrScheme name="Simple Light">
      <a:dk1>
        <a:srgbClr val="2C2C2C"/>
      </a:dk1>
      <a:lt1>
        <a:srgbClr val="FFF2CC"/>
      </a:lt1>
      <a:dk2>
        <a:srgbClr val="C6C6C6"/>
      </a:dk2>
      <a:lt2>
        <a:srgbClr val="FFD966"/>
      </a:lt2>
      <a:accent1>
        <a:srgbClr val="EC594B"/>
      </a:accent1>
      <a:accent2>
        <a:srgbClr val="5562A2"/>
      </a:accent2>
      <a:accent3>
        <a:srgbClr val="FFD966"/>
      </a:accent3>
      <a:accent4>
        <a:srgbClr val="FFF2CC"/>
      </a:accent4>
      <a:accent5>
        <a:srgbClr val="C6C6C6"/>
      </a:accent5>
      <a:accent6>
        <a:srgbClr val="E84232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345</Words>
  <Application>Microsoft Office PowerPoint</Application>
  <PresentationFormat>On-screen Show (16:9)</PresentationFormat>
  <Paragraphs>134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Basic</vt:lpstr>
      <vt:lpstr>DM Serif Display</vt:lpstr>
      <vt:lpstr>Muli</vt:lpstr>
      <vt:lpstr>Raleway Thin</vt:lpstr>
      <vt:lpstr>Staatliches</vt:lpstr>
      <vt:lpstr>Wingdings</vt:lpstr>
      <vt:lpstr>English Lesson by Slidesgo</vt:lpstr>
      <vt:lpstr>Pronouns</vt:lpstr>
      <vt:lpstr>Pronouns</vt:lpstr>
      <vt:lpstr> </vt:lpstr>
      <vt:lpstr> </vt:lpstr>
      <vt:lpstr>Reflexive Pronouns</vt:lpstr>
      <vt:lpstr>Possessive Adjective &amp; Possessive Pronouns</vt:lpstr>
      <vt:lpstr>Possessive Adjective PA + Nouns</vt:lpstr>
      <vt:lpstr>Possessive Pronouns</vt:lpstr>
      <vt:lpstr>GAME</vt:lpstr>
      <vt:lpstr>The interviewer asked … why I am interested in the position.</vt:lpstr>
      <vt:lpstr>She was a new doll, … doll is very big</vt:lpstr>
      <vt:lpstr>They will buy some foods, … foods are so delicious.</vt:lpstr>
      <vt:lpstr>Diana calls me, … voice is so loud</vt:lpstr>
      <vt:lpstr>Participants who answered the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Pronoun</dc:title>
  <cp:lastModifiedBy>farhan</cp:lastModifiedBy>
  <cp:revision>63</cp:revision>
  <dcterms:modified xsi:type="dcterms:W3CDTF">2020-10-21T07:48:09Z</dcterms:modified>
</cp:coreProperties>
</file>