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1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3041A-D662-4DB3-AA7B-93D14B51E2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9FC88F-950B-4869-BD18-81763F126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2189408"/>
            <a:ext cx="8319752" cy="9144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Comic Sans MS" panose="030F0702030302020204" pitchFamily="66" charset="0"/>
              </a:rPr>
              <a:t>Etika</a:t>
            </a:r>
            <a:r>
              <a:rPr lang="en-US" sz="4000" dirty="0" smtClean="0">
                <a:latin typeface="Comic Sans MS" panose="030F0702030302020204" pitchFamily="66" charset="0"/>
              </a:rPr>
              <a:t> </a:t>
            </a:r>
            <a:r>
              <a:rPr lang="en-US" sz="4000" dirty="0" err="1" smtClean="0">
                <a:latin typeface="Comic Sans MS" panose="030F0702030302020204" pitchFamily="66" charset="0"/>
              </a:rPr>
              <a:t>dan</a:t>
            </a:r>
            <a:r>
              <a:rPr lang="en-US" sz="4000" dirty="0" smtClean="0">
                <a:latin typeface="Comic Sans MS" panose="030F0702030302020204" pitchFamily="66" charset="0"/>
              </a:rPr>
              <a:t> </a:t>
            </a:r>
            <a:r>
              <a:rPr lang="en-US" sz="4000" dirty="0" err="1" smtClean="0">
                <a:latin typeface="Comic Sans MS" panose="030F0702030302020204" pitchFamily="66" charset="0"/>
              </a:rPr>
              <a:t>Kompetensi</a:t>
            </a:r>
            <a:r>
              <a:rPr lang="en-US" sz="4000" dirty="0" smtClean="0">
                <a:latin typeface="Comic Sans MS" panose="030F0702030302020204" pitchFamily="66" charset="0"/>
              </a:rPr>
              <a:t> </a:t>
            </a:r>
            <a:r>
              <a:rPr lang="en-US" sz="4000" dirty="0" err="1" smtClean="0">
                <a:latin typeface="Comic Sans MS" panose="030F0702030302020204" pitchFamily="66" charset="0"/>
              </a:rPr>
              <a:t>Informatika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917" y="3811677"/>
            <a:ext cx="7543800" cy="1143000"/>
          </a:xfrm>
        </p:spPr>
        <p:txBody>
          <a:bodyPr/>
          <a:lstStyle/>
          <a:p>
            <a:r>
              <a:rPr lang="en-US" dirty="0" err="1" smtClean="0"/>
              <a:t>Henni</a:t>
            </a:r>
            <a:r>
              <a:rPr lang="en-US" dirty="0" smtClean="0"/>
              <a:t> </a:t>
            </a:r>
            <a:r>
              <a:rPr lang="en-US" dirty="0" err="1" smtClean="0"/>
              <a:t>endah</a:t>
            </a:r>
            <a:r>
              <a:rPr lang="en-US" dirty="0" smtClean="0"/>
              <a:t> </a:t>
            </a:r>
            <a:r>
              <a:rPr lang="en-US" dirty="0" err="1" smtClean="0"/>
              <a:t>wahanani</a:t>
            </a:r>
            <a:r>
              <a:rPr lang="en-US" dirty="0" smtClean="0"/>
              <a:t>, </a:t>
            </a:r>
            <a:r>
              <a:rPr lang="en-US" dirty="0" err="1" smtClean="0"/>
              <a:t>st</a:t>
            </a:r>
            <a:r>
              <a:rPr lang="en-US" dirty="0" smtClean="0"/>
              <a:t>.,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86" y="286604"/>
            <a:ext cx="7543800" cy="853083"/>
          </a:xfrm>
        </p:spPr>
        <p:txBody>
          <a:bodyPr/>
          <a:lstStyle/>
          <a:p>
            <a:r>
              <a:rPr lang="en-US" dirty="0" smtClean="0"/>
              <a:t>Info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546412"/>
            <a:ext cx="8680173" cy="4652682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err="1" smtClean="0"/>
              <a:t>Perkuliahan</a:t>
            </a:r>
            <a:r>
              <a:rPr lang="en-US" sz="2400" dirty="0" smtClean="0"/>
              <a:t> </a:t>
            </a:r>
            <a:r>
              <a:rPr lang="en-US" sz="2400" dirty="0" err="1" smtClean="0"/>
              <a:t>diadakan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daring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14 September s/d 25     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Desember</a:t>
            </a:r>
            <a:r>
              <a:rPr lang="en-US" sz="2400" dirty="0" smtClean="0"/>
              <a:t> 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4 kali </a:t>
            </a:r>
            <a:r>
              <a:rPr lang="en-US" sz="2400" dirty="0" err="1" smtClean="0"/>
              <a:t>pertemuan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live (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,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UTS,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UTS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UAS) </a:t>
            </a:r>
            <a:r>
              <a:rPr lang="en-US" sz="2400" dirty="0" err="1" smtClean="0"/>
              <a:t>dan</a:t>
            </a:r>
            <a:r>
              <a:rPr lang="en-US" sz="2400" dirty="0" smtClean="0"/>
              <a:t> 10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elearning</a:t>
            </a:r>
            <a:r>
              <a:rPr lang="en-US" sz="2400" dirty="0" smtClean="0"/>
              <a:t> </a:t>
            </a:r>
            <a:r>
              <a:rPr lang="en-US" sz="2400" dirty="0" err="1" smtClean="0"/>
              <a:t>upnjatim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(ilmu.upnjatim.ac.id)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pembelajaran</a:t>
            </a:r>
            <a:r>
              <a:rPr lang="en-US" sz="2400" dirty="0" smtClean="0"/>
              <a:t> : </a:t>
            </a:r>
            <a:r>
              <a:rPr lang="en-US" sz="2400" dirty="0" err="1" smtClean="0"/>
              <a:t>tugas</a:t>
            </a:r>
            <a:r>
              <a:rPr lang="en-US" sz="2400" dirty="0" smtClean="0"/>
              <a:t>, </a:t>
            </a:r>
            <a:r>
              <a:rPr lang="en-US" sz="2400" dirty="0" err="1" smtClean="0"/>
              <a:t>kuis</a:t>
            </a:r>
            <a:r>
              <a:rPr lang="en-US" sz="2400" dirty="0" smtClean="0"/>
              <a:t>, UTS </a:t>
            </a:r>
            <a:r>
              <a:rPr lang="en-US" sz="2400" dirty="0" err="1" smtClean="0"/>
              <a:t>dan</a:t>
            </a:r>
            <a:r>
              <a:rPr lang="en-US" sz="2400" dirty="0" smtClean="0"/>
              <a:t> UAS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erkuliahan</a:t>
            </a:r>
            <a:r>
              <a:rPr lang="en-US" sz="2400" dirty="0" smtClean="0"/>
              <a:t> di </a:t>
            </a:r>
            <a:r>
              <a:rPr lang="en-US" sz="2400" dirty="0" err="1" smtClean="0"/>
              <a:t>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platform media online (</a:t>
            </a:r>
            <a:r>
              <a:rPr lang="en-US" sz="2400" dirty="0" err="1" smtClean="0"/>
              <a:t>elearning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whatsapp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pertemuan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r>
              <a:rPr lang="en-US" sz="2400" dirty="0" err="1" smtClean="0"/>
              <a:t>mengisi</a:t>
            </a:r>
            <a:r>
              <a:rPr lang="en-US" sz="2400" dirty="0" smtClean="0"/>
              <a:t> link </a:t>
            </a:r>
            <a:r>
              <a:rPr lang="en-US" sz="2400" dirty="0" err="1" smtClean="0"/>
              <a:t>absensi</a:t>
            </a:r>
            <a:r>
              <a:rPr lang="en-US" sz="2400" dirty="0" smtClean="0"/>
              <a:t> yang di share di </a:t>
            </a:r>
            <a:r>
              <a:rPr lang="en-US" sz="2400" dirty="0" err="1" smtClean="0"/>
              <a:t>whatsapp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(</a:t>
            </a:r>
            <a:r>
              <a:rPr lang="en-US" sz="2400" dirty="0" err="1" smtClean="0"/>
              <a:t>selama</a:t>
            </a:r>
            <a:r>
              <a:rPr lang="en-US" sz="2400" dirty="0" smtClean="0"/>
              <a:t> jam </a:t>
            </a:r>
            <a:r>
              <a:rPr lang="en-US" sz="2400" dirty="0" err="1" smtClean="0"/>
              <a:t>perkuliahan</a:t>
            </a:r>
            <a:r>
              <a:rPr lang="en-US" sz="2400" dirty="0"/>
              <a:t>)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75879"/>
            <a:ext cx="7543800" cy="66755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954157"/>
            <a:ext cx="7936728" cy="528761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Tinjauan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filsafat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moral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berkomunikasi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</a:t>
            </a:r>
          </a:p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etik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Cyber ethics</a:t>
            </a:r>
          </a:p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commerce</a:t>
            </a:r>
          </a:p>
          <a:p>
            <a:pPr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Cipta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Plagiarisme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851375" y="954157"/>
            <a:ext cx="556591" cy="2703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3739" y="2014330"/>
            <a:ext cx="13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851375" y="4003813"/>
            <a:ext cx="556591" cy="1891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3739" y="4499112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Etika</a:t>
            </a:r>
            <a:r>
              <a:rPr lang="en-US" dirty="0" smtClean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80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Wingdings</vt:lpstr>
      <vt:lpstr>Retrospect</vt:lpstr>
      <vt:lpstr>Etika dan Kompetensi Informatika</vt:lpstr>
      <vt:lpstr>Info Kuliah</vt:lpstr>
      <vt:lpstr>Topik Kuliah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dan Kompetensi Informatika</dc:title>
  <dc:creator>User</dc:creator>
  <cp:lastModifiedBy>User</cp:lastModifiedBy>
  <cp:revision>14</cp:revision>
  <dcterms:created xsi:type="dcterms:W3CDTF">2020-09-14T05:22:58Z</dcterms:created>
  <dcterms:modified xsi:type="dcterms:W3CDTF">2020-09-15T07:05:57Z</dcterms:modified>
</cp:coreProperties>
</file>