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48" r:id="rId2"/>
    <p:sldMasterId id="2147483658" r:id="rId3"/>
  </p:sldMasterIdLst>
  <p:notesMasterIdLst>
    <p:notesMasterId r:id="rId14"/>
  </p:notesMasterIdLst>
  <p:handoutMasterIdLst>
    <p:handoutMasterId r:id="rId15"/>
  </p:handoutMasterIdLst>
  <p:sldIdLst>
    <p:sldId id="269" r:id="rId4"/>
    <p:sldId id="284" r:id="rId5"/>
    <p:sldId id="285" r:id="rId6"/>
    <p:sldId id="286" r:id="rId7"/>
    <p:sldId id="287" r:id="rId8"/>
    <p:sldId id="288" r:id="rId9"/>
    <p:sldId id="289" r:id="rId10"/>
    <p:sldId id="290" r:id="rId11"/>
    <p:sldId id="291" r:id="rId12"/>
    <p:sldId id="292" r:id="rId13"/>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7936B9C-3023-4520-A6CA-0CE4ECAE1868}">
          <p14:sldIdLst>
            <p14:sldId id="269"/>
            <p14:sldId id="284"/>
            <p14:sldId id="285"/>
            <p14:sldId id="286"/>
            <p14:sldId id="287"/>
            <p14:sldId id="288"/>
            <p14:sldId id="289"/>
            <p14:sldId id="290"/>
            <p14:sldId id="291"/>
            <p14:sldId id="292"/>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BBB4"/>
    <a:srgbClr val="FEB856"/>
    <a:srgbClr val="9FED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12" autoAdjust="0"/>
    <p:restoredTop sz="95360" autoAdjust="0"/>
  </p:normalViewPr>
  <p:slideViewPr>
    <p:cSldViewPr showGuides="1">
      <p:cViewPr varScale="1">
        <p:scale>
          <a:sx n="88" d="100"/>
          <a:sy n="88" d="100"/>
        </p:scale>
        <p:origin x="882" y="90"/>
      </p:cViewPr>
      <p:guideLst>
        <p:guide orient="horz" pos="1620"/>
        <p:guide pos="2880"/>
      </p:guideLst>
    </p:cSldViewPr>
  </p:slideViewPr>
  <p:notesTextViewPr>
    <p:cViewPr>
      <p:scale>
        <a:sx n="1" d="1"/>
        <a:sy n="1" d="1"/>
      </p:scale>
      <p:origin x="0" y="0"/>
    </p:cViewPr>
  </p:notesTextViewPr>
  <p:notesViewPr>
    <p:cSldViewPr showGuides="1">
      <p:cViewPr varScale="1">
        <p:scale>
          <a:sx n="83" d="100"/>
          <a:sy n="83" d="100"/>
        </p:scale>
        <p:origin x="-319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870647C-2142-49BD-86CE-ED609DF61204}" type="datetimeFigureOut">
              <a:rPr lang="ko-KR" altLang="en-US" smtClean="0"/>
              <a:t>2020-10-10</a:t>
            </a:fld>
            <a:endParaRPr lang="ko-KR"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D46AFA7-4971-4E87-AA3D-540E429FAD85}" type="slidenum">
              <a:rPr lang="ko-KR" altLang="en-US" smtClean="0"/>
              <a:t>‹#›</a:t>
            </a:fld>
            <a:endParaRPr lang="ko-KR" altLang="en-US"/>
          </a:p>
        </p:txBody>
      </p:sp>
    </p:spTree>
    <p:extLst>
      <p:ext uri="{BB962C8B-B14F-4D97-AF65-F5344CB8AC3E}">
        <p14:creationId xmlns:p14="http://schemas.microsoft.com/office/powerpoint/2010/main" val="293197948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ADFE15-6179-4579-ADBF-D18E81C13FE2}" type="datetimeFigureOut">
              <a:rPr lang="ko-KR" altLang="en-US" smtClean="0"/>
              <a:t>2020-10-10</a:t>
            </a:fld>
            <a:endParaRPr lang="ko-KR"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CCC151-D09E-4313-86BF-DE81850A7CA1}" type="slidenum">
              <a:rPr lang="ko-KR" altLang="en-US" smtClean="0"/>
              <a:t>‹#›</a:t>
            </a:fld>
            <a:endParaRPr lang="ko-KR" altLang="en-US"/>
          </a:p>
        </p:txBody>
      </p:sp>
    </p:spTree>
    <p:extLst>
      <p:ext uri="{BB962C8B-B14F-4D97-AF65-F5344CB8AC3E}">
        <p14:creationId xmlns:p14="http://schemas.microsoft.com/office/powerpoint/2010/main" val="4158317734"/>
      </p:ext>
    </p:extLst>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4"/>
        </a:solidFill>
        <a:effectLst/>
      </p:bgPr>
    </p:bg>
    <p:spTree>
      <p:nvGrpSpPr>
        <p:cNvPr id="1" name=""/>
        <p:cNvGrpSpPr/>
        <p:nvPr/>
      </p:nvGrpSpPr>
      <p:grpSpPr>
        <a:xfrm>
          <a:off x="0" y="0"/>
          <a:ext cx="0" cy="0"/>
          <a:chOff x="0" y="0"/>
          <a:chExt cx="0" cy="0"/>
        </a:xfrm>
      </p:grpSpPr>
      <p:grpSp>
        <p:nvGrpSpPr>
          <p:cNvPr id="132" name="Group 131"/>
          <p:cNvGrpSpPr/>
          <p:nvPr userDrawn="1"/>
        </p:nvGrpSpPr>
        <p:grpSpPr>
          <a:xfrm>
            <a:off x="3293503" y="411510"/>
            <a:ext cx="2556993" cy="2699230"/>
            <a:chOff x="787805" y="339502"/>
            <a:chExt cx="4175262" cy="4407517"/>
          </a:xfrm>
        </p:grpSpPr>
        <p:sp>
          <p:nvSpPr>
            <p:cNvPr id="133" name="Oval 132"/>
            <p:cNvSpPr/>
            <p:nvPr/>
          </p:nvSpPr>
          <p:spPr>
            <a:xfrm>
              <a:off x="787805" y="339502"/>
              <a:ext cx="4175262" cy="41752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134" name="Group 133"/>
            <p:cNvGrpSpPr/>
            <p:nvPr/>
          </p:nvGrpSpPr>
          <p:grpSpPr>
            <a:xfrm>
              <a:off x="1129436" y="1046675"/>
              <a:ext cx="3492000" cy="3700344"/>
              <a:chOff x="5304922" y="1037184"/>
              <a:chExt cx="3492000" cy="3700344"/>
            </a:xfrm>
          </p:grpSpPr>
          <p:grpSp>
            <p:nvGrpSpPr>
              <p:cNvPr id="135" name="Group 134"/>
              <p:cNvGrpSpPr/>
              <p:nvPr/>
            </p:nvGrpSpPr>
            <p:grpSpPr>
              <a:xfrm>
                <a:off x="5304922" y="3743716"/>
                <a:ext cx="3492000" cy="437610"/>
                <a:chOff x="1709238" y="4209096"/>
                <a:chExt cx="3492000" cy="437610"/>
              </a:xfrm>
            </p:grpSpPr>
            <p:sp>
              <p:nvSpPr>
                <p:cNvPr id="161" name="Rectangle 160"/>
                <p:cNvSpPr/>
                <p:nvPr/>
              </p:nvSpPr>
              <p:spPr>
                <a:xfrm>
                  <a:off x="1709238" y="4214706"/>
                  <a:ext cx="3492000" cy="432000"/>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62" name="Group 161"/>
                <p:cNvGrpSpPr/>
                <p:nvPr/>
              </p:nvGrpSpPr>
              <p:grpSpPr>
                <a:xfrm>
                  <a:off x="2078720" y="4209096"/>
                  <a:ext cx="469833" cy="432000"/>
                  <a:chOff x="2078720" y="4209096"/>
                  <a:chExt cx="469833" cy="432000"/>
                </a:xfrm>
              </p:grpSpPr>
              <p:sp>
                <p:nvSpPr>
                  <p:cNvPr id="170" name="Rectangle 169"/>
                  <p:cNvSpPr/>
                  <p:nvPr/>
                </p:nvSpPr>
                <p:spPr>
                  <a:xfrm>
                    <a:off x="2078720"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71" name="Rectangle 170"/>
                  <p:cNvSpPr/>
                  <p:nvPr/>
                </p:nvSpPr>
                <p:spPr>
                  <a:xfrm>
                    <a:off x="2217331"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72" name="Rectangle 171"/>
                  <p:cNvSpPr/>
                  <p:nvPr/>
                </p:nvSpPr>
                <p:spPr>
                  <a:xfrm>
                    <a:off x="2355942"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73" name="Rectangle 172"/>
                  <p:cNvSpPr/>
                  <p:nvPr/>
                </p:nvSpPr>
                <p:spPr>
                  <a:xfrm>
                    <a:off x="2494553"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63" name="Group 162"/>
                <p:cNvGrpSpPr/>
                <p:nvPr/>
              </p:nvGrpSpPr>
              <p:grpSpPr>
                <a:xfrm>
                  <a:off x="4098293" y="4384000"/>
                  <a:ext cx="900965" cy="82800"/>
                  <a:chOff x="4098293" y="4384000"/>
                  <a:chExt cx="900965" cy="82800"/>
                </a:xfrm>
              </p:grpSpPr>
              <p:sp>
                <p:nvSpPr>
                  <p:cNvPr id="164" name="Rectangle 163"/>
                  <p:cNvSpPr/>
                  <p:nvPr/>
                </p:nvSpPr>
                <p:spPr>
                  <a:xfrm>
                    <a:off x="4098293"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65" name="Rectangle 164"/>
                  <p:cNvSpPr/>
                  <p:nvPr/>
                </p:nvSpPr>
                <p:spPr>
                  <a:xfrm>
                    <a:off x="4260486"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66" name="Rectangle 165"/>
                  <p:cNvSpPr/>
                  <p:nvPr/>
                </p:nvSpPr>
                <p:spPr>
                  <a:xfrm>
                    <a:off x="4422679"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67" name="Rectangle 166"/>
                  <p:cNvSpPr/>
                  <p:nvPr/>
                </p:nvSpPr>
                <p:spPr>
                  <a:xfrm>
                    <a:off x="4584872"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68" name="Rectangle 167"/>
                  <p:cNvSpPr/>
                  <p:nvPr/>
                </p:nvSpPr>
                <p:spPr>
                  <a:xfrm>
                    <a:off x="4747065"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69" name="Rectangle 168"/>
                  <p:cNvSpPr/>
                  <p:nvPr/>
                </p:nvSpPr>
                <p:spPr>
                  <a:xfrm>
                    <a:off x="4909258"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grpSp>
            <p:nvGrpSpPr>
              <p:cNvPr id="136" name="Group 135"/>
              <p:cNvGrpSpPr/>
              <p:nvPr/>
            </p:nvGrpSpPr>
            <p:grpSpPr>
              <a:xfrm flipH="1">
                <a:off x="5304922" y="4299918"/>
                <a:ext cx="3492000" cy="437610"/>
                <a:chOff x="1709238" y="4209096"/>
                <a:chExt cx="3492000" cy="437610"/>
              </a:xfrm>
            </p:grpSpPr>
            <p:sp>
              <p:nvSpPr>
                <p:cNvPr id="148" name="Rectangle 147"/>
                <p:cNvSpPr/>
                <p:nvPr/>
              </p:nvSpPr>
              <p:spPr>
                <a:xfrm>
                  <a:off x="1709238" y="4214706"/>
                  <a:ext cx="3492000" cy="432000"/>
                </a:xfrm>
                <a:prstGeom prst="rect">
                  <a:avLst/>
                </a:prstGeom>
                <a:solidFill>
                  <a:schemeClr val="accent2"/>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49" name="Group 148"/>
                <p:cNvGrpSpPr/>
                <p:nvPr/>
              </p:nvGrpSpPr>
              <p:grpSpPr>
                <a:xfrm>
                  <a:off x="2078720" y="4209096"/>
                  <a:ext cx="469833" cy="432000"/>
                  <a:chOff x="2078720" y="4209096"/>
                  <a:chExt cx="469833" cy="432000"/>
                </a:xfrm>
              </p:grpSpPr>
              <p:sp>
                <p:nvSpPr>
                  <p:cNvPr id="157" name="Rectangle 156"/>
                  <p:cNvSpPr/>
                  <p:nvPr/>
                </p:nvSpPr>
                <p:spPr>
                  <a:xfrm>
                    <a:off x="2078720"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58" name="Rectangle 157"/>
                  <p:cNvSpPr/>
                  <p:nvPr/>
                </p:nvSpPr>
                <p:spPr>
                  <a:xfrm>
                    <a:off x="2217331"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59" name="Rectangle 158"/>
                  <p:cNvSpPr/>
                  <p:nvPr/>
                </p:nvSpPr>
                <p:spPr>
                  <a:xfrm>
                    <a:off x="2355942"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60" name="Rectangle 159"/>
                  <p:cNvSpPr/>
                  <p:nvPr/>
                </p:nvSpPr>
                <p:spPr>
                  <a:xfrm>
                    <a:off x="2494553"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50" name="Group 149"/>
                <p:cNvGrpSpPr/>
                <p:nvPr/>
              </p:nvGrpSpPr>
              <p:grpSpPr>
                <a:xfrm>
                  <a:off x="4098293" y="4384000"/>
                  <a:ext cx="900965" cy="82800"/>
                  <a:chOff x="4098293" y="4384000"/>
                  <a:chExt cx="900965" cy="82800"/>
                </a:xfrm>
              </p:grpSpPr>
              <p:sp>
                <p:nvSpPr>
                  <p:cNvPr id="151" name="Rectangle 150"/>
                  <p:cNvSpPr/>
                  <p:nvPr/>
                </p:nvSpPr>
                <p:spPr>
                  <a:xfrm>
                    <a:off x="4098293"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52" name="Rectangle 151"/>
                  <p:cNvSpPr/>
                  <p:nvPr/>
                </p:nvSpPr>
                <p:spPr>
                  <a:xfrm>
                    <a:off x="4260486"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53" name="Rectangle 152"/>
                  <p:cNvSpPr/>
                  <p:nvPr/>
                </p:nvSpPr>
                <p:spPr>
                  <a:xfrm>
                    <a:off x="4422679"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54" name="Rectangle 153"/>
                  <p:cNvSpPr/>
                  <p:nvPr/>
                </p:nvSpPr>
                <p:spPr>
                  <a:xfrm>
                    <a:off x="4584872"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55" name="Rectangle 154"/>
                  <p:cNvSpPr/>
                  <p:nvPr/>
                </p:nvSpPr>
                <p:spPr>
                  <a:xfrm>
                    <a:off x="4747065"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56" name="Rectangle 155"/>
                  <p:cNvSpPr/>
                  <p:nvPr/>
                </p:nvSpPr>
                <p:spPr>
                  <a:xfrm>
                    <a:off x="4909258"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grpSp>
            <p:nvGrpSpPr>
              <p:cNvPr id="137" name="Group 136"/>
              <p:cNvGrpSpPr/>
              <p:nvPr/>
            </p:nvGrpSpPr>
            <p:grpSpPr>
              <a:xfrm>
                <a:off x="6272654" y="1875857"/>
                <a:ext cx="720080" cy="720080"/>
                <a:chOff x="6272654" y="1875857"/>
                <a:chExt cx="720080" cy="720080"/>
              </a:xfrm>
            </p:grpSpPr>
            <p:sp>
              <p:nvSpPr>
                <p:cNvPr id="146" name="Rectangle 145"/>
                <p:cNvSpPr/>
                <p:nvPr/>
              </p:nvSpPr>
              <p:spPr>
                <a:xfrm>
                  <a:off x="6272654" y="1875857"/>
                  <a:ext cx="720080" cy="720080"/>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7" name="Parallelogram 5"/>
                <p:cNvSpPr>
                  <a:spLocks/>
                </p:cNvSpPr>
                <p:nvPr/>
              </p:nvSpPr>
              <p:spPr>
                <a:xfrm>
                  <a:off x="6391715" y="1978487"/>
                  <a:ext cx="481958" cy="481904"/>
                </a:xfrm>
                <a:custGeom>
                  <a:avLst/>
                  <a:gdLst/>
                  <a:ahLst/>
                  <a:cxnLst/>
                  <a:rect l="l" t="t" r="r" b="b"/>
                  <a:pathLst>
                    <a:path w="848270" h="868857">
                      <a:moveTo>
                        <a:pt x="424135" y="189887"/>
                      </a:moveTo>
                      <a:lnTo>
                        <a:pt x="297766" y="526729"/>
                      </a:lnTo>
                      <a:lnTo>
                        <a:pt x="550505" y="526729"/>
                      </a:lnTo>
                      <a:close/>
                      <a:moveTo>
                        <a:pt x="325960" y="0"/>
                      </a:moveTo>
                      <a:lnTo>
                        <a:pt x="352897" y="0"/>
                      </a:lnTo>
                      <a:lnTo>
                        <a:pt x="495373" y="0"/>
                      </a:lnTo>
                      <a:lnTo>
                        <a:pt x="522310" y="0"/>
                      </a:lnTo>
                      <a:lnTo>
                        <a:pt x="848270" y="868857"/>
                      </a:lnTo>
                      <a:lnTo>
                        <a:pt x="678857" y="868857"/>
                      </a:lnTo>
                      <a:lnTo>
                        <a:pt x="604960" y="671883"/>
                      </a:lnTo>
                      <a:lnTo>
                        <a:pt x="243310" y="671883"/>
                      </a:lnTo>
                      <a:lnTo>
                        <a:pt x="169413" y="868857"/>
                      </a:lnTo>
                      <a:lnTo>
                        <a:pt x="0" y="86885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38" name="Group 137"/>
              <p:cNvGrpSpPr/>
              <p:nvPr/>
            </p:nvGrpSpPr>
            <p:grpSpPr>
              <a:xfrm>
                <a:off x="7109110" y="1875857"/>
                <a:ext cx="720080" cy="720080"/>
                <a:chOff x="7109110" y="1875857"/>
                <a:chExt cx="720080" cy="720080"/>
              </a:xfrm>
            </p:grpSpPr>
            <p:sp>
              <p:nvSpPr>
                <p:cNvPr id="144" name="Rectangle 143"/>
                <p:cNvSpPr/>
                <p:nvPr/>
              </p:nvSpPr>
              <p:spPr>
                <a:xfrm>
                  <a:off x="7109110" y="1875857"/>
                  <a:ext cx="720080" cy="720080"/>
                </a:xfrm>
                <a:prstGeom prst="rect">
                  <a:avLst/>
                </a:prstGeom>
                <a:solidFill>
                  <a:schemeClr val="accent2"/>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5" name="Rectangle 9"/>
                <p:cNvSpPr>
                  <a:spLocks noChangeAspect="1"/>
                </p:cNvSpPr>
                <p:nvPr/>
              </p:nvSpPr>
              <p:spPr>
                <a:xfrm>
                  <a:off x="7267746" y="1994945"/>
                  <a:ext cx="402809" cy="481904"/>
                </a:xfrm>
                <a:custGeom>
                  <a:avLst/>
                  <a:gdLst>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431276 w 728932"/>
                    <a:gd name="connsiteY5" fmla="*/ 488630 h 872065"/>
                    <a:gd name="connsiteX6" fmla="*/ 174101 w 728932"/>
                    <a:gd name="connsiteY6" fmla="*/ 488630 h 872065"/>
                    <a:gd name="connsiteX7" fmla="*/ 174101 w 728932"/>
                    <a:gd name="connsiteY7" fmla="*/ 140965 h 872065"/>
                    <a:gd name="connsiteX8" fmla="*/ 174101 w 728932"/>
                    <a:gd name="connsiteY8" fmla="*/ 347665 h 872065"/>
                    <a:gd name="connsiteX9" fmla="*/ 431276 w 728932"/>
                    <a:gd name="connsiteY9" fmla="*/ 347665 h 872065"/>
                    <a:gd name="connsiteX10" fmla="*/ 431276 w 728932"/>
                    <a:gd name="connsiteY10" fmla="*/ 345754 h 872065"/>
                    <a:gd name="connsiteX11" fmla="*/ 517000 w 728932"/>
                    <a:gd name="connsiteY11" fmla="*/ 243359 h 872065"/>
                    <a:gd name="connsiteX12" fmla="*/ 433656 w 728932"/>
                    <a:gd name="connsiteY12" fmla="*/ 148109 h 872065"/>
                    <a:gd name="connsiteX13" fmla="*/ 174101 w 728932"/>
                    <a:gd name="connsiteY13" fmla="*/ 140965 h 872065"/>
                    <a:gd name="connsiteX14" fmla="*/ 0 w 728932"/>
                    <a:gd name="connsiteY14" fmla="*/ 0 h 872065"/>
                    <a:gd name="connsiteX15" fmla="*/ 127816 w 728932"/>
                    <a:gd name="connsiteY15" fmla="*/ 0 h 872065"/>
                    <a:gd name="connsiteX16" fmla="*/ 174101 w 728932"/>
                    <a:gd name="connsiteY16" fmla="*/ 0 h 872065"/>
                    <a:gd name="connsiteX17" fmla="*/ 447945 w 728932"/>
                    <a:gd name="connsiteY17" fmla="*/ 0 h 872065"/>
                    <a:gd name="connsiteX18" fmla="*/ 447945 w 728932"/>
                    <a:gd name="connsiteY18" fmla="*/ 1732 h 872065"/>
                    <a:gd name="connsiteX19" fmla="*/ 683688 w 728932"/>
                    <a:gd name="connsiteY19" fmla="*/ 179066 h 872065"/>
                    <a:gd name="connsiteX20" fmla="*/ 559863 w 728932"/>
                    <a:gd name="connsiteY20" fmla="*/ 407666 h 872065"/>
                    <a:gd name="connsiteX21" fmla="*/ 728932 w 728932"/>
                    <a:gd name="connsiteY21" fmla="*/ 633885 h 872065"/>
                    <a:gd name="connsiteX22" fmla="*/ 433657 w 728932"/>
                    <a:gd name="connsiteY22" fmla="*/ 872010 h 872065"/>
                    <a:gd name="connsiteX23" fmla="*/ 433776 w 728932"/>
                    <a:gd name="connsiteY23" fmla="*/ 869628 h 872065"/>
                    <a:gd name="connsiteX24" fmla="*/ 174101 w 728932"/>
                    <a:gd name="connsiteY24" fmla="*/ 869628 h 872065"/>
                    <a:gd name="connsiteX25" fmla="*/ 127816 w 728932"/>
                    <a:gd name="connsiteY25" fmla="*/ 869628 h 872065"/>
                    <a:gd name="connsiteX26" fmla="*/ 0 w 728932"/>
                    <a:gd name="connsiteY26" fmla="*/ 869628 h 872065"/>
                    <a:gd name="connsiteX27" fmla="*/ 0 w 728932"/>
                    <a:gd name="connsiteY27" fmla="*/ 0 h 872065"/>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431276 w 728932"/>
                    <a:gd name="connsiteY5" fmla="*/ 488630 h 872065"/>
                    <a:gd name="connsiteX6" fmla="*/ 174101 w 728932"/>
                    <a:gd name="connsiteY6" fmla="*/ 488630 h 872065"/>
                    <a:gd name="connsiteX7" fmla="*/ 174101 w 728932"/>
                    <a:gd name="connsiteY7" fmla="*/ 140965 h 872065"/>
                    <a:gd name="connsiteX8" fmla="*/ 174101 w 728932"/>
                    <a:gd name="connsiteY8" fmla="*/ 347665 h 872065"/>
                    <a:gd name="connsiteX9" fmla="*/ 431276 w 728932"/>
                    <a:gd name="connsiteY9" fmla="*/ 347665 h 872065"/>
                    <a:gd name="connsiteX10" fmla="*/ 431276 w 728932"/>
                    <a:gd name="connsiteY10" fmla="*/ 345754 h 872065"/>
                    <a:gd name="connsiteX11" fmla="*/ 517000 w 728932"/>
                    <a:gd name="connsiteY11" fmla="*/ 243359 h 872065"/>
                    <a:gd name="connsiteX12" fmla="*/ 433656 w 728932"/>
                    <a:gd name="connsiteY12" fmla="*/ 148109 h 872065"/>
                    <a:gd name="connsiteX13" fmla="*/ 174101 w 728932"/>
                    <a:gd name="connsiteY13" fmla="*/ 140965 h 872065"/>
                    <a:gd name="connsiteX14" fmla="*/ 0 w 728932"/>
                    <a:gd name="connsiteY14" fmla="*/ 0 h 872065"/>
                    <a:gd name="connsiteX15" fmla="*/ 127816 w 728932"/>
                    <a:gd name="connsiteY15" fmla="*/ 0 h 872065"/>
                    <a:gd name="connsiteX16" fmla="*/ 174101 w 728932"/>
                    <a:gd name="connsiteY16" fmla="*/ 0 h 872065"/>
                    <a:gd name="connsiteX17" fmla="*/ 447945 w 728932"/>
                    <a:gd name="connsiteY17" fmla="*/ 0 h 872065"/>
                    <a:gd name="connsiteX18" fmla="*/ 447945 w 728932"/>
                    <a:gd name="connsiteY18" fmla="*/ 1732 h 872065"/>
                    <a:gd name="connsiteX19" fmla="*/ 683688 w 728932"/>
                    <a:gd name="connsiteY19" fmla="*/ 179066 h 872065"/>
                    <a:gd name="connsiteX20" fmla="*/ 559863 w 728932"/>
                    <a:gd name="connsiteY20" fmla="*/ 407666 h 872065"/>
                    <a:gd name="connsiteX21" fmla="*/ 728932 w 728932"/>
                    <a:gd name="connsiteY21" fmla="*/ 633885 h 872065"/>
                    <a:gd name="connsiteX22" fmla="*/ 433657 w 728932"/>
                    <a:gd name="connsiteY22" fmla="*/ 872010 h 872065"/>
                    <a:gd name="connsiteX23" fmla="*/ 433776 w 728932"/>
                    <a:gd name="connsiteY23" fmla="*/ 869628 h 872065"/>
                    <a:gd name="connsiteX24" fmla="*/ 174101 w 728932"/>
                    <a:gd name="connsiteY24" fmla="*/ 869628 h 872065"/>
                    <a:gd name="connsiteX25" fmla="*/ 127816 w 728932"/>
                    <a:gd name="connsiteY25" fmla="*/ 869628 h 872065"/>
                    <a:gd name="connsiteX26" fmla="*/ 0 w 728932"/>
                    <a:gd name="connsiteY26" fmla="*/ 869628 h 872065"/>
                    <a:gd name="connsiteX27" fmla="*/ 0 w 728932"/>
                    <a:gd name="connsiteY27" fmla="*/ 0 h 872065"/>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431276 w 728932"/>
                    <a:gd name="connsiteY5" fmla="*/ 488630 h 872065"/>
                    <a:gd name="connsiteX6" fmla="*/ 174101 w 728932"/>
                    <a:gd name="connsiteY6" fmla="*/ 488630 h 872065"/>
                    <a:gd name="connsiteX7" fmla="*/ 174101 w 728932"/>
                    <a:gd name="connsiteY7" fmla="*/ 140965 h 872065"/>
                    <a:gd name="connsiteX8" fmla="*/ 174101 w 728932"/>
                    <a:gd name="connsiteY8" fmla="*/ 347665 h 872065"/>
                    <a:gd name="connsiteX9" fmla="*/ 431276 w 728932"/>
                    <a:gd name="connsiteY9" fmla="*/ 347665 h 872065"/>
                    <a:gd name="connsiteX10" fmla="*/ 431276 w 728932"/>
                    <a:gd name="connsiteY10" fmla="*/ 345754 h 872065"/>
                    <a:gd name="connsiteX11" fmla="*/ 517000 w 728932"/>
                    <a:gd name="connsiteY11" fmla="*/ 243359 h 872065"/>
                    <a:gd name="connsiteX12" fmla="*/ 433656 w 728932"/>
                    <a:gd name="connsiteY12" fmla="*/ 148109 h 872065"/>
                    <a:gd name="connsiteX13" fmla="*/ 174101 w 728932"/>
                    <a:gd name="connsiteY13" fmla="*/ 140965 h 872065"/>
                    <a:gd name="connsiteX14" fmla="*/ 0 w 728932"/>
                    <a:gd name="connsiteY14" fmla="*/ 0 h 872065"/>
                    <a:gd name="connsiteX15" fmla="*/ 127816 w 728932"/>
                    <a:gd name="connsiteY15" fmla="*/ 0 h 872065"/>
                    <a:gd name="connsiteX16" fmla="*/ 174101 w 728932"/>
                    <a:gd name="connsiteY16" fmla="*/ 0 h 872065"/>
                    <a:gd name="connsiteX17" fmla="*/ 447945 w 728932"/>
                    <a:gd name="connsiteY17" fmla="*/ 0 h 872065"/>
                    <a:gd name="connsiteX18" fmla="*/ 447945 w 728932"/>
                    <a:gd name="connsiteY18" fmla="*/ 1732 h 872065"/>
                    <a:gd name="connsiteX19" fmla="*/ 683688 w 728932"/>
                    <a:gd name="connsiteY19" fmla="*/ 179066 h 872065"/>
                    <a:gd name="connsiteX20" fmla="*/ 559863 w 728932"/>
                    <a:gd name="connsiteY20" fmla="*/ 407666 h 872065"/>
                    <a:gd name="connsiteX21" fmla="*/ 728932 w 728932"/>
                    <a:gd name="connsiteY21" fmla="*/ 633885 h 872065"/>
                    <a:gd name="connsiteX22" fmla="*/ 433657 w 728932"/>
                    <a:gd name="connsiteY22" fmla="*/ 872010 h 872065"/>
                    <a:gd name="connsiteX23" fmla="*/ 433776 w 728932"/>
                    <a:gd name="connsiteY23" fmla="*/ 869628 h 872065"/>
                    <a:gd name="connsiteX24" fmla="*/ 174101 w 728932"/>
                    <a:gd name="connsiteY24" fmla="*/ 869628 h 872065"/>
                    <a:gd name="connsiteX25" fmla="*/ 127816 w 728932"/>
                    <a:gd name="connsiteY25" fmla="*/ 869628 h 872065"/>
                    <a:gd name="connsiteX26" fmla="*/ 0 w 728932"/>
                    <a:gd name="connsiteY26" fmla="*/ 869628 h 872065"/>
                    <a:gd name="connsiteX27" fmla="*/ 0 w 728932"/>
                    <a:gd name="connsiteY27" fmla="*/ 0 h 872065"/>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174101 w 728932"/>
                    <a:gd name="connsiteY5" fmla="*/ 488630 h 872065"/>
                    <a:gd name="connsiteX6" fmla="*/ 174101 w 728932"/>
                    <a:gd name="connsiteY6" fmla="*/ 140965 h 872065"/>
                    <a:gd name="connsiteX7" fmla="*/ 174101 w 728932"/>
                    <a:gd name="connsiteY7" fmla="*/ 347665 h 872065"/>
                    <a:gd name="connsiteX8" fmla="*/ 431276 w 728932"/>
                    <a:gd name="connsiteY8" fmla="*/ 347665 h 872065"/>
                    <a:gd name="connsiteX9" fmla="*/ 431276 w 728932"/>
                    <a:gd name="connsiteY9" fmla="*/ 345754 h 872065"/>
                    <a:gd name="connsiteX10" fmla="*/ 517000 w 728932"/>
                    <a:gd name="connsiteY10" fmla="*/ 243359 h 872065"/>
                    <a:gd name="connsiteX11" fmla="*/ 433656 w 728932"/>
                    <a:gd name="connsiteY11" fmla="*/ 148109 h 872065"/>
                    <a:gd name="connsiteX12" fmla="*/ 174101 w 728932"/>
                    <a:gd name="connsiteY12" fmla="*/ 140965 h 872065"/>
                    <a:gd name="connsiteX13" fmla="*/ 0 w 728932"/>
                    <a:gd name="connsiteY13" fmla="*/ 0 h 872065"/>
                    <a:gd name="connsiteX14" fmla="*/ 127816 w 728932"/>
                    <a:gd name="connsiteY14" fmla="*/ 0 h 872065"/>
                    <a:gd name="connsiteX15" fmla="*/ 174101 w 728932"/>
                    <a:gd name="connsiteY15" fmla="*/ 0 h 872065"/>
                    <a:gd name="connsiteX16" fmla="*/ 447945 w 728932"/>
                    <a:gd name="connsiteY16" fmla="*/ 0 h 872065"/>
                    <a:gd name="connsiteX17" fmla="*/ 447945 w 728932"/>
                    <a:gd name="connsiteY17" fmla="*/ 1732 h 872065"/>
                    <a:gd name="connsiteX18" fmla="*/ 683688 w 728932"/>
                    <a:gd name="connsiteY18" fmla="*/ 179066 h 872065"/>
                    <a:gd name="connsiteX19" fmla="*/ 559863 w 728932"/>
                    <a:gd name="connsiteY19" fmla="*/ 407666 h 872065"/>
                    <a:gd name="connsiteX20" fmla="*/ 728932 w 728932"/>
                    <a:gd name="connsiteY20" fmla="*/ 633885 h 872065"/>
                    <a:gd name="connsiteX21" fmla="*/ 433657 w 728932"/>
                    <a:gd name="connsiteY21" fmla="*/ 872010 h 872065"/>
                    <a:gd name="connsiteX22" fmla="*/ 433776 w 728932"/>
                    <a:gd name="connsiteY22" fmla="*/ 869628 h 872065"/>
                    <a:gd name="connsiteX23" fmla="*/ 174101 w 728932"/>
                    <a:gd name="connsiteY23" fmla="*/ 869628 h 872065"/>
                    <a:gd name="connsiteX24" fmla="*/ 127816 w 728932"/>
                    <a:gd name="connsiteY24" fmla="*/ 869628 h 872065"/>
                    <a:gd name="connsiteX25" fmla="*/ 0 w 728932"/>
                    <a:gd name="connsiteY25" fmla="*/ 869628 h 872065"/>
                    <a:gd name="connsiteX26" fmla="*/ 0 w 728932"/>
                    <a:gd name="connsiteY26" fmla="*/ 0 h 872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28932" h="872065">
                      <a:moveTo>
                        <a:pt x="174101" y="488630"/>
                      </a:moveTo>
                      <a:lnTo>
                        <a:pt x="174101" y="728663"/>
                      </a:lnTo>
                      <a:lnTo>
                        <a:pt x="442406" y="728663"/>
                      </a:lnTo>
                      <a:cubicBezTo>
                        <a:pt x="511257" y="715167"/>
                        <a:pt x="549532" y="684907"/>
                        <a:pt x="547956" y="612454"/>
                      </a:cubicBezTo>
                      <a:cubicBezTo>
                        <a:pt x="543194" y="552923"/>
                        <a:pt x="538432" y="510060"/>
                        <a:pt x="431276" y="493391"/>
                      </a:cubicBezTo>
                      <a:lnTo>
                        <a:pt x="174101" y="488630"/>
                      </a:lnTo>
                      <a:close/>
                      <a:moveTo>
                        <a:pt x="174101" y="140965"/>
                      </a:moveTo>
                      <a:lnTo>
                        <a:pt x="174101" y="347665"/>
                      </a:lnTo>
                      <a:lnTo>
                        <a:pt x="431276" y="347665"/>
                      </a:lnTo>
                      <a:lnTo>
                        <a:pt x="431276" y="345754"/>
                      </a:lnTo>
                      <a:cubicBezTo>
                        <a:pt x="474139" y="322735"/>
                        <a:pt x="514619" y="311622"/>
                        <a:pt x="517000" y="243359"/>
                      </a:cubicBezTo>
                      <a:cubicBezTo>
                        <a:pt x="517000" y="202878"/>
                        <a:pt x="502713" y="157634"/>
                        <a:pt x="433656" y="148109"/>
                      </a:cubicBezTo>
                      <a:cubicBezTo>
                        <a:pt x="366981" y="140568"/>
                        <a:pt x="274510" y="141043"/>
                        <a:pt x="174101" y="140965"/>
                      </a:cubicBezTo>
                      <a:close/>
                      <a:moveTo>
                        <a:pt x="0" y="0"/>
                      </a:moveTo>
                      <a:lnTo>
                        <a:pt x="127816" y="0"/>
                      </a:lnTo>
                      <a:lnTo>
                        <a:pt x="174101" y="0"/>
                      </a:lnTo>
                      <a:lnTo>
                        <a:pt x="447945" y="0"/>
                      </a:lnTo>
                      <a:lnTo>
                        <a:pt x="447945" y="1732"/>
                      </a:lnTo>
                      <a:cubicBezTo>
                        <a:pt x="634795" y="8775"/>
                        <a:pt x="679801" y="148746"/>
                        <a:pt x="683688" y="179066"/>
                      </a:cubicBezTo>
                      <a:cubicBezTo>
                        <a:pt x="689245" y="333848"/>
                        <a:pt x="620981" y="374328"/>
                        <a:pt x="559863" y="407666"/>
                      </a:cubicBezTo>
                      <a:cubicBezTo>
                        <a:pt x="663844" y="433066"/>
                        <a:pt x="727345" y="515617"/>
                        <a:pt x="728932" y="633885"/>
                      </a:cubicBezTo>
                      <a:cubicBezTo>
                        <a:pt x="720200" y="800572"/>
                        <a:pt x="594788" y="874392"/>
                        <a:pt x="433657" y="872010"/>
                      </a:cubicBezTo>
                      <a:cubicBezTo>
                        <a:pt x="433697" y="871216"/>
                        <a:pt x="433736" y="870422"/>
                        <a:pt x="433776" y="869628"/>
                      </a:cubicBezTo>
                      <a:lnTo>
                        <a:pt x="174101" y="869628"/>
                      </a:lnTo>
                      <a:lnTo>
                        <a:pt x="127816" y="869628"/>
                      </a:lnTo>
                      <a:lnTo>
                        <a:pt x="0" y="869628"/>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39" name="Group 138"/>
              <p:cNvGrpSpPr/>
              <p:nvPr/>
            </p:nvGrpSpPr>
            <p:grpSpPr>
              <a:xfrm>
                <a:off x="6690882" y="1037184"/>
                <a:ext cx="720080" cy="720080"/>
                <a:chOff x="6690882" y="1037184"/>
                <a:chExt cx="720080" cy="720080"/>
              </a:xfrm>
            </p:grpSpPr>
            <p:sp>
              <p:nvSpPr>
                <p:cNvPr id="142" name="Rectangle 141"/>
                <p:cNvSpPr/>
                <p:nvPr/>
              </p:nvSpPr>
              <p:spPr>
                <a:xfrm>
                  <a:off x="6690882" y="1037184"/>
                  <a:ext cx="720080" cy="720080"/>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3" name="Block Arc 142"/>
                <p:cNvSpPr>
                  <a:spLocks noChangeAspect="1"/>
                </p:cNvSpPr>
                <p:nvPr/>
              </p:nvSpPr>
              <p:spPr>
                <a:xfrm>
                  <a:off x="6842201" y="1156272"/>
                  <a:ext cx="417443" cy="481904"/>
                </a:xfrm>
                <a:prstGeom prst="blockArc">
                  <a:avLst>
                    <a:gd name="adj1" fmla="val 1756726"/>
                    <a:gd name="adj2" fmla="val 19889488"/>
                    <a:gd name="adj3" fmla="val 227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140" name="Round Same Side Corner Rectangle 51"/>
              <p:cNvSpPr/>
              <p:nvPr/>
            </p:nvSpPr>
            <p:spPr>
              <a:xfrm rot="5400000">
                <a:off x="6852922" y="1652530"/>
                <a:ext cx="396000" cy="2520000"/>
              </a:xfrm>
              <a:custGeom>
                <a:avLst/>
                <a:gdLst/>
                <a:ahLst/>
                <a:cxnLst/>
                <a:rect l="l" t="t" r="r" b="b"/>
                <a:pathLst>
                  <a:path w="468002" h="2500353">
                    <a:moveTo>
                      <a:pt x="0" y="2500353"/>
                    </a:moveTo>
                    <a:lnTo>
                      <a:pt x="0" y="234001"/>
                    </a:lnTo>
                    <a:cubicBezTo>
                      <a:pt x="0" y="104766"/>
                      <a:pt x="104766" y="0"/>
                      <a:pt x="234001" y="0"/>
                    </a:cubicBezTo>
                    <a:cubicBezTo>
                      <a:pt x="363236" y="0"/>
                      <a:pt x="468002" y="104766"/>
                      <a:pt x="468002" y="234001"/>
                    </a:cubicBezTo>
                    <a:cubicBezTo>
                      <a:pt x="468002" y="989452"/>
                      <a:pt x="468001" y="1744902"/>
                      <a:pt x="468001" y="2500353"/>
                    </a:cubicBezTo>
                    <a:lnTo>
                      <a:pt x="467594" y="2500353"/>
                    </a:lnTo>
                    <a:cubicBezTo>
                      <a:pt x="429063" y="2409421"/>
                      <a:pt x="338980" y="2345641"/>
                      <a:pt x="234000" y="2345641"/>
                    </a:cubicBezTo>
                    <a:cubicBezTo>
                      <a:pt x="129020" y="2345641"/>
                      <a:pt x="38938" y="2409421"/>
                      <a:pt x="406" y="2500353"/>
                    </a:cubicBezTo>
                    <a:close/>
                  </a:path>
                </a:pathLst>
              </a:cu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41" name="Round Same Side Corner Rectangle 51"/>
              <p:cNvSpPr/>
              <p:nvPr/>
            </p:nvSpPr>
            <p:spPr>
              <a:xfrm rot="16200000">
                <a:off x="6852922" y="2167123"/>
                <a:ext cx="396000" cy="2520000"/>
              </a:xfrm>
              <a:custGeom>
                <a:avLst/>
                <a:gdLst/>
                <a:ahLst/>
                <a:cxnLst/>
                <a:rect l="l" t="t" r="r" b="b"/>
                <a:pathLst>
                  <a:path w="468002" h="2500353">
                    <a:moveTo>
                      <a:pt x="0" y="2500353"/>
                    </a:moveTo>
                    <a:lnTo>
                      <a:pt x="0" y="234001"/>
                    </a:lnTo>
                    <a:cubicBezTo>
                      <a:pt x="0" y="104766"/>
                      <a:pt x="104766" y="0"/>
                      <a:pt x="234001" y="0"/>
                    </a:cubicBezTo>
                    <a:cubicBezTo>
                      <a:pt x="363236" y="0"/>
                      <a:pt x="468002" y="104766"/>
                      <a:pt x="468002" y="234001"/>
                    </a:cubicBezTo>
                    <a:cubicBezTo>
                      <a:pt x="468002" y="989452"/>
                      <a:pt x="468001" y="1744902"/>
                      <a:pt x="468001" y="2500353"/>
                    </a:cubicBezTo>
                    <a:lnTo>
                      <a:pt x="467594" y="2500353"/>
                    </a:lnTo>
                    <a:cubicBezTo>
                      <a:pt x="429063" y="2409421"/>
                      <a:pt x="338980" y="2345641"/>
                      <a:pt x="234000" y="2345641"/>
                    </a:cubicBezTo>
                    <a:cubicBezTo>
                      <a:pt x="129020" y="2345641"/>
                      <a:pt x="38938" y="2409421"/>
                      <a:pt x="406" y="2500353"/>
                    </a:cubicBezTo>
                    <a:close/>
                  </a:path>
                </a:pathLst>
              </a:cu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grpSp>
      <p:sp>
        <p:nvSpPr>
          <p:cNvPr id="51" name="Text Placeholder 9">
            <a:extLst>
              <a:ext uri="{FF2B5EF4-FFF2-40B4-BE49-F238E27FC236}">
                <a16:creationId xmlns:a16="http://schemas.microsoft.com/office/drawing/2014/main" id="{139BBCBE-08BA-417D-87EB-C9DA6CB356FA}"/>
              </a:ext>
            </a:extLst>
          </p:cNvPr>
          <p:cNvSpPr>
            <a:spLocks noGrp="1"/>
          </p:cNvSpPr>
          <p:nvPr>
            <p:ph type="body" sz="quarter" idx="11" hasCustomPrompt="1"/>
          </p:nvPr>
        </p:nvSpPr>
        <p:spPr>
          <a:xfrm>
            <a:off x="0" y="3969062"/>
            <a:ext cx="9143999" cy="432000"/>
          </a:xfrm>
          <a:prstGeom prst="rect">
            <a:avLst/>
          </a:prstGeom>
        </p:spPr>
        <p:txBody>
          <a:bodyPr lIns="108000" anchor="ctr"/>
          <a:lstStyle>
            <a:lvl1pPr marL="0" indent="0" algn="ctr">
              <a:buNone/>
              <a:defRPr sz="1200" b="1" baseline="0">
                <a:solidFill>
                  <a:schemeClr val="tx1"/>
                </a:solidFill>
                <a:effectLst/>
                <a:latin typeface="+mn-lt"/>
                <a:cs typeface="Arial" pitchFamily="34" charset="0"/>
              </a:defRPr>
            </a:lvl1pPr>
          </a:lstStyle>
          <a:p>
            <a:pPr lvl="0"/>
            <a:r>
              <a:rPr lang="en-US" altLang="ko-KR" dirty="0"/>
              <a:t>INSTERT THE TITLE</a:t>
            </a:r>
          </a:p>
          <a:p>
            <a:pPr lvl="0"/>
            <a:r>
              <a:rPr lang="en-US" altLang="ko-KR" dirty="0"/>
              <a:t>OF YOUR PRESENTATION HERE</a:t>
            </a:r>
            <a:endParaRPr lang="ko-KR" altLang="en-US" dirty="0"/>
          </a:p>
        </p:txBody>
      </p:sp>
      <p:sp>
        <p:nvSpPr>
          <p:cNvPr id="52" name="제목 1">
            <a:extLst>
              <a:ext uri="{FF2B5EF4-FFF2-40B4-BE49-F238E27FC236}">
                <a16:creationId xmlns:a16="http://schemas.microsoft.com/office/drawing/2014/main" id="{AE33218E-9C24-435F-948C-815D84D473FB}"/>
              </a:ext>
            </a:extLst>
          </p:cNvPr>
          <p:cNvSpPr>
            <a:spLocks noGrp="1"/>
          </p:cNvSpPr>
          <p:nvPr>
            <p:ph type="title" hasCustomPrompt="1"/>
          </p:nvPr>
        </p:nvSpPr>
        <p:spPr>
          <a:xfrm>
            <a:off x="0" y="3417417"/>
            <a:ext cx="9143998" cy="540000"/>
          </a:xfrm>
          <a:prstGeom prst="rect">
            <a:avLst/>
          </a:prstGeom>
        </p:spPr>
        <p:txBody>
          <a:bodyPr anchor="ctr">
            <a:noAutofit/>
          </a:bodyPr>
          <a:lstStyle>
            <a:lvl1pPr algn="ctr">
              <a:defRPr sz="3600" b="1" baseline="0">
                <a:solidFill>
                  <a:schemeClr val="tx1"/>
                </a:solidFill>
                <a:effectLst/>
                <a:latin typeface="+mj-lt"/>
                <a:cs typeface="Arial" pitchFamily="34" charset="0"/>
              </a:defRPr>
            </a:lvl1pPr>
          </a:lstStyle>
          <a:p>
            <a:r>
              <a:rPr lang="en-US" altLang="ko-KR" dirty="0"/>
              <a:t>FREE PPT TEMPLATES</a:t>
            </a:r>
            <a:endParaRPr lang="ko-KR" altLang="en-US" dirty="0"/>
          </a:p>
        </p:txBody>
      </p:sp>
    </p:spTree>
    <p:extLst>
      <p:ext uri="{BB962C8B-B14F-4D97-AF65-F5344CB8AC3E}">
        <p14:creationId xmlns:p14="http://schemas.microsoft.com/office/powerpoint/2010/main" val="2379316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Picture with Caption">
    <p:spTree>
      <p:nvGrpSpPr>
        <p:cNvPr id="1" name=""/>
        <p:cNvGrpSpPr/>
        <p:nvPr/>
      </p:nvGrpSpPr>
      <p:grpSpPr>
        <a:xfrm>
          <a:off x="0" y="0"/>
          <a:ext cx="0" cy="0"/>
          <a:chOff x="0" y="0"/>
          <a:chExt cx="0" cy="0"/>
        </a:xfrm>
      </p:grpSpPr>
      <p:sp>
        <p:nvSpPr>
          <p:cNvPr id="9" name="Picture Placeholder 2"/>
          <p:cNvSpPr>
            <a:spLocks noGrp="1"/>
          </p:cNvSpPr>
          <p:nvPr>
            <p:ph type="pic" idx="10" hasCustomPrompt="1"/>
          </p:nvPr>
        </p:nvSpPr>
        <p:spPr>
          <a:xfrm>
            <a:off x="4182700" y="0"/>
            <a:ext cx="4248472" cy="185167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4" name="Picture Placeholder 2"/>
          <p:cNvSpPr>
            <a:spLocks noGrp="1"/>
          </p:cNvSpPr>
          <p:nvPr>
            <p:ph type="pic" idx="11" hasCustomPrompt="1"/>
          </p:nvPr>
        </p:nvSpPr>
        <p:spPr>
          <a:xfrm>
            <a:off x="4182700" y="3291830"/>
            <a:ext cx="4248472" cy="185167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10" name="Rectangle 9"/>
          <p:cNvSpPr/>
          <p:nvPr userDrawn="1"/>
        </p:nvSpPr>
        <p:spPr>
          <a:xfrm>
            <a:off x="4182699" y="1851670"/>
            <a:ext cx="4259041" cy="1454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0959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9" name="Picture Placeholder 2"/>
          <p:cNvSpPr>
            <a:spLocks noGrp="1"/>
          </p:cNvSpPr>
          <p:nvPr>
            <p:ph type="pic" idx="10" hasCustomPrompt="1"/>
          </p:nvPr>
        </p:nvSpPr>
        <p:spPr>
          <a:xfrm>
            <a:off x="717858" y="1275606"/>
            <a:ext cx="2448545" cy="2024054"/>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4" name="Title 1"/>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
        <p:nvSpPr>
          <p:cNvPr id="5" name="Picture Placeholder 2"/>
          <p:cNvSpPr>
            <a:spLocks noGrp="1"/>
          </p:cNvSpPr>
          <p:nvPr>
            <p:ph type="pic" idx="11" hasCustomPrompt="1"/>
          </p:nvPr>
        </p:nvSpPr>
        <p:spPr>
          <a:xfrm>
            <a:off x="3339542" y="1275606"/>
            <a:ext cx="2448273" cy="2024054"/>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6" name="Picture Placeholder 2"/>
          <p:cNvSpPr>
            <a:spLocks noGrp="1"/>
          </p:cNvSpPr>
          <p:nvPr>
            <p:ph type="pic" idx="12" hasCustomPrompt="1"/>
          </p:nvPr>
        </p:nvSpPr>
        <p:spPr>
          <a:xfrm>
            <a:off x="5960954" y="1275606"/>
            <a:ext cx="2448273" cy="2024054"/>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30767000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Picture with Caption">
    <p:spTree>
      <p:nvGrpSpPr>
        <p:cNvPr id="1" name=""/>
        <p:cNvGrpSpPr/>
        <p:nvPr/>
      </p:nvGrpSpPr>
      <p:grpSpPr>
        <a:xfrm>
          <a:off x="0" y="0"/>
          <a:ext cx="0" cy="0"/>
          <a:chOff x="0" y="0"/>
          <a:chExt cx="0" cy="0"/>
        </a:xfrm>
      </p:grpSpPr>
      <p:sp>
        <p:nvSpPr>
          <p:cNvPr id="9" name="Picture Placeholder 2"/>
          <p:cNvSpPr>
            <a:spLocks noGrp="1"/>
          </p:cNvSpPr>
          <p:nvPr>
            <p:ph type="pic" idx="10" hasCustomPrompt="1"/>
          </p:nvPr>
        </p:nvSpPr>
        <p:spPr>
          <a:xfrm>
            <a:off x="0" y="1167594"/>
            <a:ext cx="2880000" cy="2808312"/>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10" name="Picture Placeholder 2"/>
          <p:cNvSpPr>
            <a:spLocks noGrp="1"/>
          </p:cNvSpPr>
          <p:nvPr>
            <p:ph type="pic" idx="11" hasCustomPrompt="1"/>
          </p:nvPr>
        </p:nvSpPr>
        <p:spPr>
          <a:xfrm>
            <a:off x="6264000" y="0"/>
            <a:ext cx="2880000" cy="5143499"/>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2759703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Picture with Caption">
    <p:spTree>
      <p:nvGrpSpPr>
        <p:cNvPr id="1" name=""/>
        <p:cNvGrpSpPr/>
        <p:nvPr/>
      </p:nvGrpSpPr>
      <p:grpSpPr>
        <a:xfrm>
          <a:off x="0" y="0"/>
          <a:ext cx="0" cy="0"/>
          <a:chOff x="0" y="0"/>
          <a:chExt cx="0" cy="0"/>
        </a:xfrm>
      </p:grpSpPr>
      <p:sp>
        <p:nvSpPr>
          <p:cNvPr id="9" name="Picture Placeholder 2"/>
          <p:cNvSpPr>
            <a:spLocks noGrp="1"/>
          </p:cNvSpPr>
          <p:nvPr>
            <p:ph type="pic" idx="10" hasCustomPrompt="1"/>
          </p:nvPr>
        </p:nvSpPr>
        <p:spPr>
          <a:xfrm>
            <a:off x="720000" y="540000"/>
            <a:ext cx="2484000" cy="406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11" name="Picture Placeholder 2"/>
          <p:cNvSpPr>
            <a:spLocks noGrp="1"/>
          </p:cNvSpPr>
          <p:nvPr>
            <p:ph type="pic" idx="12" hasCustomPrompt="1"/>
          </p:nvPr>
        </p:nvSpPr>
        <p:spPr>
          <a:xfrm>
            <a:off x="5926807" y="540000"/>
            <a:ext cx="2484704" cy="406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2" name="Rectangle 1"/>
          <p:cNvSpPr/>
          <p:nvPr userDrawn="1"/>
        </p:nvSpPr>
        <p:spPr>
          <a:xfrm>
            <a:off x="3323403" y="540000"/>
            <a:ext cx="2484000" cy="406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4493049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Picture with Caption">
    <p:spTree>
      <p:nvGrpSpPr>
        <p:cNvPr id="1" name=""/>
        <p:cNvGrpSpPr/>
        <p:nvPr/>
      </p:nvGrpSpPr>
      <p:grpSpPr>
        <a:xfrm>
          <a:off x="0" y="0"/>
          <a:ext cx="0" cy="0"/>
          <a:chOff x="0" y="0"/>
          <a:chExt cx="0" cy="0"/>
        </a:xfrm>
      </p:grpSpPr>
      <p:sp>
        <p:nvSpPr>
          <p:cNvPr id="13" name="Rectangle 12"/>
          <p:cNvSpPr/>
          <p:nvPr userDrawn="1"/>
        </p:nvSpPr>
        <p:spPr>
          <a:xfrm>
            <a:off x="4564685" y="0"/>
            <a:ext cx="4579315"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 name="Group 3"/>
          <p:cNvGrpSpPr/>
          <p:nvPr userDrawn="1"/>
        </p:nvGrpSpPr>
        <p:grpSpPr>
          <a:xfrm>
            <a:off x="3556573" y="832001"/>
            <a:ext cx="2016224" cy="3482571"/>
            <a:chOff x="2627784" y="1825002"/>
            <a:chExt cx="1198166" cy="2069560"/>
          </a:xfrm>
        </p:grpSpPr>
        <p:sp>
          <p:nvSpPr>
            <p:cNvPr id="5" name="Rounded Rectangle 4"/>
            <p:cNvSpPr/>
            <p:nvPr/>
          </p:nvSpPr>
          <p:spPr>
            <a:xfrm>
              <a:off x="2627784" y="1825002"/>
              <a:ext cx="1198166" cy="206956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p:nvSpPr>
          <p:spPr>
            <a:xfrm>
              <a:off x="3155241" y="1922844"/>
              <a:ext cx="143251" cy="27666"/>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7" name="Group 6"/>
            <p:cNvGrpSpPr/>
            <p:nvPr/>
          </p:nvGrpSpPr>
          <p:grpSpPr>
            <a:xfrm>
              <a:off x="3168829" y="3704452"/>
              <a:ext cx="116076" cy="127684"/>
              <a:chOff x="2453209" y="5151638"/>
              <a:chExt cx="191820" cy="211002"/>
            </a:xfrm>
          </p:grpSpPr>
          <p:sp>
            <p:nvSpPr>
              <p:cNvPr id="10" name="Oval 9"/>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Rounded Rectangle 10"/>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12" name="Picture Placeholder 2"/>
          <p:cNvSpPr>
            <a:spLocks noGrp="1"/>
          </p:cNvSpPr>
          <p:nvPr>
            <p:ph type="pic" idx="1" hasCustomPrompt="1"/>
          </p:nvPr>
        </p:nvSpPr>
        <p:spPr>
          <a:xfrm>
            <a:off x="3677198" y="1115645"/>
            <a:ext cx="1774974" cy="279876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8162740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Picture with Caption">
    <p:spTree>
      <p:nvGrpSpPr>
        <p:cNvPr id="1" name=""/>
        <p:cNvGrpSpPr/>
        <p:nvPr/>
      </p:nvGrpSpPr>
      <p:grpSpPr>
        <a:xfrm>
          <a:off x="0" y="0"/>
          <a:ext cx="0" cy="0"/>
          <a:chOff x="0" y="0"/>
          <a:chExt cx="0" cy="0"/>
        </a:xfrm>
      </p:grpSpPr>
      <p:sp>
        <p:nvSpPr>
          <p:cNvPr id="7" name="Rectangle 6"/>
          <p:cNvSpPr/>
          <p:nvPr userDrawn="1"/>
        </p:nvSpPr>
        <p:spPr>
          <a:xfrm>
            <a:off x="1" y="1239541"/>
            <a:ext cx="9144000" cy="336395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4"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536" y="1766153"/>
            <a:ext cx="4217146" cy="2310733"/>
          </a:xfrm>
          <a:prstGeom prst="rect">
            <a:avLst/>
          </a:prstGeom>
        </p:spPr>
      </p:pic>
      <p:sp>
        <p:nvSpPr>
          <p:cNvPr id="5" name="Picture Placeholder 2"/>
          <p:cNvSpPr>
            <a:spLocks noGrp="1"/>
          </p:cNvSpPr>
          <p:nvPr>
            <p:ph type="pic" idx="1" hasCustomPrompt="1"/>
          </p:nvPr>
        </p:nvSpPr>
        <p:spPr>
          <a:xfrm>
            <a:off x="1115416" y="1859201"/>
            <a:ext cx="2772000" cy="1944000"/>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Title 1">
            <a:extLst>
              <a:ext uri="{FF2B5EF4-FFF2-40B4-BE49-F238E27FC236}">
                <a16:creationId xmlns:a16="http://schemas.microsoft.com/office/drawing/2014/main" id="{216FB63C-5800-4111-92B0-B9CD0BCBE589}"/>
              </a:ext>
            </a:extLst>
          </p:cNvPr>
          <p:cNvSpPr>
            <a:spLocks noGrp="1"/>
          </p:cNvSpPr>
          <p:nvPr>
            <p:ph type="title" hasCustomPrompt="1"/>
          </p:nvPr>
        </p:nvSpPr>
        <p:spPr>
          <a:xfrm>
            <a:off x="0" y="67028"/>
            <a:ext cx="9144000" cy="776530"/>
          </a:xfrm>
          <a:prstGeom prst="rect">
            <a:avLst/>
          </a:prstGeom>
        </p:spPr>
        <p:txBody>
          <a:bodyPr anchor="ctr"/>
          <a:lstStyle>
            <a:lvl1pPr algn="ctr">
              <a:defRPr sz="3600" b="1" baseline="0">
                <a:solidFill>
                  <a:schemeClr val="tx1">
                    <a:lumMod val="75000"/>
                    <a:lumOff val="25000"/>
                  </a:schemeClr>
                </a:solidFill>
                <a:latin typeface="+mj-lt"/>
                <a:cs typeface="Arial" pitchFamily="34" charset="0"/>
              </a:defRPr>
            </a:lvl1pPr>
          </a:lstStyle>
          <a:p>
            <a:r>
              <a:rPr lang="en-US" altLang="ko-KR" dirty="0"/>
              <a:t>Images &amp; Contents</a:t>
            </a:r>
            <a:endParaRPr lang="ko-KR" altLang="en-US" dirty="0"/>
          </a:p>
        </p:txBody>
      </p:sp>
    </p:spTree>
    <p:extLst>
      <p:ext uri="{BB962C8B-B14F-4D97-AF65-F5344CB8AC3E}">
        <p14:creationId xmlns:p14="http://schemas.microsoft.com/office/powerpoint/2010/main" val="5185167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Picture with Caption">
    <p:spTree>
      <p:nvGrpSpPr>
        <p:cNvPr id="1" name=""/>
        <p:cNvGrpSpPr/>
        <p:nvPr/>
      </p:nvGrpSpPr>
      <p:grpSpPr>
        <a:xfrm>
          <a:off x="0" y="0"/>
          <a:ext cx="0" cy="0"/>
          <a:chOff x="0" y="0"/>
          <a:chExt cx="0" cy="0"/>
        </a:xfrm>
      </p:grpSpPr>
      <p:grpSp>
        <p:nvGrpSpPr>
          <p:cNvPr id="17" name="Group 16"/>
          <p:cNvGrpSpPr/>
          <p:nvPr userDrawn="1"/>
        </p:nvGrpSpPr>
        <p:grpSpPr>
          <a:xfrm>
            <a:off x="539552" y="1331976"/>
            <a:ext cx="1852788" cy="3200273"/>
            <a:chOff x="2627784" y="1825002"/>
            <a:chExt cx="1198166" cy="2069560"/>
          </a:xfrm>
        </p:grpSpPr>
        <p:sp>
          <p:nvSpPr>
            <p:cNvPr id="18" name="Rounded Rectangle 17"/>
            <p:cNvSpPr/>
            <p:nvPr/>
          </p:nvSpPr>
          <p:spPr>
            <a:xfrm>
              <a:off x="2627784" y="1825002"/>
              <a:ext cx="1198166" cy="206956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Rectangle 18"/>
            <p:cNvSpPr/>
            <p:nvPr/>
          </p:nvSpPr>
          <p:spPr>
            <a:xfrm>
              <a:off x="3155241" y="1922844"/>
              <a:ext cx="143251" cy="27666"/>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0" name="Group 19"/>
            <p:cNvGrpSpPr/>
            <p:nvPr/>
          </p:nvGrpSpPr>
          <p:grpSpPr>
            <a:xfrm>
              <a:off x="3168829" y="3704452"/>
              <a:ext cx="116076" cy="127684"/>
              <a:chOff x="2453209" y="5151638"/>
              <a:chExt cx="191820" cy="211002"/>
            </a:xfrm>
          </p:grpSpPr>
          <p:sp>
            <p:nvSpPr>
              <p:cNvPr id="21" name="Oval 20"/>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Rounded Rectangle 21"/>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23" name="Picture Placeholder 2"/>
          <p:cNvSpPr>
            <a:spLocks noGrp="1"/>
          </p:cNvSpPr>
          <p:nvPr>
            <p:ph type="pic" idx="10" hasCustomPrompt="1"/>
          </p:nvPr>
        </p:nvSpPr>
        <p:spPr>
          <a:xfrm>
            <a:off x="660177" y="1646164"/>
            <a:ext cx="1030277" cy="257189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grpSp>
        <p:nvGrpSpPr>
          <p:cNvPr id="10" name="Group 9"/>
          <p:cNvGrpSpPr/>
          <p:nvPr userDrawn="1"/>
        </p:nvGrpSpPr>
        <p:grpSpPr>
          <a:xfrm>
            <a:off x="1690454" y="1221920"/>
            <a:ext cx="1980221" cy="3420385"/>
            <a:chOff x="2627784" y="1825002"/>
            <a:chExt cx="1198166" cy="2069560"/>
          </a:xfrm>
        </p:grpSpPr>
        <p:sp>
          <p:nvSpPr>
            <p:cNvPr id="11" name="Rounded Rectangle 10"/>
            <p:cNvSpPr/>
            <p:nvPr/>
          </p:nvSpPr>
          <p:spPr>
            <a:xfrm>
              <a:off x="2627784" y="1825002"/>
              <a:ext cx="1198166" cy="206956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p:nvSpPr>
          <p:spPr>
            <a:xfrm>
              <a:off x="3155241" y="1922844"/>
              <a:ext cx="143251" cy="27666"/>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3" name="Group 12"/>
            <p:cNvGrpSpPr/>
            <p:nvPr/>
          </p:nvGrpSpPr>
          <p:grpSpPr>
            <a:xfrm>
              <a:off x="3168829" y="3704452"/>
              <a:ext cx="116076" cy="127684"/>
              <a:chOff x="2453209" y="5151638"/>
              <a:chExt cx="191820" cy="211002"/>
            </a:xfrm>
          </p:grpSpPr>
          <p:sp>
            <p:nvSpPr>
              <p:cNvPr id="14" name="Oval 13"/>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Rounded Rectangle 14"/>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16" name="Picture Placeholder 2"/>
          <p:cNvSpPr>
            <a:spLocks noGrp="1"/>
          </p:cNvSpPr>
          <p:nvPr>
            <p:ph type="pic" idx="1" hasCustomPrompt="1"/>
          </p:nvPr>
        </p:nvSpPr>
        <p:spPr>
          <a:xfrm>
            <a:off x="1811099" y="1544792"/>
            <a:ext cx="1743279" cy="274878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5" name="Title 1">
            <a:extLst>
              <a:ext uri="{FF2B5EF4-FFF2-40B4-BE49-F238E27FC236}">
                <a16:creationId xmlns:a16="http://schemas.microsoft.com/office/drawing/2014/main" id="{A4481C05-B01C-4D49-8033-5D0490F68262}"/>
              </a:ext>
            </a:extLst>
          </p:cNvPr>
          <p:cNvSpPr>
            <a:spLocks noGrp="1"/>
          </p:cNvSpPr>
          <p:nvPr>
            <p:ph type="title" hasCustomPrompt="1"/>
          </p:nvPr>
        </p:nvSpPr>
        <p:spPr>
          <a:xfrm>
            <a:off x="0" y="67028"/>
            <a:ext cx="9144000" cy="776530"/>
          </a:xfrm>
          <a:prstGeom prst="rect">
            <a:avLst/>
          </a:prstGeom>
        </p:spPr>
        <p:txBody>
          <a:bodyPr anchor="ctr"/>
          <a:lstStyle>
            <a:lvl1pPr algn="ctr">
              <a:defRPr sz="3600" b="1" baseline="0">
                <a:solidFill>
                  <a:schemeClr val="tx1">
                    <a:lumMod val="75000"/>
                    <a:lumOff val="25000"/>
                  </a:schemeClr>
                </a:solidFill>
                <a:latin typeface="+mj-lt"/>
                <a:cs typeface="Arial" pitchFamily="34" charset="0"/>
              </a:defRPr>
            </a:lvl1pPr>
          </a:lstStyle>
          <a:p>
            <a:r>
              <a:rPr lang="en-US" altLang="ko-KR" dirty="0"/>
              <a:t>Images &amp; Contents</a:t>
            </a:r>
            <a:endParaRPr lang="ko-KR" altLang="en-US" dirty="0"/>
          </a:p>
        </p:txBody>
      </p:sp>
    </p:spTree>
    <p:extLst>
      <p:ext uri="{BB962C8B-B14F-4D97-AF65-F5344CB8AC3E}">
        <p14:creationId xmlns:p14="http://schemas.microsoft.com/office/powerpoint/2010/main" val="20812905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9076777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4000" b="0" baseline="0">
                <a:latin typeface="+mj-lt"/>
                <a:cs typeface="Arial" pitchFamily="34" charset="0"/>
              </a:defRPr>
            </a:lvl1pPr>
          </a:lstStyle>
          <a:p>
            <a:pPr lvl="0"/>
            <a:r>
              <a:rPr lang="en-US" altLang="ko-KR" dirty="0"/>
              <a:t>ICON SETS LAYOUT</a:t>
            </a:r>
          </a:p>
        </p:txBody>
      </p:sp>
      <p:sp>
        <p:nvSpPr>
          <p:cNvPr id="12" name="Rounded Rectangle 11"/>
          <p:cNvSpPr/>
          <p:nvPr userDrawn="1"/>
        </p:nvSpPr>
        <p:spPr>
          <a:xfrm>
            <a:off x="354008" y="1131589"/>
            <a:ext cx="2849840" cy="3649171"/>
          </a:xfrm>
          <a:prstGeom prst="roundRect">
            <a:avLst>
              <a:gd name="adj" fmla="val 396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mn-lt"/>
            </a:endParaRPr>
          </a:p>
        </p:txBody>
      </p:sp>
      <p:sp>
        <p:nvSpPr>
          <p:cNvPr id="15" name="Rounded Rectangle 14"/>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6" name="Half Frame 15"/>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32612570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4" name="Rectangle 43"/>
          <p:cNvSpPr/>
          <p:nvPr userDrawn="1"/>
        </p:nvSpPr>
        <p:spPr>
          <a:xfrm>
            <a:off x="1" y="889772"/>
            <a:ext cx="9144000" cy="336395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p:cNvSpPr>
            <a:spLocks noGrp="1"/>
          </p:cNvSpPr>
          <p:nvPr>
            <p:ph type="title" hasCustomPrompt="1"/>
          </p:nvPr>
        </p:nvSpPr>
        <p:spPr>
          <a:xfrm>
            <a:off x="3665156" y="2091331"/>
            <a:ext cx="5472608" cy="542078"/>
          </a:xfrm>
          <a:prstGeom prst="rect">
            <a:avLst/>
          </a:prstGeom>
        </p:spPr>
        <p:txBody>
          <a:bodyPr anchor="ctr">
            <a:noAutofit/>
          </a:bodyPr>
          <a:lstStyle>
            <a:lvl1pPr algn="l">
              <a:defRPr sz="3600" b="1" baseline="0">
                <a:solidFill>
                  <a:schemeClr val="tx1"/>
                </a:solidFill>
                <a:effectLst/>
                <a:latin typeface="+mj-lt"/>
                <a:cs typeface="Arial" pitchFamily="34" charset="0"/>
              </a:defRPr>
            </a:lvl1pPr>
          </a:lstStyle>
          <a:p>
            <a:r>
              <a:rPr lang="en-US" altLang="ko-KR" dirty="0"/>
              <a:t>SECTION BREAK</a:t>
            </a:r>
            <a:endParaRPr lang="ko-KR" altLang="en-US" dirty="0"/>
          </a:p>
        </p:txBody>
      </p:sp>
      <p:sp>
        <p:nvSpPr>
          <p:cNvPr id="3" name="Text Placeholder 9"/>
          <p:cNvSpPr>
            <a:spLocks noGrp="1"/>
          </p:cNvSpPr>
          <p:nvPr>
            <p:ph type="body" sz="quarter" idx="10" hasCustomPrompt="1"/>
          </p:nvPr>
        </p:nvSpPr>
        <p:spPr>
          <a:xfrm>
            <a:off x="3665156" y="2640899"/>
            <a:ext cx="5472608" cy="276687"/>
          </a:xfrm>
          <a:prstGeom prst="rect">
            <a:avLst/>
          </a:prstGeom>
        </p:spPr>
        <p:txBody>
          <a:bodyPr lIns="108000" anchor="ctr"/>
          <a:lstStyle>
            <a:lvl1pPr marL="0" indent="0" algn="l">
              <a:buNone/>
              <a:defRPr sz="1400" baseline="0">
                <a:solidFill>
                  <a:schemeClr val="tx1"/>
                </a:solidFill>
                <a:effectLst/>
                <a:latin typeface="+mn-lt"/>
                <a:cs typeface="Arial" pitchFamily="34" charset="0"/>
              </a:defRPr>
            </a:lvl1pPr>
          </a:lstStyle>
          <a:p>
            <a:pPr lvl="0"/>
            <a:r>
              <a:rPr lang="en-US" altLang="ko-KR" dirty="0"/>
              <a:t>Add text</a:t>
            </a:r>
            <a:endParaRPr lang="ko-KR" altLang="en-US" dirty="0"/>
          </a:p>
        </p:txBody>
      </p:sp>
      <p:grpSp>
        <p:nvGrpSpPr>
          <p:cNvPr id="4" name="Group 3"/>
          <p:cNvGrpSpPr/>
          <p:nvPr userDrawn="1"/>
        </p:nvGrpSpPr>
        <p:grpSpPr>
          <a:xfrm>
            <a:off x="1410728" y="1571507"/>
            <a:ext cx="1895276" cy="2008355"/>
            <a:chOff x="5304922" y="1037184"/>
            <a:chExt cx="3492000" cy="3700344"/>
          </a:xfrm>
        </p:grpSpPr>
        <p:grpSp>
          <p:nvGrpSpPr>
            <p:cNvPr id="5" name="Group 4"/>
            <p:cNvGrpSpPr/>
            <p:nvPr/>
          </p:nvGrpSpPr>
          <p:grpSpPr>
            <a:xfrm>
              <a:off x="5304922" y="3743716"/>
              <a:ext cx="3492000" cy="437610"/>
              <a:chOff x="1709238" y="4209096"/>
              <a:chExt cx="3492000" cy="437610"/>
            </a:xfrm>
          </p:grpSpPr>
          <p:sp>
            <p:nvSpPr>
              <p:cNvPr id="31" name="Rectangle 30"/>
              <p:cNvSpPr/>
              <p:nvPr/>
            </p:nvSpPr>
            <p:spPr>
              <a:xfrm>
                <a:off x="1709238" y="4214706"/>
                <a:ext cx="3492000" cy="432000"/>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2" name="Group 31"/>
              <p:cNvGrpSpPr/>
              <p:nvPr/>
            </p:nvGrpSpPr>
            <p:grpSpPr>
              <a:xfrm>
                <a:off x="2078720" y="4209096"/>
                <a:ext cx="469833" cy="432000"/>
                <a:chOff x="2078720" y="4209096"/>
                <a:chExt cx="469833" cy="432000"/>
              </a:xfrm>
            </p:grpSpPr>
            <p:sp>
              <p:nvSpPr>
                <p:cNvPr id="40" name="Rectangle 39"/>
                <p:cNvSpPr/>
                <p:nvPr/>
              </p:nvSpPr>
              <p:spPr>
                <a:xfrm>
                  <a:off x="2078720"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1" name="Rectangle 40"/>
                <p:cNvSpPr/>
                <p:nvPr/>
              </p:nvSpPr>
              <p:spPr>
                <a:xfrm>
                  <a:off x="2217331"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2" name="Rectangle 41"/>
                <p:cNvSpPr/>
                <p:nvPr/>
              </p:nvSpPr>
              <p:spPr>
                <a:xfrm>
                  <a:off x="2355942"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3" name="Rectangle 42"/>
                <p:cNvSpPr/>
                <p:nvPr/>
              </p:nvSpPr>
              <p:spPr>
                <a:xfrm>
                  <a:off x="2494553"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33" name="Group 32"/>
              <p:cNvGrpSpPr/>
              <p:nvPr/>
            </p:nvGrpSpPr>
            <p:grpSpPr>
              <a:xfrm>
                <a:off x="4098293" y="4384000"/>
                <a:ext cx="900965" cy="82800"/>
                <a:chOff x="4098293" y="4384000"/>
                <a:chExt cx="900965" cy="82800"/>
              </a:xfrm>
            </p:grpSpPr>
            <p:sp>
              <p:nvSpPr>
                <p:cNvPr id="34" name="Rectangle 33"/>
                <p:cNvSpPr/>
                <p:nvPr/>
              </p:nvSpPr>
              <p:spPr>
                <a:xfrm>
                  <a:off x="4098293"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5" name="Rectangle 34"/>
                <p:cNvSpPr/>
                <p:nvPr/>
              </p:nvSpPr>
              <p:spPr>
                <a:xfrm>
                  <a:off x="4260486"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6" name="Rectangle 35"/>
                <p:cNvSpPr/>
                <p:nvPr/>
              </p:nvSpPr>
              <p:spPr>
                <a:xfrm>
                  <a:off x="4422679"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7" name="Rectangle 36"/>
                <p:cNvSpPr/>
                <p:nvPr/>
              </p:nvSpPr>
              <p:spPr>
                <a:xfrm>
                  <a:off x="4584872"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8" name="Rectangle 37"/>
                <p:cNvSpPr/>
                <p:nvPr/>
              </p:nvSpPr>
              <p:spPr>
                <a:xfrm>
                  <a:off x="4747065"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9" name="Rectangle 38"/>
                <p:cNvSpPr/>
                <p:nvPr/>
              </p:nvSpPr>
              <p:spPr>
                <a:xfrm>
                  <a:off x="4909258"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grpSp>
          <p:nvGrpSpPr>
            <p:cNvPr id="6" name="Group 5"/>
            <p:cNvGrpSpPr/>
            <p:nvPr/>
          </p:nvGrpSpPr>
          <p:grpSpPr>
            <a:xfrm flipH="1">
              <a:off x="5304922" y="4299918"/>
              <a:ext cx="3492000" cy="437610"/>
              <a:chOff x="1709238" y="4209096"/>
              <a:chExt cx="3492000" cy="437610"/>
            </a:xfrm>
          </p:grpSpPr>
          <p:sp>
            <p:nvSpPr>
              <p:cNvPr id="18" name="Rectangle 17"/>
              <p:cNvSpPr/>
              <p:nvPr/>
            </p:nvSpPr>
            <p:spPr>
              <a:xfrm>
                <a:off x="1709238" y="4214706"/>
                <a:ext cx="3492000" cy="432000"/>
              </a:xfrm>
              <a:prstGeom prst="rect">
                <a:avLst/>
              </a:prstGeom>
              <a:solidFill>
                <a:schemeClr val="accent2"/>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9" name="Group 18"/>
              <p:cNvGrpSpPr/>
              <p:nvPr/>
            </p:nvGrpSpPr>
            <p:grpSpPr>
              <a:xfrm>
                <a:off x="2078720" y="4209096"/>
                <a:ext cx="469833" cy="432000"/>
                <a:chOff x="2078720" y="4209096"/>
                <a:chExt cx="469833" cy="432000"/>
              </a:xfrm>
            </p:grpSpPr>
            <p:sp>
              <p:nvSpPr>
                <p:cNvPr id="27" name="Rectangle 26"/>
                <p:cNvSpPr/>
                <p:nvPr/>
              </p:nvSpPr>
              <p:spPr>
                <a:xfrm>
                  <a:off x="2078720"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8" name="Rectangle 27"/>
                <p:cNvSpPr/>
                <p:nvPr/>
              </p:nvSpPr>
              <p:spPr>
                <a:xfrm>
                  <a:off x="2217331"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9" name="Rectangle 28"/>
                <p:cNvSpPr/>
                <p:nvPr/>
              </p:nvSpPr>
              <p:spPr>
                <a:xfrm>
                  <a:off x="2355942"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0" name="Rectangle 29"/>
                <p:cNvSpPr/>
                <p:nvPr/>
              </p:nvSpPr>
              <p:spPr>
                <a:xfrm>
                  <a:off x="2494553"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0" name="Group 19"/>
              <p:cNvGrpSpPr/>
              <p:nvPr/>
            </p:nvGrpSpPr>
            <p:grpSpPr>
              <a:xfrm>
                <a:off x="4098293" y="4384000"/>
                <a:ext cx="900965" cy="82800"/>
                <a:chOff x="4098293" y="4384000"/>
                <a:chExt cx="900965" cy="82800"/>
              </a:xfrm>
            </p:grpSpPr>
            <p:sp>
              <p:nvSpPr>
                <p:cNvPr id="21" name="Rectangle 20"/>
                <p:cNvSpPr/>
                <p:nvPr/>
              </p:nvSpPr>
              <p:spPr>
                <a:xfrm>
                  <a:off x="4098293"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Rectangle 21"/>
                <p:cNvSpPr/>
                <p:nvPr/>
              </p:nvSpPr>
              <p:spPr>
                <a:xfrm>
                  <a:off x="4260486"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3" name="Rectangle 22"/>
                <p:cNvSpPr/>
                <p:nvPr/>
              </p:nvSpPr>
              <p:spPr>
                <a:xfrm>
                  <a:off x="4422679"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4" name="Rectangle 23"/>
                <p:cNvSpPr/>
                <p:nvPr/>
              </p:nvSpPr>
              <p:spPr>
                <a:xfrm>
                  <a:off x="4584872"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5" name="Rectangle 24"/>
                <p:cNvSpPr/>
                <p:nvPr/>
              </p:nvSpPr>
              <p:spPr>
                <a:xfrm>
                  <a:off x="4747065"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6" name="Rectangle 25"/>
                <p:cNvSpPr/>
                <p:nvPr/>
              </p:nvSpPr>
              <p:spPr>
                <a:xfrm>
                  <a:off x="4909258"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grpSp>
          <p:nvGrpSpPr>
            <p:cNvPr id="7" name="Group 6"/>
            <p:cNvGrpSpPr/>
            <p:nvPr/>
          </p:nvGrpSpPr>
          <p:grpSpPr>
            <a:xfrm>
              <a:off x="6272654" y="1875857"/>
              <a:ext cx="720080" cy="720080"/>
              <a:chOff x="6272654" y="1875857"/>
              <a:chExt cx="720080" cy="720080"/>
            </a:xfrm>
          </p:grpSpPr>
          <p:sp>
            <p:nvSpPr>
              <p:cNvPr id="16" name="Rectangle 15"/>
              <p:cNvSpPr/>
              <p:nvPr/>
            </p:nvSpPr>
            <p:spPr>
              <a:xfrm>
                <a:off x="6272654" y="1875857"/>
                <a:ext cx="720080" cy="720080"/>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Parallelogram 5"/>
              <p:cNvSpPr>
                <a:spLocks/>
              </p:cNvSpPr>
              <p:nvPr/>
            </p:nvSpPr>
            <p:spPr>
              <a:xfrm>
                <a:off x="6391715" y="1978487"/>
                <a:ext cx="481958" cy="481904"/>
              </a:xfrm>
              <a:custGeom>
                <a:avLst/>
                <a:gdLst/>
                <a:ahLst/>
                <a:cxnLst/>
                <a:rect l="l" t="t" r="r" b="b"/>
                <a:pathLst>
                  <a:path w="848270" h="868857">
                    <a:moveTo>
                      <a:pt x="424135" y="189887"/>
                    </a:moveTo>
                    <a:lnTo>
                      <a:pt x="297766" y="526729"/>
                    </a:lnTo>
                    <a:lnTo>
                      <a:pt x="550505" y="526729"/>
                    </a:lnTo>
                    <a:close/>
                    <a:moveTo>
                      <a:pt x="325960" y="0"/>
                    </a:moveTo>
                    <a:lnTo>
                      <a:pt x="352897" y="0"/>
                    </a:lnTo>
                    <a:lnTo>
                      <a:pt x="495373" y="0"/>
                    </a:lnTo>
                    <a:lnTo>
                      <a:pt x="522310" y="0"/>
                    </a:lnTo>
                    <a:lnTo>
                      <a:pt x="848270" y="868857"/>
                    </a:lnTo>
                    <a:lnTo>
                      <a:pt x="678857" y="868857"/>
                    </a:lnTo>
                    <a:lnTo>
                      <a:pt x="604960" y="671883"/>
                    </a:lnTo>
                    <a:lnTo>
                      <a:pt x="243310" y="671883"/>
                    </a:lnTo>
                    <a:lnTo>
                      <a:pt x="169413" y="868857"/>
                    </a:lnTo>
                    <a:lnTo>
                      <a:pt x="0" y="86885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8" name="Group 7"/>
            <p:cNvGrpSpPr/>
            <p:nvPr/>
          </p:nvGrpSpPr>
          <p:grpSpPr>
            <a:xfrm>
              <a:off x="7109110" y="1875857"/>
              <a:ext cx="720080" cy="720080"/>
              <a:chOff x="7109110" y="1875857"/>
              <a:chExt cx="720080" cy="720080"/>
            </a:xfrm>
          </p:grpSpPr>
          <p:sp>
            <p:nvSpPr>
              <p:cNvPr id="14" name="Rectangle 13"/>
              <p:cNvSpPr/>
              <p:nvPr/>
            </p:nvSpPr>
            <p:spPr>
              <a:xfrm>
                <a:off x="7109110" y="1875857"/>
                <a:ext cx="720080" cy="720080"/>
              </a:xfrm>
              <a:prstGeom prst="rect">
                <a:avLst/>
              </a:prstGeom>
              <a:solidFill>
                <a:schemeClr val="accent2"/>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Rectangle 9"/>
              <p:cNvSpPr>
                <a:spLocks noChangeAspect="1"/>
              </p:cNvSpPr>
              <p:nvPr/>
            </p:nvSpPr>
            <p:spPr>
              <a:xfrm>
                <a:off x="7267746" y="1994945"/>
                <a:ext cx="402809" cy="481904"/>
              </a:xfrm>
              <a:custGeom>
                <a:avLst/>
                <a:gdLst>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431276 w 728932"/>
                  <a:gd name="connsiteY5" fmla="*/ 488630 h 872065"/>
                  <a:gd name="connsiteX6" fmla="*/ 174101 w 728932"/>
                  <a:gd name="connsiteY6" fmla="*/ 488630 h 872065"/>
                  <a:gd name="connsiteX7" fmla="*/ 174101 w 728932"/>
                  <a:gd name="connsiteY7" fmla="*/ 140965 h 872065"/>
                  <a:gd name="connsiteX8" fmla="*/ 174101 w 728932"/>
                  <a:gd name="connsiteY8" fmla="*/ 347665 h 872065"/>
                  <a:gd name="connsiteX9" fmla="*/ 431276 w 728932"/>
                  <a:gd name="connsiteY9" fmla="*/ 347665 h 872065"/>
                  <a:gd name="connsiteX10" fmla="*/ 431276 w 728932"/>
                  <a:gd name="connsiteY10" fmla="*/ 345754 h 872065"/>
                  <a:gd name="connsiteX11" fmla="*/ 517000 w 728932"/>
                  <a:gd name="connsiteY11" fmla="*/ 243359 h 872065"/>
                  <a:gd name="connsiteX12" fmla="*/ 433656 w 728932"/>
                  <a:gd name="connsiteY12" fmla="*/ 148109 h 872065"/>
                  <a:gd name="connsiteX13" fmla="*/ 174101 w 728932"/>
                  <a:gd name="connsiteY13" fmla="*/ 140965 h 872065"/>
                  <a:gd name="connsiteX14" fmla="*/ 0 w 728932"/>
                  <a:gd name="connsiteY14" fmla="*/ 0 h 872065"/>
                  <a:gd name="connsiteX15" fmla="*/ 127816 w 728932"/>
                  <a:gd name="connsiteY15" fmla="*/ 0 h 872065"/>
                  <a:gd name="connsiteX16" fmla="*/ 174101 w 728932"/>
                  <a:gd name="connsiteY16" fmla="*/ 0 h 872065"/>
                  <a:gd name="connsiteX17" fmla="*/ 447945 w 728932"/>
                  <a:gd name="connsiteY17" fmla="*/ 0 h 872065"/>
                  <a:gd name="connsiteX18" fmla="*/ 447945 w 728932"/>
                  <a:gd name="connsiteY18" fmla="*/ 1732 h 872065"/>
                  <a:gd name="connsiteX19" fmla="*/ 683688 w 728932"/>
                  <a:gd name="connsiteY19" fmla="*/ 179066 h 872065"/>
                  <a:gd name="connsiteX20" fmla="*/ 559863 w 728932"/>
                  <a:gd name="connsiteY20" fmla="*/ 407666 h 872065"/>
                  <a:gd name="connsiteX21" fmla="*/ 728932 w 728932"/>
                  <a:gd name="connsiteY21" fmla="*/ 633885 h 872065"/>
                  <a:gd name="connsiteX22" fmla="*/ 433657 w 728932"/>
                  <a:gd name="connsiteY22" fmla="*/ 872010 h 872065"/>
                  <a:gd name="connsiteX23" fmla="*/ 433776 w 728932"/>
                  <a:gd name="connsiteY23" fmla="*/ 869628 h 872065"/>
                  <a:gd name="connsiteX24" fmla="*/ 174101 w 728932"/>
                  <a:gd name="connsiteY24" fmla="*/ 869628 h 872065"/>
                  <a:gd name="connsiteX25" fmla="*/ 127816 w 728932"/>
                  <a:gd name="connsiteY25" fmla="*/ 869628 h 872065"/>
                  <a:gd name="connsiteX26" fmla="*/ 0 w 728932"/>
                  <a:gd name="connsiteY26" fmla="*/ 869628 h 872065"/>
                  <a:gd name="connsiteX27" fmla="*/ 0 w 728932"/>
                  <a:gd name="connsiteY27" fmla="*/ 0 h 872065"/>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431276 w 728932"/>
                  <a:gd name="connsiteY5" fmla="*/ 488630 h 872065"/>
                  <a:gd name="connsiteX6" fmla="*/ 174101 w 728932"/>
                  <a:gd name="connsiteY6" fmla="*/ 488630 h 872065"/>
                  <a:gd name="connsiteX7" fmla="*/ 174101 w 728932"/>
                  <a:gd name="connsiteY7" fmla="*/ 140965 h 872065"/>
                  <a:gd name="connsiteX8" fmla="*/ 174101 w 728932"/>
                  <a:gd name="connsiteY8" fmla="*/ 347665 h 872065"/>
                  <a:gd name="connsiteX9" fmla="*/ 431276 w 728932"/>
                  <a:gd name="connsiteY9" fmla="*/ 347665 h 872065"/>
                  <a:gd name="connsiteX10" fmla="*/ 431276 w 728932"/>
                  <a:gd name="connsiteY10" fmla="*/ 345754 h 872065"/>
                  <a:gd name="connsiteX11" fmla="*/ 517000 w 728932"/>
                  <a:gd name="connsiteY11" fmla="*/ 243359 h 872065"/>
                  <a:gd name="connsiteX12" fmla="*/ 433656 w 728932"/>
                  <a:gd name="connsiteY12" fmla="*/ 148109 h 872065"/>
                  <a:gd name="connsiteX13" fmla="*/ 174101 w 728932"/>
                  <a:gd name="connsiteY13" fmla="*/ 140965 h 872065"/>
                  <a:gd name="connsiteX14" fmla="*/ 0 w 728932"/>
                  <a:gd name="connsiteY14" fmla="*/ 0 h 872065"/>
                  <a:gd name="connsiteX15" fmla="*/ 127816 w 728932"/>
                  <a:gd name="connsiteY15" fmla="*/ 0 h 872065"/>
                  <a:gd name="connsiteX16" fmla="*/ 174101 w 728932"/>
                  <a:gd name="connsiteY16" fmla="*/ 0 h 872065"/>
                  <a:gd name="connsiteX17" fmla="*/ 447945 w 728932"/>
                  <a:gd name="connsiteY17" fmla="*/ 0 h 872065"/>
                  <a:gd name="connsiteX18" fmla="*/ 447945 w 728932"/>
                  <a:gd name="connsiteY18" fmla="*/ 1732 h 872065"/>
                  <a:gd name="connsiteX19" fmla="*/ 683688 w 728932"/>
                  <a:gd name="connsiteY19" fmla="*/ 179066 h 872065"/>
                  <a:gd name="connsiteX20" fmla="*/ 559863 w 728932"/>
                  <a:gd name="connsiteY20" fmla="*/ 407666 h 872065"/>
                  <a:gd name="connsiteX21" fmla="*/ 728932 w 728932"/>
                  <a:gd name="connsiteY21" fmla="*/ 633885 h 872065"/>
                  <a:gd name="connsiteX22" fmla="*/ 433657 w 728932"/>
                  <a:gd name="connsiteY22" fmla="*/ 872010 h 872065"/>
                  <a:gd name="connsiteX23" fmla="*/ 433776 w 728932"/>
                  <a:gd name="connsiteY23" fmla="*/ 869628 h 872065"/>
                  <a:gd name="connsiteX24" fmla="*/ 174101 w 728932"/>
                  <a:gd name="connsiteY24" fmla="*/ 869628 h 872065"/>
                  <a:gd name="connsiteX25" fmla="*/ 127816 w 728932"/>
                  <a:gd name="connsiteY25" fmla="*/ 869628 h 872065"/>
                  <a:gd name="connsiteX26" fmla="*/ 0 w 728932"/>
                  <a:gd name="connsiteY26" fmla="*/ 869628 h 872065"/>
                  <a:gd name="connsiteX27" fmla="*/ 0 w 728932"/>
                  <a:gd name="connsiteY27" fmla="*/ 0 h 872065"/>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431276 w 728932"/>
                  <a:gd name="connsiteY5" fmla="*/ 488630 h 872065"/>
                  <a:gd name="connsiteX6" fmla="*/ 174101 w 728932"/>
                  <a:gd name="connsiteY6" fmla="*/ 488630 h 872065"/>
                  <a:gd name="connsiteX7" fmla="*/ 174101 w 728932"/>
                  <a:gd name="connsiteY7" fmla="*/ 140965 h 872065"/>
                  <a:gd name="connsiteX8" fmla="*/ 174101 w 728932"/>
                  <a:gd name="connsiteY8" fmla="*/ 347665 h 872065"/>
                  <a:gd name="connsiteX9" fmla="*/ 431276 w 728932"/>
                  <a:gd name="connsiteY9" fmla="*/ 347665 h 872065"/>
                  <a:gd name="connsiteX10" fmla="*/ 431276 w 728932"/>
                  <a:gd name="connsiteY10" fmla="*/ 345754 h 872065"/>
                  <a:gd name="connsiteX11" fmla="*/ 517000 w 728932"/>
                  <a:gd name="connsiteY11" fmla="*/ 243359 h 872065"/>
                  <a:gd name="connsiteX12" fmla="*/ 433656 w 728932"/>
                  <a:gd name="connsiteY12" fmla="*/ 148109 h 872065"/>
                  <a:gd name="connsiteX13" fmla="*/ 174101 w 728932"/>
                  <a:gd name="connsiteY13" fmla="*/ 140965 h 872065"/>
                  <a:gd name="connsiteX14" fmla="*/ 0 w 728932"/>
                  <a:gd name="connsiteY14" fmla="*/ 0 h 872065"/>
                  <a:gd name="connsiteX15" fmla="*/ 127816 w 728932"/>
                  <a:gd name="connsiteY15" fmla="*/ 0 h 872065"/>
                  <a:gd name="connsiteX16" fmla="*/ 174101 w 728932"/>
                  <a:gd name="connsiteY16" fmla="*/ 0 h 872065"/>
                  <a:gd name="connsiteX17" fmla="*/ 447945 w 728932"/>
                  <a:gd name="connsiteY17" fmla="*/ 0 h 872065"/>
                  <a:gd name="connsiteX18" fmla="*/ 447945 w 728932"/>
                  <a:gd name="connsiteY18" fmla="*/ 1732 h 872065"/>
                  <a:gd name="connsiteX19" fmla="*/ 683688 w 728932"/>
                  <a:gd name="connsiteY19" fmla="*/ 179066 h 872065"/>
                  <a:gd name="connsiteX20" fmla="*/ 559863 w 728932"/>
                  <a:gd name="connsiteY20" fmla="*/ 407666 h 872065"/>
                  <a:gd name="connsiteX21" fmla="*/ 728932 w 728932"/>
                  <a:gd name="connsiteY21" fmla="*/ 633885 h 872065"/>
                  <a:gd name="connsiteX22" fmla="*/ 433657 w 728932"/>
                  <a:gd name="connsiteY22" fmla="*/ 872010 h 872065"/>
                  <a:gd name="connsiteX23" fmla="*/ 433776 w 728932"/>
                  <a:gd name="connsiteY23" fmla="*/ 869628 h 872065"/>
                  <a:gd name="connsiteX24" fmla="*/ 174101 w 728932"/>
                  <a:gd name="connsiteY24" fmla="*/ 869628 h 872065"/>
                  <a:gd name="connsiteX25" fmla="*/ 127816 w 728932"/>
                  <a:gd name="connsiteY25" fmla="*/ 869628 h 872065"/>
                  <a:gd name="connsiteX26" fmla="*/ 0 w 728932"/>
                  <a:gd name="connsiteY26" fmla="*/ 869628 h 872065"/>
                  <a:gd name="connsiteX27" fmla="*/ 0 w 728932"/>
                  <a:gd name="connsiteY27" fmla="*/ 0 h 872065"/>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174101 w 728932"/>
                  <a:gd name="connsiteY5" fmla="*/ 488630 h 872065"/>
                  <a:gd name="connsiteX6" fmla="*/ 174101 w 728932"/>
                  <a:gd name="connsiteY6" fmla="*/ 140965 h 872065"/>
                  <a:gd name="connsiteX7" fmla="*/ 174101 w 728932"/>
                  <a:gd name="connsiteY7" fmla="*/ 347665 h 872065"/>
                  <a:gd name="connsiteX8" fmla="*/ 431276 w 728932"/>
                  <a:gd name="connsiteY8" fmla="*/ 347665 h 872065"/>
                  <a:gd name="connsiteX9" fmla="*/ 431276 w 728932"/>
                  <a:gd name="connsiteY9" fmla="*/ 345754 h 872065"/>
                  <a:gd name="connsiteX10" fmla="*/ 517000 w 728932"/>
                  <a:gd name="connsiteY10" fmla="*/ 243359 h 872065"/>
                  <a:gd name="connsiteX11" fmla="*/ 433656 w 728932"/>
                  <a:gd name="connsiteY11" fmla="*/ 148109 h 872065"/>
                  <a:gd name="connsiteX12" fmla="*/ 174101 w 728932"/>
                  <a:gd name="connsiteY12" fmla="*/ 140965 h 872065"/>
                  <a:gd name="connsiteX13" fmla="*/ 0 w 728932"/>
                  <a:gd name="connsiteY13" fmla="*/ 0 h 872065"/>
                  <a:gd name="connsiteX14" fmla="*/ 127816 w 728932"/>
                  <a:gd name="connsiteY14" fmla="*/ 0 h 872065"/>
                  <a:gd name="connsiteX15" fmla="*/ 174101 w 728932"/>
                  <a:gd name="connsiteY15" fmla="*/ 0 h 872065"/>
                  <a:gd name="connsiteX16" fmla="*/ 447945 w 728932"/>
                  <a:gd name="connsiteY16" fmla="*/ 0 h 872065"/>
                  <a:gd name="connsiteX17" fmla="*/ 447945 w 728932"/>
                  <a:gd name="connsiteY17" fmla="*/ 1732 h 872065"/>
                  <a:gd name="connsiteX18" fmla="*/ 683688 w 728932"/>
                  <a:gd name="connsiteY18" fmla="*/ 179066 h 872065"/>
                  <a:gd name="connsiteX19" fmla="*/ 559863 w 728932"/>
                  <a:gd name="connsiteY19" fmla="*/ 407666 h 872065"/>
                  <a:gd name="connsiteX20" fmla="*/ 728932 w 728932"/>
                  <a:gd name="connsiteY20" fmla="*/ 633885 h 872065"/>
                  <a:gd name="connsiteX21" fmla="*/ 433657 w 728932"/>
                  <a:gd name="connsiteY21" fmla="*/ 872010 h 872065"/>
                  <a:gd name="connsiteX22" fmla="*/ 433776 w 728932"/>
                  <a:gd name="connsiteY22" fmla="*/ 869628 h 872065"/>
                  <a:gd name="connsiteX23" fmla="*/ 174101 w 728932"/>
                  <a:gd name="connsiteY23" fmla="*/ 869628 h 872065"/>
                  <a:gd name="connsiteX24" fmla="*/ 127816 w 728932"/>
                  <a:gd name="connsiteY24" fmla="*/ 869628 h 872065"/>
                  <a:gd name="connsiteX25" fmla="*/ 0 w 728932"/>
                  <a:gd name="connsiteY25" fmla="*/ 869628 h 872065"/>
                  <a:gd name="connsiteX26" fmla="*/ 0 w 728932"/>
                  <a:gd name="connsiteY26" fmla="*/ 0 h 872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28932" h="872065">
                    <a:moveTo>
                      <a:pt x="174101" y="488630"/>
                    </a:moveTo>
                    <a:lnTo>
                      <a:pt x="174101" y="728663"/>
                    </a:lnTo>
                    <a:lnTo>
                      <a:pt x="442406" y="728663"/>
                    </a:lnTo>
                    <a:cubicBezTo>
                      <a:pt x="511257" y="715167"/>
                      <a:pt x="549532" y="684907"/>
                      <a:pt x="547956" y="612454"/>
                    </a:cubicBezTo>
                    <a:cubicBezTo>
                      <a:pt x="543194" y="552923"/>
                      <a:pt x="538432" y="510060"/>
                      <a:pt x="431276" y="493391"/>
                    </a:cubicBezTo>
                    <a:lnTo>
                      <a:pt x="174101" y="488630"/>
                    </a:lnTo>
                    <a:close/>
                    <a:moveTo>
                      <a:pt x="174101" y="140965"/>
                    </a:moveTo>
                    <a:lnTo>
                      <a:pt x="174101" y="347665"/>
                    </a:lnTo>
                    <a:lnTo>
                      <a:pt x="431276" y="347665"/>
                    </a:lnTo>
                    <a:lnTo>
                      <a:pt x="431276" y="345754"/>
                    </a:lnTo>
                    <a:cubicBezTo>
                      <a:pt x="474139" y="322735"/>
                      <a:pt x="514619" y="311622"/>
                      <a:pt x="517000" y="243359"/>
                    </a:cubicBezTo>
                    <a:cubicBezTo>
                      <a:pt x="517000" y="202878"/>
                      <a:pt x="502713" y="157634"/>
                      <a:pt x="433656" y="148109"/>
                    </a:cubicBezTo>
                    <a:cubicBezTo>
                      <a:pt x="366981" y="140568"/>
                      <a:pt x="274510" y="141043"/>
                      <a:pt x="174101" y="140965"/>
                    </a:cubicBezTo>
                    <a:close/>
                    <a:moveTo>
                      <a:pt x="0" y="0"/>
                    </a:moveTo>
                    <a:lnTo>
                      <a:pt x="127816" y="0"/>
                    </a:lnTo>
                    <a:lnTo>
                      <a:pt x="174101" y="0"/>
                    </a:lnTo>
                    <a:lnTo>
                      <a:pt x="447945" y="0"/>
                    </a:lnTo>
                    <a:lnTo>
                      <a:pt x="447945" y="1732"/>
                    </a:lnTo>
                    <a:cubicBezTo>
                      <a:pt x="634795" y="8775"/>
                      <a:pt x="679801" y="148746"/>
                      <a:pt x="683688" y="179066"/>
                    </a:cubicBezTo>
                    <a:cubicBezTo>
                      <a:pt x="689245" y="333848"/>
                      <a:pt x="620981" y="374328"/>
                      <a:pt x="559863" y="407666"/>
                    </a:cubicBezTo>
                    <a:cubicBezTo>
                      <a:pt x="663844" y="433066"/>
                      <a:pt x="727345" y="515617"/>
                      <a:pt x="728932" y="633885"/>
                    </a:cubicBezTo>
                    <a:cubicBezTo>
                      <a:pt x="720200" y="800572"/>
                      <a:pt x="594788" y="874392"/>
                      <a:pt x="433657" y="872010"/>
                    </a:cubicBezTo>
                    <a:cubicBezTo>
                      <a:pt x="433697" y="871216"/>
                      <a:pt x="433736" y="870422"/>
                      <a:pt x="433776" y="869628"/>
                    </a:cubicBezTo>
                    <a:lnTo>
                      <a:pt x="174101" y="869628"/>
                    </a:lnTo>
                    <a:lnTo>
                      <a:pt x="127816" y="869628"/>
                    </a:lnTo>
                    <a:lnTo>
                      <a:pt x="0" y="869628"/>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9" name="Group 8"/>
            <p:cNvGrpSpPr/>
            <p:nvPr/>
          </p:nvGrpSpPr>
          <p:grpSpPr>
            <a:xfrm>
              <a:off x="6690882" y="1037184"/>
              <a:ext cx="720080" cy="720080"/>
              <a:chOff x="6690882" y="1037184"/>
              <a:chExt cx="720080" cy="720080"/>
            </a:xfrm>
          </p:grpSpPr>
          <p:sp>
            <p:nvSpPr>
              <p:cNvPr id="12" name="Rectangle 11"/>
              <p:cNvSpPr/>
              <p:nvPr/>
            </p:nvSpPr>
            <p:spPr>
              <a:xfrm>
                <a:off x="6690882" y="1037184"/>
                <a:ext cx="720080" cy="720080"/>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Block Arc 12"/>
              <p:cNvSpPr>
                <a:spLocks noChangeAspect="1"/>
              </p:cNvSpPr>
              <p:nvPr/>
            </p:nvSpPr>
            <p:spPr>
              <a:xfrm>
                <a:off x="6842201" y="1156272"/>
                <a:ext cx="417443" cy="481904"/>
              </a:xfrm>
              <a:prstGeom prst="blockArc">
                <a:avLst>
                  <a:gd name="adj1" fmla="val 1756726"/>
                  <a:gd name="adj2" fmla="val 19889488"/>
                  <a:gd name="adj3" fmla="val 227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10" name="Round Same Side Corner Rectangle 51"/>
            <p:cNvSpPr/>
            <p:nvPr/>
          </p:nvSpPr>
          <p:spPr>
            <a:xfrm rot="5400000">
              <a:off x="6852922" y="1652530"/>
              <a:ext cx="396000" cy="2520000"/>
            </a:xfrm>
            <a:custGeom>
              <a:avLst/>
              <a:gdLst/>
              <a:ahLst/>
              <a:cxnLst/>
              <a:rect l="l" t="t" r="r" b="b"/>
              <a:pathLst>
                <a:path w="468002" h="2500353">
                  <a:moveTo>
                    <a:pt x="0" y="2500353"/>
                  </a:moveTo>
                  <a:lnTo>
                    <a:pt x="0" y="234001"/>
                  </a:lnTo>
                  <a:cubicBezTo>
                    <a:pt x="0" y="104766"/>
                    <a:pt x="104766" y="0"/>
                    <a:pt x="234001" y="0"/>
                  </a:cubicBezTo>
                  <a:cubicBezTo>
                    <a:pt x="363236" y="0"/>
                    <a:pt x="468002" y="104766"/>
                    <a:pt x="468002" y="234001"/>
                  </a:cubicBezTo>
                  <a:cubicBezTo>
                    <a:pt x="468002" y="989452"/>
                    <a:pt x="468001" y="1744902"/>
                    <a:pt x="468001" y="2500353"/>
                  </a:cubicBezTo>
                  <a:lnTo>
                    <a:pt x="467594" y="2500353"/>
                  </a:lnTo>
                  <a:cubicBezTo>
                    <a:pt x="429063" y="2409421"/>
                    <a:pt x="338980" y="2345641"/>
                    <a:pt x="234000" y="2345641"/>
                  </a:cubicBezTo>
                  <a:cubicBezTo>
                    <a:pt x="129020" y="2345641"/>
                    <a:pt x="38938" y="2409421"/>
                    <a:pt x="406" y="2500353"/>
                  </a:cubicBezTo>
                  <a:close/>
                </a:path>
              </a:pathLst>
            </a:cu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dirty="0"/>
                <a:t>D</a:t>
              </a:r>
              <a:endParaRPr lang="ko-KR" altLang="en-US" dirty="0"/>
            </a:p>
          </p:txBody>
        </p:sp>
        <p:sp>
          <p:nvSpPr>
            <p:cNvPr id="11" name="Round Same Side Corner Rectangle 51"/>
            <p:cNvSpPr/>
            <p:nvPr/>
          </p:nvSpPr>
          <p:spPr>
            <a:xfrm rot="16200000">
              <a:off x="6852922" y="2167123"/>
              <a:ext cx="396000" cy="2520000"/>
            </a:xfrm>
            <a:custGeom>
              <a:avLst/>
              <a:gdLst/>
              <a:ahLst/>
              <a:cxnLst/>
              <a:rect l="l" t="t" r="r" b="b"/>
              <a:pathLst>
                <a:path w="468002" h="2500353">
                  <a:moveTo>
                    <a:pt x="0" y="2500353"/>
                  </a:moveTo>
                  <a:lnTo>
                    <a:pt x="0" y="234001"/>
                  </a:lnTo>
                  <a:cubicBezTo>
                    <a:pt x="0" y="104766"/>
                    <a:pt x="104766" y="0"/>
                    <a:pt x="234001" y="0"/>
                  </a:cubicBezTo>
                  <a:cubicBezTo>
                    <a:pt x="363236" y="0"/>
                    <a:pt x="468002" y="104766"/>
                    <a:pt x="468002" y="234001"/>
                  </a:cubicBezTo>
                  <a:cubicBezTo>
                    <a:pt x="468002" y="989452"/>
                    <a:pt x="468001" y="1744902"/>
                    <a:pt x="468001" y="2500353"/>
                  </a:cubicBezTo>
                  <a:lnTo>
                    <a:pt x="467594" y="2500353"/>
                  </a:lnTo>
                  <a:cubicBezTo>
                    <a:pt x="429063" y="2409421"/>
                    <a:pt x="338980" y="2345641"/>
                    <a:pt x="234000" y="2345641"/>
                  </a:cubicBezTo>
                  <a:cubicBezTo>
                    <a:pt x="129020" y="2345641"/>
                    <a:pt x="38938" y="2409421"/>
                    <a:pt x="406" y="2500353"/>
                  </a:cubicBezTo>
                  <a:close/>
                </a:path>
              </a:pathLst>
            </a:cu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dirty="0"/>
                <a:t>D</a:t>
              </a:r>
              <a:endParaRPr lang="ko-KR" altLang="en-US" dirty="0"/>
            </a:p>
          </p:txBody>
        </p:sp>
      </p:grpSp>
    </p:spTree>
    <p:extLst>
      <p:ext uri="{BB962C8B-B14F-4D97-AF65-F5344CB8AC3E}">
        <p14:creationId xmlns:p14="http://schemas.microsoft.com/office/powerpoint/2010/main" val="2036946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accent4"/>
        </a:solidFill>
        <a:effectLst/>
      </p:bgPr>
    </p:bg>
    <p:spTree>
      <p:nvGrpSpPr>
        <p:cNvPr id="1" name=""/>
        <p:cNvGrpSpPr/>
        <p:nvPr/>
      </p:nvGrpSpPr>
      <p:grpSpPr>
        <a:xfrm>
          <a:off x="0" y="0"/>
          <a:ext cx="0" cy="0"/>
          <a:chOff x="0" y="0"/>
          <a:chExt cx="0" cy="0"/>
        </a:xfrm>
      </p:grpSpPr>
      <p:sp>
        <p:nvSpPr>
          <p:cNvPr id="3" name="Oval 2"/>
          <p:cNvSpPr/>
          <p:nvPr userDrawn="1"/>
        </p:nvSpPr>
        <p:spPr>
          <a:xfrm>
            <a:off x="2947035" y="473947"/>
            <a:ext cx="3249931" cy="324993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7" name="Group 6"/>
          <p:cNvGrpSpPr/>
          <p:nvPr userDrawn="1"/>
        </p:nvGrpSpPr>
        <p:grpSpPr>
          <a:xfrm>
            <a:off x="3624362" y="1094735"/>
            <a:ext cx="1895276" cy="2008355"/>
            <a:chOff x="5304922" y="1037184"/>
            <a:chExt cx="3492000" cy="3700344"/>
          </a:xfrm>
        </p:grpSpPr>
        <p:grpSp>
          <p:nvGrpSpPr>
            <p:cNvPr id="8" name="Group 7"/>
            <p:cNvGrpSpPr/>
            <p:nvPr/>
          </p:nvGrpSpPr>
          <p:grpSpPr>
            <a:xfrm>
              <a:off x="5304922" y="3743716"/>
              <a:ext cx="3492000" cy="437610"/>
              <a:chOff x="1709238" y="4209096"/>
              <a:chExt cx="3492000" cy="437610"/>
            </a:xfrm>
          </p:grpSpPr>
          <p:sp>
            <p:nvSpPr>
              <p:cNvPr id="34" name="Rectangle 33"/>
              <p:cNvSpPr/>
              <p:nvPr/>
            </p:nvSpPr>
            <p:spPr>
              <a:xfrm>
                <a:off x="1709238" y="4214706"/>
                <a:ext cx="3492000" cy="432000"/>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5" name="Group 34"/>
              <p:cNvGrpSpPr/>
              <p:nvPr/>
            </p:nvGrpSpPr>
            <p:grpSpPr>
              <a:xfrm>
                <a:off x="2078720" y="4209096"/>
                <a:ext cx="469833" cy="432000"/>
                <a:chOff x="2078720" y="4209096"/>
                <a:chExt cx="469833" cy="432000"/>
              </a:xfrm>
            </p:grpSpPr>
            <p:sp>
              <p:nvSpPr>
                <p:cNvPr id="43" name="Rectangle 42"/>
                <p:cNvSpPr/>
                <p:nvPr/>
              </p:nvSpPr>
              <p:spPr>
                <a:xfrm>
                  <a:off x="2078720"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4" name="Rectangle 43"/>
                <p:cNvSpPr/>
                <p:nvPr/>
              </p:nvSpPr>
              <p:spPr>
                <a:xfrm>
                  <a:off x="2217331"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5" name="Rectangle 44"/>
                <p:cNvSpPr/>
                <p:nvPr/>
              </p:nvSpPr>
              <p:spPr>
                <a:xfrm>
                  <a:off x="2355942"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6" name="Rectangle 45"/>
                <p:cNvSpPr/>
                <p:nvPr/>
              </p:nvSpPr>
              <p:spPr>
                <a:xfrm>
                  <a:off x="2494553"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36" name="Group 35"/>
              <p:cNvGrpSpPr/>
              <p:nvPr/>
            </p:nvGrpSpPr>
            <p:grpSpPr>
              <a:xfrm>
                <a:off x="4098293" y="4384000"/>
                <a:ext cx="900965" cy="82800"/>
                <a:chOff x="4098293" y="4384000"/>
                <a:chExt cx="900965" cy="82800"/>
              </a:xfrm>
            </p:grpSpPr>
            <p:sp>
              <p:nvSpPr>
                <p:cNvPr id="37" name="Rectangle 36"/>
                <p:cNvSpPr/>
                <p:nvPr/>
              </p:nvSpPr>
              <p:spPr>
                <a:xfrm>
                  <a:off x="4098293"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8" name="Rectangle 37"/>
                <p:cNvSpPr/>
                <p:nvPr/>
              </p:nvSpPr>
              <p:spPr>
                <a:xfrm>
                  <a:off x="4260486"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9" name="Rectangle 38"/>
                <p:cNvSpPr/>
                <p:nvPr/>
              </p:nvSpPr>
              <p:spPr>
                <a:xfrm>
                  <a:off x="4422679"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0" name="Rectangle 39"/>
                <p:cNvSpPr/>
                <p:nvPr/>
              </p:nvSpPr>
              <p:spPr>
                <a:xfrm>
                  <a:off x="4584872"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1" name="Rectangle 40"/>
                <p:cNvSpPr/>
                <p:nvPr/>
              </p:nvSpPr>
              <p:spPr>
                <a:xfrm>
                  <a:off x="4747065"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2" name="Rectangle 41"/>
                <p:cNvSpPr/>
                <p:nvPr/>
              </p:nvSpPr>
              <p:spPr>
                <a:xfrm>
                  <a:off x="4909258"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grpSp>
          <p:nvGrpSpPr>
            <p:cNvPr id="9" name="Group 8"/>
            <p:cNvGrpSpPr/>
            <p:nvPr/>
          </p:nvGrpSpPr>
          <p:grpSpPr>
            <a:xfrm flipH="1">
              <a:off x="5304922" y="4299918"/>
              <a:ext cx="3492000" cy="437610"/>
              <a:chOff x="1709238" y="4209096"/>
              <a:chExt cx="3492000" cy="437610"/>
            </a:xfrm>
          </p:grpSpPr>
          <p:sp>
            <p:nvSpPr>
              <p:cNvPr id="21" name="Rectangle 20"/>
              <p:cNvSpPr/>
              <p:nvPr/>
            </p:nvSpPr>
            <p:spPr>
              <a:xfrm>
                <a:off x="1709238" y="4214706"/>
                <a:ext cx="3492000" cy="432000"/>
              </a:xfrm>
              <a:prstGeom prst="rect">
                <a:avLst/>
              </a:prstGeom>
              <a:solidFill>
                <a:schemeClr val="accent2"/>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2" name="Group 21"/>
              <p:cNvGrpSpPr/>
              <p:nvPr/>
            </p:nvGrpSpPr>
            <p:grpSpPr>
              <a:xfrm>
                <a:off x="2078720" y="4209096"/>
                <a:ext cx="469833" cy="432000"/>
                <a:chOff x="2078720" y="4209096"/>
                <a:chExt cx="469833" cy="432000"/>
              </a:xfrm>
            </p:grpSpPr>
            <p:sp>
              <p:nvSpPr>
                <p:cNvPr id="30" name="Rectangle 29"/>
                <p:cNvSpPr/>
                <p:nvPr/>
              </p:nvSpPr>
              <p:spPr>
                <a:xfrm>
                  <a:off x="2078720"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1" name="Rectangle 30"/>
                <p:cNvSpPr/>
                <p:nvPr/>
              </p:nvSpPr>
              <p:spPr>
                <a:xfrm>
                  <a:off x="2217331"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2" name="Rectangle 31"/>
                <p:cNvSpPr/>
                <p:nvPr/>
              </p:nvSpPr>
              <p:spPr>
                <a:xfrm>
                  <a:off x="2355942"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3" name="Rectangle 32"/>
                <p:cNvSpPr/>
                <p:nvPr/>
              </p:nvSpPr>
              <p:spPr>
                <a:xfrm>
                  <a:off x="2494553"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3" name="Group 22"/>
              <p:cNvGrpSpPr/>
              <p:nvPr/>
            </p:nvGrpSpPr>
            <p:grpSpPr>
              <a:xfrm>
                <a:off x="4098293" y="4384000"/>
                <a:ext cx="900965" cy="82800"/>
                <a:chOff x="4098293" y="4384000"/>
                <a:chExt cx="900965" cy="82800"/>
              </a:xfrm>
            </p:grpSpPr>
            <p:sp>
              <p:nvSpPr>
                <p:cNvPr id="24" name="Rectangle 23"/>
                <p:cNvSpPr/>
                <p:nvPr/>
              </p:nvSpPr>
              <p:spPr>
                <a:xfrm>
                  <a:off x="4098293"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5" name="Rectangle 24"/>
                <p:cNvSpPr/>
                <p:nvPr/>
              </p:nvSpPr>
              <p:spPr>
                <a:xfrm>
                  <a:off x="4260486"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6" name="Rectangle 25"/>
                <p:cNvSpPr/>
                <p:nvPr/>
              </p:nvSpPr>
              <p:spPr>
                <a:xfrm>
                  <a:off x="4422679"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7" name="Rectangle 26"/>
                <p:cNvSpPr/>
                <p:nvPr/>
              </p:nvSpPr>
              <p:spPr>
                <a:xfrm>
                  <a:off x="4584872"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8" name="Rectangle 27"/>
                <p:cNvSpPr/>
                <p:nvPr/>
              </p:nvSpPr>
              <p:spPr>
                <a:xfrm>
                  <a:off x="4747065"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9" name="Rectangle 28"/>
                <p:cNvSpPr/>
                <p:nvPr/>
              </p:nvSpPr>
              <p:spPr>
                <a:xfrm>
                  <a:off x="4909258"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grpSp>
          <p:nvGrpSpPr>
            <p:cNvPr id="10" name="Group 9"/>
            <p:cNvGrpSpPr/>
            <p:nvPr/>
          </p:nvGrpSpPr>
          <p:grpSpPr>
            <a:xfrm>
              <a:off x="6272654" y="1875857"/>
              <a:ext cx="720080" cy="720080"/>
              <a:chOff x="6272654" y="1875857"/>
              <a:chExt cx="720080" cy="720080"/>
            </a:xfrm>
          </p:grpSpPr>
          <p:sp>
            <p:nvSpPr>
              <p:cNvPr id="19" name="Rectangle 18"/>
              <p:cNvSpPr/>
              <p:nvPr/>
            </p:nvSpPr>
            <p:spPr>
              <a:xfrm>
                <a:off x="6272654" y="1875857"/>
                <a:ext cx="720080" cy="720080"/>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Parallelogram 5"/>
              <p:cNvSpPr>
                <a:spLocks/>
              </p:cNvSpPr>
              <p:nvPr/>
            </p:nvSpPr>
            <p:spPr>
              <a:xfrm>
                <a:off x="6391715" y="1978487"/>
                <a:ext cx="481958" cy="481904"/>
              </a:xfrm>
              <a:custGeom>
                <a:avLst/>
                <a:gdLst/>
                <a:ahLst/>
                <a:cxnLst/>
                <a:rect l="l" t="t" r="r" b="b"/>
                <a:pathLst>
                  <a:path w="848270" h="868857">
                    <a:moveTo>
                      <a:pt x="424135" y="189887"/>
                    </a:moveTo>
                    <a:lnTo>
                      <a:pt x="297766" y="526729"/>
                    </a:lnTo>
                    <a:lnTo>
                      <a:pt x="550505" y="526729"/>
                    </a:lnTo>
                    <a:close/>
                    <a:moveTo>
                      <a:pt x="325960" y="0"/>
                    </a:moveTo>
                    <a:lnTo>
                      <a:pt x="352897" y="0"/>
                    </a:lnTo>
                    <a:lnTo>
                      <a:pt x="495373" y="0"/>
                    </a:lnTo>
                    <a:lnTo>
                      <a:pt x="522310" y="0"/>
                    </a:lnTo>
                    <a:lnTo>
                      <a:pt x="848270" y="868857"/>
                    </a:lnTo>
                    <a:lnTo>
                      <a:pt x="678857" y="868857"/>
                    </a:lnTo>
                    <a:lnTo>
                      <a:pt x="604960" y="671883"/>
                    </a:lnTo>
                    <a:lnTo>
                      <a:pt x="243310" y="671883"/>
                    </a:lnTo>
                    <a:lnTo>
                      <a:pt x="169413" y="868857"/>
                    </a:lnTo>
                    <a:lnTo>
                      <a:pt x="0" y="86885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mn-lt"/>
                </a:endParaRPr>
              </a:p>
            </p:txBody>
          </p:sp>
        </p:grpSp>
        <p:grpSp>
          <p:nvGrpSpPr>
            <p:cNvPr id="11" name="Group 10"/>
            <p:cNvGrpSpPr/>
            <p:nvPr/>
          </p:nvGrpSpPr>
          <p:grpSpPr>
            <a:xfrm>
              <a:off x="7109110" y="1875857"/>
              <a:ext cx="720080" cy="720080"/>
              <a:chOff x="7109110" y="1875857"/>
              <a:chExt cx="720080" cy="720080"/>
            </a:xfrm>
          </p:grpSpPr>
          <p:sp>
            <p:nvSpPr>
              <p:cNvPr id="17" name="Rectangle 16"/>
              <p:cNvSpPr/>
              <p:nvPr/>
            </p:nvSpPr>
            <p:spPr>
              <a:xfrm>
                <a:off x="7109110" y="1875857"/>
                <a:ext cx="720080" cy="720080"/>
              </a:xfrm>
              <a:prstGeom prst="rect">
                <a:avLst/>
              </a:prstGeom>
              <a:solidFill>
                <a:schemeClr val="accent2"/>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Rectangle 9"/>
              <p:cNvSpPr>
                <a:spLocks noChangeAspect="1"/>
              </p:cNvSpPr>
              <p:nvPr/>
            </p:nvSpPr>
            <p:spPr>
              <a:xfrm>
                <a:off x="7267746" y="1994945"/>
                <a:ext cx="402809" cy="481904"/>
              </a:xfrm>
              <a:custGeom>
                <a:avLst/>
                <a:gdLst>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431276 w 728932"/>
                  <a:gd name="connsiteY5" fmla="*/ 488630 h 872065"/>
                  <a:gd name="connsiteX6" fmla="*/ 174101 w 728932"/>
                  <a:gd name="connsiteY6" fmla="*/ 488630 h 872065"/>
                  <a:gd name="connsiteX7" fmla="*/ 174101 w 728932"/>
                  <a:gd name="connsiteY7" fmla="*/ 140965 h 872065"/>
                  <a:gd name="connsiteX8" fmla="*/ 174101 w 728932"/>
                  <a:gd name="connsiteY8" fmla="*/ 347665 h 872065"/>
                  <a:gd name="connsiteX9" fmla="*/ 431276 w 728932"/>
                  <a:gd name="connsiteY9" fmla="*/ 347665 h 872065"/>
                  <a:gd name="connsiteX10" fmla="*/ 431276 w 728932"/>
                  <a:gd name="connsiteY10" fmla="*/ 345754 h 872065"/>
                  <a:gd name="connsiteX11" fmla="*/ 517000 w 728932"/>
                  <a:gd name="connsiteY11" fmla="*/ 243359 h 872065"/>
                  <a:gd name="connsiteX12" fmla="*/ 433656 w 728932"/>
                  <a:gd name="connsiteY12" fmla="*/ 148109 h 872065"/>
                  <a:gd name="connsiteX13" fmla="*/ 174101 w 728932"/>
                  <a:gd name="connsiteY13" fmla="*/ 140965 h 872065"/>
                  <a:gd name="connsiteX14" fmla="*/ 0 w 728932"/>
                  <a:gd name="connsiteY14" fmla="*/ 0 h 872065"/>
                  <a:gd name="connsiteX15" fmla="*/ 127816 w 728932"/>
                  <a:gd name="connsiteY15" fmla="*/ 0 h 872065"/>
                  <a:gd name="connsiteX16" fmla="*/ 174101 w 728932"/>
                  <a:gd name="connsiteY16" fmla="*/ 0 h 872065"/>
                  <a:gd name="connsiteX17" fmla="*/ 447945 w 728932"/>
                  <a:gd name="connsiteY17" fmla="*/ 0 h 872065"/>
                  <a:gd name="connsiteX18" fmla="*/ 447945 w 728932"/>
                  <a:gd name="connsiteY18" fmla="*/ 1732 h 872065"/>
                  <a:gd name="connsiteX19" fmla="*/ 683688 w 728932"/>
                  <a:gd name="connsiteY19" fmla="*/ 179066 h 872065"/>
                  <a:gd name="connsiteX20" fmla="*/ 559863 w 728932"/>
                  <a:gd name="connsiteY20" fmla="*/ 407666 h 872065"/>
                  <a:gd name="connsiteX21" fmla="*/ 728932 w 728932"/>
                  <a:gd name="connsiteY21" fmla="*/ 633885 h 872065"/>
                  <a:gd name="connsiteX22" fmla="*/ 433657 w 728932"/>
                  <a:gd name="connsiteY22" fmla="*/ 872010 h 872065"/>
                  <a:gd name="connsiteX23" fmla="*/ 433776 w 728932"/>
                  <a:gd name="connsiteY23" fmla="*/ 869628 h 872065"/>
                  <a:gd name="connsiteX24" fmla="*/ 174101 w 728932"/>
                  <a:gd name="connsiteY24" fmla="*/ 869628 h 872065"/>
                  <a:gd name="connsiteX25" fmla="*/ 127816 w 728932"/>
                  <a:gd name="connsiteY25" fmla="*/ 869628 h 872065"/>
                  <a:gd name="connsiteX26" fmla="*/ 0 w 728932"/>
                  <a:gd name="connsiteY26" fmla="*/ 869628 h 872065"/>
                  <a:gd name="connsiteX27" fmla="*/ 0 w 728932"/>
                  <a:gd name="connsiteY27" fmla="*/ 0 h 872065"/>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431276 w 728932"/>
                  <a:gd name="connsiteY5" fmla="*/ 488630 h 872065"/>
                  <a:gd name="connsiteX6" fmla="*/ 174101 w 728932"/>
                  <a:gd name="connsiteY6" fmla="*/ 488630 h 872065"/>
                  <a:gd name="connsiteX7" fmla="*/ 174101 w 728932"/>
                  <a:gd name="connsiteY7" fmla="*/ 140965 h 872065"/>
                  <a:gd name="connsiteX8" fmla="*/ 174101 w 728932"/>
                  <a:gd name="connsiteY8" fmla="*/ 347665 h 872065"/>
                  <a:gd name="connsiteX9" fmla="*/ 431276 w 728932"/>
                  <a:gd name="connsiteY9" fmla="*/ 347665 h 872065"/>
                  <a:gd name="connsiteX10" fmla="*/ 431276 w 728932"/>
                  <a:gd name="connsiteY10" fmla="*/ 345754 h 872065"/>
                  <a:gd name="connsiteX11" fmla="*/ 517000 w 728932"/>
                  <a:gd name="connsiteY11" fmla="*/ 243359 h 872065"/>
                  <a:gd name="connsiteX12" fmla="*/ 433656 w 728932"/>
                  <a:gd name="connsiteY12" fmla="*/ 148109 h 872065"/>
                  <a:gd name="connsiteX13" fmla="*/ 174101 w 728932"/>
                  <a:gd name="connsiteY13" fmla="*/ 140965 h 872065"/>
                  <a:gd name="connsiteX14" fmla="*/ 0 w 728932"/>
                  <a:gd name="connsiteY14" fmla="*/ 0 h 872065"/>
                  <a:gd name="connsiteX15" fmla="*/ 127816 w 728932"/>
                  <a:gd name="connsiteY15" fmla="*/ 0 h 872065"/>
                  <a:gd name="connsiteX16" fmla="*/ 174101 w 728932"/>
                  <a:gd name="connsiteY16" fmla="*/ 0 h 872065"/>
                  <a:gd name="connsiteX17" fmla="*/ 447945 w 728932"/>
                  <a:gd name="connsiteY17" fmla="*/ 0 h 872065"/>
                  <a:gd name="connsiteX18" fmla="*/ 447945 w 728932"/>
                  <a:gd name="connsiteY18" fmla="*/ 1732 h 872065"/>
                  <a:gd name="connsiteX19" fmla="*/ 683688 w 728932"/>
                  <a:gd name="connsiteY19" fmla="*/ 179066 h 872065"/>
                  <a:gd name="connsiteX20" fmla="*/ 559863 w 728932"/>
                  <a:gd name="connsiteY20" fmla="*/ 407666 h 872065"/>
                  <a:gd name="connsiteX21" fmla="*/ 728932 w 728932"/>
                  <a:gd name="connsiteY21" fmla="*/ 633885 h 872065"/>
                  <a:gd name="connsiteX22" fmla="*/ 433657 w 728932"/>
                  <a:gd name="connsiteY22" fmla="*/ 872010 h 872065"/>
                  <a:gd name="connsiteX23" fmla="*/ 433776 w 728932"/>
                  <a:gd name="connsiteY23" fmla="*/ 869628 h 872065"/>
                  <a:gd name="connsiteX24" fmla="*/ 174101 w 728932"/>
                  <a:gd name="connsiteY24" fmla="*/ 869628 h 872065"/>
                  <a:gd name="connsiteX25" fmla="*/ 127816 w 728932"/>
                  <a:gd name="connsiteY25" fmla="*/ 869628 h 872065"/>
                  <a:gd name="connsiteX26" fmla="*/ 0 w 728932"/>
                  <a:gd name="connsiteY26" fmla="*/ 869628 h 872065"/>
                  <a:gd name="connsiteX27" fmla="*/ 0 w 728932"/>
                  <a:gd name="connsiteY27" fmla="*/ 0 h 872065"/>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431276 w 728932"/>
                  <a:gd name="connsiteY5" fmla="*/ 488630 h 872065"/>
                  <a:gd name="connsiteX6" fmla="*/ 174101 w 728932"/>
                  <a:gd name="connsiteY6" fmla="*/ 488630 h 872065"/>
                  <a:gd name="connsiteX7" fmla="*/ 174101 w 728932"/>
                  <a:gd name="connsiteY7" fmla="*/ 140965 h 872065"/>
                  <a:gd name="connsiteX8" fmla="*/ 174101 w 728932"/>
                  <a:gd name="connsiteY8" fmla="*/ 347665 h 872065"/>
                  <a:gd name="connsiteX9" fmla="*/ 431276 w 728932"/>
                  <a:gd name="connsiteY9" fmla="*/ 347665 h 872065"/>
                  <a:gd name="connsiteX10" fmla="*/ 431276 w 728932"/>
                  <a:gd name="connsiteY10" fmla="*/ 345754 h 872065"/>
                  <a:gd name="connsiteX11" fmla="*/ 517000 w 728932"/>
                  <a:gd name="connsiteY11" fmla="*/ 243359 h 872065"/>
                  <a:gd name="connsiteX12" fmla="*/ 433656 w 728932"/>
                  <a:gd name="connsiteY12" fmla="*/ 148109 h 872065"/>
                  <a:gd name="connsiteX13" fmla="*/ 174101 w 728932"/>
                  <a:gd name="connsiteY13" fmla="*/ 140965 h 872065"/>
                  <a:gd name="connsiteX14" fmla="*/ 0 w 728932"/>
                  <a:gd name="connsiteY14" fmla="*/ 0 h 872065"/>
                  <a:gd name="connsiteX15" fmla="*/ 127816 w 728932"/>
                  <a:gd name="connsiteY15" fmla="*/ 0 h 872065"/>
                  <a:gd name="connsiteX16" fmla="*/ 174101 w 728932"/>
                  <a:gd name="connsiteY16" fmla="*/ 0 h 872065"/>
                  <a:gd name="connsiteX17" fmla="*/ 447945 w 728932"/>
                  <a:gd name="connsiteY17" fmla="*/ 0 h 872065"/>
                  <a:gd name="connsiteX18" fmla="*/ 447945 w 728932"/>
                  <a:gd name="connsiteY18" fmla="*/ 1732 h 872065"/>
                  <a:gd name="connsiteX19" fmla="*/ 683688 w 728932"/>
                  <a:gd name="connsiteY19" fmla="*/ 179066 h 872065"/>
                  <a:gd name="connsiteX20" fmla="*/ 559863 w 728932"/>
                  <a:gd name="connsiteY20" fmla="*/ 407666 h 872065"/>
                  <a:gd name="connsiteX21" fmla="*/ 728932 w 728932"/>
                  <a:gd name="connsiteY21" fmla="*/ 633885 h 872065"/>
                  <a:gd name="connsiteX22" fmla="*/ 433657 w 728932"/>
                  <a:gd name="connsiteY22" fmla="*/ 872010 h 872065"/>
                  <a:gd name="connsiteX23" fmla="*/ 433776 w 728932"/>
                  <a:gd name="connsiteY23" fmla="*/ 869628 h 872065"/>
                  <a:gd name="connsiteX24" fmla="*/ 174101 w 728932"/>
                  <a:gd name="connsiteY24" fmla="*/ 869628 h 872065"/>
                  <a:gd name="connsiteX25" fmla="*/ 127816 w 728932"/>
                  <a:gd name="connsiteY25" fmla="*/ 869628 h 872065"/>
                  <a:gd name="connsiteX26" fmla="*/ 0 w 728932"/>
                  <a:gd name="connsiteY26" fmla="*/ 869628 h 872065"/>
                  <a:gd name="connsiteX27" fmla="*/ 0 w 728932"/>
                  <a:gd name="connsiteY27" fmla="*/ 0 h 872065"/>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174101 w 728932"/>
                  <a:gd name="connsiteY5" fmla="*/ 488630 h 872065"/>
                  <a:gd name="connsiteX6" fmla="*/ 174101 w 728932"/>
                  <a:gd name="connsiteY6" fmla="*/ 140965 h 872065"/>
                  <a:gd name="connsiteX7" fmla="*/ 174101 w 728932"/>
                  <a:gd name="connsiteY7" fmla="*/ 347665 h 872065"/>
                  <a:gd name="connsiteX8" fmla="*/ 431276 w 728932"/>
                  <a:gd name="connsiteY8" fmla="*/ 347665 h 872065"/>
                  <a:gd name="connsiteX9" fmla="*/ 431276 w 728932"/>
                  <a:gd name="connsiteY9" fmla="*/ 345754 h 872065"/>
                  <a:gd name="connsiteX10" fmla="*/ 517000 w 728932"/>
                  <a:gd name="connsiteY10" fmla="*/ 243359 h 872065"/>
                  <a:gd name="connsiteX11" fmla="*/ 433656 w 728932"/>
                  <a:gd name="connsiteY11" fmla="*/ 148109 h 872065"/>
                  <a:gd name="connsiteX12" fmla="*/ 174101 w 728932"/>
                  <a:gd name="connsiteY12" fmla="*/ 140965 h 872065"/>
                  <a:gd name="connsiteX13" fmla="*/ 0 w 728932"/>
                  <a:gd name="connsiteY13" fmla="*/ 0 h 872065"/>
                  <a:gd name="connsiteX14" fmla="*/ 127816 w 728932"/>
                  <a:gd name="connsiteY14" fmla="*/ 0 h 872065"/>
                  <a:gd name="connsiteX15" fmla="*/ 174101 w 728932"/>
                  <a:gd name="connsiteY15" fmla="*/ 0 h 872065"/>
                  <a:gd name="connsiteX16" fmla="*/ 447945 w 728932"/>
                  <a:gd name="connsiteY16" fmla="*/ 0 h 872065"/>
                  <a:gd name="connsiteX17" fmla="*/ 447945 w 728932"/>
                  <a:gd name="connsiteY17" fmla="*/ 1732 h 872065"/>
                  <a:gd name="connsiteX18" fmla="*/ 683688 w 728932"/>
                  <a:gd name="connsiteY18" fmla="*/ 179066 h 872065"/>
                  <a:gd name="connsiteX19" fmla="*/ 559863 w 728932"/>
                  <a:gd name="connsiteY19" fmla="*/ 407666 h 872065"/>
                  <a:gd name="connsiteX20" fmla="*/ 728932 w 728932"/>
                  <a:gd name="connsiteY20" fmla="*/ 633885 h 872065"/>
                  <a:gd name="connsiteX21" fmla="*/ 433657 w 728932"/>
                  <a:gd name="connsiteY21" fmla="*/ 872010 h 872065"/>
                  <a:gd name="connsiteX22" fmla="*/ 433776 w 728932"/>
                  <a:gd name="connsiteY22" fmla="*/ 869628 h 872065"/>
                  <a:gd name="connsiteX23" fmla="*/ 174101 w 728932"/>
                  <a:gd name="connsiteY23" fmla="*/ 869628 h 872065"/>
                  <a:gd name="connsiteX24" fmla="*/ 127816 w 728932"/>
                  <a:gd name="connsiteY24" fmla="*/ 869628 h 872065"/>
                  <a:gd name="connsiteX25" fmla="*/ 0 w 728932"/>
                  <a:gd name="connsiteY25" fmla="*/ 869628 h 872065"/>
                  <a:gd name="connsiteX26" fmla="*/ 0 w 728932"/>
                  <a:gd name="connsiteY26" fmla="*/ 0 h 872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28932" h="872065">
                    <a:moveTo>
                      <a:pt x="174101" y="488630"/>
                    </a:moveTo>
                    <a:lnTo>
                      <a:pt x="174101" y="728663"/>
                    </a:lnTo>
                    <a:lnTo>
                      <a:pt x="442406" y="728663"/>
                    </a:lnTo>
                    <a:cubicBezTo>
                      <a:pt x="511257" y="715167"/>
                      <a:pt x="549532" y="684907"/>
                      <a:pt x="547956" y="612454"/>
                    </a:cubicBezTo>
                    <a:cubicBezTo>
                      <a:pt x="543194" y="552923"/>
                      <a:pt x="538432" y="510060"/>
                      <a:pt x="431276" y="493391"/>
                    </a:cubicBezTo>
                    <a:lnTo>
                      <a:pt x="174101" y="488630"/>
                    </a:lnTo>
                    <a:close/>
                    <a:moveTo>
                      <a:pt x="174101" y="140965"/>
                    </a:moveTo>
                    <a:lnTo>
                      <a:pt x="174101" y="347665"/>
                    </a:lnTo>
                    <a:lnTo>
                      <a:pt x="431276" y="347665"/>
                    </a:lnTo>
                    <a:lnTo>
                      <a:pt x="431276" y="345754"/>
                    </a:lnTo>
                    <a:cubicBezTo>
                      <a:pt x="474139" y="322735"/>
                      <a:pt x="514619" y="311622"/>
                      <a:pt x="517000" y="243359"/>
                    </a:cubicBezTo>
                    <a:cubicBezTo>
                      <a:pt x="517000" y="202878"/>
                      <a:pt x="502713" y="157634"/>
                      <a:pt x="433656" y="148109"/>
                    </a:cubicBezTo>
                    <a:cubicBezTo>
                      <a:pt x="366981" y="140568"/>
                      <a:pt x="274510" y="141043"/>
                      <a:pt x="174101" y="140965"/>
                    </a:cubicBezTo>
                    <a:close/>
                    <a:moveTo>
                      <a:pt x="0" y="0"/>
                    </a:moveTo>
                    <a:lnTo>
                      <a:pt x="127816" y="0"/>
                    </a:lnTo>
                    <a:lnTo>
                      <a:pt x="174101" y="0"/>
                    </a:lnTo>
                    <a:lnTo>
                      <a:pt x="447945" y="0"/>
                    </a:lnTo>
                    <a:lnTo>
                      <a:pt x="447945" y="1732"/>
                    </a:lnTo>
                    <a:cubicBezTo>
                      <a:pt x="634795" y="8775"/>
                      <a:pt x="679801" y="148746"/>
                      <a:pt x="683688" y="179066"/>
                    </a:cubicBezTo>
                    <a:cubicBezTo>
                      <a:pt x="689245" y="333848"/>
                      <a:pt x="620981" y="374328"/>
                      <a:pt x="559863" y="407666"/>
                    </a:cubicBezTo>
                    <a:cubicBezTo>
                      <a:pt x="663844" y="433066"/>
                      <a:pt x="727345" y="515617"/>
                      <a:pt x="728932" y="633885"/>
                    </a:cubicBezTo>
                    <a:cubicBezTo>
                      <a:pt x="720200" y="800572"/>
                      <a:pt x="594788" y="874392"/>
                      <a:pt x="433657" y="872010"/>
                    </a:cubicBezTo>
                    <a:cubicBezTo>
                      <a:pt x="433697" y="871216"/>
                      <a:pt x="433736" y="870422"/>
                      <a:pt x="433776" y="869628"/>
                    </a:cubicBezTo>
                    <a:lnTo>
                      <a:pt x="174101" y="869628"/>
                    </a:lnTo>
                    <a:lnTo>
                      <a:pt x="127816" y="869628"/>
                    </a:lnTo>
                    <a:lnTo>
                      <a:pt x="0" y="869628"/>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mn-lt"/>
                </a:endParaRPr>
              </a:p>
            </p:txBody>
          </p:sp>
        </p:grpSp>
        <p:grpSp>
          <p:nvGrpSpPr>
            <p:cNvPr id="12" name="Group 11"/>
            <p:cNvGrpSpPr/>
            <p:nvPr/>
          </p:nvGrpSpPr>
          <p:grpSpPr>
            <a:xfrm>
              <a:off x="6690882" y="1037184"/>
              <a:ext cx="720080" cy="720080"/>
              <a:chOff x="6690882" y="1037184"/>
              <a:chExt cx="720080" cy="720080"/>
            </a:xfrm>
          </p:grpSpPr>
          <p:sp>
            <p:nvSpPr>
              <p:cNvPr id="15" name="Rectangle 14"/>
              <p:cNvSpPr/>
              <p:nvPr/>
            </p:nvSpPr>
            <p:spPr>
              <a:xfrm>
                <a:off x="6690882" y="1037184"/>
                <a:ext cx="720080" cy="720080"/>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n-lt"/>
                </a:endParaRPr>
              </a:p>
            </p:txBody>
          </p:sp>
          <p:sp>
            <p:nvSpPr>
              <p:cNvPr id="16" name="Block Arc 15"/>
              <p:cNvSpPr>
                <a:spLocks noChangeAspect="1"/>
              </p:cNvSpPr>
              <p:nvPr/>
            </p:nvSpPr>
            <p:spPr>
              <a:xfrm>
                <a:off x="6842201" y="1156272"/>
                <a:ext cx="417443" cy="481904"/>
              </a:xfrm>
              <a:prstGeom prst="blockArc">
                <a:avLst>
                  <a:gd name="adj1" fmla="val 1756726"/>
                  <a:gd name="adj2" fmla="val 19889488"/>
                  <a:gd name="adj3" fmla="val 227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13" name="Round Same Side Corner Rectangle 51"/>
            <p:cNvSpPr/>
            <p:nvPr/>
          </p:nvSpPr>
          <p:spPr>
            <a:xfrm rot="5400000">
              <a:off x="6852922" y="1652530"/>
              <a:ext cx="396000" cy="2520000"/>
            </a:xfrm>
            <a:custGeom>
              <a:avLst/>
              <a:gdLst/>
              <a:ahLst/>
              <a:cxnLst/>
              <a:rect l="l" t="t" r="r" b="b"/>
              <a:pathLst>
                <a:path w="468002" h="2500353">
                  <a:moveTo>
                    <a:pt x="0" y="2500353"/>
                  </a:moveTo>
                  <a:lnTo>
                    <a:pt x="0" y="234001"/>
                  </a:lnTo>
                  <a:cubicBezTo>
                    <a:pt x="0" y="104766"/>
                    <a:pt x="104766" y="0"/>
                    <a:pt x="234001" y="0"/>
                  </a:cubicBezTo>
                  <a:cubicBezTo>
                    <a:pt x="363236" y="0"/>
                    <a:pt x="468002" y="104766"/>
                    <a:pt x="468002" y="234001"/>
                  </a:cubicBezTo>
                  <a:cubicBezTo>
                    <a:pt x="468002" y="989452"/>
                    <a:pt x="468001" y="1744902"/>
                    <a:pt x="468001" y="2500353"/>
                  </a:cubicBezTo>
                  <a:lnTo>
                    <a:pt x="467594" y="2500353"/>
                  </a:lnTo>
                  <a:cubicBezTo>
                    <a:pt x="429063" y="2409421"/>
                    <a:pt x="338980" y="2345641"/>
                    <a:pt x="234000" y="2345641"/>
                  </a:cubicBezTo>
                  <a:cubicBezTo>
                    <a:pt x="129020" y="2345641"/>
                    <a:pt x="38938" y="2409421"/>
                    <a:pt x="406" y="2500353"/>
                  </a:cubicBezTo>
                  <a:close/>
                </a:path>
              </a:pathLst>
            </a:cu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dirty="0"/>
                <a:t>D</a:t>
              </a:r>
              <a:endParaRPr lang="ko-KR" altLang="en-US" dirty="0"/>
            </a:p>
          </p:txBody>
        </p:sp>
        <p:sp>
          <p:nvSpPr>
            <p:cNvPr id="14" name="Round Same Side Corner Rectangle 51"/>
            <p:cNvSpPr/>
            <p:nvPr/>
          </p:nvSpPr>
          <p:spPr>
            <a:xfrm rot="16200000">
              <a:off x="6852922" y="2167123"/>
              <a:ext cx="396000" cy="2520000"/>
            </a:xfrm>
            <a:custGeom>
              <a:avLst/>
              <a:gdLst/>
              <a:ahLst/>
              <a:cxnLst/>
              <a:rect l="l" t="t" r="r" b="b"/>
              <a:pathLst>
                <a:path w="468002" h="2500353">
                  <a:moveTo>
                    <a:pt x="0" y="2500353"/>
                  </a:moveTo>
                  <a:lnTo>
                    <a:pt x="0" y="234001"/>
                  </a:lnTo>
                  <a:cubicBezTo>
                    <a:pt x="0" y="104766"/>
                    <a:pt x="104766" y="0"/>
                    <a:pt x="234001" y="0"/>
                  </a:cubicBezTo>
                  <a:cubicBezTo>
                    <a:pt x="363236" y="0"/>
                    <a:pt x="468002" y="104766"/>
                    <a:pt x="468002" y="234001"/>
                  </a:cubicBezTo>
                  <a:cubicBezTo>
                    <a:pt x="468002" y="989452"/>
                    <a:pt x="468001" y="1744902"/>
                    <a:pt x="468001" y="2500353"/>
                  </a:cubicBezTo>
                  <a:lnTo>
                    <a:pt x="467594" y="2500353"/>
                  </a:lnTo>
                  <a:cubicBezTo>
                    <a:pt x="429063" y="2409421"/>
                    <a:pt x="338980" y="2345641"/>
                    <a:pt x="234000" y="2345641"/>
                  </a:cubicBezTo>
                  <a:cubicBezTo>
                    <a:pt x="129020" y="2345641"/>
                    <a:pt x="38938" y="2409421"/>
                    <a:pt x="406" y="2500353"/>
                  </a:cubicBezTo>
                  <a:close/>
                </a:path>
              </a:pathLst>
            </a:cu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dirty="0"/>
                <a:t>D</a:t>
              </a:r>
              <a:endParaRPr lang="ko-KR" altLang="en-US" dirty="0"/>
            </a:p>
          </p:txBody>
        </p:sp>
      </p:grpSp>
      <p:sp>
        <p:nvSpPr>
          <p:cNvPr id="49" name="제목 1"/>
          <p:cNvSpPr>
            <a:spLocks noGrp="1"/>
          </p:cNvSpPr>
          <p:nvPr>
            <p:ph type="title" hasCustomPrompt="1"/>
          </p:nvPr>
        </p:nvSpPr>
        <p:spPr>
          <a:xfrm>
            <a:off x="1828381" y="3730051"/>
            <a:ext cx="5472608" cy="540000"/>
          </a:xfrm>
          <a:prstGeom prst="rect">
            <a:avLst/>
          </a:prstGeom>
        </p:spPr>
        <p:txBody>
          <a:bodyPr anchor="ctr">
            <a:noAutofit/>
          </a:bodyPr>
          <a:lstStyle>
            <a:lvl1pPr algn="ctr">
              <a:defRPr sz="3600" b="1" baseline="0">
                <a:solidFill>
                  <a:schemeClr val="tx1">
                    <a:lumMod val="75000"/>
                    <a:lumOff val="25000"/>
                  </a:schemeClr>
                </a:solidFill>
                <a:effectLst/>
                <a:latin typeface="+mj-lt"/>
                <a:cs typeface="Arial" pitchFamily="34" charset="0"/>
              </a:defRPr>
            </a:lvl1pPr>
          </a:lstStyle>
          <a:p>
            <a:r>
              <a:rPr lang="en-US" altLang="ko-KR" dirty="0"/>
              <a:t>Thank you</a:t>
            </a:r>
            <a:endParaRPr lang="ko-KR" altLang="en-US" dirty="0"/>
          </a:p>
        </p:txBody>
      </p:sp>
      <p:sp>
        <p:nvSpPr>
          <p:cNvPr id="50" name="Text Placeholder 9"/>
          <p:cNvSpPr>
            <a:spLocks noGrp="1"/>
          </p:cNvSpPr>
          <p:nvPr>
            <p:ph type="body" sz="quarter" idx="10" hasCustomPrompt="1"/>
          </p:nvPr>
        </p:nvSpPr>
        <p:spPr>
          <a:xfrm>
            <a:off x="1828381" y="4279619"/>
            <a:ext cx="5472608" cy="252000"/>
          </a:xfrm>
          <a:prstGeom prst="rect">
            <a:avLst/>
          </a:prstGeom>
        </p:spPr>
        <p:txBody>
          <a:bodyPr lIns="108000" anchor="ctr"/>
          <a:lstStyle>
            <a:lvl1pPr marL="0" indent="0" algn="ctr">
              <a:buNone/>
              <a:defRPr sz="1400" baseline="0">
                <a:solidFill>
                  <a:schemeClr val="tx1">
                    <a:lumMod val="75000"/>
                    <a:lumOff val="25000"/>
                  </a:schemeClr>
                </a:solidFill>
                <a:effectLst/>
                <a:latin typeface="+mn-lt"/>
                <a:cs typeface="Arial" pitchFamily="34" charset="0"/>
              </a:defRPr>
            </a:lvl1pPr>
          </a:lstStyle>
          <a:p>
            <a:pPr lvl="0"/>
            <a:r>
              <a:rPr lang="en-US" altLang="ko-KR" dirty="0"/>
              <a:t>This text can be replaced with your own text</a:t>
            </a:r>
            <a:endParaRPr lang="ko-KR" altLang="en-US" dirty="0"/>
          </a:p>
        </p:txBody>
      </p:sp>
    </p:spTree>
    <p:extLst>
      <p:ext uri="{BB962C8B-B14F-4D97-AF65-F5344CB8AC3E}">
        <p14:creationId xmlns:p14="http://schemas.microsoft.com/office/powerpoint/2010/main" val="3298155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4117550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accent4"/>
        </a:solidFill>
        <a:effectLst/>
      </p:bgPr>
    </p:bg>
    <p:spTree>
      <p:nvGrpSpPr>
        <p:cNvPr id="1" name=""/>
        <p:cNvGrpSpPr/>
        <p:nvPr/>
      </p:nvGrpSpPr>
      <p:grpSpPr>
        <a:xfrm>
          <a:off x="0" y="0"/>
          <a:ext cx="0" cy="0"/>
          <a:chOff x="0" y="0"/>
          <a:chExt cx="0" cy="0"/>
        </a:xfrm>
      </p:grpSpPr>
      <p:grpSp>
        <p:nvGrpSpPr>
          <p:cNvPr id="4" name="Group 131">
            <a:extLst>
              <a:ext uri="{FF2B5EF4-FFF2-40B4-BE49-F238E27FC236}">
                <a16:creationId xmlns:a16="http://schemas.microsoft.com/office/drawing/2014/main" id="{27EE9740-0123-4869-BA43-7DD9426DE4D1}"/>
              </a:ext>
            </a:extLst>
          </p:cNvPr>
          <p:cNvGrpSpPr/>
          <p:nvPr userDrawn="1"/>
        </p:nvGrpSpPr>
        <p:grpSpPr>
          <a:xfrm>
            <a:off x="8007323" y="3939702"/>
            <a:ext cx="1029173" cy="1086422"/>
            <a:chOff x="787805" y="339502"/>
            <a:chExt cx="4175262" cy="4407517"/>
          </a:xfrm>
        </p:grpSpPr>
        <p:sp>
          <p:nvSpPr>
            <p:cNvPr id="6" name="Oval 132">
              <a:extLst>
                <a:ext uri="{FF2B5EF4-FFF2-40B4-BE49-F238E27FC236}">
                  <a16:creationId xmlns:a16="http://schemas.microsoft.com/office/drawing/2014/main" id="{447CDFBA-A030-4D6E-9FAD-493BCB45F4AC}"/>
                </a:ext>
              </a:extLst>
            </p:cNvPr>
            <p:cNvSpPr/>
            <p:nvPr/>
          </p:nvSpPr>
          <p:spPr>
            <a:xfrm>
              <a:off x="787805" y="339502"/>
              <a:ext cx="4175262" cy="41752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nvGrpSpPr>
            <p:cNvPr id="7" name="Group 133">
              <a:extLst>
                <a:ext uri="{FF2B5EF4-FFF2-40B4-BE49-F238E27FC236}">
                  <a16:creationId xmlns:a16="http://schemas.microsoft.com/office/drawing/2014/main" id="{702A2EA0-731F-4C9E-8163-4C2B0E0CA697}"/>
                </a:ext>
              </a:extLst>
            </p:cNvPr>
            <p:cNvGrpSpPr/>
            <p:nvPr/>
          </p:nvGrpSpPr>
          <p:grpSpPr>
            <a:xfrm>
              <a:off x="1129436" y="1046675"/>
              <a:ext cx="3492000" cy="3700344"/>
              <a:chOff x="5304922" y="1037184"/>
              <a:chExt cx="3492000" cy="3700344"/>
            </a:xfrm>
          </p:grpSpPr>
          <p:grpSp>
            <p:nvGrpSpPr>
              <p:cNvPr id="9" name="Group 134">
                <a:extLst>
                  <a:ext uri="{FF2B5EF4-FFF2-40B4-BE49-F238E27FC236}">
                    <a16:creationId xmlns:a16="http://schemas.microsoft.com/office/drawing/2014/main" id="{2C176EB5-F96E-4F35-853D-6EF47F79EDBD}"/>
                  </a:ext>
                </a:extLst>
              </p:cNvPr>
              <p:cNvGrpSpPr/>
              <p:nvPr/>
            </p:nvGrpSpPr>
            <p:grpSpPr>
              <a:xfrm>
                <a:off x="5304922" y="3743716"/>
                <a:ext cx="3492000" cy="437610"/>
                <a:chOff x="1709238" y="4209096"/>
                <a:chExt cx="3492000" cy="437610"/>
              </a:xfrm>
            </p:grpSpPr>
            <p:sp>
              <p:nvSpPr>
                <p:cNvPr id="35" name="Rectangle 160">
                  <a:extLst>
                    <a:ext uri="{FF2B5EF4-FFF2-40B4-BE49-F238E27FC236}">
                      <a16:creationId xmlns:a16="http://schemas.microsoft.com/office/drawing/2014/main" id="{A088076B-D1E6-42F3-8822-2B0C0C2EF717}"/>
                    </a:ext>
                  </a:extLst>
                </p:cNvPr>
                <p:cNvSpPr/>
                <p:nvPr/>
              </p:nvSpPr>
              <p:spPr>
                <a:xfrm>
                  <a:off x="1709238" y="4214706"/>
                  <a:ext cx="3492000" cy="432000"/>
                </a:xfrm>
                <a:prstGeom prst="rec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6" name="Group 161">
                  <a:extLst>
                    <a:ext uri="{FF2B5EF4-FFF2-40B4-BE49-F238E27FC236}">
                      <a16:creationId xmlns:a16="http://schemas.microsoft.com/office/drawing/2014/main" id="{5E605DFA-9839-43EB-A35A-47428FC7B705}"/>
                    </a:ext>
                  </a:extLst>
                </p:cNvPr>
                <p:cNvGrpSpPr/>
                <p:nvPr/>
              </p:nvGrpSpPr>
              <p:grpSpPr>
                <a:xfrm>
                  <a:off x="2078720" y="4209096"/>
                  <a:ext cx="469833" cy="432000"/>
                  <a:chOff x="2078720" y="4209096"/>
                  <a:chExt cx="469833" cy="432000"/>
                </a:xfrm>
              </p:grpSpPr>
              <p:sp>
                <p:nvSpPr>
                  <p:cNvPr id="44" name="Rectangle 169">
                    <a:extLst>
                      <a:ext uri="{FF2B5EF4-FFF2-40B4-BE49-F238E27FC236}">
                        <a16:creationId xmlns:a16="http://schemas.microsoft.com/office/drawing/2014/main" id="{B5FFB653-9F76-4A65-A49D-9F2C85A198AB}"/>
                      </a:ext>
                    </a:extLst>
                  </p:cNvPr>
                  <p:cNvSpPr/>
                  <p:nvPr/>
                </p:nvSpPr>
                <p:spPr>
                  <a:xfrm>
                    <a:off x="2078720"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5" name="Rectangle 170">
                    <a:extLst>
                      <a:ext uri="{FF2B5EF4-FFF2-40B4-BE49-F238E27FC236}">
                        <a16:creationId xmlns:a16="http://schemas.microsoft.com/office/drawing/2014/main" id="{BCC13D2D-CB21-4D8F-B306-116668EB554E}"/>
                      </a:ext>
                    </a:extLst>
                  </p:cNvPr>
                  <p:cNvSpPr/>
                  <p:nvPr/>
                </p:nvSpPr>
                <p:spPr>
                  <a:xfrm>
                    <a:off x="2217331"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6" name="Rectangle 171">
                    <a:extLst>
                      <a:ext uri="{FF2B5EF4-FFF2-40B4-BE49-F238E27FC236}">
                        <a16:creationId xmlns:a16="http://schemas.microsoft.com/office/drawing/2014/main" id="{4B4EC037-AC2B-4929-B36A-C295F594A5F3}"/>
                      </a:ext>
                    </a:extLst>
                  </p:cNvPr>
                  <p:cNvSpPr/>
                  <p:nvPr/>
                </p:nvSpPr>
                <p:spPr>
                  <a:xfrm>
                    <a:off x="2355942"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7" name="Rectangle 172">
                    <a:extLst>
                      <a:ext uri="{FF2B5EF4-FFF2-40B4-BE49-F238E27FC236}">
                        <a16:creationId xmlns:a16="http://schemas.microsoft.com/office/drawing/2014/main" id="{0A91E61B-6974-4AE2-B59E-A95CC1A47D2C}"/>
                      </a:ext>
                    </a:extLst>
                  </p:cNvPr>
                  <p:cNvSpPr/>
                  <p:nvPr/>
                </p:nvSpPr>
                <p:spPr>
                  <a:xfrm>
                    <a:off x="2494553"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37" name="Group 162">
                  <a:extLst>
                    <a:ext uri="{FF2B5EF4-FFF2-40B4-BE49-F238E27FC236}">
                      <a16:creationId xmlns:a16="http://schemas.microsoft.com/office/drawing/2014/main" id="{27F7EB12-F708-4209-A61D-2512C24393D2}"/>
                    </a:ext>
                  </a:extLst>
                </p:cNvPr>
                <p:cNvGrpSpPr/>
                <p:nvPr/>
              </p:nvGrpSpPr>
              <p:grpSpPr>
                <a:xfrm>
                  <a:off x="4098293" y="4384000"/>
                  <a:ext cx="900965" cy="82800"/>
                  <a:chOff x="4098293" y="4384000"/>
                  <a:chExt cx="900965" cy="82800"/>
                </a:xfrm>
              </p:grpSpPr>
              <p:sp>
                <p:nvSpPr>
                  <p:cNvPr id="38" name="Rectangle 163">
                    <a:extLst>
                      <a:ext uri="{FF2B5EF4-FFF2-40B4-BE49-F238E27FC236}">
                        <a16:creationId xmlns:a16="http://schemas.microsoft.com/office/drawing/2014/main" id="{C1C94283-5648-4D39-A6BA-94038C5B4847}"/>
                      </a:ext>
                    </a:extLst>
                  </p:cNvPr>
                  <p:cNvSpPr/>
                  <p:nvPr/>
                </p:nvSpPr>
                <p:spPr>
                  <a:xfrm>
                    <a:off x="4098293"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9" name="Rectangle 164">
                    <a:extLst>
                      <a:ext uri="{FF2B5EF4-FFF2-40B4-BE49-F238E27FC236}">
                        <a16:creationId xmlns:a16="http://schemas.microsoft.com/office/drawing/2014/main" id="{186C071A-034E-41D6-B2D4-5F90DD2C7357}"/>
                      </a:ext>
                    </a:extLst>
                  </p:cNvPr>
                  <p:cNvSpPr/>
                  <p:nvPr/>
                </p:nvSpPr>
                <p:spPr>
                  <a:xfrm>
                    <a:off x="4260486"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0" name="Rectangle 165">
                    <a:extLst>
                      <a:ext uri="{FF2B5EF4-FFF2-40B4-BE49-F238E27FC236}">
                        <a16:creationId xmlns:a16="http://schemas.microsoft.com/office/drawing/2014/main" id="{9D26C39B-8B97-4ECF-B6DD-B85BA0645422}"/>
                      </a:ext>
                    </a:extLst>
                  </p:cNvPr>
                  <p:cNvSpPr/>
                  <p:nvPr/>
                </p:nvSpPr>
                <p:spPr>
                  <a:xfrm>
                    <a:off x="4422679"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1" name="Rectangle 166">
                    <a:extLst>
                      <a:ext uri="{FF2B5EF4-FFF2-40B4-BE49-F238E27FC236}">
                        <a16:creationId xmlns:a16="http://schemas.microsoft.com/office/drawing/2014/main" id="{ECD584BD-CBEA-4A0C-AB8E-F908D8D2F3CF}"/>
                      </a:ext>
                    </a:extLst>
                  </p:cNvPr>
                  <p:cNvSpPr/>
                  <p:nvPr/>
                </p:nvSpPr>
                <p:spPr>
                  <a:xfrm>
                    <a:off x="4584872"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2" name="Rectangle 167">
                    <a:extLst>
                      <a:ext uri="{FF2B5EF4-FFF2-40B4-BE49-F238E27FC236}">
                        <a16:creationId xmlns:a16="http://schemas.microsoft.com/office/drawing/2014/main" id="{C5728277-DF1F-49FA-A188-97A3A7E9BCA7}"/>
                      </a:ext>
                    </a:extLst>
                  </p:cNvPr>
                  <p:cNvSpPr/>
                  <p:nvPr/>
                </p:nvSpPr>
                <p:spPr>
                  <a:xfrm>
                    <a:off x="4747065"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3" name="Rectangle 168">
                    <a:extLst>
                      <a:ext uri="{FF2B5EF4-FFF2-40B4-BE49-F238E27FC236}">
                        <a16:creationId xmlns:a16="http://schemas.microsoft.com/office/drawing/2014/main" id="{F2CC3C6B-2E47-4B4F-B1F5-22F379354563}"/>
                      </a:ext>
                    </a:extLst>
                  </p:cNvPr>
                  <p:cNvSpPr/>
                  <p:nvPr/>
                </p:nvSpPr>
                <p:spPr>
                  <a:xfrm>
                    <a:off x="4909258"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grpSp>
            <p:nvGrpSpPr>
              <p:cNvPr id="10" name="Group 135">
                <a:extLst>
                  <a:ext uri="{FF2B5EF4-FFF2-40B4-BE49-F238E27FC236}">
                    <a16:creationId xmlns:a16="http://schemas.microsoft.com/office/drawing/2014/main" id="{16966161-F969-48CE-9CA1-49DE5D84207F}"/>
                  </a:ext>
                </a:extLst>
              </p:cNvPr>
              <p:cNvGrpSpPr/>
              <p:nvPr/>
            </p:nvGrpSpPr>
            <p:grpSpPr>
              <a:xfrm flipH="1">
                <a:off x="5304922" y="4299918"/>
                <a:ext cx="3492000" cy="437610"/>
                <a:chOff x="1709238" y="4209096"/>
                <a:chExt cx="3492000" cy="437610"/>
              </a:xfrm>
            </p:grpSpPr>
            <p:sp>
              <p:nvSpPr>
                <p:cNvPr id="22" name="Rectangle 147">
                  <a:extLst>
                    <a:ext uri="{FF2B5EF4-FFF2-40B4-BE49-F238E27FC236}">
                      <a16:creationId xmlns:a16="http://schemas.microsoft.com/office/drawing/2014/main" id="{93B56050-6CF1-421F-BE2B-ACE4BF647094}"/>
                    </a:ext>
                  </a:extLst>
                </p:cNvPr>
                <p:cNvSpPr/>
                <p:nvPr/>
              </p:nvSpPr>
              <p:spPr>
                <a:xfrm>
                  <a:off x="1709238" y="4214706"/>
                  <a:ext cx="3492000" cy="432000"/>
                </a:xfrm>
                <a:prstGeom prst="rect">
                  <a:avLst/>
                </a:prstGeom>
                <a:solidFill>
                  <a:schemeClr val="accent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3" name="Group 148">
                  <a:extLst>
                    <a:ext uri="{FF2B5EF4-FFF2-40B4-BE49-F238E27FC236}">
                      <a16:creationId xmlns:a16="http://schemas.microsoft.com/office/drawing/2014/main" id="{705F14FC-E5A6-4568-ACDF-1D3FE0C299AF}"/>
                    </a:ext>
                  </a:extLst>
                </p:cNvPr>
                <p:cNvGrpSpPr/>
                <p:nvPr/>
              </p:nvGrpSpPr>
              <p:grpSpPr>
                <a:xfrm>
                  <a:off x="2078720" y="4209096"/>
                  <a:ext cx="469833" cy="432000"/>
                  <a:chOff x="2078720" y="4209096"/>
                  <a:chExt cx="469833" cy="432000"/>
                </a:xfrm>
              </p:grpSpPr>
              <p:sp>
                <p:nvSpPr>
                  <p:cNvPr id="31" name="Rectangle 156">
                    <a:extLst>
                      <a:ext uri="{FF2B5EF4-FFF2-40B4-BE49-F238E27FC236}">
                        <a16:creationId xmlns:a16="http://schemas.microsoft.com/office/drawing/2014/main" id="{C1C67428-84B3-47F6-B572-1DDAD72482EA}"/>
                      </a:ext>
                    </a:extLst>
                  </p:cNvPr>
                  <p:cNvSpPr/>
                  <p:nvPr/>
                </p:nvSpPr>
                <p:spPr>
                  <a:xfrm>
                    <a:off x="2078720"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2" name="Rectangle 157">
                    <a:extLst>
                      <a:ext uri="{FF2B5EF4-FFF2-40B4-BE49-F238E27FC236}">
                        <a16:creationId xmlns:a16="http://schemas.microsoft.com/office/drawing/2014/main" id="{4D291A85-90BC-40C4-82C8-995D19DA7B57}"/>
                      </a:ext>
                    </a:extLst>
                  </p:cNvPr>
                  <p:cNvSpPr/>
                  <p:nvPr/>
                </p:nvSpPr>
                <p:spPr>
                  <a:xfrm>
                    <a:off x="2217331"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3" name="Rectangle 158">
                    <a:extLst>
                      <a:ext uri="{FF2B5EF4-FFF2-40B4-BE49-F238E27FC236}">
                        <a16:creationId xmlns:a16="http://schemas.microsoft.com/office/drawing/2014/main" id="{1208F1BF-C308-4341-9331-371D54887A35}"/>
                      </a:ext>
                    </a:extLst>
                  </p:cNvPr>
                  <p:cNvSpPr/>
                  <p:nvPr/>
                </p:nvSpPr>
                <p:spPr>
                  <a:xfrm>
                    <a:off x="2355942"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4" name="Rectangle 159">
                    <a:extLst>
                      <a:ext uri="{FF2B5EF4-FFF2-40B4-BE49-F238E27FC236}">
                        <a16:creationId xmlns:a16="http://schemas.microsoft.com/office/drawing/2014/main" id="{79574260-10CF-4B47-BE94-064E3817BFD5}"/>
                      </a:ext>
                    </a:extLst>
                  </p:cNvPr>
                  <p:cNvSpPr/>
                  <p:nvPr/>
                </p:nvSpPr>
                <p:spPr>
                  <a:xfrm>
                    <a:off x="2494553"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4" name="Group 149">
                  <a:extLst>
                    <a:ext uri="{FF2B5EF4-FFF2-40B4-BE49-F238E27FC236}">
                      <a16:creationId xmlns:a16="http://schemas.microsoft.com/office/drawing/2014/main" id="{29B59D79-C5D1-4C8A-A153-2896A45EC8E8}"/>
                    </a:ext>
                  </a:extLst>
                </p:cNvPr>
                <p:cNvGrpSpPr/>
                <p:nvPr/>
              </p:nvGrpSpPr>
              <p:grpSpPr>
                <a:xfrm>
                  <a:off x="4098293" y="4384000"/>
                  <a:ext cx="900965" cy="82800"/>
                  <a:chOff x="4098293" y="4384000"/>
                  <a:chExt cx="900965" cy="82800"/>
                </a:xfrm>
              </p:grpSpPr>
              <p:sp>
                <p:nvSpPr>
                  <p:cNvPr id="25" name="Rectangle 150">
                    <a:extLst>
                      <a:ext uri="{FF2B5EF4-FFF2-40B4-BE49-F238E27FC236}">
                        <a16:creationId xmlns:a16="http://schemas.microsoft.com/office/drawing/2014/main" id="{8DA58CED-B891-4D70-BF4E-F7C6E3CDEB7D}"/>
                      </a:ext>
                    </a:extLst>
                  </p:cNvPr>
                  <p:cNvSpPr/>
                  <p:nvPr/>
                </p:nvSpPr>
                <p:spPr>
                  <a:xfrm>
                    <a:off x="4098293"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6" name="Rectangle 151">
                    <a:extLst>
                      <a:ext uri="{FF2B5EF4-FFF2-40B4-BE49-F238E27FC236}">
                        <a16:creationId xmlns:a16="http://schemas.microsoft.com/office/drawing/2014/main" id="{D5615C41-5541-4FE5-BB94-F395569E4B52}"/>
                      </a:ext>
                    </a:extLst>
                  </p:cNvPr>
                  <p:cNvSpPr/>
                  <p:nvPr/>
                </p:nvSpPr>
                <p:spPr>
                  <a:xfrm>
                    <a:off x="4260486"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7" name="Rectangle 152">
                    <a:extLst>
                      <a:ext uri="{FF2B5EF4-FFF2-40B4-BE49-F238E27FC236}">
                        <a16:creationId xmlns:a16="http://schemas.microsoft.com/office/drawing/2014/main" id="{AD243482-CED3-434C-8308-51F8E10B9F44}"/>
                      </a:ext>
                    </a:extLst>
                  </p:cNvPr>
                  <p:cNvSpPr/>
                  <p:nvPr/>
                </p:nvSpPr>
                <p:spPr>
                  <a:xfrm>
                    <a:off x="4422679"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8" name="Rectangle 153">
                    <a:extLst>
                      <a:ext uri="{FF2B5EF4-FFF2-40B4-BE49-F238E27FC236}">
                        <a16:creationId xmlns:a16="http://schemas.microsoft.com/office/drawing/2014/main" id="{CBEE918D-9CFE-4074-B060-80787DAC7404}"/>
                      </a:ext>
                    </a:extLst>
                  </p:cNvPr>
                  <p:cNvSpPr/>
                  <p:nvPr/>
                </p:nvSpPr>
                <p:spPr>
                  <a:xfrm>
                    <a:off x="4584872"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9" name="Rectangle 154">
                    <a:extLst>
                      <a:ext uri="{FF2B5EF4-FFF2-40B4-BE49-F238E27FC236}">
                        <a16:creationId xmlns:a16="http://schemas.microsoft.com/office/drawing/2014/main" id="{33E58DA4-9445-42D6-8698-D553D440C13E}"/>
                      </a:ext>
                    </a:extLst>
                  </p:cNvPr>
                  <p:cNvSpPr/>
                  <p:nvPr/>
                </p:nvSpPr>
                <p:spPr>
                  <a:xfrm>
                    <a:off x="4747065"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0" name="Rectangle 155">
                    <a:extLst>
                      <a:ext uri="{FF2B5EF4-FFF2-40B4-BE49-F238E27FC236}">
                        <a16:creationId xmlns:a16="http://schemas.microsoft.com/office/drawing/2014/main" id="{B635869A-C811-406D-B73E-F2BEA6835DBE}"/>
                      </a:ext>
                    </a:extLst>
                  </p:cNvPr>
                  <p:cNvSpPr/>
                  <p:nvPr/>
                </p:nvSpPr>
                <p:spPr>
                  <a:xfrm>
                    <a:off x="4909258"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grpSp>
            <p:nvGrpSpPr>
              <p:cNvPr id="11" name="Group 136">
                <a:extLst>
                  <a:ext uri="{FF2B5EF4-FFF2-40B4-BE49-F238E27FC236}">
                    <a16:creationId xmlns:a16="http://schemas.microsoft.com/office/drawing/2014/main" id="{0C91AD8C-42DA-4BAD-A05B-813F8FF5805B}"/>
                  </a:ext>
                </a:extLst>
              </p:cNvPr>
              <p:cNvGrpSpPr/>
              <p:nvPr/>
            </p:nvGrpSpPr>
            <p:grpSpPr>
              <a:xfrm>
                <a:off x="6272654" y="1875857"/>
                <a:ext cx="720080" cy="720080"/>
                <a:chOff x="6272654" y="1875857"/>
                <a:chExt cx="720080" cy="720080"/>
              </a:xfrm>
            </p:grpSpPr>
            <p:sp>
              <p:nvSpPr>
                <p:cNvPr id="20" name="Rectangle 145">
                  <a:extLst>
                    <a:ext uri="{FF2B5EF4-FFF2-40B4-BE49-F238E27FC236}">
                      <a16:creationId xmlns:a16="http://schemas.microsoft.com/office/drawing/2014/main" id="{1B068CA3-3CBF-464B-BA38-86D999AC9E43}"/>
                    </a:ext>
                  </a:extLst>
                </p:cNvPr>
                <p:cNvSpPr/>
                <p:nvPr/>
              </p:nvSpPr>
              <p:spPr>
                <a:xfrm>
                  <a:off x="6272654" y="1875857"/>
                  <a:ext cx="720080" cy="720080"/>
                </a:xfrm>
                <a:prstGeom prst="rec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Parallelogram 5">
                  <a:extLst>
                    <a:ext uri="{FF2B5EF4-FFF2-40B4-BE49-F238E27FC236}">
                      <a16:creationId xmlns:a16="http://schemas.microsoft.com/office/drawing/2014/main" id="{B1D31BB0-1630-4739-914C-C145F309A5AF}"/>
                    </a:ext>
                  </a:extLst>
                </p:cNvPr>
                <p:cNvSpPr>
                  <a:spLocks/>
                </p:cNvSpPr>
                <p:nvPr/>
              </p:nvSpPr>
              <p:spPr>
                <a:xfrm>
                  <a:off x="6391715" y="1978487"/>
                  <a:ext cx="481958" cy="481904"/>
                </a:xfrm>
                <a:custGeom>
                  <a:avLst/>
                  <a:gdLst/>
                  <a:ahLst/>
                  <a:cxnLst/>
                  <a:rect l="l" t="t" r="r" b="b"/>
                  <a:pathLst>
                    <a:path w="848270" h="868857">
                      <a:moveTo>
                        <a:pt x="424135" y="189887"/>
                      </a:moveTo>
                      <a:lnTo>
                        <a:pt x="297766" y="526729"/>
                      </a:lnTo>
                      <a:lnTo>
                        <a:pt x="550505" y="526729"/>
                      </a:lnTo>
                      <a:close/>
                      <a:moveTo>
                        <a:pt x="325960" y="0"/>
                      </a:moveTo>
                      <a:lnTo>
                        <a:pt x="352897" y="0"/>
                      </a:lnTo>
                      <a:lnTo>
                        <a:pt x="495373" y="0"/>
                      </a:lnTo>
                      <a:lnTo>
                        <a:pt x="522310" y="0"/>
                      </a:lnTo>
                      <a:lnTo>
                        <a:pt x="848270" y="868857"/>
                      </a:lnTo>
                      <a:lnTo>
                        <a:pt x="678857" y="868857"/>
                      </a:lnTo>
                      <a:lnTo>
                        <a:pt x="604960" y="671883"/>
                      </a:lnTo>
                      <a:lnTo>
                        <a:pt x="243310" y="671883"/>
                      </a:lnTo>
                      <a:lnTo>
                        <a:pt x="169413" y="868857"/>
                      </a:lnTo>
                      <a:lnTo>
                        <a:pt x="0" y="86885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2" name="Group 137">
                <a:extLst>
                  <a:ext uri="{FF2B5EF4-FFF2-40B4-BE49-F238E27FC236}">
                    <a16:creationId xmlns:a16="http://schemas.microsoft.com/office/drawing/2014/main" id="{15C18143-14BB-4C58-A20B-7318D344E22E}"/>
                  </a:ext>
                </a:extLst>
              </p:cNvPr>
              <p:cNvGrpSpPr/>
              <p:nvPr/>
            </p:nvGrpSpPr>
            <p:grpSpPr>
              <a:xfrm>
                <a:off x="7109110" y="1875857"/>
                <a:ext cx="720080" cy="720080"/>
                <a:chOff x="7109110" y="1875857"/>
                <a:chExt cx="720080" cy="720080"/>
              </a:xfrm>
            </p:grpSpPr>
            <p:sp>
              <p:nvSpPr>
                <p:cNvPr id="18" name="Rectangle 143">
                  <a:extLst>
                    <a:ext uri="{FF2B5EF4-FFF2-40B4-BE49-F238E27FC236}">
                      <a16:creationId xmlns:a16="http://schemas.microsoft.com/office/drawing/2014/main" id="{E954313C-2870-4B5A-B18A-5C692BEC6D8C}"/>
                    </a:ext>
                  </a:extLst>
                </p:cNvPr>
                <p:cNvSpPr/>
                <p:nvPr/>
              </p:nvSpPr>
              <p:spPr>
                <a:xfrm>
                  <a:off x="7109110" y="1875857"/>
                  <a:ext cx="720080" cy="720080"/>
                </a:xfrm>
                <a:prstGeom prst="rect">
                  <a:avLst/>
                </a:prstGeom>
                <a:solidFill>
                  <a:schemeClr val="accent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Rectangle 9">
                  <a:extLst>
                    <a:ext uri="{FF2B5EF4-FFF2-40B4-BE49-F238E27FC236}">
                      <a16:creationId xmlns:a16="http://schemas.microsoft.com/office/drawing/2014/main" id="{4763907E-8A97-41E2-93BA-2E0B967D4ECA}"/>
                    </a:ext>
                  </a:extLst>
                </p:cNvPr>
                <p:cNvSpPr>
                  <a:spLocks noChangeAspect="1"/>
                </p:cNvSpPr>
                <p:nvPr/>
              </p:nvSpPr>
              <p:spPr>
                <a:xfrm>
                  <a:off x="7267746" y="1994945"/>
                  <a:ext cx="402809" cy="481904"/>
                </a:xfrm>
                <a:custGeom>
                  <a:avLst/>
                  <a:gdLst>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431276 w 728932"/>
                    <a:gd name="connsiteY5" fmla="*/ 488630 h 872065"/>
                    <a:gd name="connsiteX6" fmla="*/ 174101 w 728932"/>
                    <a:gd name="connsiteY6" fmla="*/ 488630 h 872065"/>
                    <a:gd name="connsiteX7" fmla="*/ 174101 w 728932"/>
                    <a:gd name="connsiteY7" fmla="*/ 140965 h 872065"/>
                    <a:gd name="connsiteX8" fmla="*/ 174101 w 728932"/>
                    <a:gd name="connsiteY8" fmla="*/ 347665 h 872065"/>
                    <a:gd name="connsiteX9" fmla="*/ 431276 w 728932"/>
                    <a:gd name="connsiteY9" fmla="*/ 347665 h 872065"/>
                    <a:gd name="connsiteX10" fmla="*/ 431276 w 728932"/>
                    <a:gd name="connsiteY10" fmla="*/ 345754 h 872065"/>
                    <a:gd name="connsiteX11" fmla="*/ 517000 w 728932"/>
                    <a:gd name="connsiteY11" fmla="*/ 243359 h 872065"/>
                    <a:gd name="connsiteX12" fmla="*/ 433656 w 728932"/>
                    <a:gd name="connsiteY12" fmla="*/ 148109 h 872065"/>
                    <a:gd name="connsiteX13" fmla="*/ 174101 w 728932"/>
                    <a:gd name="connsiteY13" fmla="*/ 140965 h 872065"/>
                    <a:gd name="connsiteX14" fmla="*/ 0 w 728932"/>
                    <a:gd name="connsiteY14" fmla="*/ 0 h 872065"/>
                    <a:gd name="connsiteX15" fmla="*/ 127816 w 728932"/>
                    <a:gd name="connsiteY15" fmla="*/ 0 h 872065"/>
                    <a:gd name="connsiteX16" fmla="*/ 174101 w 728932"/>
                    <a:gd name="connsiteY16" fmla="*/ 0 h 872065"/>
                    <a:gd name="connsiteX17" fmla="*/ 447945 w 728932"/>
                    <a:gd name="connsiteY17" fmla="*/ 0 h 872065"/>
                    <a:gd name="connsiteX18" fmla="*/ 447945 w 728932"/>
                    <a:gd name="connsiteY18" fmla="*/ 1732 h 872065"/>
                    <a:gd name="connsiteX19" fmla="*/ 683688 w 728932"/>
                    <a:gd name="connsiteY19" fmla="*/ 179066 h 872065"/>
                    <a:gd name="connsiteX20" fmla="*/ 559863 w 728932"/>
                    <a:gd name="connsiteY20" fmla="*/ 407666 h 872065"/>
                    <a:gd name="connsiteX21" fmla="*/ 728932 w 728932"/>
                    <a:gd name="connsiteY21" fmla="*/ 633885 h 872065"/>
                    <a:gd name="connsiteX22" fmla="*/ 433657 w 728932"/>
                    <a:gd name="connsiteY22" fmla="*/ 872010 h 872065"/>
                    <a:gd name="connsiteX23" fmla="*/ 433776 w 728932"/>
                    <a:gd name="connsiteY23" fmla="*/ 869628 h 872065"/>
                    <a:gd name="connsiteX24" fmla="*/ 174101 w 728932"/>
                    <a:gd name="connsiteY24" fmla="*/ 869628 h 872065"/>
                    <a:gd name="connsiteX25" fmla="*/ 127816 w 728932"/>
                    <a:gd name="connsiteY25" fmla="*/ 869628 h 872065"/>
                    <a:gd name="connsiteX26" fmla="*/ 0 w 728932"/>
                    <a:gd name="connsiteY26" fmla="*/ 869628 h 872065"/>
                    <a:gd name="connsiteX27" fmla="*/ 0 w 728932"/>
                    <a:gd name="connsiteY27" fmla="*/ 0 h 872065"/>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431276 w 728932"/>
                    <a:gd name="connsiteY5" fmla="*/ 488630 h 872065"/>
                    <a:gd name="connsiteX6" fmla="*/ 174101 w 728932"/>
                    <a:gd name="connsiteY6" fmla="*/ 488630 h 872065"/>
                    <a:gd name="connsiteX7" fmla="*/ 174101 w 728932"/>
                    <a:gd name="connsiteY7" fmla="*/ 140965 h 872065"/>
                    <a:gd name="connsiteX8" fmla="*/ 174101 w 728932"/>
                    <a:gd name="connsiteY8" fmla="*/ 347665 h 872065"/>
                    <a:gd name="connsiteX9" fmla="*/ 431276 w 728932"/>
                    <a:gd name="connsiteY9" fmla="*/ 347665 h 872065"/>
                    <a:gd name="connsiteX10" fmla="*/ 431276 w 728932"/>
                    <a:gd name="connsiteY10" fmla="*/ 345754 h 872065"/>
                    <a:gd name="connsiteX11" fmla="*/ 517000 w 728932"/>
                    <a:gd name="connsiteY11" fmla="*/ 243359 h 872065"/>
                    <a:gd name="connsiteX12" fmla="*/ 433656 w 728932"/>
                    <a:gd name="connsiteY12" fmla="*/ 148109 h 872065"/>
                    <a:gd name="connsiteX13" fmla="*/ 174101 w 728932"/>
                    <a:gd name="connsiteY13" fmla="*/ 140965 h 872065"/>
                    <a:gd name="connsiteX14" fmla="*/ 0 w 728932"/>
                    <a:gd name="connsiteY14" fmla="*/ 0 h 872065"/>
                    <a:gd name="connsiteX15" fmla="*/ 127816 w 728932"/>
                    <a:gd name="connsiteY15" fmla="*/ 0 h 872065"/>
                    <a:gd name="connsiteX16" fmla="*/ 174101 w 728932"/>
                    <a:gd name="connsiteY16" fmla="*/ 0 h 872065"/>
                    <a:gd name="connsiteX17" fmla="*/ 447945 w 728932"/>
                    <a:gd name="connsiteY17" fmla="*/ 0 h 872065"/>
                    <a:gd name="connsiteX18" fmla="*/ 447945 w 728932"/>
                    <a:gd name="connsiteY18" fmla="*/ 1732 h 872065"/>
                    <a:gd name="connsiteX19" fmla="*/ 683688 w 728932"/>
                    <a:gd name="connsiteY19" fmla="*/ 179066 h 872065"/>
                    <a:gd name="connsiteX20" fmla="*/ 559863 w 728932"/>
                    <a:gd name="connsiteY20" fmla="*/ 407666 h 872065"/>
                    <a:gd name="connsiteX21" fmla="*/ 728932 w 728932"/>
                    <a:gd name="connsiteY21" fmla="*/ 633885 h 872065"/>
                    <a:gd name="connsiteX22" fmla="*/ 433657 w 728932"/>
                    <a:gd name="connsiteY22" fmla="*/ 872010 h 872065"/>
                    <a:gd name="connsiteX23" fmla="*/ 433776 w 728932"/>
                    <a:gd name="connsiteY23" fmla="*/ 869628 h 872065"/>
                    <a:gd name="connsiteX24" fmla="*/ 174101 w 728932"/>
                    <a:gd name="connsiteY24" fmla="*/ 869628 h 872065"/>
                    <a:gd name="connsiteX25" fmla="*/ 127816 w 728932"/>
                    <a:gd name="connsiteY25" fmla="*/ 869628 h 872065"/>
                    <a:gd name="connsiteX26" fmla="*/ 0 w 728932"/>
                    <a:gd name="connsiteY26" fmla="*/ 869628 h 872065"/>
                    <a:gd name="connsiteX27" fmla="*/ 0 w 728932"/>
                    <a:gd name="connsiteY27" fmla="*/ 0 h 872065"/>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431276 w 728932"/>
                    <a:gd name="connsiteY5" fmla="*/ 488630 h 872065"/>
                    <a:gd name="connsiteX6" fmla="*/ 174101 w 728932"/>
                    <a:gd name="connsiteY6" fmla="*/ 488630 h 872065"/>
                    <a:gd name="connsiteX7" fmla="*/ 174101 w 728932"/>
                    <a:gd name="connsiteY7" fmla="*/ 140965 h 872065"/>
                    <a:gd name="connsiteX8" fmla="*/ 174101 w 728932"/>
                    <a:gd name="connsiteY8" fmla="*/ 347665 h 872065"/>
                    <a:gd name="connsiteX9" fmla="*/ 431276 w 728932"/>
                    <a:gd name="connsiteY9" fmla="*/ 347665 h 872065"/>
                    <a:gd name="connsiteX10" fmla="*/ 431276 w 728932"/>
                    <a:gd name="connsiteY10" fmla="*/ 345754 h 872065"/>
                    <a:gd name="connsiteX11" fmla="*/ 517000 w 728932"/>
                    <a:gd name="connsiteY11" fmla="*/ 243359 h 872065"/>
                    <a:gd name="connsiteX12" fmla="*/ 433656 w 728932"/>
                    <a:gd name="connsiteY12" fmla="*/ 148109 h 872065"/>
                    <a:gd name="connsiteX13" fmla="*/ 174101 w 728932"/>
                    <a:gd name="connsiteY13" fmla="*/ 140965 h 872065"/>
                    <a:gd name="connsiteX14" fmla="*/ 0 w 728932"/>
                    <a:gd name="connsiteY14" fmla="*/ 0 h 872065"/>
                    <a:gd name="connsiteX15" fmla="*/ 127816 w 728932"/>
                    <a:gd name="connsiteY15" fmla="*/ 0 h 872065"/>
                    <a:gd name="connsiteX16" fmla="*/ 174101 w 728932"/>
                    <a:gd name="connsiteY16" fmla="*/ 0 h 872065"/>
                    <a:gd name="connsiteX17" fmla="*/ 447945 w 728932"/>
                    <a:gd name="connsiteY17" fmla="*/ 0 h 872065"/>
                    <a:gd name="connsiteX18" fmla="*/ 447945 w 728932"/>
                    <a:gd name="connsiteY18" fmla="*/ 1732 h 872065"/>
                    <a:gd name="connsiteX19" fmla="*/ 683688 w 728932"/>
                    <a:gd name="connsiteY19" fmla="*/ 179066 h 872065"/>
                    <a:gd name="connsiteX20" fmla="*/ 559863 w 728932"/>
                    <a:gd name="connsiteY20" fmla="*/ 407666 h 872065"/>
                    <a:gd name="connsiteX21" fmla="*/ 728932 w 728932"/>
                    <a:gd name="connsiteY21" fmla="*/ 633885 h 872065"/>
                    <a:gd name="connsiteX22" fmla="*/ 433657 w 728932"/>
                    <a:gd name="connsiteY22" fmla="*/ 872010 h 872065"/>
                    <a:gd name="connsiteX23" fmla="*/ 433776 w 728932"/>
                    <a:gd name="connsiteY23" fmla="*/ 869628 h 872065"/>
                    <a:gd name="connsiteX24" fmla="*/ 174101 w 728932"/>
                    <a:gd name="connsiteY24" fmla="*/ 869628 h 872065"/>
                    <a:gd name="connsiteX25" fmla="*/ 127816 w 728932"/>
                    <a:gd name="connsiteY25" fmla="*/ 869628 h 872065"/>
                    <a:gd name="connsiteX26" fmla="*/ 0 w 728932"/>
                    <a:gd name="connsiteY26" fmla="*/ 869628 h 872065"/>
                    <a:gd name="connsiteX27" fmla="*/ 0 w 728932"/>
                    <a:gd name="connsiteY27" fmla="*/ 0 h 872065"/>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174101 w 728932"/>
                    <a:gd name="connsiteY5" fmla="*/ 488630 h 872065"/>
                    <a:gd name="connsiteX6" fmla="*/ 174101 w 728932"/>
                    <a:gd name="connsiteY6" fmla="*/ 140965 h 872065"/>
                    <a:gd name="connsiteX7" fmla="*/ 174101 w 728932"/>
                    <a:gd name="connsiteY7" fmla="*/ 347665 h 872065"/>
                    <a:gd name="connsiteX8" fmla="*/ 431276 w 728932"/>
                    <a:gd name="connsiteY8" fmla="*/ 347665 h 872065"/>
                    <a:gd name="connsiteX9" fmla="*/ 431276 w 728932"/>
                    <a:gd name="connsiteY9" fmla="*/ 345754 h 872065"/>
                    <a:gd name="connsiteX10" fmla="*/ 517000 w 728932"/>
                    <a:gd name="connsiteY10" fmla="*/ 243359 h 872065"/>
                    <a:gd name="connsiteX11" fmla="*/ 433656 w 728932"/>
                    <a:gd name="connsiteY11" fmla="*/ 148109 h 872065"/>
                    <a:gd name="connsiteX12" fmla="*/ 174101 w 728932"/>
                    <a:gd name="connsiteY12" fmla="*/ 140965 h 872065"/>
                    <a:gd name="connsiteX13" fmla="*/ 0 w 728932"/>
                    <a:gd name="connsiteY13" fmla="*/ 0 h 872065"/>
                    <a:gd name="connsiteX14" fmla="*/ 127816 w 728932"/>
                    <a:gd name="connsiteY14" fmla="*/ 0 h 872065"/>
                    <a:gd name="connsiteX15" fmla="*/ 174101 w 728932"/>
                    <a:gd name="connsiteY15" fmla="*/ 0 h 872065"/>
                    <a:gd name="connsiteX16" fmla="*/ 447945 w 728932"/>
                    <a:gd name="connsiteY16" fmla="*/ 0 h 872065"/>
                    <a:gd name="connsiteX17" fmla="*/ 447945 w 728932"/>
                    <a:gd name="connsiteY17" fmla="*/ 1732 h 872065"/>
                    <a:gd name="connsiteX18" fmla="*/ 683688 w 728932"/>
                    <a:gd name="connsiteY18" fmla="*/ 179066 h 872065"/>
                    <a:gd name="connsiteX19" fmla="*/ 559863 w 728932"/>
                    <a:gd name="connsiteY19" fmla="*/ 407666 h 872065"/>
                    <a:gd name="connsiteX20" fmla="*/ 728932 w 728932"/>
                    <a:gd name="connsiteY20" fmla="*/ 633885 h 872065"/>
                    <a:gd name="connsiteX21" fmla="*/ 433657 w 728932"/>
                    <a:gd name="connsiteY21" fmla="*/ 872010 h 872065"/>
                    <a:gd name="connsiteX22" fmla="*/ 433776 w 728932"/>
                    <a:gd name="connsiteY22" fmla="*/ 869628 h 872065"/>
                    <a:gd name="connsiteX23" fmla="*/ 174101 w 728932"/>
                    <a:gd name="connsiteY23" fmla="*/ 869628 h 872065"/>
                    <a:gd name="connsiteX24" fmla="*/ 127816 w 728932"/>
                    <a:gd name="connsiteY24" fmla="*/ 869628 h 872065"/>
                    <a:gd name="connsiteX25" fmla="*/ 0 w 728932"/>
                    <a:gd name="connsiteY25" fmla="*/ 869628 h 872065"/>
                    <a:gd name="connsiteX26" fmla="*/ 0 w 728932"/>
                    <a:gd name="connsiteY26" fmla="*/ 0 h 872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28932" h="872065">
                      <a:moveTo>
                        <a:pt x="174101" y="488630"/>
                      </a:moveTo>
                      <a:lnTo>
                        <a:pt x="174101" y="728663"/>
                      </a:lnTo>
                      <a:lnTo>
                        <a:pt x="442406" y="728663"/>
                      </a:lnTo>
                      <a:cubicBezTo>
                        <a:pt x="511257" y="715167"/>
                        <a:pt x="549532" y="684907"/>
                        <a:pt x="547956" y="612454"/>
                      </a:cubicBezTo>
                      <a:cubicBezTo>
                        <a:pt x="543194" y="552923"/>
                        <a:pt x="538432" y="510060"/>
                        <a:pt x="431276" y="493391"/>
                      </a:cubicBezTo>
                      <a:lnTo>
                        <a:pt x="174101" y="488630"/>
                      </a:lnTo>
                      <a:close/>
                      <a:moveTo>
                        <a:pt x="174101" y="140965"/>
                      </a:moveTo>
                      <a:lnTo>
                        <a:pt x="174101" y="347665"/>
                      </a:lnTo>
                      <a:lnTo>
                        <a:pt x="431276" y="347665"/>
                      </a:lnTo>
                      <a:lnTo>
                        <a:pt x="431276" y="345754"/>
                      </a:lnTo>
                      <a:cubicBezTo>
                        <a:pt x="474139" y="322735"/>
                        <a:pt x="514619" y="311622"/>
                        <a:pt x="517000" y="243359"/>
                      </a:cubicBezTo>
                      <a:cubicBezTo>
                        <a:pt x="517000" y="202878"/>
                        <a:pt x="502713" y="157634"/>
                        <a:pt x="433656" y="148109"/>
                      </a:cubicBezTo>
                      <a:cubicBezTo>
                        <a:pt x="366981" y="140568"/>
                        <a:pt x="274510" y="141043"/>
                        <a:pt x="174101" y="140965"/>
                      </a:cubicBezTo>
                      <a:close/>
                      <a:moveTo>
                        <a:pt x="0" y="0"/>
                      </a:moveTo>
                      <a:lnTo>
                        <a:pt x="127816" y="0"/>
                      </a:lnTo>
                      <a:lnTo>
                        <a:pt x="174101" y="0"/>
                      </a:lnTo>
                      <a:lnTo>
                        <a:pt x="447945" y="0"/>
                      </a:lnTo>
                      <a:lnTo>
                        <a:pt x="447945" y="1732"/>
                      </a:lnTo>
                      <a:cubicBezTo>
                        <a:pt x="634795" y="8775"/>
                        <a:pt x="679801" y="148746"/>
                        <a:pt x="683688" y="179066"/>
                      </a:cubicBezTo>
                      <a:cubicBezTo>
                        <a:pt x="689245" y="333848"/>
                        <a:pt x="620981" y="374328"/>
                        <a:pt x="559863" y="407666"/>
                      </a:cubicBezTo>
                      <a:cubicBezTo>
                        <a:pt x="663844" y="433066"/>
                        <a:pt x="727345" y="515617"/>
                        <a:pt x="728932" y="633885"/>
                      </a:cubicBezTo>
                      <a:cubicBezTo>
                        <a:pt x="720200" y="800572"/>
                        <a:pt x="594788" y="874392"/>
                        <a:pt x="433657" y="872010"/>
                      </a:cubicBezTo>
                      <a:cubicBezTo>
                        <a:pt x="433697" y="871216"/>
                        <a:pt x="433736" y="870422"/>
                        <a:pt x="433776" y="869628"/>
                      </a:cubicBezTo>
                      <a:lnTo>
                        <a:pt x="174101" y="869628"/>
                      </a:lnTo>
                      <a:lnTo>
                        <a:pt x="127816" y="869628"/>
                      </a:lnTo>
                      <a:lnTo>
                        <a:pt x="0" y="869628"/>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3" name="Group 138">
                <a:extLst>
                  <a:ext uri="{FF2B5EF4-FFF2-40B4-BE49-F238E27FC236}">
                    <a16:creationId xmlns:a16="http://schemas.microsoft.com/office/drawing/2014/main" id="{2643E987-90C2-4B94-B80F-EDC21B366997}"/>
                  </a:ext>
                </a:extLst>
              </p:cNvPr>
              <p:cNvGrpSpPr/>
              <p:nvPr/>
            </p:nvGrpSpPr>
            <p:grpSpPr>
              <a:xfrm>
                <a:off x="6690882" y="1037184"/>
                <a:ext cx="720080" cy="720080"/>
                <a:chOff x="6690882" y="1037184"/>
                <a:chExt cx="720080" cy="720080"/>
              </a:xfrm>
            </p:grpSpPr>
            <p:sp>
              <p:nvSpPr>
                <p:cNvPr id="16" name="Rectangle 141">
                  <a:extLst>
                    <a:ext uri="{FF2B5EF4-FFF2-40B4-BE49-F238E27FC236}">
                      <a16:creationId xmlns:a16="http://schemas.microsoft.com/office/drawing/2014/main" id="{FDD5E718-9613-4CA7-B815-A1504E9F381E}"/>
                    </a:ext>
                  </a:extLst>
                </p:cNvPr>
                <p:cNvSpPr/>
                <p:nvPr/>
              </p:nvSpPr>
              <p:spPr>
                <a:xfrm>
                  <a:off x="6690882" y="1037184"/>
                  <a:ext cx="720080" cy="72008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Block Arc 142">
                  <a:extLst>
                    <a:ext uri="{FF2B5EF4-FFF2-40B4-BE49-F238E27FC236}">
                      <a16:creationId xmlns:a16="http://schemas.microsoft.com/office/drawing/2014/main" id="{407CE817-14C3-44BE-AA08-4ADF87841D87}"/>
                    </a:ext>
                  </a:extLst>
                </p:cNvPr>
                <p:cNvSpPr>
                  <a:spLocks noChangeAspect="1"/>
                </p:cNvSpPr>
                <p:nvPr/>
              </p:nvSpPr>
              <p:spPr>
                <a:xfrm>
                  <a:off x="6842201" y="1156272"/>
                  <a:ext cx="417443" cy="481904"/>
                </a:xfrm>
                <a:prstGeom prst="blockArc">
                  <a:avLst>
                    <a:gd name="adj1" fmla="val 1756726"/>
                    <a:gd name="adj2" fmla="val 19889488"/>
                    <a:gd name="adj3" fmla="val 227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14" name="Round Same Side Corner Rectangle 51">
                <a:extLst>
                  <a:ext uri="{FF2B5EF4-FFF2-40B4-BE49-F238E27FC236}">
                    <a16:creationId xmlns:a16="http://schemas.microsoft.com/office/drawing/2014/main" id="{E71512B9-2122-4E61-A068-EC571CE12AB2}"/>
                  </a:ext>
                </a:extLst>
              </p:cNvPr>
              <p:cNvSpPr/>
              <p:nvPr/>
            </p:nvSpPr>
            <p:spPr>
              <a:xfrm rot="5400000">
                <a:off x="6852922" y="1652530"/>
                <a:ext cx="396000" cy="2520000"/>
              </a:xfrm>
              <a:custGeom>
                <a:avLst/>
                <a:gdLst/>
                <a:ahLst/>
                <a:cxnLst/>
                <a:rect l="l" t="t" r="r" b="b"/>
                <a:pathLst>
                  <a:path w="468002" h="2500353">
                    <a:moveTo>
                      <a:pt x="0" y="2500353"/>
                    </a:moveTo>
                    <a:lnTo>
                      <a:pt x="0" y="234001"/>
                    </a:lnTo>
                    <a:cubicBezTo>
                      <a:pt x="0" y="104766"/>
                      <a:pt x="104766" y="0"/>
                      <a:pt x="234001" y="0"/>
                    </a:cubicBezTo>
                    <a:cubicBezTo>
                      <a:pt x="363236" y="0"/>
                      <a:pt x="468002" y="104766"/>
                      <a:pt x="468002" y="234001"/>
                    </a:cubicBezTo>
                    <a:cubicBezTo>
                      <a:pt x="468002" y="989452"/>
                      <a:pt x="468001" y="1744902"/>
                      <a:pt x="468001" y="2500353"/>
                    </a:cubicBezTo>
                    <a:lnTo>
                      <a:pt x="467594" y="2500353"/>
                    </a:lnTo>
                    <a:cubicBezTo>
                      <a:pt x="429063" y="2409421"/>
                      <a:pt x="338980" y="2345641"/>
                      <a:pt x="234000" y="2345641"/>
                    </a:cubicBezTo>
                    <a:cubicBezTo>
                      <a:pt x="129020" y="2345641"/>
                      <a:pt x="38938" y="2409421"/>
                      <a:pt x="406" y="2500353"/>
                    </a:cubicBezTo>
                    <a:close/>
                  </a:path>
                </a:pathLst>
              </a:cu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5" name="Round Same Side Corner Rectangle 51">
                <a:extLst>
                  <a:ext uri="{FF2B5EF4-FFF2-40B4-BE49-F238E27FC236}">
                    <a16:creationId xmlns:a16="http://schemas.microsoft.com/office/drawing/2014/main" id="{5820E22C-02AD-453C-B5C8-EA9F3637AF00}"/>
                  </a:ext>
                </a:extLst>
              </p:cNvPr>
              <p:cNvSpPr/>
              <p:nvPr/>
            </p:nvSpPr>
            <p:spPr>
              <a:xfrm rot="16200000">
                <a:off x="6852922" y="2167123"/>
                <a:ext cx="396000" cy="2520000"/>
              </a:xfrm>
              <a:custGeom>
                <a:avLst/>
                <a:gdLst/>
                <a:ahLst/>
                <a:cxnLst/>
                <a:rect l="l" t="t" r="r" b="b"/>
                <a:pathLst>
                  <a:path w="468002" h="2500353">
                    <a:moveTo>
                      <a:pt x="0" y="2500353"/>
                    </a:moveTo>
                    <a:lnTo>
                      <a:pt x="0" y="234001"/>
                    </a:lnTo>
                    <a:cubicBezTo>
                      <a:pt x="0" y="104766"/>
                      <a:pt x="104766" y="0"/>
                      <a:pt x="234001" y="0"/>
                    </a:cubicBezTo>
                    <a:cubicBezTo>
                      <a:pt x="363236" y="0"/>
                      <a:pt x="468002" y="104766"/>
                      <a:pt x="468002" y="234001"/>
                    </a:cubicBezTo>
                    <a:cubicBezTo>
                      <a:pt x="468002" y="989452"/>
                      <a:pt x="468001" y="1744902"/>
                      <a:pt x="468001" y="2500353"/>
                    </a:cubicBezTo>
                    <a:lnTo>
                      <a:pt x="467594" y="2500353"/>
                    </a:lnTo>
                    <a:cubicBezTo>
                      <a:pt x="429063" y="2409421"/>
                      <a:pt x="338980" y="2345641"/>
                      <a:pt x="234000" y="2345641"/>
                    </a:cubicBezTo>
                    <a:cubicBezTo>
                      <a:pt x="129020" y="2345641"/>
                      <a:pt x="38938" y="2409421"/>
                      <a:pt x="406" y="2500353"/>
                    </a:cubicBezTo>
                    <a:close/>
                  </a:path>
                </a:pathLst>
              </a:cu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grpSp>
      <p:sp>
        <p:nvSpPr>
          <p:cNvPr id="8" name="Title 1"/>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254199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Rectangle 2"/>
          <p:cNvSpPr/>
          <p:nvPr userDrawn="1"/>
        </p:nvSpPr>
        <p:spPr>
          <a:xfrm>
            <a:off x="1547664" y="0"/>
            <a:ext cx="7596336"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5" name="Group 131">
            <a:extLst>
              <a:ext uri="{FF2B5EF4-FFF2-40B4-BE49-F238E27FC236}">
                <a16:creationId xmlns:a16="http://schemas.microsoft.com/office/drawing/2014/main" id="{026D4B59-5D59-4CEC-AB20-DB24D608CE1F}"/>
              </a:ext>
            </a:extLst>
          </p:cNvPr>
          <p:cNvGrpSpPr/>
          <p:nvPr userDrawn="1"/>
        </p:nvGrpSpPr>
        <p:grpSpPr>
          <a:xfrm>
            <a:off x="126464" y="3578903"/>
            <a:ext cx="1296144" cy="1368244"/>
            <a:chOff x="787805" y="339502"/>
            <a:chExt cx="4175262" cy="4407517"/>
          </a:xfrm>
        </p:grpSpPr>
        <p:sp>
          <p:nvSpPr>
            <p:cNvPr id="6" name="Oval 132">
              <a:extLst>
                <a:ext uri="{FF2B5EF4-FFF2-40B4-BE49-F238E27FC236}">
                  <a16:creationId xmlns:a16="http://schemas.microsoft.com/office/drawing/2014/main" id="{9F7729A7-5A12-4764-9BB8-3EE3D0790F11}"/>
                </a:ext>
              </a:extLst>
            </p:cNvPr>
            <p:cNvSpPr/>
            <p:nvPr/>
          </p:nvSpPr>
          <p:spPr>
            <a:xfrm>
              <a:off x="787805" y="339502"/>
              <a:ext cx="4175262" cy="41752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nvGrpSpPr>
            <p:cNvPr id="7" name="Group 133">
              <a:extLst>
                <a:ext uri="{FF2B5EF4-FFF2-40B4-BE49-F238E27FC236}">
                  <a16:creationId xmlns:a16="http://schemas.microsoft.com/office/drawing/2014/main" id="{433664DB-FA73-4B57-9543-AEF7A1FB2D58}"/>
                </a:ext>
              </a:extLst>
            </p:cNvPr>
            <p:cNvGrpSpPr/>
            <p:nvPr/>
          </p:nvGrpSpPr>
          <p:grpSpPr>
            <a:xfrm>
              <a:off x="1129436" y="1046675"/>
              <a:ext cx="3492000" cy="3700344"/>
              <a:chOff x="5304922" y="1037184"/>
              <a:chExt cx="3492000" cy="3700344"/>
            </a:xfrm>
          </p:grpSpPr>
          <p:grpSp>
            <p:nvGrpSpPr>
              <p:cNvPr id="8" name="Group 134">
                <a:extLst>
                  <a:ext uri="{FF2B5EF4-FFF2-40B4-BE49-F238E27FC236}">
                    <a16:creationId xmlns:a16="http://schemas.microsoft.com/office/drawing/2014/main" id="{97F3B45F-4060-46EF-8565-299D039E474D}"/>
                  </a:ext>
                </a:extLst>
              </p:cNvPr>
              <p:cNvGrpSpPr/>
              <p:nvPr/>
            </p:nvGrpSpPr>
            <p:grpSpPr>
              <a:xfrm>
                <a:off x="5304922" y="3743716"/>
                <a:ext cx="3492000" cy="437610"/>
                <a:chOff x="1709238" y="4209096"/>
                <a:chExt cx="3492000" cy="437610"/>
              </a:xfrm>
            </p:grpSpPr>
            <p:sp>
              <p:nvSpPr>
                <p:cNvPr id="34" name="Rectangle 160">
                  <a:extLst>
                    <a:ext uri="{FF2B5EF4-FFF2-40B4-BE49-F238E27FC236}">
                      <a16:creationId xmlns:a16="http://schemas.microsoft.com/office/drawing/2014/main" id="{1F3EFD6B-061F-4478-8FAA-0C72A246F3CF}"/>
                    </a:ext>
                  </a:extLst>
                </p:cNvPr>
                <p:cNvSpPr/>
                <p:nvPr/>
              </p:nvSpPr>
              <p:spPr>
                <a:xfrm>
                  <a:off x="1709238" y="4214706"/>
                  <a:ext cx="3492000" cy="432000"/>
                </a:xfrm>
                <a:prstGeom prst="rec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5" name="Group 161">
                  <a:extLst>
                    <a:ext uri="{FF2B5EF4-FFF2-40B4-BE49-F238E27FC236}">
                      <a16:creationId xmlns:a16="http://schemas.microsoft.com/office/drawing/2014/main" id="{9201AC6B-6F3A-4E54-9E1E-68F94FD39972}"/>
                    </a:ext>
                  </a:extLst>
                </p:cNvPr>
                <p:cNvGrpSpPr/>
                <p:nvPr/>
              </p:nvGrpSpPr>
              <p:grpSpPr>
                <a:xfrm>
                  <a:off x="2078720" y="4209096"/>
                  <a:ext cx="469833" cy="432000"/>
                  <a:chOff x="2078720" y="4209096"/>
                  <a:chExt cx="469833" cy="432000"/>
                </a:xfrm>
              </p:grpSpPr>
              <p:sp>
                <p:nvSpPr>
                  <p:cNvPr id="43" name="Rectangle 169">
                    <a:extLst>
                      <a:ext uri="{FF2B5EF4-FFF2-40B4-BE49-F238E27FC236}">
                        <a16:creationId xmlns:a16="http://schemas.microsoft.com/office/drawing/2014/main" id="{833D3C5A-E612-4CE7-98A0-3793884D93B0}"/>
                      </a:ext>
                    </a:extLst>
                  </p:cNvPr>
                  <p:cNvSpPr/>
                  <p:nvPr/>
                </p:nvSpPr>
                <p:spPr>
                  <a:xfrm>
                    <a:off x="2078720"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4" name="Rectangle 170">
                    <a:extLst>
                      <a:ext uri="{FF2B5EF4-FFF2-40B4-BE49-F238E27FC236}">
                        <a16:creationId xmlns:a16="http://schemas.microsoft.com/office/drawing/2014/main" id="{9A2C5636-A3D2-4B1B-A346-15F3468CD198}"/>
                      </a:ext>
                    </a:extLst>
                  </p:cNvPr>
                  <p:cNvSpPr/>
                  <p:nvPr/>
                </p:nvSpPr>
                <p:spPr>
                  <a:xfrm>
                    <a:off x="2217331"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5" name="Rectangle 171">
                    <a:extLst>
                      <a:ext uri="{FF2B5EF4-FFF2-40B4-BE49-F238E27FC236}">
                        <a16:creationId xmlns:a16="http://schemas.microsoft.com/office/drawing/2014/main" id="{10650D19-D871-43A5-90C4-25301C5C346E}"/>
                      </a:ext>
                    </a:extLst>
                  </p:cNvPr>
                  <p:cNvSpPr/>
                  <p:nvPr/>
                </p:nvSpPr>
                <p:spPr>
                  <a:xfrm>
                    <a:off x="2355942"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6" name="Rectangle 172">
                    <a:extLst>
                      <a:ext uri="{FF2B5EF4-FFF2-40B4-BE49-F238E27FC236}">
                        <a16:creationId xmlns:a16="http://schemas.microsoft.com/office/drawing/2014/main" id="{F9A18B9A-6392-4D5F-A47E-B329BB9A6661}"/>
                      </a:ext>
                    </a:extLst>
                  </p:cNvPr>
                  <p:cNvSpPr/>
                  <p:nvPr/>
                </p:nvSpPr>
                <p:spPr>
                  <a:xfrm>
                    <a:off x="2494553"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36" name="Group 162">
                  <a:extLst>
                    <a:ext uri="{FF2B5EF4-FFF2-40B4-BE49-F238E27FC236}">
                      <a16:creationId xmlns:a16="http://schemas.microsoft.com/office/drawing/2014/main" id="{B82B438A-726D-45F9-A5DA-D08AD6C624E0}"/>
                    </a:ext>
                  </a:extLst>
                </p:cNvPr>
                <p:cNvGrpSpPr/>
                <p:nvPr/>
              </p:nvGrpSpPr>
              <p:grpSpPr>
                <a:xfrm>
                  <a:off x="4098293" y="4384000"/>
                  <a:ext cx="900965" cy="82800"/>
                  <a:chOff x="4098293" y="4384000"/>
                  <a:chExt cx="900965" cy="82800"/>
                </a:xfrm>
              </p:grpSpPr>
              <p:sp>
                <p:nvSpPr>
                  <p:cNvPr id="37" name="Rectangle 163">
                    <a:extLst>
                      <a:ext uri="{FF2B5EF4-FFF2-40B4-BE49-F238E27FC236}">
                        <a16:creationId xmlns:a16="http://schemas.microsoft.com/office/drawing/2014/main" id="{93FAEF1B-8C71-4F77-86F3-9082D16C6C3D}"/>
                      </a:ext>
                    </a:extLst>
                  </p:cNvPr>
                  <p:cNvSpPr/>
                  <p:nvPr/>
                </p:nvSpPr>
                <p:spPr>
                  <a:xfrm>
                    <a:off x="4098293"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8" name="Rectangle 164">
                    <a:extLst>
                      <a:ext uri="{FF2B5EF4-FFF2-40B4-BE49-F238E27FC236}">
                        <a16:creationId xmlns:a16="http://schemas.microsoft.com/office/drawing/2014/main" id="{575D7FA0-9FAE-4CE8-95D1-B88B0F922D42}"/>
                      </a:ext>
                    </a:extLst>
                  </p:cNvPr>
                  <p:cNvSpPr/>
                  <p:nvPr/>
                </p:nvSpPr>
                <p:spPr>
                  <a:xfrm>
                    <a:off x="4260486"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9" name="Rectangle 165">
                    <a:extLst>
                      <a:ext uri="{FF2B5EF4-FFF2-40B4-BE49-F238E27FC236}">
                        <a16:creationId xmlns:a16="http://schemas.microsoft.com/office/drawing/2014/main" id="{772FC9E5-A5A5-4EE0-A2EC-C53B2C15E423}"/>
                      </a:ext>
                    </a:extLst>
                  </p:cNvPr>
                  <p:cNvSpPr/>
                  <p:nvPr/>
                </p:nvSpPr>
                <p:spPr>
                  <a:xfrm>
                    <a:off x="4422679"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0" name="Rectangle 166">
                    <a:extLst>
                      <a:ext uri="{FF2B5EF4-FFF2-40B4-BE49-F238E27FC236}">
                        <a16:creationId xmlns:a16="http://schemas.microsoft.com/office/drawing/2014/main" id="{FFA7EB86-1716-4A64-88E6-CE6743D43754}"/>
                      </a:ext>
                    </a:extLst>
                  </p:cNvPr>
                  <p:cNvSpPr/>
                  <p:nvPr/>
                </p:nvSpPr>
                <p:spPr>
                  <a:xfrm>
                    <a:off x="4584872"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1" name="Rectangle 167">
                    <a:extLst>
                      <a:ext uri="{FF2B5EF4-FFF2-40B4-BE49-F238E27FC236}">
                        <a16:creationId xmlns:a16="http://schemas.microsoft.com/office/drawing/2014/main" id="{FECA3F1E-ACC8-4DE5-8D4E-D5932BC26574}"/>
                      </a:ext>
                    </a:extLst>
                  </p:cNvPr>
                  <p:cNvSpPr/>
                  <p:nvPr/>
                </p:nvSpPr>
                <p:spPr>
                  <a:xfrm>
                    <a:off x="4747065"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2" name="Rectangle 168">
                    <a:extLst>
                      <a:ext uri="{FF2B5EF4-FFF2-40B4-BE49-F238E27FC236}">
                        <a16:creationId xmlns:a16="http://schemas.microsoft.com/office/drawing/2014/main" id="{9D0A8CA7-A706-42EE-AC1E-84D321F5BAEC}"/>
                      </a:ext>
                    </a:extLst>
                  </p:cNvPr>
                  <p:cNvSpPr/>
                  <p:nvPr/>
                </p:nvSpPr>
                <p:spPr>
                  <a:xfrm>
                    <a:off x="4909258"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grpSp>
            <p:nvGrpSpPr>
              <p:cNvPr id="9" name="Group 135">
                <a:extLst>
                  <a:ext uri="{FF2B5EF4-FFF2-40B4-BE49-F238E27FC236}">
                    <a16:creationId xmlns:a16="http://schemas.microsoft.com/office/drawing/2014/main" id="{4CA94E39-AEF3-4A20-8A94-91CC08786D31}"/>
                  </a:ext>
                </a:extLst>
              </p:cNvPr>
              <p:cNvGrpSpPr/>
              <p:nvPr/>
            </p:nvGrpSpPr>
            <p:grpSpPr>
              <a:xfrm flipH="1">
                <a:off x="5304922" y="4299918"/>
                <a:ext cx="3492000" cy="437610"/>
                <a:chOff x="1709238" y="4209096"/>
                <a:chExt cx="3492000" cy="437610"/>
              </a:xfrm>
            </p:grpSpPr>
            <p:sp>
              <p:nvSpPr>
                <p:cNvPr id="21" name="Rectangle 147">
                  <a:extLst>
                    <a:ext uri="{FF2B5EF4-FFF2-40B4-BE49-F238E27FC236}">
                      <a16:creationId xmlns:a16="http://schemas.microsoft.com/office/drawing/2014/main" id="{D486681D-1708-4D81-88E1-DE1E1E00AAE5}"/>
                    </a:ext>
                  </a:extLst>
                </p:cNvPr>
                <p:cNvSpPr/>
                <p:nvPr/>
              </p:nvSpPr>
              <p:spPr>
                <a:xfrm>
                  <a:off x="1709238" y="4214706"/>
                  <a:ext cx="3492000" cy="432000"/>
                </a:xfrm>
                <a:prstGeom prst="rect">
                  <a:avLst/>
                </a:prstGeom>
                <a:solidFill>
                  <a:schemeClr val="accent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2" name="Group 148">
                  <a:extLst>
                    <a:ext uri="{FF2B5EF4-FFF2-40B4-BE49-F238E27FC236}">
                      <a16:creationId xmlns:a16="http://schemas.microsoft.com/office/drawing/2014/main" id="{7BC095C6-386F-49C6-BAE7-483275E5E81F}"/>
                    </a:ext>
                  </a:extLst>
                </p:cNvPr>
                <p:cNvGrpSpPr/>
                <p:nvPr/>
              </p:nvGrpSpPr>
              <p:grpSpPr>
                <a:xfrm>
                  <a:off x="2078720" y="4209096"/>
                  <a:ext cx="469833" cy="432000"/>
                  <a:chOff x="2078720" y="4209096"/>
                  <a:chExt cx="469833" cy="432000"/>
                </a:xfrm>
              </p:grpSpPr>
              <p:sp>
                <p:nvSpPr>
                  <p:cNvPr id="30" name="Rectangle 156">
                    <a:extLst>
                      <a:ext uri="{FF2B5EF4-FFF2-40B4-BE49-F238E27FC236}">
                        <a16:creationId xmlns:a16="http://schemas.microsoft.com/office/drawing/2014/main" id="{C4213B71-6426-41F6-960A-FAB5D7A110E2}"/>
                      </a:ext>
                    </a:extLst>
                  </p:cNvPr>
                  <p:cNvSpPr/>
                  <p:nvPr/>
                </p:nvSpPr>
                <p:spPr>
                  <a:xfrm>
                    <a:off x="2078720"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1" name="Rectangle 157">
                    <a:extLst>
                      <a:ext uri="{FF2B5EF4-FFF2-40B4-BE49-F238E27FC236}">
                        <a16:creationId xmlns:a16="http://schemas.microsoft.com/office/drawing/2014/main" id="{290590F8-9BC5-4917-995D-5DD4F9844418}"/>
                      </a:ext>
                    </a:extLst>
                  </p:cNvPr>
                  <p:cNvSpPr/>
                  <p:nvPr/>
                </p:nvSpPr>
                <p:spPr>
                  <a:xfrm>
                    <a:off x="2217331"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2" name="Rectangle 158">
                    <a:extLst>
                      <a:ext uri="{FF2B5EF4-FFF2-40B4-BE49-F238E27FC236}">
                        <a16:creationId xmlns:a16="http://schemas.microsoft.com/office/drawing/2014/main" id="{F23A0549-22CA-46CC-A244-1EB4EF54BFF9}"/>
                      </a:ext>
                    </a:extLst>
                  </p:cNvPr>
                  <p:cNvSpPr/>
                  <p:nvPr/>
                </p:nvSpPr>
                <p:spPr>
                  <a:xfrm>
                    <a:off x="2355942"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3" name="Rectangle 159">
                    <a:extLst>
                      <a:ext uri="{FF2B5EF4-FFF2-40B4-BE49-F238E27FC236}">
                        <a16:creationId xmlns:a16="http://schemas.microsoft.com/office/drawing/2014/main" id="{19D2D0F4-4D3E-43B5-9CEA-45CD50CF22DA}"/>
                      </a:ext>
                    </a:extLst>
                  </p:cNvPr>
                  <p:cNvSpPr/>
                  <p:nvPr/>
                </p:nvSpPr>
                <p:spPr>
                  <a:xfrm>
                    <a:off x="2494553" y="4209096"/>
                    <a:ext cx="54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3" name="Group 149">
                  <a:extLst>
                    <a:ext uri="{FF2B5EF4-FFF2-40B4-BE49-F238E27FC236}">
                      <a16:creationId xmlns:a16="http://schemas.microsoft.com/office/drawing/2014/main" id="{08BB2FF0-577E-47ED-A538-E7DB3C74C043}"/>
                    </a:ext>
                  </a:extLst>
                </p:cNvPr>
                <p:cNvGrpSpPr/>
                <p:nvPr/>
              </p:nvGrpSpPr>
              <p:grpSpPr>
                <a:xfrm>
                  <a:off x="4098293" y="4384000"/>
                  <a:ext cx="900965" cy="82800"/>
                  <a:chOff x="4098293" y="4384000"/>
                  <a:chExt cx="900965" cy="82800"/>
                </a:xfrm>
              </p:grpSpPr>
              <p:sp>
                <p:nvSpPr>
                  <p:cNvPr id="24" name="Rectangle 150">
                    <a:extLst>
                      <a:ext uri="{FF2B5EF4-FFF2-40B4-BE49-F238E27FC236}">
                        <a16:creationId xmlns:a16="http://schemas.microsoft.com/office/drawing/2014/main" id="{6BB79A00-C28C-4862-81FB-93BE47F3127E}"/>
                      </a:ext>
                    </a:extLst>
                  </p:cNvPr>
                  <p:cNvSpPr/>
                  <p:nvPr/>
                </p:nvSpPr>
                <p:spPr>
                  <a:xfrm>
                    <a:off x="4098293"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5" name="Rectangle 151">
                    <a:extLst>
                      <a:ext uri="{FF2B5EF4-FFF2-40B4-BE49-F238E27FC236}">
                        <a16:creationId xmlns:a16="http://schemas.microsoft.com/office/drawing/2014/main" id="{16A3FBF7-CA47-44AA-802A-677D16725DD1}"/>
                      </a:ext>
                    </a:extLst>
                  </p:cNvPr>
                  <p:cNvSpPr/>
                  <p:nvPr/>
                </p:nvSpPr>
                <p:spPr>
                  <a:xfrm>
                    <a:off x="4260486"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6" name="Rectangle 152">
                    <a:extLst>
                      <a:ext uri="{FF2B5EF4-FFF2-40B4-BE49-F238E27FC236}">
                        <a16:creationId xmlns:a16="http://schemas.microsoft.com/office/drawing/2014/main" id="{281C5339-EEF9-484A-8D2E-A4CE48AE1051}"/>
                      </a:ext>
                    </a:extLst>
                  </p:cNvPr>
                  <p:cNvSpPr/>
                  <p:nvPr/>
                </p:nvSpPr>
                <p:spPr>
                  <a:xfrm>
                    <a:off x="4422679"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7" name="Rectangle 153">
                    <a:extLst>
                      <a:ext uri="{FF2B5EF4-FFF2-40B4-BE49-F238E27FC236}">
                        <a16:creationId xmlns:a16="http://schemas.microsoft.com/office/drawing/2014/main" id="{78ADE070-9797-442E-819F-37D83BA2F61C}"/>
                      </a:ext>
                    </a:extLst>
                  </p:cNvPr>
                  <p:cNvSpPr/>
                  <p:nvPr/>
                </p:nvSpPr>
                <p:spPr>
                  <a:xfrm>
                    <a:off x="4584872"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8" name="Rectangle 154">
                    <a:extLst>
                      <a:ext uri="{FF2B5EF4-FFF2-40B4-BE49-F238E27FC236}">
                        <a16:creationId xmlns:a16="http://schemas.microsoft.com/office/drawing/2014/main" id="{24A7692E-658A-4C08-8795-A125BCECD815}"/>
                      </a:ext>
                    </a:extLst>
                  </p:cNvPr>
                  <p:cNvSpPr/>
                  <p:nvPr/>
                </p:nvSpPr>
                <p:spPr>
                  <a:xfrm>
                    <a:off x="4747065"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9" name="Rectangle 155">
                    <a:extLst>
                      <a:ext uri="{FF2B5EF4-FFF2-40B4-BE49-F238E27FC236}">
                        <a16:creationId xmlns:a16="http://schemas.microsoft.com/office/drawing/2014/main" id="{612972B9-DFB7-417F-B00D-5CDAF3001CCD}"/>
                      </a:ext>
                    </a:extLst>
                  </p:cNvPr>
                  <p:cNvSpPr/>
                  <p:nvPr/>
                </p:nvSpPr>
                <p:spPr>
                  <a:xfrm>
                    <a:off x="4909258" y="4384000"/>
                    <a:ext cx="90000" cy="8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grpSp>
            <p:nvGrpSpPr>
              <p:cNvPr id="10" name="Group 136">
                <a:extLst>
                  <a:ext uri="{FF2B5EF4-FFF2-40B4-BE49-F238E27FC236}">
                    <a16:creationId xmlns:a16="http://schemas.microsoft.com/office/drawing/2014/main" id="{7485DFD6-58CF-4512-8067-927FAE4C5DDE}"/>
                  </a:ext>
                </a:extLst>
              </p:cNvPr>
              <p:cNvGrpSpPr/>
              <p:nvPr/>
            </p:nvGrpSpPr>
            <p:grpSpPr>
              <a:xfrm>
                <a:off x="6272654" y="1875857"/>
                <a:ext cx="720080" cy="720080"/>
                <a:chOff x="6272654" y="1875857"/>
                <a:chExt cx="720080" cy="720080"/>
              </a:xfrm>
            </p:grpSpPr>
            <p:sp>
              <p:nvSpPr>
                <p:cNvPr id="19" name="Rectangle 145">
                  <a:extLst>
                    <a:ext uri="{FF2B5EF4-FFF2-40B4-BE49-F238E27FC236}">
                      <a16:creationId xmlns:a16="http://schemas.microsoft.com/office/drawing/2014/main" id="{91038BDC-7073-448E-944E-B72B46281DC4}"/>
                    </a:ext>
                  </a:extLst>
                </p:cNvPr>
                <p:cNvSpPr/>
                <p:nvPr/>
              </p:nvSpPr>
              <p:spPr>
                <a:xfrm>
                  <a:off x="6272654" y="1875857"/>
                  <a:ext cx="720080" cy="720080"/>
                </a:xfrm>
                <a:prstGeom prst="rec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Parallelogram 5">
                  <a:extLst>
                    <a:ext uri="{FF2B5EF4-FFF2-40B4-BE49-F238E27FC236}">
                      <a16:creationId xmlns:a16="http://schemas.microsoft.com/office/drawing/2014/main" id="{A6961570-6929-4975-BC4A-FA651AB980DB}"/>
                    </a:ext>
                  </a:extLst>
                </p:cNvPr>
                <p:cNvSpPr>
                  <a:spLocks/>
                </p:cNvSpPr>
                <p:nvPr/>
              </p:nvSpPr>
              <p:spPr>
                <a:xfrm>
                  <a:off x="6391715" y="1978487"/>
                  <a:ext cx="481958" cy="481904"/>
                </a:xfrm>
                <a:custGeom>
                  <a:avLst/>
                  <a:gdLst/>
                  <a:ahLst/>
                  <a:cxnLst/>
                  <a:rect l="l" t="t" r="r" b="b"/>
                  <a:pathLst>
                    <a:path w="848270" h="868857">
                      <a:moveTo>
                        <a:pt x="424135" y="189887"/>
                      </a:moveTo>
                      <a:lnTo>
                        <a:pt x="297766" y="526729"/>
                      </a:lnTo>
                      <a:lnTo>
                        <a:pt x="550505" y="526729"/>
                      </a:lnTo>
                      <a:close/>
                      <a:moveTo>
                        <a:pt x="325960" y="0"/>
                      </a:moveTo>
                      <a:lnTo>
                        <a:pt x="352897" y="0"/>
                      </a:lnTo>
                      <a:lnTo>
                        <a:pt x="495373" y="0"/>
                      </a:lnTo>
                      <a:lnTo>
                        <a:pt x="522310" y="0"/>
                      </a:lnTo>
                      <a:lnTo>
                        <a:pt x="848270" y="868857"/>
                      </a:lnTo>
                      <a:lnTo>
                        <a:pt x="678857" y="868857"/>
                      </a:lnTo>
                      <a:lnTo>
                        <a:pt x="604960" y="671883"/>
                      </a:lnTo>
                      <a:lnTo>
                        <a:pt x="243310" y="671883"/>
                      </a:lnTo>
                      <a:lnTo>
                        <a:pt x="169413" y="868857"/>
                      </a:lnTo>
                      <a:lnTo>
                        <a:pt x="0" y="86885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1" name="Group 137">
                <a:extLst>
                  <a:ext uri="{FF2B5EF4-FFF2-40B4-BE49-F238E27FC236}">
                    <a16:creationId xmlns:a16="http://schemas.microsoft.com/office/drawing/2014/main" id="{4CCEE2BA-50A7-4888-A2FF-2784794A86D8}"/>
                  </a:ext>
                </a:extLst>
              </p:cNvPr>
              <p:cNvGrpSpPr/>
              <p:nvPr/>
            </p:nvGrpSpPr>
            <p:grpSpPr>
              <a:xfrm>
                <a:off x="7109110" y="1875857"/>
                <a:ext cx="720080" cy="720080"/>
                <a:chOff x="7109110" y="1875857"/>
                <a:chExt cx="720080" cy="720080"/>
              </a:xfrm>
            </p:grpSpPr>
            <p:sp>
              <p:nvSpPr>
                <p:cNvPr id="17" name="Rectangle 143">
                  <a:extLst>
                    <a:ext uri="{FF2B5EF4-FFF2-40B4-BE49-F238E27FC236}">
                      <a16:creationId xmlns:a16="http://schemas.microsoft.com/office/drawing/2014/main" id="{A477BE60-4D49-4578-91AC-372D905E0370}"/>
                    </a:ext>
                  </a:extLst>
                </p:cNvPr>
                <p:cNvSpPr/>
                <p:nvPr/>
              </p:nvSpPr>
              <p:spPr>
                <a:xfrm>
                  <a:off x="7109110" y="1875857"/>
                  <a:ext cx="720080" cy="720080"/>
                </a:xfrm>
                <a:prstGeom prst="rect">
                  <a:avLst/>
                </a:prstGeom>
                <a:solidFill>
                  <a:schemeClr val="accent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Rectangle 9">
                  <a:extLst>
                    <a:ext uri="{FF2B5EF4-FFF2-40B4-BE49-F238E27FC236}">
                      <a16:creationId xmlns:a16="http://schemas.microsoft.com/office/drawing/2014/main" id="{95059FCC-4CD5-4EAA-A511-2EA47B1D5EBF}"/>
                    </a:ext>
                  </a:extLst>
                </p:cNvPr>
                <p:cNvSpPr>
                  <a:spLocks noChangeAspect="1"/>
                </p:cNvSpPr>
                <p:nvPr/>
              </p:nvSpPr>
              <p:spPr>
                <a:xfrm>
                  <a:off x="7267746" y="1994945"/>
                  <a:ext cx="402809" cy="481904"/>
                </a:xfrm>
                <a:custGeom>
                  <a:avLst/>
                  <a:gdLst>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431276 w 728932"/>
                    <a:gd name="connsiteY5" fmla="*/ 488630 h 872065"/>
                    <a:gd name="connsiteX6" fmla="*/ 174101 w 728932"/>
                    <a:gd name="connsiteY6" fmla="*/ 488630 h 872065"/>
                    <a:gd name="connsiteX7" fmla="*/ 174101 w 728932"/>
                    <a:gd name="connsiteY7" fmla="*/ 140965 h 872065"/>
                    <a:gd name="connsiteX8" fmla="*/ 174101 w 728932"/>
                    <a:gd name="connsiteY8" fmla="*/ 347665 h 872065"/>
                    <a:gd name="connsiteX9" fmla="*/ 431276 w 728932"/>
                    <a:gd name="connsiteY9" fmla="*/ 347665 h 872065"/>
                    <a:gd name="connsiteX10" fmla="*/ 431276 w 728932"/>
                    <a:gd name="connsiteY10" fmla="*/ 345754 h 872065"/>
                    <a:gd name="connsiteX11" fmla="*/ 517000 w 728932"/>
                    <a:gd name="connsiteY11" fmla="*/ 243359 h 872065"/>
                    <a:gd name="connsiteX12" fmla="*/ 433656 w 728932"/>
                    <a:gd name="connsiteY12" fmla="*/ 148109 h 872065"/>
                    <a:gd name="connsiteX13" fmla="*/ 174101 w 728932"/>
                    <a:gd name="connsiteY13" fmla="*/ 140965 h 872065"/>
                    <a:gd name="connsiteX14" fmla="*/ 0 w 728932"/>
                    <a:gd name="connsiteY14" fmla="*/ 0 h 872065"/>
                    <a:gd name="connsiteX15" fmla="*/ 127816 w 728932"/>
                    <a:gd name="connsiteY15" fmla="*/ 0 h 872065"/>
                    <a:gd name="connsiteX16" fmla="*/ 174101 w 728932"/>
                    <a:gd name="connsiteY16" fmla="*/ 0 h 872065"/>
                    <a:gd name="connsiteX17" fmla="*/ 447945 w 728932"/>
                    <a:gd name="connsiteY17" fmla="*/ 0 h 872065"/>
                    <a:gd name="connsiteX18" fmla="*/ 447945 w 728932"/>
                    <a:gd name="connsiteY18" fmla="*/ 1732 h 872065"/>
                    <a:gd name="connsiteX19" fmla="*/ 683688 w 728932"/>
                    <a:gd name="connsiteY19" fmla="*/ 179066 h 872065"/>
                    <a:gd name="connsiteX20" fmla="*/ 559863 w 728932"/>
                    <a:gd name="connsiteY20" fmla="*/ 407666 h 872065"/>
                    <a:gd name="connsiteX21" fmla="*/ 728932 w 728932"/>
                    <a:gd name="connsiteY21" fmla="*/ 633885 h 872065"/>
                    <a:gd name="connsiteX22" fmla="*/ 433657 w 728932"/>
                    <a:gd name="connsiteY22" fmla="*/ 872010 h 872065"/>
                    <a:gd name="connsiteX23" fmla="*/ 433776 w 728932"/>
                    <a:gd name="connsiteY23" fmla="*/ 869628 h 872065"/>
                    <a:gd name="connsiteX24" fmla="*/ 174101 w 728932"/>
                    <a:gd name="connsiteY24" fmla="*/ 869628 h 872065"/>
                    <a:gd name="connsiteX25" fmla="*/ 127816 w 728932"/>
                    <a:gd name="connsiteY25" fmla="*/ 869628 h 872065"/>
                    <a:gd name="connsiteX26" fmla="*/ 0 w 728932"/>
                    <a:gd name="connsiteY26" fmla="*/ 869628 h 872065"/>
                    <a:gd name="connsiteX27" fmla="*/ 0 w 728932"/>
                    <a:gd name="connsiteY27" fmla="*/ 0 h 872065"/>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431276 w 728932"/>
                    <a:gd name="connsiteY5" fmla="*/ 488630 h 872065"/>
                    <a:gd name="connsiteX6" fmla="*/ 174101 w 728932"/>
                    <a:gd name="connsiteY6" fmla="*/ 488630 h 872065"/>
                    <a:gd name="connsiteX7" fmla="*/ 174101 w 728932"/>
                    <a:gd name="connsiteY7" fmla="*/ 140965 h 872065"/>
                    <a:gd name="connsiteX8" fmla="*/ 174101 w 728932"/>
                    <a:gd name="connsiteY8" fmla="*/ 347665 h 872065"/>
                    <a:gd name="connsiteX9" fmla="*/ 431276 w 728932"/>
                    <a:gd name="connsiteY9" fmla="*/ 347665 h 872065"/>
                    <a:gd name="connsiteX10" fmla="*/ 431276 w 728932"/>
                    <a:gd name="connsiteY10" fmla="*/ 345754 h 872065"/>
                    <a:gd name="connsiteX11" fmla="*/ 517000 w 728932"/>
                    <a:gd name="connsiteY11" fmla="*/ 243359 h 872065"/>
                    <a:gd name="connsiteX12" fmla="*/ 433656 w 728932"/>
                    <a:gd name="connsiteY12" fmla="*/ 148109 h 872065"/>
                    <a:gd name="connsiteX13" fmla="*/ 174101 w 728932"/>
                    <a:gd name="connsiteY13" fmla="*/ 140965 h 872065"/>
                    <a:gd name="connsiteX14" fmla="*/ 0 w 728932"/>
                    <a:gd name="connsiteY14" fmla="*/ 0 h 872065"/>
                    <a:gd name="connsiteX15" fmla="*/ 127816 w 728932"/>
                    <a:gd name="connsiteY15" fmla="*/ 0 h 872065"/>
                    <a:gd name="connsiteX16" fmla="*/ 174101 w 728932"/>
                    <a:gd name="connsiteY16" fmla="*/ 0 h 872065"/>
                    <a:gd name="connsiteX17" fmla="*/ 447945 w 728932"/>
                    <a:gd name="connsiteY17" fmla="*/ 0 h 872065"/>
                    <a:gd name="connsiteX18" fmla="*/ 447945 w 728932"/>
                    <a:gd name="connsiteY18" fmla="*/ 1732 h 872065"/>
                    <a:gd name="connsiteX19" fmla="*/ 683688 w 728932"/>
                    <a:gd name="connsiteY19" fmla="*/ 179066 h 872065"/>
                    <a:gd name="connsiteX20" fmla="*/ 559863 w 728932"/>
                    <a:gd name="connsiteY20" fmla="*/ 407666 h 872065"/>
                    <a:gd name="connsiteX21" fmla="*/ 728932 w 728932"/>
                    <a:gd name="connsiteY21" fmla="*/ 633885 h 872065"/>
                    <a:gd name="connsiteX22" fmla="*/ 433657 w 728932"/>
                    <a:gd name="connsiteY22" fmla="*/ 872010 h 872065"/>
                    <a:gd name="connsiteX23" fmla="*/ 433776 w 728932"/>
                    <a:gd name="connsiteY23" fmla="*/ 869628 h 872065"/>
                    <a:gd name="connsiteX24" fmla="*/ 174101 w 728932"/>
                    <a:gd name="connsiteY24" fmla="*/ 869628 h 872065"/>
                    <a:gd name="connsiteX25" fmla="*/ 127816 w 728932"/>
                    <a:gd name="connsiteY25" fmla="*/ 869628 h 872065"/>
                    <a:gd name="connsiteX26" fmla="*/ 0 w 728932"/>
                    <a:gd name="connsiteY26" fmla="*/ 869628 h 872065"/>
                    <a:gd name="connsiteX27" fmla="*/ 0 w 728932"/>
                    <a:gd name="connsiteY27" fmla="*/ 0 h 872065"/>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431276 w 728932"/>
                    <a:gd name="connsiteY5" fmla="*/ 488630 h 872065"/>
                    <a:gd name="connsiteX6" fmla="*/ 174101 w 728932"/>
                    <a:gd name="connsiteY6" fmla="*/ 488630 h 872065"/>
                    <a:gd name="connsiteX7" fmla="*/ 174101 w 728932"/>
                    <a:gd name="connsiteY7" fmla="*/ 140965 h 872065"/>
                    <a:gd name="connsiteX8" fmla="*/ 174101 w 728932"/>
                    <a:gd name="connsiteY8" fmla="*/ 347665 h 872065"/>
                    <a:gd name="connsiteX9" fmla="*/ 431276 w 728932"/>
                    <a:gd name="connsiteY9" fmla="*/ 347665 h 872065"/>
                    <a:gd name="connsiteX10" fmla="*/ 431276 w 728932"/>
                    <a:gd name="connsiteY10" fmla="*/ 345754 h 872065"/>
                    <a:gd name="connsiteX11" fmla="*/ 517000 w 728932"/>
                    <a:gd name="connsiteY11" fmla="*/ 243359 h 872065"/>
                    <a:gd name="connsiteX12" fmla="*/ 433656 w 728932"/>
                    <a:gd name="connsiteY12" fmla="*/ 148109 h 872065"/>
                    <a:gd name="connsiteX13" fmla="*/ 174101 w 728932"/>
                    <a:gd name="connsiteY13" fmla="*/ 140965 h 872065"/>
                    <a:gd name="connsiteX14" fmla="*/ 0 w 728932"/>
                    <a:gd name="connsiteY14" fmla="*/ 0 h 872065"/>
                    <a:gd name="connsiteX15" fmla="*/ 127816 w 728932"/>
                    <a:gd name="connsiteY15" fmla="*/ 0 h 872065"/>
                    <a:gd name="connsiteX16" fmla="*/ 174101 w 728932"/>
                    <a:gd name="connsiteY16" fmla="*/ 0 h 872065"/>
                    <a:gd name="connsiteX17" fmla="*/ 447945 w 728932"/>
                    <a:gd name="connsiteY17" fmla="*/ 0 h 872065"/>
                    <a:gd name="connsiteX18" fmla="*/ 447945 w 728932"/>
                    <a:gd name="connsiteY18" fmla="*/ 1732 h 872065"/>
                    <a:gd name="connsiteX19" fmla="*/ 683688 w 728932"/>
                    <a:gd name="connsiteY19" fmla="*/ 179066 h 872065"/>
                    <a:gd name="connsiteX20" fmla="*/ 559863 w 728932"/>
                    <a:gd name="connsiteY20" fmla="*/ 407666 h 872065"/>
                    <a:gd name="connsiteX21" fmla="*/ 728932 w 728932"/>
                    <a:gd name="connsiteY21" fmla="*/ 633885 h 872065"/>
                    <a:gd name="connsiteX22" fmla="*/ 433657 w 728932"/>
                    <a:gd name="connsiteY22" fmla="*/ 872010 h 872065"/>
                    <a:gd name="connsiteX23" fmla="*/ 433776 w 728932"/>
                    <a:gd name="connsiteY23" fmla="*/ 869628 h 872065"/>
                    <a:gd name="connsiteX24" fmla="*/ 174101 w 728932"/>
                    <a:gd name="connsiteY24" fmla="*/ 869628 h 872065"/>
                    <a:gd name="connsiteX25" fmla="*/ 127816 w 728932"/>
                    <a:gd name="connsiteY25" fmla="*/ 869628 h 872065"/>
                    <a:gd name="connsiteX26" fmla="*/ 0 w 728932"/>
                    <a:gd name="connsiteY26" fmla="*/ 869628 h 872065"/>
                    <a:gd name="connsiteX27" fmla="*/ 0 w 728932"/>
                    <a:gd name="connsiteY27" fmla="*/ 0 h 872065"/>
                    <a:gd name="connsiteX0" fmla="*/ 174101 w 728932"/>
                    <a:gd name="connsiteY0" fmla="*/ 488630 h 872065"/>
                    <a:gd name="connsiteX1" fmla="*/ 174101 w 728932"/>
                    <a:gd name="connsiteY1" fmla="*/ 728663 h 872065"/>
                    <a:gd name="connsiteX2" fmla="*/ 442406 w 728932"/>
                    <a:gd name="connsiteY2" fmla="*/ 728663 h 872065"/>
                    <a:gd name="connsiteX3" fmla="*/ 547956 w 728932"/>
                    <a:gd name="connsiteY3" fmla="*/ 612454 h 872065"/>
                    <a:gd name="connsiteX4" fmla="*/ 431276 w 728932"/>
                    <a:gd name="connsiteY4" fmla="*/ 493391 h 872065"/>
                    <a:gd name="connsiteX5" fmla="*/ 174101 w 728932"/>
                    <a:gd name="connsiteY5" fmla="*/ 488630 h 872065"/>
                    <a:gd name="connsiteX6" fmla="*/ 174101 w 728932"/>
                    <a:gd name="connsiteY6" fmla="*/ 140965 h 872065"/>
                    <a:gd name="connsiteX7" fmla="*/ 174101 w 728932"/>
                    <a:gd name="connsiteY7" fmla="*/ 347665 h 872065"/>
                    <a:gd name="connsiteX8" fmla="*/ 431276 w 728932"/>
                    <a:gd name="connsiteY8" fmla="*/ 347665 h 872065"/>
                    <a:gd name="connsiteX9" fmla="*/ 431276 w 728932"/>
                    <a:gd name="connsiteY9" fmla="*/ 345754 h 872065"/>
                    <a:gd name="connsiteX10" fmla="*/ 517000 w 728932"/>
                    <a:gd name="connsiteY10" fmla="*/ 243359 h 872065"/>
                    <a:gd name="connsiteX11" fmla="*/ 433656 w 728932"/>
                    <a:gd name="connsiteY11" fmla="*/ 148109 h 872065"/>
                    <a:gd name="connsiteX12" fmla="*/ 174101 w 728932"/>
                    <a:gd name="connsiteY12" fmla="*/ 140965 h 872065"/>
                    <a:gd name="connsiteX13" fmla="*/ 0 w 728932"/>
                    <a:gd name="connsiteY13" fmla="*/ 0 h 872065"/>
                    <a:gd name="connsiteX14" fmla="*/ 127816 w 728932"/>
                    <a:gd name="connsiteY14" fmla="*/ 0 h 872065"/>
                    <a:gd name="connsiteX15" fmla="*/ 174101 w 728932"/>
                    <a:gd name="connsiteY15" fmla="*/ 0 h 872065"/>
                    <a:gd name="connsiteX16" fmla="*/ 447945 w 728932"/>
                    <a:gd name="connsiteY16" fmla="*/ 0 h 872065"/>
                    <a:gd name="connsiteX17" fmla="*/ 447945 w 728932"/>
                    <a:gd name="connsiteY17" fmla="*/ 1732 h 872065"/>
                    <a:gd name="connsiteX18" fmla="*/ 683688 w 728932"/>
                    <a:gd name="connsiteY18" fmla="*/ 179066 h 872065"/>
                    <a:gd name="connsiteX19" fmla="*/ 559863 w 728932"/>
                    <a:gd name="connsiteY19" fmla="*/ 407666 h 872065"/>
                    <a:gd name="connsiteX20" fmla="*/ 728932 w 728932"/>
                    <a:gd name="connsiteY20" fmla="*/ 633885 h 872065"/>
                    <a:gd name="connsiteX21" fmla="*/ 433657 w 728932"/>
                    <a:gd name="connsiteY21" fmla="*/ 872010 h 872065"/>
                    <a:gd name="connsiteX22" fmla="*/ 433776 w 728932"/>
                    <a:gd name="connsiteY22" fmla="*/ 869628 h 872065"/>
                    <a:gd name="connsiteX23" fmla="*/ 174101 w 728932"/>
                    <a:gd name="connsiteY23" fmla="*/ 869628 h 872065"/>
                    <a:gd name="connsiteX24" fmla="*/ 127816 w 728932"/>
                    <a:gd name="connsiteY24" fmla="*/ 869628 h 872065"/>
                    <a:gd name="connsiteX25" fmla="*/ 0 w 728932"/>
                    <a:gd name="connsiteY25" fmla="*/ 869628 h 872065"/>
                    <a:gd name="connsiteX26" fmla="*/ 0 w 728932"/>
                    <a:gd name="connsiteY26" fmla="*/ 0 h 872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28932" h="872065">
                      <a:moveTo>
                        <a:pt x="174101" y="488630"/>
                      </a:moveTo>
                      <a:lnTo>
                        <a:pt x="174101" y="728663"/>
                      </a:lnTo>
                      <a:lnTo>
                        <a:pt x="442406" y="728663"/>
                      </a:lnTo>
                      <a:cubicBezTo>
                        <a:pt x="511257" y="715167"/>
                        <a:pt x="549532" y="684907"/>
                        <a:pt x="547956" y="612454"/>
                      </a:cubicBezTo>
                      <a:cubicBezTo>
                        <a:pt x="543194" y="552923"/>
                        <a:pt x="538432" y="510060"/>
                        <a:pt x="431276" y="493391"/>
                      </a:cubicBezTo>
                      <a:lnTo>
                        <a:pt x="174101" y="488630"/>
                      </a:lnTo>
                      <a:close/>
                      <a:moveTo>
                        <a:pt x="174101" y="140965"/>
                      </a:moveTo>
                      <a:lnTo>
                        <a:pt x="174101" y="347665"/>
                      </a:lnTo>
                      <a:lnTo>
                        <a:pt x="431276" y="347665"/>
                      </a:lnTo>
                      <a:lnTo>
                        <a:pt x="431276" y="345754"/>
                      </a:lnTo>
                      <a:cubicBezTo>
                        <a:pt x="474139" y="322735"/>
                        <a:pt x="514619" y="311622"/>
                        <a:pt x="517000" y="243359"/>
                      </a:cubicBezTo>
                      <a:cubicBezTo>
                        <a:pt x="517000" y="202878"/>
                        <a:pt x="502713" y="157634"/>
                        <a:pt x="433656" y="148109"/>
                      </a:cubicBezTo>
                      <a:cubicBezTo>
                        <a:pt x="366981" y="140568"/>
                        <a:pt x="274510" y="141043"/>
                        <a:pt x="174101" y="140965"/>
                      </a:cubicBezTo>
                      <a:close/>
                      <a:moveTo>
                        <a:pt x="0" y="0"/>
                      </a:moveTo>
                      <a:lnTo>
                        <a:pt x="127816" y="0"/>
                      </a:lnTo>
                      <a:lnTo>
                        <a:pt x="174101" y="0"/>
                      </a:lnTo>
                      <a:lnTo>
                        <a:pt x="447945" y="0"/>
                      </a:lnTo>
                      <a:lnTo>
                        <a:pt x="447945" y="1732"/>
                      </a:lnTo>
                      <a:cubicBezTo>
                        <a:pt x="634795" y="8775"/>
                        <a:pt x="679801" y="148746"/>
                        <a:pt x="683688" y="179066"/>
                      </a:cubicBezTo>
                      <a:cubicBezTo>
                        <a:pt x="689245" y="333848"/>
                        <a:pt x="620981" y="374328"/>
                        <a:pt x="559863" y="407666"/>
                      </a:cubicBezTo>
                      <a:cubicBezTo>
                        <a:pt x="663844" y="433066"/>
                        <a:pt x="727345" y="515617"/>
                        <a:pt x="728932" y="633885"/>
                      </a:cubicBezTo>
                      <a:cubicBezTo>
                        <a:pt x="720200" y="800572"/>
                        <a:pt x="594788" y="874392"/>
                        <a:pt x="433657" y="872010"/>
                      </a:cubicBezTo>
                      <a:cubicBezTo>
                        <a:pt x="433697" y="871216"/>
                        <a:pt x="433736" y="870422"/>
                        <a:pt x="433776" y="869628"/>
                      </a:cubicBezTo>
                      <a:lnTo>
                        <a:pt x="174101" y="869628"/>
                      </a:lnTo>
                      <a:lnTo>
                        <a:pt x="127816" y="869628"/>
                      </a:lnTo>
                      <a:lnTo>
                        <a:pt x="0" y="869628"/>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2" name="Group 138">
                <a:extLst>
                  <a:ext uri="{FF2B5EF4-FFF2-40B4-BE49-F238E27FC236}">
                    <a16:creationId xmlns:a16="http://schemas.microsoft.com/office/drawing/2014/main" id="{095E50F1-AB58-492D-BE89-F81EECBA67F6}"/>
                  </a:ext>
                </a:extLst>
              </p:cNvPr>
              <p:cNvGrpSpPr/>
              <p:nvPr/>
            </p:nvGrpSpPr>
            <p:grpSpPr>
              <a:xfrm>
                <a:off x="6690882" y="1037184"/>
                <a:ext cx="720080" cy="720080"/>
                <a:chOff x="6690882" y="1037184"/>
                <a:chExt cx="720080" cy="720080"/>
              </a:xfrm>
            </p:grpSpPr>
            <p:sp>
              <p:nvSpPr>
                <p:cNvPr id="15" name="Rectangle 141">
                  <a:extLst>
                    <a:ext uri="{FF2B5EF4-FFF2-40B4-BE49-F238E27FC236}">
                      <a16:creationId xmlns:a16="http://schemas.microsoft.com/office/drawing/2014/main" id="{55D77472-945B-4CD4-9BFB-6AE39DE21582}"/>
                    </a:ext>
                  </a:extLst>
                </p:cNvPr>
                <p:cNvSpPr/>
                <p:nvPr/>
              </p:nvSpPr>
              <p:spPr>
                <a:xfrm>
                  <a:off x="6690882" y="1037184"/>
                  <a:ext cx="720080" cy="72008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Block Arc 142">
                  <a:extLst>
                    <a:ext uri="{FF2B5EF4-FFF2-40B4-BE49-F238E27FC236}">
                      <a16:creationId xmlns:a16="http://schemas.microsoft.com/office/drawing/2014/main" id="{EB808376-764A-4682-A66B-5671B0F9A683}"/>
                    </a:ext>
                  </a:extLst>
                </p:cNvPr>
                <p:cNvSpPr>
                  <a:spLocks noChangeAspect="1"/>
                </p:cNvSpPr>
                <p:nvPr/>
              </p:nvSpPr>
              <p:spPr>
                <a:xfrm>
                  <a:off x="6842201" y="1156272"/>
                  <a:ext cx="417443" cy="481904"/>
                </a:xfrm>
                <a:prstGeom prst="blockArc">
                  <a:avLst>
                    <a:gd name="adj1" fmla="val 1756726"/>
                    <a:gd name="adj2" fmla="val 19889488"/>
                    <a:gd name="adj3" fmla="val 227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13" name="Round Same Side Corner Rectangle 51">
                <a:extLst>
                  <a:ext uri="{FF2B5EF4-FFF2-40B4-BE49-F238E27FC236}">
                    <a16:creationId xmlns:a16="http://schemas.microsoft.com/office/drawing/2014/main" id="{121AF52C-F9EC-441C-AD7E-59A6BA65E1AE}"/>
                  </a:ext>
                </a:extLst>
              </p:cNvPr>
              <p:cNvSpPr/>
              <p:nvPr/>
            </p:nvSpPr>
            <p:spPr>
              <a:xfrm rot="5400000">
                <a:off x="6852922" y="1652530"/>
                <a:ext cx="396000" cy="2520000"/>
              </a:xfrm>
              <a:custGeom>
                <a:avLst/>
                <a:gdLst/>
                <a:ahLst/>
                <a:cxnLst/>
                <a:rect l="l" t="t" r="r" b="b"/>
                <a:pathLst>
                  <a:path w="468002" h="2500353">
                    <a:moveTo>
                      <a:pt x="0" y="2500353"/>
                    </a:moveTo>
                    <a:lnTo>
                      <a:pt x="0" y="234001"/>
                    </a:lnTo>
                    <a:cubicBezTo>
                      <a:pt x="0" y="104766"/>
                      <a:pt x="104766" y="0"/>
                      <a:pt x="234001" y="0"/>
                    </a:cubicBezTo>
                    <a:cubicBezTo>
                      <a:pt x="363236" y="0"/>
                      <a:pt x="468002" y="104766"/>
                      <a:pt x="468002" y="234001"/>
                    </a:cubicBezTo>
                    <a:cubicBezTo>
                      <a:pt x="468002" y="989452"/>
                      <a:pt x="468001" y="1744902"/>
                      <a:pt x="468001" y="2500353"/>
                    </a:cubicBezTo>
                    <a:lnTo>
                      <a:pt x="467594" y="2500353"/>
                    </a:lnTo>
                    <a:cubicBezTo>
                      <a:pt x="429063" y="2409421"/>
                      <a:pt x="338980" y="2345641"/>
                      <a:pt x="234000" y="2345641"/>
                    </a:cubicBezTo>
                    <a:cubicBezTo>
                      <a:pt x="129020" y="2345641"/>
                      <a:pt x="38938" y="2409421"/>
                      <a:pt x="406" y="2500353"/>
                    </a:cubicBezTo>
                    <a:close/>
                  </a:path>
                </a:pathLst>
              </a:cu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4" name="Round Same Side Corner Rectangle 51">
                <a:extLst>
                  <a:ext uri="{FF2B5EF4-FFF2-40B4-BE49-F238E27FC236}">
                    <a16:creationId xmlns:a16="http://schemas.microsoft.com/office/drawing/2014/main" id="{DFB0DDBC-A95A-41FD-B573-ED86E7BB3AC9}"/>
                  </a:ext>
                </a:extLst>
              </p:cNvPr>
              <p:cNvSpPr/>
              <p:nvPr/>
            </p:nvSpPr>
            <p:spPr>
              <a:xfrm rot="16200000">
                <a:off x="6852922" y="2167123"/>
                <a:ext cx="396000" cy="2520000"/>
              </a:xfrm>
              <a:custGeom>
                <a:avLst/>
                <a:gdLst/>
                <a:ahLst/>
                <a:cxnLst/>
                <a:rect l="l" t="t" r="r" b="b"/>
                <a:pathLst>
                  <a:path w="468002" h="2500353">
                    <a:moveTo>
                      <a:pt x="0" y="2500353"/>
                    </a:moveTo>
                    <a:lnTo>
                      <a:pt x="0" y="234001"/>
                    </a:lnTo>
                    <a:cubicBezTo>
                      <a:pt x="0" y="104766"/>
                      <a:pt x="104766" y="0"/>
                      <a:pt x="234001" y="0"/>
                    </a:cubicBezTo>
                    <a:cubicBezTo>
                      <a:pt x="363236" y="0"/>
                      <a:pt x="468002" y="104766"/>
                      <a:pt x="468002" y="234001"/>
                    </a:cubicBezTo>
                    <a:cubicBezTo>
                      <a:pt x="468002" y="989452"/>
                      <a:pt x="468001" y="1744902"/>
                      <a:pt x="468001" y="2500353"/>
                    </a:cubicBezTo>
                    <a:lnTo>
                      <a:pt x="467594" y="2500353"/>
                    </a:lnTo>
                    <a:cubicBezTo>
                      <a:pt x="429063" y="2409421"/>
                      <a:pt x="338980" y="2345641"/>
                      <a:pt x="234000" y="2345641"/>
                    </a:cubicBezTo>
                    <a:cubicBezTo>
                      <a:pt x="129020" y="2345641"/>
                      <a:pt x="38938" y="2409421"/>
                      <a:pt x="406" y="2500353"/>
                    </a:cubicBezTo>
                    <a:close/>
                  </a:path>
                </a:pathLst>
              </a:cu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grpSp>
    </p:spTree>
    <p:extLst>
      <p:ext uri="{BB962C8B-B14F-4D97-AF65-F5344CB8AC3E}">
        <p14:creationId xmlns:p14="http://schemas.microsoft.com/office/powerpoint/2010/main" val="2071759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chemeClr val="accent4"/>
        </a:solidFill>
        <a:effectLst/>
      </p:bgPr>
    </p:bg>
    <p:spTree>
      <p:nvGrpSpPr>
        <p:cNvPr id="1" name=""/>
        <p:cNvGrpSpPr/>
        <p:nvPr/>
      </p:nvGrpSpPr>
      <p:grpSpPr>
        <a:xfrm>
          <a:off x="0" y="0"/>
          <a:ext cx="0" cy="0"/>
          <a:chOff x="0" y="0"/>
          <a:chExt cx="0" cy="0"/>
        </a:xfrm>
      </p:grpSpPr>
      <p:sp>
        <p:nvSpPr>
          <p:cNvPr id="6" name="Oval 5"/>
          <p:cNvSpPr/>
          <p:nvPr userDrawn="1"/>
        </p:nvSpPr>
        <p:spPr>
          <a:xfrm>
            <a:off x="899592" y="1303724"/>
            <a:ext cx="2520000" cy="252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 name="Picture Placeholder 2"/>
          <p:cNvSpPr>
            <a:spLocks noGrp="1"/>
          </p:cNvSpPr>
          <p:nvPr>
            <p:ph type="pic" idx="11" hasCustomPrompt="1"/>
          </p:nvPr>
        </p:nvSpPr>
        <p:spPr>
          <a:xfrm>
            <a:off x="1547944" y="1303724"/>
            <a:ext cx="2520000" cy="2520000"/>
          </a:xfrm>
          <a:prstGeom prst="ellipse">
            <a:avLst/>
          </a:prstGeom>
          <a:solidFill>
            <a:schemeClr val="bg1">
              <a:lumMod val="95000"/>
            </a:schemeClr>
          </a:solidFill>
          <a:ln w="25400">
            <a:solidFill>
              <a:schemeClr val="tx1"/>
            </a:solid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157809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16" name="Rectangle 15"/>
          <p:cNvSpPr/>
          <p:nvPr userDrawn="1"/>
        </p:nvSpPr>
        <p:spPr>
          <a:xfrm>
            <a:off x="0" y="0"/>
            <a:ext cx="9144000" cy="25717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Picture Placeholder 2"/>
          <p:cNvSpPr>
            <a:spLocks noGrp="1"/>
          </p:cNvSpPr>
          <p:nvPr>
            <p:ph type="pic" idx="10" hasCustomPrompt="1"/>
          </p:nvPr>
        </p:nvSpPr>
        <p:spPr>
          <a:xfrm>
            <a:off x="719064" y="1651418"/>
            <a:ext cx="2411840" cy="1793419"/>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18" name="Picture Placeholder 2"/>
          <p:cNvSpPr>
            <a:spLocks noGrp="1"/>
          </p:cNvSpPr>
          <p:nvPr>
            <p:ph type="pic" idx="11" hasCustomPrompt="1"/>
          </p:nvPr>
        </p:nvSpPr>
        <p:spPr>
          <a:xfrm>
            <a:off x="3365613" y="1651418"/>
            <a:ext cx="2411840" cy="1793419"/>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19" name="Picture Placeholder 2"/>
          <p:cNvSpPr>
            <a:spLocks noGrp="1"/>
          </p:cNvSpPr>
          <p:nvPr>
            <p:ph type="pic" idx="12" hasCustomPrompt="1"/>
          </p:nvPr>
        </p:nvSpPr>
        <p:spPr>
          <a:xfrm>
            <a:off x="6012161" y="1651418"/>
            <a:ext cx="2411840" cy="1793419"/>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6" name="Title 1">
            <a:extLst>
              <a:ext uri="{FF2B5EF4-FFF2-40B4-BE49-F238E27FC236}">
                <a16:creationId xmlns:a16="http://schemas.microsoft.com/office/drawing/2014/main" id="{BA6407BF-D764-4F3C-882C-7AA41FCCEA9E}"/>
              </a:ext>
            </a:extLst>
          </p:cNvPr>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251505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3" name="Rectangle 2"/>
          <p:cNvSpPr/>
          <p:nvPr userDrawn="1"/>
        </p:nvSpPr>
        <p:spPr>
          <a:xfrm>
            <a:off x="0" y="0"/>
            <a:ext cx="2555776"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Picture Placeholder 2"/>
          <p:cNvSpPr>
            <a:spLocks noGrp="1"/>
          </p:cNvSpPr>
          <p:nvPr>
            <p:ph type="pic" idx="10" hasCustomPrompt="1"/>
          </p:nvPr>
        </p:nvSpPr>
        <p:spPr>
          <a:xfrm>
            <a:off x="2555776" y="0"/>
            <a:ext cx="6588224" cy="257175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361449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9" name="Picture Placeholder 2"/>
          <p:cNvSpPr>
            <a:spLocks noGrp="1"/>
          </p:cNvSpPr>
          <p:nvPr>
            <p:ph type="pic" idx="10" hasCustomPrompt="1"/>
          </p:nvPr>
        </p:nvSpPr>
        <p:spPr>
          <a:xfrm>
            <a:off x="0" y="0"/>
            <a:ext cx="4572000" cy="257175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4" name="Picture Placeholder 2"/>
          <p:cNvSpPr>
            <a:spLocks noGrp="1"/>
          </p:cNvSpPr>
          <p:nvPr>
            <p:ph type="pic" idx="11" hasCustomPrompt="1"/>
          </p:nvPr>
        </p:nvSpPr>
        <p:spPr>
          <a:xfrm>
            <a:off x="4572000" y="2571750"/>
            <a:ext cx="4572000" cy="257175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41962651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14388586"/>
      </p:ext>
    </p:extLst>
  </p:cSld>
  <p:clrMap bg1="lt1" tx1="dk1" bg2="lt2" tx2="dk2" accent1="accent1" accent2="accent2" accent3="accent3" accent4="accent4" accent5="accent5" accent6="accent6" hlink="hlink" folHlink="folHlink"/>
  <p:sldLayoutIdLst>
    <p:sldLayoutId id="2147483662" r:id="rId1"/>
    <p:sldLayoutId id="2147483675"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5332248"/>
      </p:ext>
    </p:extLst>
  </p:cSld>
  <p:clrMap bg1="lt1" tx1="dk1" bg2="lt2" tx2="dk2" accent1="accent1" accent2="accent2" accent3="accent3" accent4="accent4" accent5="accent5" accent6="accent6" hlink="hlink" folHlink="folHlink"/>
  <p:sldLayoutIdLst>
    <p:sldLayoutId id="2147483649" r:id="rId1"/>
    <p:sldLayoutId id="2147483665" r:id="rId2"/>
    <p:sldLayoutId id="2147483664" r:id="rId3"/>
    <p:sldLayoutId id="2147483677" r:id="rId4"/>
    <p:sldLayoutId id="2147483666" r:id="rId5"/>
    <p:sldLayoutId id="2147483676" r:id="rId6"/>
    <p:sldLayoutId id="2147483657" r:id="rId7"/>
    <p:sldLayoutId id="2147483673" r:id="rId8"/>
    <p:sldLayoutId id="2147483667" r:id="rId9"/>
    <p:sldLayoutId id="2147483671" r:id="rId10"/>
    <p:sldLayoutId id="2147483672" r:id="rId11"/>
    <p:sldLayoutId id="2147483668" r:id="rId12"/>
    <p:sldLayoutId id="2147483669" r:id="rId13"/>
    <p:sldLayoutId id="2147483670" r:id="rId14"/>
    <p:sldLayoutId id="2147483679" r:id="rId15"/>
    <p:sldLayoutId id="2147483678" r:id="rId16"/>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7717377"/>
      </p:ext>
    </p:extLst>
  </p:cSld>
  <p:clrMap bg1="lt1" tx1="dk1" bg2="lt2" tx2="dk2" accent1="accent1" accent2="accent2" accent3="accent3" accent4="accent4" accent5="accent5" accent6="accent6" hlink="hlink" folHlink="folHlink"/>
  <p:sldLayoutIdLst>
    <p:sldLayoutId id="2147483659"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14144" y="1947485"/>
            <a:ext cx="3585584" cy="1200329"/>
          </a:xfrm>
          <a:prstGeom prst="rect">
            <a:avLst/>
          </a:prstGeom>
          <a:noFill/>
        </p:spPr>
        <p:txBody>
          <a:bodyPr wrap="square" rtlCol="0">
            <a:spAutoFit/>
          </a:bodyPr>
          <a:lstStyle/>
          <a:p>
            <a:r>
              <a:rPr lang="en-US" altLang="ko-KR" sz="1200" dirty="0" err="1" smtClean="0">
                <a:solidFill>
                  <a:schemeClr val="tx1">
                    <a:lumMod val="75000"/>
                    <a:lumOff val="25000"/>
                  </a:schemeClr>
                </a:solidFill>
                <a:cs typeface="Arial" pitchFamily="34" charset="0"/>
              </a:rPr>
              <a:t>Sejak</a:t>
            </a:r>
            <a:r>
              <a:rPr lang="en-US" altLang="ko-KR" sz="1200" dirty="0" smtClean="0">
                <a:solidFill>
                  <a:schemeClr val="tx1">
                    <a:lumMod val="75000"/>
                    <a:lumOff val="25000"/>
                  </a:schemeClr>
                </a:solidFill>
                <a:cs typeface="Arial" pitchFamily="34" charset="0"/>
              </a:rPr>
              <a:t> zaman </a:t>
            </a:r>
            <a:r>
              <a:rPr lang="en-US" altLang="ko-KR" sz="1200" dirty="0" err="1" smtClean="0">
                <a:solidFill>
                  <a:schemeClr val="tx1">
                    <a:lumMod val="75000"/>
                    <a:lumOff val="25000"/>
                  </a:schemeClr>
                </a:solidFill>
                <a:cs typeface="Arial" pitchFamily="34" charset="0"/>
              </a:rPr>
              <a:t>dahulu</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wilayah-wilayah</a:t>
            </a:r>
            <a:r>
              <a:rPr lang="en-US" altLang="ko-KR" sz="1200" dirty="0" smtClean="0">
                <a:solidFill>
                  <a:schemeClr val="tx1">
                    <a:lumMod val="75000"/>
                    <a:lumOff val="25000"/>
                  </a:schemeClr>
                </a:solidFill>
                <a:cs typeface="Arial" pitchFamily="34" charset="0"/>
              </a:rPr>
              <a:t> di </a:t>
            </a:r>
            <a:r>
              <a:rPr lang="en-US" altLang="ko-KR" sz="1200" dirty="0" err="1" smtClean="0">
                <a:solidFill>
                  <a:schemeClr val="tx1">
                    <a:lumMod val="75000"/>
                    <a:lumOff val="25000"/>
                  </a:schemeClr>
                </a:solidFill>
                <a:cs typeface="Arial" pitchFamily="34" charset="0"/>
              </a:rPr>
              <a:t>nusantara</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ini</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mempunyai</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beberapa</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nilai</a:t>
            </a:r>
            <a:r>
              <a:rPr lang="en-US" altLang="ko-KR" sz="1200" dirty="0" smtClean="0">
                <a:solidFill>
                  <a:schemeClr val="tx1">
                    <a:lumMod val="75000"/>
                    <a:lumOff val="25000"/>
                  </a:schemeClr>
                </a:solidFill>
                <a:cs typeface="Arial" pitchFamily="34" charset="0"/>
              </a:rPr>
              <a:t> yang </a:t>
            </a:r>
            <a:r>
              <a:rPr lang="en-US" altLang="ko-KR" sz="1200" dirty="0" err="1" smtClean="0">
                <a:solidFill>
                  <a:schemeClr val="tx1">
                    <a:lumMod val="75000"/>
                    <a:lumOff val="25000"/>
                  </a:schemeClr>
                </a:solidFill>
                <a:cs typeface="Arial" pitchFamily="34" charset="0"/>
              </a:rPr>
              <a:t>dipegang</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teguh</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oleh</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masyarakat</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sebagai</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contoh</a:t>
            </a:r>
            <a:r>
              <a:rPr lang="en-US" altLang="ko-KR" sz="1200" dirty="0" smtClean="0">
                <a:solidFill>
                  <a:schemeClr val="tx1">
                    <a:lumMod val="75000"/>
                    <a:lumOff val="25000"/>
                  </a:schemeClr>
                </a:solidFill>
                <a:cs typeface="Arial" pitchFamily="34" charset="0"/>
              </a:rPr>
              <a:t>:</a:t>
            </a:r>
          </a:p>
          <a:p>
            <a:r>
              <a:rPr lang="en-US" altLang="ko-KR" sz="1200" dirty="0" err="1" smtClean="0">
                <a:solidFill>
                  <a:schemeClr val="tx1">
                    <a:lumMod val="75000"/>
                    <a:lumOff val="25000"/>
                  </a:schemeClr>
                </a:solidFill>
                <a:cs typeface="Arial" pitchFamily="34" charset="0"/>
              </a:rPr>
              <a:t>Percaya</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kepada</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Tuhan</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dan</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toleran</a:t>
            </a:r>
            <a:r>
              <a:rPr lang="en-US" altLang="ko-KR" sz="1200" dirty="0" smtClean="0">
                <a:solidFill>
                  <a:schemeClr val="tx1">
                    <a:lumMod val="75000"/>
                    <a:lumOff val="25000"/>
                  </a:schemeClr>
                </a:solidFill>
                <a:cs typeface="Arial" pitchFamily="34" charset="0"/>
              </a:rPr>
              <a:t>, gotong royong, </a:t>
            </a:r>
            <a:r>
              <a:rPr lang="en-US" altLang="ko-KR" sz="1200" dirty="0" err="1" smtClean="0">
                <a:solidFill>
                  <a:schemeClr val="tx1">
                    <a:lumMod val="75000"/>
                    <a:lumOff val="25000"/>
                  </a:schemeClr>
                </a:solidFill>
                <a:cs typeface="Arial" pitchFamily="34" charset="0"/>
              </a:rPr>
              <a:t>musyawarah</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solidaritas</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atau</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kesetiakawanan</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sosial</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dan</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sebagainya</a:t>
            </a:r>
            <a:endParaRPr lang="en-US" altLang="ko-KR" sz="1200" dirty="0">
              <a:solidFill>
                <a:schemeClr val="tx1">
                  <a:lumMod val="75000"/>
                  <a:lumOff val="25000"/>
                </a:schemeClr>
              </a:solidFill>
              <a:cs typeface="Arial" pitchFamily="34" charset="0"/>
            </a:endParaRPr>
          </a:p>
        </p:txBody>
      </p:sp>
      <p:sp>
        <p:nvSpPr>
          <p:cNvPr id="5" name="Text Placeholder 13"/>
          <p:cNvSpPr txBox="1">
            <a:spLocks/>
          </p:cNvSpPr>
          <p:nvPr/>
        </p:nvSpPr>
        <p:spPr>
          <a:xfrm>
            <a:off x="522611" y="340341"/>
            <a:ext cx="2897261" cy="2951489"/>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b="1" dirty="0" err="1" smtClean="0">
                <a:solidFill>
                  <a:schemeClr val="tx1">
                    <a:lumMod val="75000"/>
                    <a:lumOff val="25000"/>
                  </a:schemeClr>
                </a:solidFill>
                <a:latin typeface="+mj-lt"/>
                <a:cs typeface="Arial" pitchFamily="34" charset="0"/>
              </a:rPr>
              <a:t>Menelusuri</a:t>
            </a:r>
            <a:endParaRPr lang="en-US" b="1" dirty="0">
              <a:solidFill>
                <a:schemeClr val="tx1">
                  <a:lumMod val="75000"/>
                  <a:lumOff val="25000"/>
                </a:schemeClr>
              </a:solidFill>
              <a:latin typeface="+mj-lt"/>
              <a:cs typeface="Arial" pitchFamily="34" charset="0"/>
            </a:endParaRPr>
          </a:p>
          <a:p>
            <a:pPr marL="0" indent="0">
              <a:spcBef>
                <a:spcPts val="0"/>
              </a:spcBef>
              <a:buNone/>
            </a:pPr>
            <a:r>
              <a:rPr lang="en-US" b="1" dirty="0" err="1" smtClean="0">
                <a:solidFill>
                  <a:schemeClr val="tx1">
                    <a:lumMod val="75000"/>
                    <a:lumOff val="25000"/>
                  </a:schemeClr>
                </a:solidFill>
                <a:latin typeface="+mj-lt"/>
                <a:cs typeface="Arial" pitchFamily="34" charset="0"/>
              </a:rPr>
              <a:t>Konsep</a:t>
            </a:r>
            <a:r>
              <a:rPr lang="en-US" b="1" dirty="0" smtClean="0">
                <a:solidFill>
                  <a:schemeClr val="tx1">
                    <a:lumMod val="75000"/>
                    <a:lumOff val="25000"/>
                  </a:schemeClr>
                </a:solidFill>
                <a:latin typeface="+mj-lt"/>
                <a:cs typeface="Arial" pitchFamily="34" charset="0"/>
              </a:rPr>
              <a:t> </a:t>
            </a:r>
            <a:r>
              <a:rPr lang="en-US" b="1" dirty="0" err="1" smtClean="0">
                <a:solidFill>
                  <a:schemeClr val="tx1">
                    <a:lumMod val="75000"/>
                    <a:lumOff val="25000"/>
                  </a:schemeClr>
                </a:solidFill>
                <a:latin typeface="+mj-lt"/>
                <a:cs typeface="Arial" pitchFamily="34" charset="0"/>
              </a:rPr>
              <a:t>dan</a:t>
            </a:r>
            <a:r>
              <a:rPr lang="en-US" b="1" dirty="0" smtClean="0">
                <a:solidFill>
                  <a:schemeClr val="tx1">
                    <a:lumMod val="75000"/>
                    <a:lumOff val="25000"/>
                  </a:schemeClr>
                </a:solidFill>
                <a:latin typeface="+mj-lt"/>
                <a:cs typeface="Arial" pitchFamily="34" charset="0"/>
              </a:rPr>
              <a:t> </a:t>
            </a:r>
            <a:r>
              <a:rPr lang="en-US" b="1" dirty="0" err="1" smtClean="0">
                <a:solidFill>
                  <a:schemeClr val="tx1">
                    <a:lumMod val="75000"/>
                    <a:lumOff val="25000"/>
                  </a:schemeClr>
                </a:solidFill>
                <a:latin typeface="+mj-lt"/>
                <a:cs typeface="Arial" pitchFamily="34" charset="0"/>
              </a:rPr>
              <a:t>Urgensi</a:t>
            </a:r>
            <a:endParaRPr lang="en-US" b="1" dirty="0">
              <a:solidFill>
                <a:schemeClr val="tx1">
                  <a:lumMod val="75000"/>
                  <a:lumOff val="25000"/>
                </a:schemeClr>
              </a:solidFill>
              <a:latin typeface="+mj-lt"/>
              <a:cs typeface="Arial" pitchFamily="34" charset="0"/>
            </a:endParaRPr>
          </a:p>
          <a:p>
            <a:pPr marL="0" indent="0">
              <a:spcBef>
                <a:spcPts val="0"/>
              </a:spcBef>
              <a:buNone/>
            </a:pPr>
            <a:r>
              <a:rPr lang="en-US" b="1" dirty="0" err="1" smtClean="0">
                <a:solidFill>
                  <a:schemeClr val="tx1">
                    <a:lumMod val="75000"/>
                    <a:lumOff val="25000"/>
                  </a:schemeClr>
                </a:solidFill>
                <a:latin typeface="+mj-lt"/>
                <a:cs typeface="Arial" pitchFamily="34" charset="0"/>
              </a:rPr>
              <a:t>Pendidikan</a:t>
            </a:r>
            <a:r>
              <a:rPr lang="en-US" b="1" dirty="0" smtClean="0">
                <a:solidFill>
                  <a:schemeClr val="tx1">
                    <a:lumMod val="75000"/>
                    <a:lumOff val="25000"/>
                  </a:schemeClr>
                </a:solidFill>
                <a:latin typeface="+mj-lt"/>
                <a:cs typeface="Arial" pitchFamily="34" charset="0"/>
              </a:rPr>
              <a:t> </a:t>
            </a:r>
            <a:r>
              <a:rPr lang="en-US" altLang="ko-KR" b="1" dirty="0" smtClean="0">
                <a:solidFill>
                  <a:schemeClr val="accent1"/>
                </a:solidFill>
                <a:latin typeface="+mj-lt"/>
                <a:cs typeface="Arial" pitchFamily="34" charset="0"/>
              </a:rPr>
              <a:t>Pancasila</a:t>
            </a:r>
            <a:endParaRPr lang="en-US" altLang="ko-KR" b="1" dirty="0">
              <a:solidFill>
                <a:schemeClr val="tx1">
                  <a:lumMod val="75000"/>
                  <a:lumOff val="25000"/>
                </a:schemeClr>
              </a:solidFill>
              <a:latin typeface="+mj-lt"/>
              <a:cs typeface="Arial" pitchFamily="34" charset="0"/>
            </a:endParaRPr>
          </a:p>
        </p:txBody>
      </p:sp>
      <p:sp>
        <p:nvSpPr>
          <p:cNvPr id="6" name="TextBox 5"/>
          <p:cNvSpPr txBox="1"/>
          <p:nvPr/>
        </p:nvSpPr>
        <p:spPr>
          <a:xfrm>
            <a:off x="510720" y="3315637"/>
            <a:ext cx="3197184" cy="1200329"/>
          </a:xfrm>
          <a:prstGeom prst="rect">
            <a:avLst/>
          </a:prstGeom>
          <a:noFill/>
        </p:spPr>
        <p:txBody>
          <a:bodyPr wrap="square" rtlCol="0">
            <a:spAutoFit/>
          </a:bodyPr>
          <a:lstStyle/>
          <a:p>
            <a:r>
              <a:rPr lang="en-US" altLang="ko-KR" sz="1200" dirty="0" err="1">
                <a:solidFill>
                  <a:schemeClr val="tx1">
                    <a:lumMod val="75000"/>
                    <a:lumOff val="25000"/>
                  </a:schemeClr>
                </a:solidFill>
                <a:cs typeface="Arial" pitchFamily="34" charset="0"/>
              </a:rPr>
              <a:t>Dalam</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perjalanan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sejarah</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bangsa</a:t>
            </a:r>
            <a:r>
              <a:rPr lang="en-US" altLang="ko-KR" sz="1200" dirty="0">
                <a:solidFill>
                  <a:schemeClr val="tx1">
                    <a:lumMod val="75000"/>
                    <a:lumOff val="25000"/>
                  </a:schemeClr>
                </a:solidFill>
                <a:cs typeface="Arial" pitchFamily="34" charset="0"/>
              </a:rPr>
              <a:t> Indonesia, </a:t>
            </a:r>
            <a:r>
              <a:rPr lang="en-US" altLang="ko-KR" sz="1200" dirty="0" err="1">
                <a:solidFill>
                  <a:schemeClr val="tx1">
                    <a:lumMod val="75000"/>
                    <a:lumOff val="25000"/>
                  </a:schemeClr>
                </a:solidFill>
                <a:cs typeface="Arial" pitchFamily="34" charset="0"/>
              </a:rPr>
              <a:t>sesungguhnya</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nilai-nilai</a:t>
            </a:r>
            <a:r>
              <a:rPr lang="en-US" altLang="ko-KR" sz="1200" dirty="0">
                <a:solidFill>
                  <a:schemeClr val="tx1">
                    <a:lumMod val="75000"/>
                    <a:lumOff val="25000"/>
                  </a:schemeClr>
                </a:solidFill>
                <a:cs typeface="Arial" pitchFamily="34" charset="0"/>
              </a:rPr>
              <a:t> Pancasila </a:t>
            </a:r>
            <a:r>
              <a:rPr lang="en-US" altLang="ko-KR" sz="1200" dirty="0" err="1">
                <a:solidFill>
                  <a:schemeClr val="tx1">
                    <a:lumMod val="75000"/>
                    <a:lumOff val="25000"/>
                  </a:schemeClr>
                </a:solidFill>
                <a:cs typeface="Arial" pitchFamily="34" charset="0"/>
              </a:rPr>
              <a:t>sebagai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pandangan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hidup</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bangsa</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sudah</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terwujud</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dalam</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kehidupan</a:t>
            </a:r>
            <a:r>
              <a:rPr lang="en-US" altLang="ko-KR" sz="1200" dirty="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bermasyarakat</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sejak</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sebelum</a:t>
            </a:r>
            <a:r>
              <a:rPr lang="en-US" altLang="ko-KR" sz="1200" dirty="0" smtClean="0">
                <a:solidFill>
                  <a:schemeClr val="tx1">
                    <a:lumMod val="75000"/>
                    <a:lumOff val="25000"/>
                  </a:schemeClr>
                </a:solidFill>
                <a:cs typeface="Arial" pitchFamily="34" charset="0"/>
              </a:rPr>
              <a:t> Pancasila </a:t>
            </a:r>
            <a:r>
              <a:rPr lang="en-US" altLang="ko-KR" sz="1200" dirty="0" err="1" smtClean="0">
                <a:solidFill>
                  <a:schemeClr val="tx1">
                    <a:lumMod val="75000"/>
                    <a:lumOff val="25000"/>
                  </a:schemeClr>
                </a:solidFill>
                <a:cs typeface="Arial" pitchFamily="34" charset="0"/>
              </a:rPr>
              <a:t>sebagai</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dasar</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negara</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dirumuskan</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dalam</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satu</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sistem</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nilai</a:t>
            </a:r>
            <a:r>
              <a:rPr lang="en-US" altLang="ko-KR" sz="1200" dirty="0" smtClean="0">
                <a:solidFill>
                  <a:schemeClr val="tx1">
                    <a:lumMod val="75000"/>
                    <a:lumOff val="25000"/>
                  </a:schemeClr>
                </a:solidFill>
                <a:cs typeface="Arial" pitchFamily="34" charset="0"/>
              </a:rPr>
              <a:t>.</a:t>
            </a:r>
            <a:endParaRPr lang="en-US" altLang="ko-KR" sz="1200" dirty="0">
              <a:solidFill>
                <a:schemeClr val="tx1">
                  <a:lumMod val="75000"/>
                  <a:lumOff val="25000"/>
                </a:schemeClr>
              </a:solidFill>
              <a:cs typeface="Arial" pitchFamily="34" charset="0"/>
            </a:endParaRPr>
          </a:p>
        </p:txBody>
      </p:sp>
      <p:pic>
        <p:nvPicPr>
          <p:cNvPr id="8" name="Picture Placeholder 7"/>
          <p:cNvPicPr>
            <a:picLocks noGrp="1" noChangeAspect="1"/>
          </p:cNvPicPr>
          <p:nvPr>
            <p:ph type="pic" idx="11"/>
          </p:nvPr>
        </p:nvPicPr>
        <p:blipFill>
          <a:blip r:embed="rId2" cstate="print">
            <a:extLst>
              <a:ext uri="{28A0092B-C50C-407E-A947-70E740481C1C}">
                <a14:useLocalDpi xmlns:a14="http://schemas.microsoft.com/office/drawing/2010/main" val="0"/>
              </a:ext>
            </a:extLst>
          </a:blip>
          <a:srcRect t="11272" b="11272"/>
          <a:stretch>
            <a:fillRect/>
          </a:stretch>
        </p:blipFill>
        <p:spPr/>
      </p:pic>
      <p:pic>
        <p:nvPicPr>
          <p:cNvPr id="11" name="Picture Placeholder 10"/>
          <p:cNvPicPr>
            <a:picLocks noGrp="1" noChangeAspect="1"/>
          </p:cNvPicPr>
          <p:nvPr>
            <p:ph type="pic" idx="10"/>
          </p:nvPr>
        </p:nvPicPr>
        <p:blipFill rotWithShape="1">
          <a:blip r:embed="rId3" cstate="print">
            <a:extLst>
              <a:ext uri="{28A0092B-C50C-407E-A947-70E740481C1C}">
                <a14:useLocalDpi xmlns:a14="http://schemas.microsoft.com/office/drawing/2010/main" val="0"/>
              </a:ext>
            </a:extLst>
          </a:blip>
          <a:srcRect t="21064" b="13560"/>
          <a:stretch/>
        </p:blipFill>
        <p:spPr/>
      </p:pic>
    </p:spTree>
    <p:extLst>
      <p:ext uri="{BB962C8B-B14F-4D97-AF65-F5344CB8AC3E}">
        <p14:creationId xmlns:p14="http://schemas.microsoft.com/office/powerpoint/2010/main" val="33362955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763688" y="25735"/>
            <a:ext cx="7380312" cy="776530"/>
          </a:xfrm>
          <a:prstGeom prst="rect">
            <a:avLst/>
          </a:prstGeom>
        </p:spPr>
        <p:txBody>
          <a:bodyPr/>
          <a:lstStyle/>
          <a:p>
            <a:r>
              <a:rPr lang="en-US" altLang="ko-KR" sz="3600" dirty="0" err="1" smtClean="0">
                <a:solidFill>
                  <a:schemeClr val="bg1"/>
                </a:solidFill>
              </a:rPr>
              <a:t>Terorisme</a:t>
            </a:r>
            <a:endParaRPr lang="ko-KR" altLang="en-US" sz="3600" dirty="0">
              <a:solidFill>
                <a:schemeClr val="bg1"/>
              </a:solidFill>
            </a:endParaRPr>
          </a:p>
        </p:txBody>
      </p:sp>
      <p:sp>
        <p:nvSpPr>
          <p:cNvPr id="7" name="Frame 6"/>
          <p:cNvSpPr/>
          <p:nvPr/>
        </p:nvSpPr>
        <p:spPr>
          <a:xfrm>
            <a:off x="2267664" y="1167534"/>
            <a:ext cx="6156336" cy="3435965"/>
          </a:xfrm>
          <a:prstGeom prst="frame">
            <a:avLst>
              <a:gd name="adj1" fmla="val 18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8" name="Rectangle 7"/>
          <p:cNvSpPr/>
          <p:nvPr/>
        </p:nvSpPr>
        <p:spPr>
          <a:xfrm>
            <a:off x="2501516" y="1409352"/>
            <a:ext cx="5688632" cy="2952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1" name="Group 10"/>
          <p:cNvGrpSpPr/>
          <p:nvPr/>
        </p:nvGrpSpPr>
        <p:grpSpPr>
          <a:xfrm>
            <a:off x="2627784" y="1577126"/>
            <a:ext cx="5472608" cy="2265963"/>
            <a:chOff x="2642414" y="1635646"/>
            <a:chExt cx="5472608" cy="2265963"/>
          </a:xfrm>
        </p:grpSpPr>
        <p:sp>
          <p:nvSpPr>
            <p:cNvPr id="9" name="TextBox 8"/>
            <p:cNvSpPr txBox="1"/>
            <p:nvPr/>
          </p:nvSpPr>
          <p:spPr>
            <a:xfrm>
              <a:off x="2642414" y="1962617"/>
              <a:ext cx="5472608" cy="1938992"/>
            </a:xfrm>
            <a:prstGeom prst="rect">
              <a:avLst/>
            </a:prstGeom>
            <a:noFill/>
          </p:spPr>
          <p:txBody>
            <a:bodyPr wrap="square" rtlCol="0">
              <a:spAutoFit/>
            </a:bodyPr>
            <a:lstStyle/>
            <a:p>
              <a:pPr algn="just"/>
              <a:r>
                <a:rPr lang="en-US" sz="1200" noProof="1" smtClean="0"/>
                <a:t>Asal mula dari kelompok terorisme itu sendiri tidak begitu jelas di Indonesia. Namun, faktanya terdapat beberapa kelompok teroris yang sudah ditangkap     dan dipenjarakan berdasarkan hukum yang berlaku. Sejumlah tokoh berasumsi bahwa lahirnya terorisme disebabkan oleh himpitan ekonomi, rendahnya tingkat pendidikan, pemahaman keagamaan yang kurang komprehensif terkadang membuat mereka mudah dipengaruhi oleh keyakinan ekstrim </a:t>
              </a:r>
              <a:r>
                <a:rPr lang="en-US" sz="1200" noProof="1" smtClean="0"/>
                <a:t>tersebut</a:t>
              </a:r>
              <a:r>
                <a:rPr lang="en-US" sz="1200" noProof="1" smtClean="0"/>
                <a:t>.</a:t>
              </a:r>
            </a:p>
            <a:p>
              <a:pPr algn="just"/>
              <a:endParaRPr lang="en-US" altLang="ko-KR" sz="1200" noProof="1">
                <a:cs typeface="Arial" pitchFamily="34" charset="0"/>
              </a:endParaRPr>
            </a:p>
            <a:p>
              <a:pPr algn="just"/>
              <a:r>
                <a:rPr lang="en-US" sz="1200" dirty="0"/>
                <a:t>Agama </a:t>
              </a:r>
              <a:r>
                <a:rPr lang="en-US" sz="1200" dirty="0" smtClean="0"/>
                <a:t>yang </a:t>
              </a:r>
              <a:r>
                <a:rPr lang="en-US" sz="1200" dirty="0" err="1"/>
                <a:t>sejatinya</a:t>
              </a:r>
              <a:r>
                <a:rPr lang="en-US" sz="1200" dirty="0"/>
                <a:t> </a:t>
              </a:r>
              <a:r>
                <a:rPr lang="en-US" sz="1200" dirty="0" err="1"/>
                <a:t>menuntun</a:t>
              </a:r>
              <a:r>
                <a:rPr lang="en-US" sz="1200" dirty="0"/>
                <a:t> </a:t>
              </a:r>
              <a:r>
                <a:rPr lang="en-US" sz="1200" dirty="0" err="1"/>
                <a:t>manusia</a:t>
              </a:r>
              <a:r>
                <a:rPr lang="en-US" sz="1200" dirty="0"/>
                <a:t> </a:t>
              </a:r>
              <a:r>
                <a:rPr lang="en-US" sz="1200" dirty="0" err="1"/>
                <a:t>berperilaku</a:t>
              </a:r>
              <a:r>
                <a:rPr lang="en-US" sz="1200" dirty="0"/>
                <a:t> </a:t>
              </a:r>
              <a:r>
                <a:rPr lang="en-US" sz="1200" dirty="0" err="1"/>
                <a:t>santun</a:t>
              </a:r>
              <a:r>
                <a:rPr lang="en-US" sz="1200" dirty="0"/>
                <a:t> </a:t>
              </a:r>
              <a:r>
                <a:rPr lang="en-US" sz="1200" dirty="0" err="1"/>
                <a:t>dan</a:t>
              </a:r>
              <a:r>
                <a:rPr lang="en-US" sz="1200" dirty="0"/>
                <a:t> </a:t>
              </a:r>
              <a:r>
                <a:rPr lang="en-US" sz="1200" dirty="0" err="1"/>
                <a:t>penuh</a:t>
              </a:r>
              <a:r>
                <a:rPr lang="en-US" sz="1200" dirty="0"/>
                <a:t> </a:t>
              </a:r>
              <a:r>
                <a:rPr lang="en-US" sz="1200" dirty="0" err="1"/>
                <a:t>kasih</a:t>
              </a:r>
              <a:r>
                <a:rPr lang="en-US" sz="1200" dirty="0"/>
                <a:t> </a:t>
              </a:r>
              <a:r>
                <a:rPr lang="en-US" sz="1200" dirty="0" err="1"/>
                <a:t>sayang</a:t>
              </a:r>
              <a:r>
                <a:rPr lang="en-US" sz="1200" dirty="0"/>
                <a:t>, di </a:t>
              </a:r>
              <a:r>
                <a:rPr lang="en-US" sz="1200" dirty="0" err="1"/>
                <a:t>tangan</a:t>
              </a:r>
              <a:r>
                <a:rPr lang="en-US" sz="1200" dirty="0"/>
                <a:t> </a:t>
              </a:r>
              <a:r>
                <a:rPr lang="en-US" sz="1200" dirty="0" err="1"/>
                <a:t>teroris</a:t>
              </a:r>
              <a:r>
                <a:rPr lang="en-US" sz="1200" dirty="0"/>
                <a:t>, agama </a:t>
              </a:r>
              <a:r>
                <a:rPr lang="en-US" sz="1200" dirty="0" err="1"/>
                <a:t>mengejawantah</a:t>
              </a:r>
              <a:r>
                <a:rPr lang="en-US" sz="1200" dirty="0"/>
                <a:t> </a:t>
              </a:r>
              <a:r>
                <a:rPr lang="en-US" sz="1200" dirty="0" err="1"/>
                <a:t>menjadi</a:t>
              </a:r>
              <a:r>
                <a:rPr lang="en-US" sz="1200" dirty="0"/>
                <a:t> </a:t>
              </a:r>
              <a:r>
                <a:rPr lang="en-US" sz="1200" dirty="0" err="1"/>
                <a:t>keyakinan</a:t>
              </a:r>
              <a:r>
                <a:rPr lang="en-US" sz="1200" dirty="0"/>
                <a:t> yang </a:t>
              </a:r>
              <a:r>
                <a:rPr lang="en-US" sz="1200" dirty="0" err="1"/>
                <a:t>bengis</a:t>
              </a:r>
              <a:r>
                <a:rPr lang="en-US" sz="1200" dirty="0"/>
                <a:t> </a:t>
              </a:r>
              <a:r>
                <a:rPr lang="en-US" sz="1200" dirty="0" err="1"/>
                <a:t>tanpa</a:t>
              </a:r>
              <a:r>
                <a:rPr lang="en-US" sz="1200" dirty="0"/>
                <a:t> </a:t>
              </a:r>
              <a:r>
                <a:rPr lang="en-US" sz="1200" dirty="0" err="1"/>
                <a:t>belas</a:t>
              </a:r>
              <a:r>
                <a:rPr lang="en-US" sz="1200" dirty="0"/>
                <a:t> </a:t>
              </a:r>
              <a:r>
                <a:rPr lang="en-US" sz="1200" dirty="0" err="1"/>
                <a:t>kasihan</a:t>
              </a:r>
              <a:r>
                <a:rPr lang="en-US" sz="1200" dirty="0"/>
                <a:t> </a:t>
              </a:r>
              <a:r>
                <a:rPr lang="en-US" sz="1200" dirty="0" err="1"/>
                <a:t>terhadap</a:t>
              </a:r>
              <a:r>
                <a:rPr lang="en-US" sz="1200" dirty="0"/>
                <a:t> </a:t>
              </a:r>
              <a:r>
                <a:rPr lang="en-US" sz="1200" dirty="0" err="1" smtClean="0"/>
                <a:t>sesama</a:t>
              </a:r>
              <a:r>
                <a:rPr lang="en-US" sz="1200" dirty="0" smtClean="0"/>
                <a:t>.</a:t>
              </a:r>
              <a:endParaRPr lang="en-US" altLang="ko-KR" sz="1200" noProof="1">
                <a:cs typeface="Arial" pitchFamily="34" charset="0"/>
              </a:endParaRPr>
            </a:p>
          </p:txBody>
        </p:sp>
        <p:sp>
          <p:nvSpPr>
            <p:cNvPr id="10" name="TextBox 9"/>
            <p:cNvSpPr txBox="1"/>
            <p:nvPr/>
          </p:nvSpPr>
          <p:spPr>
            <a:xfrm>
              <a:off x="2753544" y="1635646"/>
              <a:ext cx="5274840" cy="276999"/>
            </a:xfrm>
            <a:prstGeom prst="rect">
              <a:avLst/>
            </a:prstGeom>
            <a:noFill/>
          </p:spPr>
          <p:txBody>
            <a:bodyPr wrap="square" rtlCol="0">
              <a:spAutoFit/>
            </a:bodyPr>
            <a:lstStyle/>
            <a:p>
              <a:r>
                <a:rPr lang="en-US" altLang="ko-KR" sz="1200" b="1" dirty="0" smtClean="0">
                  <a:solidFill>
                    <a:schemeClr val="tx1">
                      <a:lumMod val="75000"/>
                      <a:lumOff val="25000"/>
                    </a:schemeClr>
                  </a:solidFill>
                  <a:cs typeface="Arial" pitchFamily="34" charset="0"/>
                </a:rPr>
                <a:t> </a:t>
              </a:r>
              <a:r>
                <a:rPr lang="en-US" altLang="ko-KR" sz="1200" b="1" dirty="0" err="1" smtClean="0">
                  <a:solidFill>
                    <a:schemeClr val="tx1">
                      <a:lumMod val="75000"/>
                      <a:lumOff val="25000"/>
                    </a:schemeClr>
                  </a:solidFill>
                  <a:cs typeface="Arial" pitchFamily="34" charset="0"/>
                </a:rPr>
                <a:t>Masalah</a:t>
              </a:r>
              <a:r>
                <a:rPr lang="en-US" altLang="ko-KR" sz="1200" b="1" dirty="0" smtClean="0">
                  <a:solidFill>
                    <a:schemeClr val="tx1">
                      <a:lumMod val="75000"/>
                      <a:lumOff val="25000"/>
                    </a:schemeClr>
                  </a:solidFill>
                  <a:cs typeface="Arial" pitchFamily="34" charset="0"/>
                </a:rPr>
                <a:t> </a:t>
              </a:r>
              <a:r>
                <a:rPr lang="en-US" altLang="ko-KR" sz="1200" b="1" dirty="0" err="1" smtClean="0">
                  <a:solidFill>
                    <a:schemeClr val="tx1">
                      <a:lumMod val="75000"/>
                      <a:lumOff val="25000"/>
                    </a:schemeClr>
                  </a:solidFill>
                  <a:cs typeface="Arial" pitchFamily="34" charset="0"/>
                </a:rPr>
                <a:t>Terorisme</a:t>
              </a:r>
              <a:endParaRPr lang="ko-KR" altLang="en-US" sz="12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3309281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itle 53"/>
          <p:cNvSpPr>
            <a:spLocks noGrp="1"/>
          </p:cNvSpPr>
          <p:nvPr>
            <p:ph type="title" idx="4294967295"/>
          </p:nvPr>
        </p:nvSpPr>
        <p:spPr>
          <a:xfrm>
            <a:off x="1763688" y="25735"/>
            <a:ext cx="7380312" cy="776530"/>
          </a:xfrm>
          <a:prstGeom prst="rect">
            <a:avLst/>
          </a:prstGeom>
        </p:spPr>
        <p:txBody>
          <a:bodyPr/>
          <a:lstStyle/>
          <a:p>
            <a:r>
              <a:rPr lang="en-US" altLang="ko-KR" dirty="0" err="1" smtClean="0">
                <a:solidFill>
                  <a:schemeClr val="tx1"/>
                </a:solidFill>
              </a:rPr>
              <a:t>Masalah</a:t>
            </a:r>
            <a:r>
              <a:rPr lang="en-US" altLang="ko-KR" dirty="0" smtClean="0">
                <a:solidFill>
                  <a:schemeClr val="tx1"/>
                </a:solidFill>
              </a:rPr>
              <a:t> di Indonesia</a:t>
            </a:r>
            <a:endParaRPr lang="ko-KR" altLang="en-US" dirty="0">
              <a:solidFill>
                <a:schemeClr val="tx1"/>
              </a:solidFill>
            </a:endParaRPr>
          </a:p>
        </p:txBody>
      </p:sp>
      <p:sp>
        <p:nvSpPr>
          <p:cNvPr id="56" name="AutoShape 92"/>
          <p:cNvSpPr>
            <a:spLocks noChangeArrowheads="1"/>
          </p:cNvSpPr>
          <p:nvPr/>
        </p:nvSpPr>
        <p:spPr bwMode="auto">
          <a:xfrm flipH="1">
            <a:off x="1777159" y="1460861"/>
            <a:ext cx="346569" cy="311411"/>
          </a:xfrm>
          <a:prstGeom prst="rect">
            <a:avLst/>
          </a:prstGeom>
          <a:solidFill>
            <a:schemeClr val="accent2"/>
          </a:solidFill>
          <a:ln w="25400">
            <a:solidFill>
              <a:schemeClr val="tx1"/>
            </a:solidFill>
            <a:headEnd/>
            <a:tailEnd/>
          </a:ln>
          <a:effectLst>
            <a:outerShdw blurRad="25400" dist="1905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r>
              <a:rPr kumimoji="0" lang="en-US" altLang="ko-KR" sz="2800" dirty="0" smtClean="0">
                <a:solidFill>
                  <a:schemeClr val="tx1"/>
                </a:solidFill>
              </a:rPr>
              <a:t>1</a:t>
            </a:r>
            <a:endParaRPr kumimoji="0" lang="ko-KR" altLang="en-US" sz="2800" dirty="0">
              <a:solidFill>
                <a:schemeClr val="tx1"/>
              </a:solidFill>
            </a:endParaRPr>
          </a:p>
        </p:txBody>
      </p:sp>
      <p:sp>
        <p:nvSpPr>
          <p:cNvPr id="57" name="AutoShape 92"/>
          <p:cNvSpPr>
            <a:spLocks noChangeArrowheads="1"/>
          </p:cNvSpPr>
          <p:nvPr/>
        </p:nvSpPr>
        <p:spPr bwMode="auto">
          <a:xfrm flipH="1">
            <a:off x="1777159" y="1990899"/>
            <a:ext cx="346569" cy="311411"/>
          </a:xfrm>
          <a:prstGeom prst="rect">
            <a:avLst/>
          </a:prstGeom>
          <a:solidFill>
            <a:schemeClr val="accent1"/>
          </a:solidFill>
          <a:ln w="25400">
            <a:solidFill>
              <a:schemeClr val="tx1"/>
            </a:solidFill>
            <a:prstDash val="solid"/>
            <a:headEnd/>
            <a:tailEnd/>
          </a:ln>
          <a:effectLst>
            <a:outerShdw blurRad="25400" dist="19050" dir="5400000" algn="t"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r>
              <a:rPr kumimoji="0" lang="en-US" altLang="ko-KR" sz="2800" dirty="0" smtClean="0">
                <a:solidFill>
                  <a:schemeClr val="tx1"/>
                </a:solidFill>
              </a:rPr>
              <a:t>2</a:t>
            </a:r>
            <a:endParaRPr kumimoji="0" lang="ko-KR" altLang="en-US" sz="2800" dirty="0">
              <a:solidFill>
                <a:schemeClr val="tx1"/>
              </a:solidFill>
            </a:endParaRPr>
          </a:p>
        </p:txBody>
      </p:sp>
      <p:sp>
        <p:nvSpPr>
          <p:cNvPr id="61" name="AutoShape 92"/>
          <p:cNvSpPr>
            <a:spLocks noChangeArrowheads="1"/>
          </p:cNvSpPr>
          <p:nvPr/>
        </p:nvSpPr>
        <p:spPr bwMode="auto">
          <a:xfrm flipH="1">
            <a:off x="2267744" y="1510955"/>
            <a:ext cx="2893790" cy="292997"/>
          </a:xfrm>
          <a:prstGeom prst="rect">
            <a:avLst/>
          </a:prstGeom>
          <a:solidFill>
            <a:schemeClr val="accent2"/>
          </a:solidFill>
          <a:ln w="25400">
            <a:solidFill>
              <a:schemeClr val="tx1"/>
            </a:solidFill>
            <a:prstDash val="solid"/>
            <a:headEnd/>
            <a:tailEnd/>
          </a:ln>
          <a:effectLst/>
        </p:spPr>
        <p:style>
          <a:lnRef idx="2">
            <a:schemeClr val="accent2">
              <a:shade val="50000"/>
            </a:schemeClr>
          </a:lnRef>
          <a:fillRef idx="1">
            <a:schemeClr val="accent2"/>
          </a:fillRef>
          <a:effectRef idx="0">
            <a:schemeClr val="accent2"/>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fontAlgn="auto">
              <a:spcBef>
                <a:spcPts val="0"/>
              </a:spcBef>
              <a:spcAft>
                <a:spcPts val="0"/>
              </a:spcAft>
              <a:defRPr/>
            </a:pPr>
            <a:endParaRPr kumimoji="0" lang="ko-KR" altLang="en-US" dirty="0">
              <a:effectLst>
                <a:outerShdw blurRad="38100" dist="38100" dir="2700000" algn="tl">
                  <a:srgbClr val="000000">
                    <a:alpha val="43137"/>
                  </a:srgbClr>
                </a:outerShdw>
              </a:effectLst>
            </a:endParaRPr>
          </a:p>
        </p:txBody>
      </p:sp>
      <p:sp>
        <p:nvSpPr>
          <p:cNvPr id="62" name="AutoShape 92"/>
          <p:cNvSpPr>
            <a:spLocks noChangeArrowheads="1"/>
          </p:cNvSpPr>
          <p:nvPr/>
        </p:nvSpPr>
        <p:spPr bwMode="auto">
          <a:xfrm flipH="1">
            <a:off x="2267744" y="2040993"/>
            <a:ext cx="2893790" cy="292997"/>
          </a:xfrm>
          <a:prstGeom prst="rect">
            <a:avLst/>
          </a:prstGeom>
          <a:solidFill>
            <a:schemeClr val="accent1"/>
          </a:solidFill>
          <a:ln w="25400">
            <a:solidFill>
              <a:schemeClr val="tx1"/>
            </a:solidFill>
            <a:prstDash val="solid"/>
            <a:headEnd/>
            <a:tailEnd/>
          </a:ln>
          <a:effectLst/>
        </p:spPr>
        <p:style>
          <a:lnRef idx="2">
            <a:schemeClr val="accent2">
              <a:shade val="50000"/>
            </a:schemeClr>
          </a:lnRef>
          <a:fillRef idx="1">
            <a:schemeClr val="accent2"/>
          </a:fillRef>
          <a:effectRef idx="0">
            <a:schemeClr val="accent2"/>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fontAlgn="auto">
              <a:spcBef>
                <a:spcPts val="0"/>
              </a:spcBef>
              <a:spcAft>
                <a:spcPts val="0"/>
              </a:spcAft>
              <a:defRPr/>
            </a:pPr>
            <a:endParaRPr kumimoji="0" lang="ko-KR" altLang="en-US" dirty="0">
              <a:effectLst>
                <a:outerShdw blurRad="38100" dist="38100" dir="2700000" algn="tl">
                  <a:srgbClr val="000000">
                    <a:alpha val="43137"/>
                  </a:srgbClr>
                </a:outerShdw>
              </a:effectLst>
            </a:endParaRPr>
          </a:p>
        </p:txBody>
      </p:sp>
      <p:sp>
        <p:nvSpPr>
          <p:cNvPr id="67" name="TextBox 10"/>
          <p:cNvSpPr txBox="1"/>
          <p:nvPr/>
        </p:nvSpPr>
        <p:spPr bwMode="auto">
          <a:xfrm>
            <a:off x="2267745" y="1496175"/>
            <a:ext cx="2893790" cy="307777"/>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400" b="1" dirty="0" err="1" smtClean="0">
                <a:solidFill>
                  <a:schemeClr val="bg1"/>
                </a:solidFill>
                <a:cs typeface="Arial" pitchFamily="34" charset="0"/>
              </a:rPr>
              <a:t>Kesadaran</a:t>
            </a:r>
            <a:r>
              <a:rPr lang="en-US" altLang="ko-KR" sz="1400" b="1" dirty="0" smtClean="0">
                <a:solidFill>
                  <a:schemeClr val="bg1"/>
                </a:solidFill>
                <a:cs typeface="Arial" pitchFamily="34" charset="0"/>
              </a:rPr>
              <a:t> </a:t>
            </a:r>
            <a:r>
              <a:rPr lang="en-US" altLang="ko-KR" sz="1400" b="1" dirty="0" err="1" smtClean="0">
                <a:solidFill>
                  <a:schemeClr val="bg1"/>
                </a:solidFill>
                <a:cs typeface="Arial" pitchFamily="34" charset="0"/>
              </a:rPr>
              <a:t>Perpajakan</a:t>
            </a:r>
            <a:endParaRPr lang="ko-KR" altLang="en-US" sz="1400" b="1" dirty="0">
              <a:solidFill>
                <a:schemeClr val="bg1"/>
              </a:solidFill>
              <a:cs typeface="Arial" pitchFamily="34" charset="0"/>
            </a:endParaRPr>
          </a:p>
        </p:txBody>
      </p:sp>
      <p:sp>
        <p:nvSpPr>
          <p:cNvPr id="70" name="TextBox 10"/>
          <p:cNvSpPr txBox="1"/>
          <p:nvPr/>
        </p:nvSpPr>
        <p:spPr bwMode="auto">
          <a:xfrm>
            <a:off x="2267745" y="2026213"/>
            <a:ext cx="2893790" cy="307777"/>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400" b="1" dirty="0" err="1" smtClean="0">
                <a:solidFill>
                  <a:schemeClr val="bg1"/>
                </a:solidFill>
                <a:cs typeface="Arial" pitchFamily="34" charset="0"/>
              </a:rPr>
              <a:t>Korupsi</a:t>
            </a:r>
            <a:endParaRPr lang="ko-KR" altLang="en-US" sz="1400" b="1" dirty="0">
              <a:solidFill>
                <a:schemeClr val="bg1"/>
              </a:solidFill>
              <a:cs typeface="Arial" pitchFamily="34" charset="0"/>
            </a:endParaRPr>
          </a:p>
        </p:txBody>
      </p:sp>
      <p:sp>
        <p:nvSpPr>
          <p:cNvPr id="23" name="AutoShape 92"/>
          <p:cNvSpPr>
            <a:spLocks noChangeArrowheads="1"/>
          </p:cNvSpPr>
          <p:nvPr/>
        </p:nvSpPr>
        <p:spPr bwMode="auto">
          <a:xfrm flipH="1">
            <a:off x="1763688" y="2523188"/>
            <a:ext cx="346569" cy="311411"/>
          </a:xfrm>
          <a:prstGeom prst="rect">
            <a:avLst/>
          </a:prstGeom>
          <a:solidFill>
            <a:schemeClr val="accent2"/>
          </a:solidFill>
          <a:ln w="25400">
            <a:solidFill>
              <a:schemeClr val="tx1"/>
            </a:solidFill>
            <a:headEnd/>
            <a:tailEnd/>
          </a:ln>
          <a:effectLst>
            <a:outerShdw blurRad="25400" dist="1905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r>
              <a:rPr kumimoji="0" lang="en-US" altLang="ko-KR" sz="2800" dirty="0" smtClean="0">
                <a:solidFill>
                  <a:schemeClr val="tx1"/>
                </a:solidFill>
              </a:rPr>
              <a:t>3</a:t>
            </a:r>
            <a:endParaRPr kumimoji="0" lang="ko-KR" altLang="en-US" sz="2800" dirty="0">
              <a:solidFill>
                <a:schemeClr val="tx1"/>
              </a:solidFill>
            </a:endParaRPr>
          </a:p>
        </p:txBody>
      </p:sp>
      <p:sp>
        <p:nvSpPr>
          <p:cNvPr id="24" name="AutoShape 92"/>
          <p:cNvSpPr>
            <a:spLocks noChangeArrowheads="1"/>
          </p:cNvSpPr>
          <p:nvPr/>
        </p:nvSpPr>
        <p:spPr bwMode="auto">
          <a:xfrm flipH="1">
            <a:off x="2254273" y="2573282"/>
            <a:ext cx="2893790" cy="292997"/>
          </a:xfrm>
          <a:prstGeom prst="rect">
            <a:avLst/>
          </a:prstGeom>
          <a:solidFill>
            <a:schemeClr val="accent2"/>
          </a:solidFill>
          <a:ln w="25400">
            <a:solidFill>
              <a:schemeClr val="tx1"/>
            </a:solidFill>
            <a:prstDash val="solid"/>
            <a:headEnd/>
            <a:tailEnd/>
          </a:ln>
          <a:effectLst/>
        </p:spPr>
        <p:style>
          <a:lnRef idx="2">
            <a:schemeClr val="accent2">
              <a:shade val="50000"/>
            </a:schemeClr>
          </a:lnRef>
          <a:fillRef idx="1">
            <a:schemeClr val="accent2"/>
          </a:fillRef>
          <a:effectRef idx="0">
            <a:schemeClr val="accent2"/>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fontAlgn="auto">
              <a:spcBef>
                <a:spcPts val="0"/>
              </a:spcBef>
              <a:spcAft>
                <a:spcPts val="0"/>
              </a:spcAft>
              <a:defRPr/>
            </a:pPr>
            <a:endParaRPr kumimoji="0" lang="ko-KR" altLang="en-US" dirty="0">
              <a:effectLst>
                <a:outerShdw blurRad="38100" dist="38100" dir="2700000" algn="tl">
                  <a:srgbClr val="000000">
                    <a:alpha val="43137"/>
                  </a:srgbClr>
                </a:outerShdw>
              </a:effectLst>
            </a:endParaRPr>
          </a:p>
        </p:txBody>
      </p:sp>
      <p:sp>
        <p:nvSpPr>
          <p:cNvPr id="25" name="TextBox 10"/>
          <p:cNvSpPr txBox="1"/>
          <p:nvPr/>
        </p:nvSpPr>
        <p:spPr bwMode="auto">
          <a:xfrm>
            <a:off x="2254274" y="2558502"/>
            <a:ext cx="2893790" cy="307777"/>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400" b="1" dirty="0" err="1" smtClean="0">
                <a:solidFill>
                  <a:schemeClr val="bg1"/>
                </a:solidFill>
                <a:cs typeface="Arial" pitchFamily="34" charset="0"/>
              </a:rPr>
              <a:t>Lingkungan</a:t>
            </a:r>
            <a:endParaRPr lang="ko-KR" altLang="en-US" sz="1400" b="1" dirty="0">
              <a:solidFill>
                <a:schemeClr val="bg1"/>
              </a:solidFill>
              <a:cs typeface="Arial" pitchFamily="34" charset="0"/>
            </a:endParaRPr>
          </a:p>
        </p:txBody>
      </p:sp>
      <p:sp>
        <p:nvSpPr>
          <p:cNvPr id="26" name="AutoShape 92"/>
          <p:cNvSpPr>
            <a:spLocks noChangeArrowheads="1"/>
          </p:cNvSpPr>
          <p:nvPr/>
        </p:nvSpPr>
        <p:spPr bwMode="auto">
          <a:xfrm flipH="1">
            <a:off x="1763688" y="3092755"/>
            <a:ext cx="346569" cy="311411"/>
          </a:xfrm>
          <a:prstGeom prst="rect">
            <a:avLst/>
          </a:prstGeom>
          <a:solidFill>
            <a:schemeClr val="accent1"/>
          </a:solidFill>
          <a:ln w="25400">
            <a:solidFill>
              <a:schemeClr val="tx1"/>
            </a:solidFill>
            <a:prstDash val="solid"/>
            <a:headEnd/>
            <a:tailEnd/>
          </a:ln>
          <a:effectLst>
            <a:outerShdw blurRad="25400" dist="19050" dir="5400000" algn="t"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r>
              <a:rPr kumimoji="0" lang="en-US" altLang="ko-KR" sz="2800" dirty="0" smtClean="0">
                <a:solidFill>
                  <a:schemeClr val="tx1"/>
                </a:solidFill>
              </a:rPr>
              <a:t>4</a:t>
            </a:r>
            <a:endParaRPr kumimoji="0" lang="ko-KR" altLang="en-US" sz="2800" dirty="0">
              <a:solidFill>
                <a:schemeClr val="tx1"/>
              </a:solidFill>
            </a:endParaRPr>
          </a:p>
        </p:txBody>
      </p:sp>
      <p:sp>
        <p:nvSpPr>
          <p:cNvPr id="27" name="AutoShape 92"/>
          <p:cNvSpPr>
            <a:spLocks noChangeArrowheads="1"/>
          </p:cNvSpPr>
          <p:nvPr/>
        </p:nvSpPr>
        <p:spPr bwMode="auto">
          <a:xfrm flipH="1">
            <a:off x="2254273" y="3142849"/>
            <a:ext cx="2893790" cy="292997"/>
          </a:xfrm>
          <a:prstGeom prst="rect">
            <a:avLst/>
          </a:prstGeom>
          <a:solidFill>
            <a:schemeClr val="accent1"/>
          </a:solidFill>
          <a:ln w="25400">
            <a:solidFill>
              <a:schemeClr val="tx1"/>
            </a:solidFill>
            <a:prstDash val="solid"/>
            <a:headEnd/>
            <a:tailEnd/>
          </a:ln>
          <a:effectLst/>
        </p:spPr>
        <p:style>
          <a:lnRef idx="2">
            <a:schemeClr val="accent2">
              <a:shade val="50000"/>
            </a:schemeClr>
          </a:lnRef>
          <a:fillRef idx="1">
            <a:schemeClr val="accent2"/>
          </a:fillRef>
          <a:effectRef idx="0">
            <a:schemeClr val="accent2"/>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fontAlgn="auto">
              <a:spcBef>
                <a:spcPts val="0"/>
              </a:spcBef>
              <a:spcAft>
                <a:spcPts val="0"/>
              </a:spcAft>
              <a:defRPr/>
            </a:pPr>
            <a:endParaRPr kumimoji="0" lang="ko-KR" altLang="en-US" dirty="0">
              <a:effectLst>
                <a:outerShdw blurRad="38100" dist="38100" dir="2700000" algn="tl">
                  <a:srgbClr val="000000">
                    <a:alpha val="43137"/>
                  </a:srgbClr>
                </a:outerShdw>
              </a:effectLst>
            </a:endParaRPr>
          </a:p>
        </p:txBody>
      </p:sp>
      <p:sp>
        <p:nvSpPr>
          <p:cNvPr id="28" name="TextBox 10"/>
          <p:cNvSpPr txBox="1"/>
          <p:nvPr/>
        </p:nvSpPr>
        <p:spPr bwMode="auto">
          <a:xfrm>
            <a:off x="2254274" y="3128069"/>
            <a:ext cx="2893790" cy="307777"/>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400" b="1" dirty="0" err="1" smtClean="0">
                <a:solidFill>
                  <a:schemeClr val="bg1"/>
                </a:solidFill>
                <a:cs typeface="Arial" pitchFamily="34" charset="0"/>
              </a:rPr>
              <a:t>Disintegrasi</a:t>
            </a:r>
            <a:r>
              <a:rPr lang="en-US" altLang="ko-KR" sz="1400" b="1" dirty="0" smtClean="0">
                <a:solidFill>
                  <a:schemeClr val="bg1"/>
                </a:solidFill>
                <a:cs typeface="Arial" pitchFamily="34" charset="0"/>
              </a:rPr>
              <a:t> </a:t>
            </a:r>
            <a:r>
              <a:rPr lang="en-US" altLang="ko-KR" sz="1400" b="1" dirty="0" err="1" smtClean="0">
                <a:solidFill>
                  <a:schemeClr val="bg1"/>
                </a:solidFill>
                <a:cs typeface="Arial" pitchFamily="34" charset="0"/>
              </a:rPr>
              <a:t>Bangsa</a:t>
            </a:r>
            <a:endParaRPr lang="ko-KR" altLang="en-US" sz="1400" b="1" dirty="0">
              <a:solidFill>
                <a:schemeClr val="bg1"/>
              </a:solidFill>
              <a:cs typeface="Arial" pitchFamily="34" charset="0"/>
            </a:endParaRPr>
          </a:p>
        </p:txBody>
      </p:sp>
      <p:sp>
        <p:nvSpPr>
          <p:cNvPr id="47" name="AutoShape 92"/>
          <p:cNvSpPr>
            <a:spLocks noChangeArrowheads="1"/>
          </p:cNvSpPr>
          <p:nvPr/>
        </p:nvSpPr>
        <p:spPr bwMode="auto">
          <a:xfrm flipH="1">
            <a:off x="5449566" y="1459959"/>
            <a:ext cx="346569" cy="311411"/>
          </a:xfrm>
          <a:prstGeom prst="rect">
            <a:avLst/>
          </a:prstGeom>
          <a:solidFill>
            <a:schemeClr val="accent1"/>
          </a:solidFill>
          <a:ln w="25400">
            <a:solidFill>
              <a:schemeClr val="tx1"/>
            </a:solidFill>
            <a:prstDash val="solid"/>
            <a:headEnd/>
            <a:tailEnd/>
          </a:ln>
          <a:effectLst>
            <a:outerShdw blurRad="25400" dist="19050" dir="5400000" algn="t"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r>
              <a:rPr lang="en-US" altLang="ko-KR" sz="2800" dirty="0">
                <a:solidFill>
                  <a:schemeClr val="tx1"/>
                </a:solidFill>
              </a:rPr>
              <a:t>5</a:t>
            </a:r>
            <a:endParaRPr kumimoji="0" lang="ko-KR" altLang="en-US" sz="2800" dirty="0">
              <a:solidFill>
                <a:schemeClr val="tx1"/>
              </a:solidFill>
            </a:endParaRPr>
          </a:p>
        </p:txBody>
      </p:sp>
      <p:sp>
        <p:nvSpPr>
          <p:cNvPr id="48" name="AutoShape 92"/>
          <p:cNvSpPr>
            <a:spLocks noChangeArrowheads="1"/>
          </p:cNvSpPr>
          <p:nvPr/>
        </p:nvSpPr>
        <p:spPr bwMode="auto">
          <a:xfrm flipH="1">
            <a:off x="5940151" y="1510053"/>
            <a:ext cx="2893790" cy="292997"/>
          </a:xfrm>
          <a:prstGeom prst="rect">
            <a:avLst/>
          </a:prstGeom>
          <a:solidFill>
            <a:schemeClr val="accent1"/>
          </a:solidFill>
          <a:ln w="25400">
            <a:solidFill>
              <a:schemeClr val="tx1"/>
            </a:solidFill>
            <a:prstDash val="solid"/>
            <a:headEnd/>
            <a:tailEnd/>
          </a:ln>
          <a:effectLst/>
        </p:spPr>
        <p:style>
          <a:lnRef idx="2">
            <a:schemeClr val="accent2">
              <a:shade val="50000"/>
            </a:schemeClr>
          </a:lnRef>
          <a:fillRef idx="1">
            <a:schemeClr val="accent2"/>
          </a:fillRef>
          <a:effectRef idx="0">
            <a:schemeClr val="accent2"/>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fontAlgn="auto">
              <a:spcBef>
                <a:spcPts val="0"/>
              </a:spcBef>
              <a:spcAft>
                <a:spcPts val="0"/>
              </a:spcAft>
              <a:defRPr/>
            </a:pPr>
            <a:endParaRPr kumimoji="0" lang="ko-KR" altLang="en-US" dirty="0">
              <a:effectLst>
                <a:outerShdw blurRad="38100" dist="38100" dir="2700000" algn="tl">
                  <a:srgbClr val="000000">
                    <a:alpha val="43137"/>
                  </a:srgbClr>
                </a:outerShdw>
              </a:effectLst>
            </a:endParaRPr>
          </a:p>
        </p:txBody>
      </p:sp>
      <p:sp>
        <p:nvSpPr>
          <p:cNvPr id="49" name="TextBox 10"/>
          <p:cNvSpPr txBox="1"/>
          <p:nvPr/>
        </p:nvSpPr>
        <p:spPr bwMode="auto">
          <a:xfrm>
            <a:off x="5940152" y="1495273"/>
            <a:ext cx="2893790"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200" b="1" dirty="0" err="1" smtClean="0">
                <a:solidFill>
                  <a:schemeClr val="bg1"/>
                </a:solidFill>
                <a:cs typeface="Arial" pitchFamily="34" charset="0"/>
              </a:rPr>
              <a:t>Dekadansi</a:t>
            </a:r>
            <a:r>
              <a:rPr lang="en-US" altLang="ko-KR" sz="1200" b="1" dirty="0" smtClean="0">
                <a:solidFill>
                  <a:schemeClr val="bg1"/>
                </a:solidFill>
                <a:cs typeface="Arial" pitchFamily="34" charset="0"/>
              </a:rPr>
              <a:t> Moral</a:t>
            </a:r>
            <a:endParaRPr lang="ko-KR" altLang="en-US" sz="1200" b="1" dirty="0">
              <a:solidFill>
                <a:schemeClr val="bg1"/>
              </a:solidFill>
              <a:cs typeface="Arial" pitchFamily="34" charset="0"/>
            </a:endParaRPr>
          </a:p>
        </p:txBody>
      </p:sp>
      <p:sp>
        <p:nvSpPr>
          <p:cNvPr id="50" name="AutoShape 92"/>
          <p:cNvSpPr>
            <a:spLocks noChangeArrowheads="1"/>
          </p:cNvSpPr>
          <p:nvPr/>
        </p:nvSpPr>
        <p:spPr bwMode="auto">
          <a:xfrm flipH="1">
            <a:off x="5436095" y="1992248"/>
            <a:ext cx="346569" cy="311411"/>
          </a:xfrm>
          <a:prstGeom prst="rect">
            <a:avLst/>
          </a:prstGeom>
          <a:solidFill>
            <a:schemeClr val="accent2"/>
          </a:solidFill>
          <a:ln w="25400">
            <a:solidFill>
              <a:schemeClr val="tx1"/>
            </a:solidFill>
            <a:headEnd/>
            <a:tailEnd/>
          </a:ln>
          <a:effectLst>
            <a:outerShdw blurRad="25400" dist="1905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r>
              <a:rPr lang="en-US" altLang="ko-KR" sz="2800" dirty="0">
                <a:solidFill>
                  <a:schemeClr val="tx1"/>
                </a:solidFill>
              </a:rPr>
              <a:t>6</a:t>
            </a:r>
            <a:endParaRPr kumimoji="0" lang="ko-KR" altLang="en-US" sz="2800" dirty="0">
              <a:solidFill>
                <a:schemeClr val="tx1"/>
              </a:solidFill>
            </a:endParaRPr>
          </a:p>
        </p:txBody>
      </p:sp>
      <p:sp>
        <p:nvSpPr>
          <p:cNvPr id="51" name="AutoShape 92"/>
          <p:cNvSpPr>
            <a:spLocks noChangeArrowheads="1"/>
          </p:cNvSpPr>
          <p:nvPr/>
        </p:nvSpPr>
        <p:spPr bwMode="auto">
          <a:xfrm flipH="1">
            <a:off x="5926680" y="2042342"/>
            <a:ext cx="2893790" cy="292997"/>
          </a:xfrm>
          <a:prstGeom prst="rect">
            <a:avLst/>
          </a:prstGeom>
          <a:solidFill>
            <a:schemeClr val="accent2"/>
          </a:solidFill>
          <a:ln w="25400">
            <a:solidFill>
              <a:schemeClr val="tx1"/>
            </a:solidFill>
            <a:prstDash val="solid"/>
            <a:headEnd/>
            <a:tailEnd/>
          </a:ln>
          <a:effectLst/>
        </p:spPr>
        <p:style>
          <a:lnRef idx="2">
            <a:schemeClr val="accent2">
              <a:shade val="50000"/>
            </a:schemeClr>
          </a:lnRef>
          <a:fillRef idx="1">
            <a:schemeClr val="accent2"/>
          </a:fillRef>
          <a:effectRef idx="0">
            <a:schemeClr val="accent2"/>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fontAlgn="auto">
              <a:spcBef>
                <a:spcPts val="0"/>
              </a:spcBef>
              <a:spcAft>
                <a:spcPts val="0"/>
              </a:spcAft>
              <a:defRPr/>
            </a:pPr>
            <a:endParaRPr kumimoji="0" lang="ko-KR" altLang="en-US" dirty="0">
              <a:effectLst>
                <a:outerShdw blurRad="38100" dist="38100" dir="2700000" algn="tl">
                  <a:srgbClr val="000000">
                    <a:alpha val="43137"/>
                  </a:srgbClr>
                </a:outerShdw>
              </a:effectLst>
            </a:endParaRPr>
          </a:p>
        </p:txBody>
      </p:sp>
      <p:sp>
        <p:nvSpPr>
          <p:cNvPr id="52" name="TextBox 10"/>
          <p:cNvSpPr txBox="1"/>
          <p:nvPr/>
        </p:nvSpPr>
        <p:spPr bwMode="auto">
          <a:xfrm>
            <a:off x="5926681" y="2027562"/>
            <a:ext cx="2893790" cy="307777"/>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400" b="1" dirty="0" err="1" smtClean="0">
                <a:solidFill>
                  <a:schemeClr val="bg1"/>
                </a:solidFill>
                <a:cs typeface="Arial" pitchFamily="34" charset="0"/>
              </a:rPr>
              <a:t>Narkoba</a:t>
            </a:r>
            <a:endParaRPr lang="ko-KR" altLang="en-US" sz="1400" b="1" dirty="0">
              <a:solidFill>
                <a:schemeClr val="bg1"/>
              </a:solidFill>
              <a:cs typeface="Arial" pitchFamily="34" charset="0"/>
            </a:endParaRPr>
          </a:p>
        </p:txBody>
      </p:sp>
      <p:sp>
        <p:nvSpPr>
          <p:cNvPr id="53" name="AutoShape 92"/>
          <p:cNvSpPr>
            <a:spLocks noChangeArrowheads="1"/>
          </p:cNvSpPr>
          <p:nvPr/>
        </p:nvSpPr>
        <p:spPr bwMode="auto">
          <a:xfrm flipH="1">
            <a:off x="5436095" y="2561815"/>
            <a:ext cx="346569" cy="311411"/>
          </a:xfrm>
          <a:prstGeom prst="rect">
            <a:avLst/>
          </a:prstGeom>
          <a:solidFill>
            <a:schemeClr val="accent1"/>
          </a:solidFill>
          <a:ln w="25400">
            <a:solidFill>
              <a:schemeClr val="tx1"/>
            </a:solidFill>
            <a:prstDash val="solid"/>
            <a:headEnd/>
            <a:tailEnd/>
          </a:ln>
          <a:effectLst>
            <a:outerShdw blurRad="25400" dist="19050" dir="5400000" algn="t"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r>
              <a:rPr lang="en-US" altLang="ko-KR" sz="2800" dirty="0">
                <a:solidFill>
                  <a:schemeClr val="tx1"/>
                </a:solidFill>
              </a:rPr>
              <a:t>7</a:t>
            </a:r>
            <a:endParaRPr kumimoji="0" lang="ko-KR" altLang="en-US" sz="2800" dirty="0">
              <a:solidFill>
                <a:schemeClr val="tx1"/>
              </a:solidFill>
            </a:endParaRPr>
          </a:p>
        </p:txBody>
      </p:sp>
      <p:sp>
        <p:nvSpPr>
          <p:cNvPr id="55" name="AutoShape 92"/>
          <p:cNvSpPr>
            <a:spLocks noChangeArrowheads="1"/>
          </p:cNvSpPr>
          <p:nvPr/>
        </p:nvSpPr>
        <p:spPr bwMode="auto">
          <a:xfrm flipH="1">
            <a:off x="5926680" y="2611909"/>
            <a:ext cx="2893790" cy="292997"/>
          </a:xfrm>
          <a:prstGeom prst="rect">
            <a:avLst/>
          </a:prstGeom>
          <a:solidFill>
            <a:schemeClr val="accent1"/>
          </a:solidFill>
          <a:ln w="25400">
            <a:solidFill>
              <a:schemeClr val="tx1"/>
            </a:solidFill>
            <a:prstDash val="solid"/>
            <a:headEnd/>
            <a:tailEnd/>
          </a:ln>
          <a:effectLst/>
        </p:spPr>
        <p:style>
          <a:lnRef idx="2">
            <a:schemeClr val="accent2">
              <a:shade val="50000"/>
            </a:schemeClr>
          </a:lnRef>
          <a:fillRef idx="1">
            <a:schemeClr val="accent2"/>
          </a:fillRef>
          <a:effectRef idx="0">
            <a:schemeClr val="accent2"/>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fontAlgn="auto">
              <a:spcBef>
                <a:spcPts val="0"/>
              </a:spcBef>
              <a:spcAft>
                <a:spcPts val="0"/>
              </a:spcAft>
              <a:defRPr/>
            </a:pPr>
            <a:endParaRPr kumimoji="0" lang="ko-KR" altLang="en-US" dirty="0">
              <a:effectLst>
                <a:outerShdw blurRad="38100" dist="38100" dir="2700000" algn="tl">
                  <a:srgbClr val="000000">
                    <a:alpha val="43137"/>
                  </a:srgbClr>
                </a:outerShdw>
              </a:effectLst>
            </a:endParaRPr>
          </a:p>
        </p:txBody>
      </p:sp>
      <p:sp>
        <p:nvSpPr>
          <p:cNvPr id="60" name="TextBox 10"/>
          <p:cNvSpPr txBox="1"/>
          <p:nvPr/>
        </p:nvSpPr>
        <p:spPr bwMode="auto">
          <a:xfrm>
            <a:off x="5926681" y="2597129"/>
            <a:ext cx="2893790" cy="307777"/>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400" b="1" dirty="0" err="1" smtClean="0">
                <a:solidFill>
                  <a:schemeClr val="bg1"/>
                </a:solidFill>
                <a:cs typeface="Arial" pitchFamily="34" charset="0"/>
              </a:rPr>
              <a:t>Penegakan</a:t>
            </a:r>
            <a:r>
              <a:rPr lang="en-US" altLang="ko-KR" sz="1400" b="1" dirty="0" smtClean="0">
                <a:solidFill>
                  <a:schemeClr val="bg1"/>
                </a:solidFill>
                <a:cs typeface="Arial" pitchFamily="34" charset="0"/>
              </a:rPr>
              <a:t> </a:t>
            </a:r>
            <a:r>
              <a:rPr lang="en-US" altLang="ko-KR" sz="1400" b="1" dirty="0" err="1" smtClean="0">
                <a:solidFill>
                  <a:schemeClr val="bg1"/>
                </a:solidFill>
                <a:cs typeface="Arial" pitchFamily="34" charset="0"/>
              </a:rPr>
              <a:t>Hukum</a:t>
            </a:r>
            <a:endParaRPr lang="ko-KR" altLang="en-US" sz="1400" b="1" dirty="0">
              <a:solidFill>
                <a:schemeClr val="bg1"/>
              </a:solidFill>
              <a:cs typeface="Arial" pitchFamily="34" charset="0"/>
            </a:endParaRPr>
          </a:p>
        </p:txBody>
      </p:sp>
      <p:sp>
        <p:nvSpPr>
          <p:cNvPr id="65" name="AutoShape 92"/>
          <p:cNvSpPr>
            <a:spLocks noChangeArrowheads="1"/>
          </p:cNvSpPr>
          <p:nvPr/>
        </p:nvSpPr>
        <p:spPr bwMode="auto">
          <a:xfrm flipH="1">
            <a:off x="5440420" y="3062218"/>
            <a:ext cx="346569" cy="311411"/>
          </a:xfrm>
          <a:prstGeom prst="rect">
            <a:avLst/>
          </a:prstGeom>
          <a:solidFill>
            <a:schemeClr val="accent2"/>
          </a:solidFill>
          <a:ln w="25400">
            <a:solidFill>
              <a:schemeClr val="tx1"/>
            </a:solidFill>
            <a:headEnd/>
            <a:tailEnd/>
          </a:ln>
          <a:effectLst>
            <a:outerShdw blurRad="25400" dist="1905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r>
              <a:rPr lang="en-US" altLang="ko-KR" sz="2800" dirty="0">
                <a:solidFill>
                  <a:schemeClr val="tx1"/>
                </a:solidFill>
              </a:rPr>
              <a:t>8</a:t>
            </a:r>
            <a:endParaRPr kumimoji="0" lang="ko-KR" altLang="en-US" sz="2800" dirty="0">
              <a:solidFill>
                <a:schemeClr val="tx1"/>
              </a:solidFill>
            </a:endParaRPr>
          </a:p>
        </p:txBody>
      </p:sp>
      <p:sp>
        <p:nvSpPr>
          <p:cNvPr id="78" name="AutoShape 92"/>
          <p:cNvSpPr>
            <a:spLocks noChangeArrowheads="1"/>
          </p:cNvSpPr>
          <p:nvPr/>
        </p:nvSpPr>
        <p:spPr bwMode="auto">
          <a:xfrm flipH="1">
            <a:off x="5931005" y="3112312"/>
            <a:ext cx="2893790" cy="292997"/>
          </a:xfrm>
          <a:prstGeom prst="rect">
            <a:avLst/>
          </a:prstGeom>
          <a:solidFill>
            <a:schemeClr val="accent2"/>
          </a:solidFill>
          <a:ln w="25400">
            <a:solidFill>
              <a:schemeClr val="tx1"/>
            </a:solidFill>
            <a:prstDash val="solid"/>
            <a:headEnd/>
            <a:tailEnd/>
          </a:ln>
          <a:effectLst/>
        </p:spPr>
        <p:style>
          <a:lnRef idx="2">
            <a:schemeClr val="accent2">
              <a:shade val="50000"/>
            </a:schemeClr>
          </a:lnRef>
          <a:fillRef idx="1">
            <a:schemeClr val="accent2"/>
          </a:fillRef>
          <a:effectRef idx="0">
            <a:schemeClr val="accent2"/>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fontAlgn="auto">
              <a:spcBef>
                <a:spcPts val="0"/>
              </a:spcBef>
              <a:spcAft>
                <a:spcPts val="0"/>
              </a:spcAft>
              <a:defRPr/>
            </a:pPr>
            <a:endParaRPr kumimoji="0" lang="ko-KR" altLang="en-US" dirty="0">
              <a:effectLst>
                <a:outerShdw blurRad="38100" dist="38100" dir="2700000" algn="tl">
                  <a:srgbClr val="000000">
                    <a:alpha val="43137"/>
                  </a:srgbClr>
                </a:outerShdw>
              </a:effectLst>
            </a:endParaRPr>
          </a:p>
        </p:txBody>
      </p:sp>
      <p:sp>
        <p:nvSpPr>
          <p:cNvPr id="79" name="TextBox 10"/>
          <p:cNvSpPr txBox="1"/>
          <p:nvPr/>
        </p:nvSpPr>
        <p:spPr bwMode="auto">
          <a:xfrm>
            <a:off x="5931006" y="3097532"/>
            <a:ext cx="2893790" cy="307777"/>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400" b="1" dirty="0" err="1" smtClean="0">
                <a:solidFill>
                  <a:schemeClr val="bg1"/>
                </a:solidFill>
                <a:cs typeface="Arial" pitchFamily="34" charset="0"/>
              </a:rPr>
              <a:t>Terorisme</a:t>
            </a:r>
            <a:endParaRPr lang="ko-KR" altLang="en-US" sz="1400" b="1" dirty="0">
              <a:solidFill>
                <a:schemeClr val="bg1"/>
              </a:solidFill>
              <a:cs typeface="Arial" pitchFamily="34" charset="0"/>
            </a:endParaRPr>
          </a:p>
        </p:txBody>
      </p:sp>
    </p:spTree>
    <p:extLst>
      <p:ext uri="{BB962C8B-B14F-4D97-AF65-F5344CB8AC3E}">
        <p14:creationId xmlns:p14="http://schemas.microsoft.com/office/powerpoint/2010/main" val="2930785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763688" y="25735"/>
            <a:ext cx="7380312" cy="776530"/>
          </a:xfrm>
          <a:prstGeom prst="rect">
            <a:avLst/>
          </a:prstGeom>
        </p:spPr>
        <p:txBody>
          <a:bodyPr/>
          <a:lstStyle/>
          <a:p>
            <a:r>
              <a:rPr lang="en-US" altLang="ko-KR" dirty="0" err="1" smtClean="0">
                <a:solidFill>
                  <a:schemeClr val="bg1"/>
                </a:solidFill>
              </a:rPr>
              <a:t>Kesadaran</a:t>
            </a:r>
            <a:r>
              <a:rPr lang="en-US" altLang="ko-KR" dirty="0" smtClean="0">
                <a:solidFill>
                  <a:schemeClr val="bg1"/>
                </a:solidFill>
              </a:rPr>
              <a:t> </a:t>
            </a:r>
            <a:r>
              <a:rPr lang="en-US" altLang="ko-KR" dirty="0" err="1" smtClean="0">
                <a:solidFill>
                  <a:schemeClr val="bg1"/>
                </a:solidFill>
              </a:rPr>
              <a:t>Perpajakan</a:t>
            </a:r>
            <a:endParaRPr lang="ko-KR" altLang="en-US" dirty="0">
              <a:solidFill>
                <a:schemeClr val="bg1"/>
              </a:solidFill>
            </a:endParaRPr>
          </a:p>
        </p:txBody>
      </p:sp>
      <p:sp>
        <p:nvSpPr>
          <p:cNvPr id="7" name="Frame 6"/>
          <p:cNvSpPr/>
          <p:nvPr/>
        </p:nvSpPr>
        <p:spPr>
          <a:xfrm>
            <a:off x="2267664" y="1167534"/>
            <a:ext cx="6156336" cy="3435965"/>
          </a:xfrm>
          <a:prstGeom prst="frame">
            <a:avLst>
              <a:gd name="adj1" fmla="val 18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8" name="Rectangle 7"/>
          <p:cNvSpPr/>
          <p:nvPr/>
        </p:nvSpPr>
        <p:spPr>
          <a:xfrm>
            <a:off x="2501516" y="1409352"/>
            <a:ext cx="5688632" cy="2952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1" name="Group 10"/>
          <p:cNvGrpSpPr/>
          <p:nvPr/>
        </p:nvGrpSpPr>
        <p:grpSpPr>
          <a:xfrm>
            <a:off x="2738914" y="1577126"/>
            <a:ext cx="5274840" cy="1896631"/>
            <a:chOff x="2753544" y="1635646"/>
            <a:chExt cx="5274840" cy="1896631"/>
          </a:xfrm>
        </p:grpSpPr>
        <p:sp>
          <p:nvSpPr>
            <p:cNvPr id="9" name="TextBox 8"/>
            <p:cNvSpPr txBox="1"/>
            <p:nvPr/>
          </p:nvSpPr>
          <p:spPr>
            <a:xfrm>
              <a:off x="2753544" y="1962617"/>
              <a:ext cx="5274840" cy="1569660"/>
            </a:xfrm>
            <a:prstGeom prst="rect">
              <a:avLst/>
            </a:prstGeom>
            <a:noFill/>
          </p:spPr>
          <p:txBody>
            <a:bodyPr wrap="square" rtlCol="0">
              <a:spAutoFit/>
            </a:bodyPr>
            <a:lstStyle/>
            <a:p>
              <a:pPr algn="just"/>
              <a:r>
                <a:rPr lang="en-US" sz="1200" dirty="0" err="1"/>
                <a:t>Kesadaran</a:t>
              </a:r>
              <a:r>
                <a:rPr lang="en-US" sz="1200" dirty="0"/>
                <a:t> </a:t>
              </a:r>
              <a:r>
                <a:rPr lang="en-US" sz="1200" dirty="0" err="1"/>
                <a:t>perpajakan</a:t>
              </a:r>
              <a:r>
                <a:rPr lang="en-US" sz="1200" dirty="0"/>
                <a:t> </a:t>
              </a:r>
              <a:r>
                <a:rPr lang="en-US" sz="1200" dirty="0" err="1"/>
                <a:t>menjadi</a:t>
              </a:r>
              <a:r>
                <a:rPr lang="en-US" sz="1200" dirty="0"/>
                <a:t> </a:t>
              </a:r>
              <a:r>
                <a:rPr lang="en-US" sz="1200" dirty="0" err="1"/>
                <a:t>permasalahan</a:t>
              </a:r>
              <a:r>
                <a:rPr lang="en-US" sz="1200" dirty="0"/>
                <a:t> </a:t>
              </a:r>
              <a:r>
                <a:rPr lang="en-US" sz="1200" dirty="0" err="1"/>
                <a:t>utama</a:t>
              </a:r>
              <a:r>
                <a:rPr lang="en-US" sz="1200" dirty="0"/>
                <a:t> </a:t>
              </a:r>
              <a:r>
                <a:rPr lang="en-US" sz="1200" dirty="0" err="1"/>
                <a:t>bangsa</a:t>
              </a:r>
              <a:r>
                <a:rPr lang="en-US" sz="1200" dirty="0"/>
                <a:t>, </a:t>
              </a:r>
              <a:r>
                <a:rPr lang="en-US" sz="1200" dirty="0" err="1"/>
                <a:t>karena</a:t>
              </a:r>
              <a:r>
                <a:rPr lang="en-US" sz="1200" dirty="0"/>
                <a:t> </a:t>
              </a:r>
              <a:r>
                <a:rPr lang="en-US" sz="1200" dirty="0" err="1"/>
                <a:t>uang</a:t>
              </a:r>
              <a:r>
                <a:rPr lang="en-US" sz="1200" dirty="0"/>
                <a:t> </a:t>
              </a:r>
              <a:r>
                <a:rPr lang="en-US" sz="1200" dirty="0" err="1"/>
                <a:t>dari</a:t>
              </a:r>
              <a:r>
                <a:rPr lang="en-US" sz="1200" dirty="0"/>
                <a:t> </a:t>
              </a:r>
              <a:r>
                <a:rPr lang="en-US" sz="1200" dirty="0" err="1"/>
                <a:t>pajak</a:t>
              </a:r>
              <a:r>
                <a:rPr lang="en-US" sz="1200" dirty="0"/>
                <a:t> </a:t>
              </a:r>
              <a:r>
                <a:rPr lang="en-US" sz="1200" dirty="0" err="1"/>
                <a:t>menjadi</a:t>
              </a:r>
              <a:r>
                <a:rPr lang="en-US" sz="1200" dirty="0"/>
                <a:t> </a:t>
              </a:r>
              <a:r>
                <a:rPr lang="en-US" sz="1200" dirty="0" err="1"/>
                <a:t>tulang</a:t>
              </a:r>
              <a:r>
                <a:rPr lang="en-US" sz="1200" dirty="0"/>
                <a:t> </a:t>
              </a:r>
              <a:r>
                <a:rPr lang="en-US" sz="1200" dirty="0" err="1"/>
                <a:t>punggung</a:t>
              </a:r>
              <a:r>
                <a:rPr lang="en-US" sz="1200" dirty="0"/>
                <a:t> </a:t>
              </a:r>
              <a:r>
                <a:rPr lang="en-US" sz="1200" dirty="0" err="1"/>
                <a:t>pembiayaan</a:t>
              </a:r>
              <a:r>
                <a:rPr lang="en-US" sz="1200" dirty="0"/>
                <a:t> </a:t>
              </a:r>
              <a:r>
                <a:rPr lang="en-US" sz="1200" dirty="0" err="1"/>
                <a:t>pembangunan</a:t>
              </a:r>
              <a:r>
                <a:rPr lang="en-US" sz="1200" dirty="0" smtClean="0"/>
                <a:t>.</a:t>
              </a:r>
              <a:r>
                <a:rPr lang="en-US" sz="1200" dirty="0">
                  <a:solidFill>
                    <a:schemeClr val="tx1">
                      <a:lumMod val="75000"/>
                      <a:lumOff val="25000"/>
                    </a:schemeClr>
                  </a:solidFill>
                  <a:cs typeface="Arial" pitchFamily="34" charset="0"/>
                </a:rPr>
                <a:t> </a:t>
              </a:r>
              <a:r>
                <a:rPr lang="en-US" sz="1200" dirty="0" err="1" smtClean="0">
                  <a:solidFill>
                    <a:schemeClr val="tx1">
                      <a:lumMod val="75000"/>
                      <a:lumOff val="25000"/>
                    </a:schemeClr>
                  </a:solidFill>
                  <a:cs typeface="Arial" pitchFamily="34" charset="0"/>
                </a:rPr>
                <a:t>Masalah</a:t>
              </a:r>
              <a:r>
                <a:rPr lang="en-US" sz="1200" dirty="0" smtClean="0">
                  <a:solidFill>
                    <a:schemeClr val="tx1">
                      <a:lumMod val="75000"/>
                      <a:lumOff val="25000"/>
                    </a:schemeClr>
                  </a:solidFill>
                  <a:cs typeface="Arial" pitchFamily="34" charset="0"/>
                </a:rPr>
                <a:t>  yang </a:t>
              </a:r>
              <a:r>
                <a:rPr lang="en-US" sz="1200" dirty="0" err="1" smtClean="0">
                  <a:solidFill>
                    <a:schemeClr val="tx1">
                      <a:lumMod val="75000"/>
                      <a:lumOff val="25000"/>
                    </a:schemeClr>
                  </a:solidFill>
                  <a:cs typeface="Arial" pitchFamily="34" charset="0"/>
                </a:rPr>
                <a:t>muncul</a:t>
              </a:r>
              <a:r>
                <a:rPr lang="en-US" sz="1200" dirty="0" smtClean="0">
                  <a:solidFill>
                    <a:schemeClr val="tx1">
                      <a:lumMod val="75000"/>
                      <a:lumOff val="25000"/>
                    </a:schemeClr>
                  </a:solidFill>
                  <a:cs typeface="Arial" pitchFamily="34" charset="0"/>
                </a:rPr>
                <a:t> </a:t>
              </a:r>
              <a:r>
                <a:rPr lang="en-US" sz="1200" dirty="0" err="1" smtClean="0">
                  <a:solidFill>
                    <a:schemeClr val="tx1">
                      <a:lumMod val="75000"/>
                      <a:lumOff val="25000"/>
                    </a:schemeClr>
                  </a:solidFill>
                  <a:cs typeface="Arial" pitchFamily="34" charset="0"/>
                </a:rPr>
                <a:t>adalah</a:t>
              </a:r>
              <a:r>
                <a:rPr lang="en-US" sz="1200" dirty="0" smtClean="0">
                  <a:solidFill>
                    <a:schemeClr val="tx1">
                      <a:lumMod val="75000"/>
                      <a:lumOff val="25000"/>
                    </a:schemeClr>
                  </a:solidFill>
                  <a:cs typeface="Arial" pitchFamily="34" charset="0"/>
                </a:rPr>
                <a:t> </a:t>
              </a:r>
              <a:r>
                <a:rPr lang="en-US" sz="1200" dirty="0" err="1" smtClean="0">
                  <a:solidFill>
                    <a:schemeClr val="tx1">
                      <a:lumMod val="75000"/>
                      <a:lumOff val="25000"/>
                    </a:schemeClr>
                  </a:solidFill>
                  <a:cs typeface="Arial" pitchFamily="34" charset="0"/>
                </a:rPr>
                <a:t>kurangnya</a:t>
              </a:r>
              <a:r>
                <a:rPr lang="en-US" sz="1200" dirty="0" smtClean="0">
                  <a:solidFill>
                    <a:schemeClr val="tx1">
                      <a:lumMod val="75000"/>
                      <a:lumOff val="25000"/>
                    </a:schemeClr>
                  </a:solidFill>
                  <a:cs typeface="Arial" pitchFamily="34" charset="0"/>
                </a:rPr>
                <a:t> </a:t>
              </a:r>
              <a:r>
                <a:rPr lang="en-US" sz="1200" dirty="0" err="1" smtClean="0">
                  <a:solidFill>
                    <a:schemeClr val="tx1">
                      <a:lumMod val="75000"/>
                      <a:lumOff val="25000"/>
                    </a:schemeClr>
                  </a:solidFill>
                  <a:cs typeface="Arial" pitchFamily="34" charset="0"/>
                </a:rPr>
                <a:t>kesadaran</a:t>
              </a:r>
              <a:r>
                <a:rPr lang="en-US" sz="1200" dirty="0" smtClean="0">
                  <a:solidFill>
                    <a:schemeClr val="tx1">
                      <a:lumMod val="75000"/>
                      <a:lumOff val="25000"/>
                    </a:schemeClr>
                  </a:solidFill>
                  <a:cs typeface="Arial" pitchFamily="34" charset="0"/>
                </a:rPr>
                <a:t> </a:t>
              </a:r>
              <a:r>
                <a:rPr lang="en-US" sz="1200" dirty="0" err="1" smtClean="0">
                  <a:solidFill>
                    <a:schemeClr val="tx1">
                      <a:lumMod val="75000"/>
                      <a:lumOff val="25000"/>
                    </a:schemeClr>
                  </a:solidFill>
                  <a:cs typeface="Arial" pitchFamily="34" charset="0"/>
                </a:rPr>
                <a:t>untuk</a:t>
              </a:r>
              <a:r>
                <a:rPr lang="en-US" sz="1200" dirty="0" smtClean="0">
                  <a:solidFill>
                    <a:schemeClr val="tx1">
                      <a:lumMod val="75000"/>
                      <a:lumOff val="25000"/>
                    </a:schemeClr>
                  </a:solidFill>
                  <a:cs typeface="Arial" pitchFamily="34" charset="0"/>
                </a:rPr>
                <a:t> </a:t>
              </a:r>
              <a:r>
                <a:rPr lang="en-US" sz="1200" dirty="0" err="1" smtClean="0">
                  <a:solidFill>
                    <a:schemeClr val="tx1">
                      <a:lumMod val="75000"/>
                      <a:lumOff val="25000"/>
                    </a:schemeClr>
                  </a:solidFill>
                  <a:cs typeface="Arial" pitchFamily="34" charset="0"/>
                </a:rPr>
                <a:t>membayar</a:t>
              </a:r>
              <a:r>
                <a:rPr lang="en-US" sz="1200" dirty="0" smtClean="0">
                  <a:solidFill>
                    <a:schemeClr val="tx1">
                      <a:lumMod val="75000"/>
                      <a:lumOff val="25000"/>
                    </a:schemeClr>
                  </a:solidFill>
                  <a:cs typeface="Arial" pitchFamily="34" charset="0"/>
                </a:rPr>
                <a:t> </a:t>
              </a:r>
              <a:r>
                <a:rPr lang="en-US" sz="1200" dirty="0" err="1" smtClean="0">
                  <a:solidFill>
                    <a:schemeClr val="tx1">
                      <a:lumMod val="75000"/>
                      <a:lumOff val="25000"/>
                    </a:schemeClr>
                  </a:solidFill>
                  <a:cs typeface="Arial" pitchFamily="34" charset="0"/>
                </a:rPr>
                <a:t>pajak</a:t>
              </a:r>
              <a:r>
                <a:rPr lang="en-US" sz="1200" dirty="0" smtClean="0">
                  <a:solidFill>
                    <a:schemeClr val="tx1">
                      <a:lumMod val="75000"/>
                      <a:lumOff val="25000"/>
                    </a:schemeClr>
                  </a:solidFill>
                  <a:cs typeface="Arial" pitchFamily="34" charset="0"/>
                </a:rPr>
                <a:t> </a:t>
              </a:r>
              <a:r>
                <a:rPr lang="en-US" sz="1200" dirty="0" err="1" smtClean="0">
                  <a:solidFill>
                    <a:schemeClr val="tx1">
                      <a:lumMod val="75000"/>
                      <a:lumOff val="25000"/>
                    </a:schemeClr>
                  </a:solidFill>
                  <a:cs typeface="Arial" pitchFamily="34" charset="0"/>
                </a:rPr>
                <a:t>dari</a:t>
              </a:r>
              <a:r>
                <a:rPr lang="en-US" sz="1200" dirty="0" smtClean="0">
                  <a:solidFill>
                    <a:schemeClr val="tx1">
                      <a:lumMod val="75000"/>
                      <a:lumOff val="25000"/>
                    </a:schemeClr>
                  </a:solidFill>
                  <a:cs typeface="Arial" pitchFamily="34" charset="0"/>
                </a:rPr>
                <a:t>        </a:t>
              </a:r>
              <a:r>
                <a:rPr lang="en-US" sz="1200" dirty="0" err="1" smtClean="0">
                  <a:solidFill>
                    <a:schemeClr val="tx1">
                      <a:lumMod val="75000"/>
                      <a:lumOff val="25000"/>
                    </a:schemeClr>
                  </a:solidFill>
                  <a:cs typeface="Arial" pitchFamily="34" charset="0"/>
                </a:rPr>
                <a:t>masyarakat</a:t>
              </a:r>
              <a:r>
                <a:rPr lang="en-US" sz="1200" dirty="0" smtClean="0">
                  <a:solidFill>
                    <a:schemeClr val="tx1">
                      <a:lumMod val="75000"/>
                      <a:lumOff val="25000"/>
                    </a:schemeClr>
                  </a:solidFill>
                  <a:cs typeface="Arial" pitchFamily="34" charset="0"/>
                </a:rPr>
                <a:t> </a:t>
              </a:r>
              <a:r>
                <a:rPr lang="en-US" sz="1200" dirty="0" err="1" smtClean="0">
                  <a:solidFill>
                    <a:schemeClr val="tx1">
                      <a:lumMod val="75000"/>
                      <a:lumOff val="25000"/>
                    </a:schemeClr>
                  </a:solidFill>
                  <a:cs typeface="Arial" pitchFamily="34" charset="0"/>
                </a:rPr>
                <a:t>baik</a:t>
              </a:r>
              <a:r>
                <a:rPr lang="en-US" sz="1200" dirty="0" smtClean="0">
                  <a:solidFill>
                    <a:schemeClr val="tx1">
                      <a:lumMod val="75000"/>
                      <a:lumOff val="25000"/>
                    </a:schemeClr>
                  </a:solidFill>
                  <a:cs typeface="Arial" pitchFamily="34" charset="0"/>
                </a:rPr>
                <a:t> </a:t>
              </a:r>
              <a:r>
                <a:rPr lang="en-US" sz="1200" dirty="0" err="1" smtClean="0">
                  <a:solidFill>
                    <a:schemeClr val="tx1">
                      <a:lumMod val="75000"/>
                      <a:lumOff val="25000"/>
                    </a:schemeClr>
                  </a:solidFill>
                  <a:cs typeface="Arial" pitchFamily="34" charset="0"/>
                </a:rPr>
                <a:t>perorangan</a:t>
              </a:r>
              <a:r>
                <a:rPr lang="en-US" sz="1200" dirty="0" smtClean="0">
                  <a:solidFill>
                    <a:schemeClr val="tx1">
                      <a:lumMod val="75000"/>
                      <a:lumOff val="25000"/>
                    </a:schemeClr>
                  </a:solidFill>
                  <a:cs typeface="Arial" pitchFamily="34" charset="0"/>
                </a:rPr>
                <a:t> </a:t>
              </a:r>
              <a:r>
                <a:rPr lang="en-US" sz="1200" dirty="0" err="1" smtClean="0">
                  <a:solidFill>
                    <a:schemeClr val="tx1">
                      <a:lumMod val="75000"/>
                      <a:lumOff val="25000"/>
                    </a:schemeClr>
                  </a:solidFill>
                  <a:cs typeface="Arial" pitchFamily="34" charset="0"/>
                </a:rPr>
                <a:t>maupun</a:t>
              </a:r>
              <a:r>
                <a:rPr lang="en-US" sz="1200" dirty="0" smtClean="0">
                  <a:solidFill>
                    <a:schemeClr val="tx1">
                      <a:lumMod val="75000"/>
                      <a:lumOff val="25000"/>
                    </a:schemeClr>
                  </a:solidFill>
                  <a:cs typeface="Arial" pitchFamily="34" charset="0"/>
                </a:rPr>
                <a:t> </a:t>
              </a:r>
              <a:r>
                <a:rPr lang="en-US" sz="1200" dirty="0" err="1" smtClean="0">
                  <a:solidFill>
                    <a:schemeClr val="tx1">
                      <a:lumMod val="75000"/>
                      <a:lumOff val="25000"/>
                    </a:schemeClr>
                  </a:solidFill>
                  <a:cs typeface="Arial" pitchFamily="34" charset="0"/>
                </a:rPr>
                <a:t>lembaga</a:t>
              </a:r>
              <a:r>
                <a:rPr lang="en-US" sz="1200" dirty="0" smtClean="0">
                  <a:solidFill>
                    <a:schemeClr val="tx1">
                      <a:lumMod val="75000"/>
                      <a:lumOff val="25000"/>
                    </a:schemeClr>
                  </a:solidFill>
                  <a:cs typeface="Arial" pitchFamily="34" charset="0"/>
                </a:rPr>
                <a:t>.</a:t>
              </a:r>
            </a:p>
            <a:p>
              <a:pPr algn="just"/>
              <a:endParaRPr lang="en-US" altLang="ko-KR" sz="1200" dirty="0">
                <a:solidFill>
                  <a:schemeClr val="tx1">
                    <a:lumMod val="75000"/>
                    <a:lumOff val="25000"/>
                  </a:schemeClr>
                </a:solidFill>
                <a:cs typeface="Arial" pitchFamily="34" charset="0"/>
              </a:endParaRPr>
            </a:p>
            <a:p>
              <a:pPr algn="just"/>
              <a:r>
                <a:rPr lang="en-US" altLang="ko-KR" sz="1200" dirty="0" err="1" smtClean="0">
                  <a:solidFill>
                    <a:schemeClr val="tx1">
                      <a:lumMod val="75000"/>
                      <a:lumOff val="25000"/>
                    </a:schemeClr>
                  </a:solidFill>
                  <a:cs typeface="Arial" pitchFamily="34" charset="0"/>
                </a:rPr>
                <a:t>Tidak</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hanya</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dari</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masyarakat</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kelas</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bawah</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bahkan</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dari</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kalangan</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atas</a:t>
              </a:r>
              <a:r>
                <a:rPr lang="en-US" altLang="ko-KR" sz="1200" dirty="0" smtClean="0">
                  <a:solidFill>
                    <a:schemeClr val="tx1">
                      <a:lumMod val="75000"/>
                      <a:lumOff val="25000"/>
                    </a:schemeClr>
                  </a:solidFill>
                  <a:cs typeface="Arial" pitchFamily="34" charset="0"/>
                </a:rPr>
                <a:t> pun </a:t>
              </a:r>
              <a:r>
                <a:rPr lang="en-US" altLang="ko-KR" sz="1200" dirty="0" err="1" smtClean="0">
                  <a:solidFill>
                    <a:schemeClr val="tx1">
                      <a:lumMod val="75000"/>
                      <a:lumOff val="25000"/>
                    </a:schemeClr>
                  </a:solidFill>
                  <a:cs typeface="Arial" pitchFamily="34" charset="0"/>
                </a:rPr>
                <a:t>banyak</a:t>
              </a:r>
              <a:r>
                <a:rPr lang="en-US" altLang="ko-KR" sz="1200" dirty="0" smtClean="0">
                  <a:solidFill>
                    <a:schemeClr val="tx1">
                      <a:lumMod val="75000"/>
                      <a:lumOff val="25000"/>
                    </a:schemeClr>
                  </a:solidFill>
                  <a:cs typeface="Arial" pitchFamily="34" charset="0"/>
                </a:rPr>
                <a:t> yang </a:t>
              </a:r>
              <a:r>
                <a:rPr lang="en-US" altLang="ko-KR" sz="1200" dirty="0" err="1" smtClean="0">
                  <a:solidFill>
                    <a:schemeClr val="tx1">
                      <a:lumMod val="75000"/>
                      <a:lumOff val="25000"/>
                    </a:schemeClr>
                  </a:solidFill>
                  <a:cs typeface="Arial" pitchFamily="34" charset="0"/>
                </a:rPr>
                <a:t>tidak</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patuh</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untuk</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membayar</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pajak</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Padahal</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kita</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sama-sama</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menikmati</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fasilitas</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umum</a:t>
              </a:r>
              <a:endParaRPr lang="en-US" altLang="ko-KR" sz="1200" dirty="0">
                <a:solidFill>
                  <a:schemeClr val="tx1">
                    <a:lumMod val="75000"/>
                    <a:lumOff val="25000"/>
                  </a:schemeClr>
                </a:solidFill>
                <a:cs typeface="Arial" pitchFamily="34" charset="0"/>
              </a:endParaRPr>
            </a:p>
          </p:txBody>
        </p:sp>
        <p:sp>
          <p:nvSpPr>
            <p:cNvPr id="10" name="TextBox 9"/>
            <p:cNvSpPr txBox="1"/>
            <p:nvPr/>
          </p:nvSpPr>
          <p:spPr>
            <a:xfrm>
              <a:off x="2753544" y="1635646"/>
              <a:ext cx="5274840" cy="276999"/>
            </a:xfrm>
            <a:prstGeom prst="rect">
              <a:avLst/>
            </a:prstGeom>
            <a:noFill/>
          </p:spPr>
          <p:txBody>
            <a:bodyPr wrap="square" rtlCol="0">
              <a:spAutoFit/>
            </a:bodyPr>
            <a:lstStyle/>
            <a:p>
              <a:r>
                <a:rPr lang="en-US" altLang="ko-KR" sz="1200" b="1" dirty="0" smtClean="0">
                  <a:solidFill>
                    <a:schemeClr val="tx1">
                      <a:lumMod val="75000"/>
                      <a:lumOff val="25000"/>
                    </a:schemeClr>
                  </a:solidFill>
                  <a:cs typeface="Arial" pitchFamily="34" charset="0"/>
                </a:rPr>
                <a:t> </a:t>
              </a:r>
              <a:r>
                <a:rPr lang="en-US" altLang="ko-KR" sz="1200" b="1" dirty="0" err="1" smtClean="0">
                  <a:solidFill>
                    <a:schemeClr val="tx1">
                      <a:lumMod val="75000"/>
                      <a:lumOff val="25000"/>
                    </a:schemeClr>
                  </a:solidFill>
                  <a:cs typeface="Arial" pitchFamily="34" charset="0"/>
                </a:rPr>
                <a:t>Masalah</a:t>
              </a:r>
              <a:r>
                <a:rPr lang="en-US" altLang="ko-KR" sz="1200" b="1" dirty="0" smtClean="0">
                  <a:solidFill>
                    <a:schemeClr val="tx1">
                      <a:lumMod val="75000"/>
                      <a:lumOff val="25000"/>
                    </a:schemeClr>
                  </a:solidFill>
                  <a:cs typeface="Arial" pitchFamily="34" charset="0"/>
                </a:rPr>
                <a:t> </a:t>
              </a:r>
              <a:r>
                <a:rPr lang="en-US" altLang="ko-KR" sz="1200" b="1" dirty="0" err="1" smtClean="0">
                  <a:solidFill>
                    <a:schemeClr val="tx1">
                      <a:lumMod val="75000"/>
                      <a:lumOff val="25000"/>
                    </a:schemeClr>
                  </a:solidFill>
                  <a:cs typeface="Arial" pitchFamily="34" charset="0"/>
                </a:rPr>
                <a:t>Kesadaran</a:t>
              </a:r>
              <a:r>
                <a:rPr lang="en-US" altLang="ko-KR" sz="1200" b="1" dirty="0" smtClean="0">
                  <a:solidFill>
                    <a:schemeClr val="tx1">
                      <a:lumMod val="75000"/>
                      <a:lumOff val="25000"/>
                    </a:schemeClr>
                  </a:solidFill>
                  <a:cs typeface="Arial" pitchFamily="34" charset="0"/>
                </a:rPr>
                <a:t> </a:t>
              </a:r>
              <a:r>
                <a:rPr lang="en-US" altLang="ko-KR" sz="1200" b="1" dirty="0" err="1" smtClean="0">
                  <a:solidFill>
                    <a:schemeClr val="tx1">
                      <a:lumMod val="75000"/>
                      <a:lumOff val="25000"/>
                    </a:schemeClr>
                  </a:solidFill>
                  <a:cs typeface="Arial" pitchFamily="34" charset="0"/>
                </a:rPr>
                <a:t>Perpajakan</a:t>
              </a:r>
              <a:endParaRPr lang="ko-KR" altLang="en-US" sz="12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4263372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763688" y="25735"/>
            <a:ext cx="7380312" cy="776530"/>
          </a:xfrm>
          <a:prstGeom prst="rect">
            <a:avLst/>
          </a:prstGeom>
        </p:spPr>
        <p:txBody>
          <a:bodyPr/>
          <a:lstStyle/>
          <a:p>
            <a:r>
              <a:rPr lang="en-US" altLang="ko-KR" dirty="0" err="1" smtClean="0">
                <a:solidFill>
                  <a:schemeClr val="bg1"/>
                </a:solidFill>
              </a:rPr>
              <a:t>Korupsi</a:t>
            </a:r>
            <a:endParaRPr lang="ko-KR" altLang="en-US" dirty="0">
              <a:solidFill>
                <a:schemeClr val="bg1"/>
              </a:solidFill>
            </a:endParaRPr>
          </a:p>
        </p:txBody>
      </p:sp>
      <p:sp>
        <p:nvSpPr>
          <p:cNvPr id="7" name="Frame 6"/>
          <p:cNvSpPr/>
          <p:nvPr/>
        </p:nvSpPr>
        <p:spPr>
          <a:xfrm>
            <a:off x="2267664" y="1167534"/>
            <a:ext cx="6156336" cy="3435965"/>
          </a:xfrm>
          <a:prstGeom prst="frame">
            <a:avLst>
              <a:gd name="adj1" fmla="val 18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8" name="Rectangle 7"/>
          <p:cNvSpPr/>
          <p:nvPr/>
        </p:nvSpPr>
        <p:spPr>
          <a:xfrm>
            <a:off x="2501516" y="1409352"/>
            <a:ext cx="5688632" cy="2952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1" name="Group 10"/>
          <p:cNvGrpSpPr/>
          <p:nvPr/>
        </p:nvGrpSpPr>
        <p:grpSpPr>
          <a:xfrm>
            <a:off x="2738914" y="1577126"/>
            <a:ext cx="5274840" cy="1711966"/>
            <a:chOff x="2753544" y="1635646"/>
            <a:chExt cx="5274840" cy="1711966"/>
          </a:xfrm>
        </p:grpSpPr>
        <p:sp>
          <p:nvSpPr>
            <p:cNvPr id="9" name="TextBox 8"/>
            <p:cNvSpPr txBox="1"/>
            <p:nvPr/>
          </p:nvSpPr>
          <p:spPr>
            <a:xfrm>
              <a:off x="2753544" y="1962617"/>
              <a:ext cx="5274840" cy="1384995"/>
            </a:xfrm>
            <a:prstGeom prst="rect">
              <a:avLst/>
            </a:prstGeom>
            <a:noFill/>
          </p:spPr>
          <p:txBody>
            <a:bodyPr wrap="square" rtlCol="0">
              <a:spAutoFit/>
            </a:bodyPr>
            <a:lstStyle/>
            <a:p>
              <a:pPr algn="just"/>
              <a:r>
                <a:rPr lang="en-US" sz="1200" dirty="0" err="1" smtClean="0"/>
                <a:t>Masalah</a:t>
              </a:r>
              <a:r>
                <a:rPr lang="en-US" sz="1200" dirty="0" smtClean="0"/>
                <a:t> </a:t>
              </a:r>
              <a:r>
                <a:rPr lang="en-US" sz="1200" dirty="0" err="1" smtClean="0"/>
                <a:t>korupsi</a:t>
              </a:r>
              <a:r>
                <a:rPr lang="en-US" sz="1200" dirty="0" smtClean="0"/>
                <a:t> </a:t>
              </a:r>
              <a:r>
                <a:rPr lang="en-US" sz="1200" dirty="0" err="1" smtClean="0"/>
                <a:t>ini</a:t>
              </a:r>
              <a:r>
                <a:rPr lang="en-US" sz="1200" dirty="0" smtClean="0"/>
                <a:t> </a:t>
              </a:r>
              <a:r>
                <a:rPr lang="en-US" sz="1200" dirty="0" err="1" smtClean="0"/>
                <a:t>dari</a:t>
              </a:r>
              <a:r>
                <a:rPr lang="en-US" sz="1200" dirty="0" smtClean="0"/>
                <a:t> </a:t>
              </a:r>
              <a:r>
                <a:rPr lang="en-US" sz="1200" dirty="0" err="1" smtClean="0"/>
                <a:t>dulu</a:t>
              </a:r>
              <a:r>
                <a:rPr lang="en-US" sz="1200" dirty="0" smtClean="0"/>
                <a:t> </a:t>
              </a:r>
              <a:r>
                <a:rPr lang="en-US" sz="1200" dirty="0" err="1" smtClean="0"/>
                <a:t>hingga</a:t>
              </a:r>
              <a:r>
                <a:rPr lang="en-US" sz="1200" dirty="0" smtClean="0"/>
                <a:t> </a:t>
              </a:r>
              <a:r>
                <a:rPr lang="en-US" sz="1200" dirty="0" err="1" smtClean="0"/>
                <a:t>sekarang</a:t>
              </a:r>
              <a:r>
                <a:rPr lang="en-US" sz="1200" dirty="0" smtClean="0"/>
                <a:t> </a:t>
              </a:r>
              <a:r>
                <a:rPr lang="en-US" sz="1200" dirty="0" err="1" smtClean="0"/>
                <a:t>masih</a:t>
              </a:r>
              <a:r>
                <a:rPr lang="en-US" sz="1200" dirty="0" smtClean="0"/>
                <a:t> </a:t>
              </a:r>
              <a:r>
                <a:rPr lang="en-US" sz="1200" dirty="0" err="1" smtClean="0"/>
                <a:t>banyak</a:t>
              </a:r>
              <a:r>
                <a:rPr lang="en-US" sz="1200" dirty="0" smtClean="0"/>
                <a:t> </a:t>
              </a:r>
              <a:r>
                <a:rPr lang="en-US" sz="1200" dirty="0" err="1" smtClean="0"/>
                <a:t>terjadi</a:t>
              </a:r>
              <a:r>
                <a:rPr lang="en-US" sz="1200" dirty="0" smtClean="0"/>
                <a:t>, di </a:t>
              </a:r>
              <a:r>
                <a:rPr lang="en-US" sz="1200" dirty="0" err="1" smtClean="0"/>
                <a:t>pusat</a:t>
              </a:r>
              <a:r>
                <a:rPr lang="en-US" sz="1200" dirty="0" smtClean="0"/>
                <a:t> </a:t>
              </a:r>
              <a:r>
                <a:rPr lang="en-US" sz="1200" dirty="0" err="1" smtClean="0"/>
                <a:t>maupun</a:t>
              </a:r>
              <a:r>
                <a:rPr lang="en-US" sz="1200" dirty="0" smtClean="0"/>
                <a:t> di </a:t>
              </a:r>
              <a:r>
                <a:rPr lang="en-US" sz="1200" dirty="0" err="1" smtClean="0"/>
                <a:t>daerah</a:t>
              </a:r>
              <a:r>
                <a:rPr lang="en-US" sz="1200" dirty="0" smtClean="0"/>
                <a:t>. Hal </a:t>
              </a:r>
              <a:r>
                <a:rPr lang="en-US" sz="1200" dirty="0" err="1" smtClean="0"/>
                <a:t>tersebut</a:t>
              </a:r>
              <a:r>
                <a:rPr lang="en-US" sz="1200" dirty="0" smtClean="0"/>
                <a:t> </a:t>
              </a:r>
              <a:r>
                <a:rPr lang="en-US" sz="1200" dirty="0" err="1" smtClean="0"/>
                <a:t>menunjukkan</a:t>
              </a:r>
              <a:r>
                <a:rPr lang="en-US" sz="1200" dirty="0" smtClean="0"/>
                <a:t> </a:t>
              </a:r>
              <a:r>
                <a:rPr lang="en-US" sz="1200" dirty="0" err="1" smtClean="0"/>
                <a:t>bahwa</a:t>
              </a:r>
              <a:r>
                <a:rPr lang="en-US" sz="1200" dirty="0" smtClean="0"/>
                <a:t> </a:t>
              </a:r>
              <a:r>
                <a:rPr lang="en-US" sz="1200" dirty="0" err="1" smtClean="0"/>
                <a:t>masih</a:t>
              </a:r>
              <a:r>
                <a:rPr lang="en-US" sz="1200" dirty="0" smtClean="0"/>
                <a:t> </a:t>
              </a:r>
              <a:r>
                <a:rPr lang="en-US" sz="1200" dirty="0" err="1" smtClean="0"/>
                <a:t>bisa</a:t>
              </a:r>
              <a:r>
                <a:rPr lang="en-US" sz="1200" dirty="0" smtClean="0"/>
                <a:t> </a:t>
              </a:r>
              <a:r>
                <a:rPr lang="en-US" sz="1200" dirty="0" err="1" smtClean="0"/>
                <a:t>ditemukan</a:t>
              </a:r>
              <a:r>
                <a:rPr lang="en-US" sz="1200" dirty="0" smtClean="0"/>
                <a:t> </a:t>
              </a:r>
              <a:r>
                <a:rPr lang="en-US" sz="1200" dirty="0" err="1" smtClean="0"/>
                <a:t>perilaku</a:t>
              </a:r>
              <a:r>
                <a:rPr lang="en-US" sz="1200" dirty="0" smtClean="0"/>
                <a:t> </a:t>
              </a:r>
              <a:r>
                <a:rPr lang="en-US" sz="1200" dirty="0" err="1" smtClean="0"/>
                <a:t>pejabat</a:t>
              </a:r>
              <a:r>
                <a:rPr lang="en-US" sz="1200" dirty="0" smtClean="0"/>
                <a:t> yang </a:t>
              </a:r>
              <a:r>
                <a:rPr lang="en-US" sz="1200" dirty="0" err="1" smtClean="0"/>
                <a:t>kurang</a:t>
              </a:r>
              <a:r>
                <a:rPr lang="en-US" sz="1200" dirty="0" smtClean="0"/>
                <a:t> </a:t>
              </a:r>
              <a:r>
                <a:rPr lang="en-US" sz="1200" dirty="0" err="1" smtClean="0"/>
                <a:t>sesuai</a:t>
              </a:r>
              <a:r>
                <a:rPr lang="en-US" sz="1200" dirty="0" smtClean="0"/>
                <a:t> </a:t>
              </a:r>
              <a:r>
                <a:rPr lang="en-US" sz="1200" dirty="0" err="1" smtClean="0"/>
                <a:t>dengan</a:t>
              </a:r>
              <a:r>
                <a:rPr lang="en-US" sz="1200" dirty="0" smtClean="0"/>
                <a:t> </a:t>
              </a:r>
              <a:r>
                <a:rPr lang="en-US" sz="1200" dirty="0" err="1" smtClean="0"/>
                <a:t>nilai</a:t>
              </a:r>
              <a:r>
                <a:rPr lang="en-US" sz="1200" dirty="0" smtClean="0"/>
                <a:t> moral Pancasila.</a:t>
              </a:r>
            </a:p>
            <a:p>
              <a:pPr algn="just"/>
              <a:endParaRPr lang="en-US" altLang="ko-KR" sz="1200" dirty="0">
                <a:solidFill>
                  <a:schemeClr val="tx1">
                    <a:lumMod val="75000"/>
                    <a:lumOff val="25000"/>
                  </a:schemeClr>
                </a:solidFill>
                <a:cs typeface="Arial" pitchFamily="34" charset="0"/>
              </a:endParaRPr>
            </a:p>
            <a:p>
              <a:pPr algn="just"/>
              <a:r>
                <a:rPr lang="en-US" altLang="ko-KR" sz="1200" dirty="0" smtClean="0">
                  <a:cs typeface="Arial" pitchFamily="34" charset="0"/>
                </a:rPr>
                <a:t>Agar </a:t>
              </a:r>
              <a:r>
                <a:rPr lang="en-US" altLang="ko-KR" sz="1200" dirty="0" err="1" smtClean="0">
                  <a:cs typeface="Arial" pitchFamily="34" charset="0"/>
                </a:rPr>
                <a:t>perilaku</a:t>
              </a:r>
              <a:r>
                <a:rPr lang="en-US" altLang="ko-KR" sz="1200" dirty="0" smtClean="0">
                  <a:cs typeface="Arial" pitchFamily="34" charset="0"/>
                </a:rPr>
                <a:t> </a:t>
              </a:r>
              <a:r>
                <a:rPr lang="en-US" altLang="ko-KR" sz="1200" dirty="0" err="1" smtClean="0">
                  <a:cs typeface="Arial" pitchFamily="34" charset="0"/>
                </a:rPr>
                <a:t>tersebut</a:t>
              </a:r>
              <a:r>
                <a:rPr lang="en-US" altLang="ko-KR" sz="1200" dirty="0" smtClean="0">
                  <a:cs typeface="Arial" pitchFamily="34" charset="0"/>
                </a:rPr>
                <a:t> </a:t>
              </a:r>
              <a:r>
                <a:rPr lang="en-US" altLang="ko-KR" sz="1200" dirty="0" err="1" smtClean="0">
                  <a:cs typeface="Arial" pitchFamily="34" charset="0"/>
                </a:rPr>
                <a:t>bisa</a:t>
              </a:r>
              <a:r>
                <a:rPr lang="en-US" altLang="ko-KR" sz="1200" dirty="0" smtClean="0">
                  <a:cs typeface="Arial" pitchFamily="34" charset="0"/>
                </a:rPr>
                <a:t> </a:t>
              </a:r>
              <a:r>
                <a:rPr lang="en-US" altLang="ko-KR" sz="1200" dirty="0" err="1" smtClean="0">
                  <a:cs typeface="Arial" pitchFamily="34" charset="0"/>
                </a:rPr>
                <a:t>dihilangkan</a:t>
              </a:r>
              <a:r>
                <a:rPr lang="en-US" altLang="ko-KR" sz="1200" dirty="0" smtClean="0">
                  <a:cs typeface="Arial" pitchFamily="34" charset="0"/>
                </a:rPr>
                <a:t>, </a:t>
              </a:r>
              <a:r>
                <a:rPr lang="en-US" altLang="ko-KR" sz="1200" dirty="0" err="1" smtClean="0">
                  <a:cs typeface="Arial" pitchFamily="34" charset="0"/>
                </a:rPr>
                <a:t>maka</a:t>
              </a:r>
              <a:r>
                <a:rPr lang="en-US" altLang="ko-KR" sz="1200" dirty="0" smtClean="0">
                  <a:cs typeface="Arial" pitchFamily="34" charset="0"/>
                </a:rPr>
                <a:t> </a:t>
              </a:r>
              <a:r>
                <a:rPr lang="en-US" altLang="ko-KR" sz="1200" dirty="0" err="1" smtClean="0">
                  <a:cs typeface="Arial" pitchFamily="34" charset="0"/>
                </a:rPr>
                <a:t>salah</a:t>
              </a:r>
              <a:r>
                <a:rPr lang="en-US" altLang="ko-KR" sz="1200" dirty="0" smtClean="0">
                  <a:cs typeface="Arial" pitchFamily="34" charset="0"/>
                </a:rPr>
                <a:t> </a:t>
              </a:r>
              <a:r>
                <a:rPr lang="en-US" altLang="ko-KR" sz="1200" dirty="0" err="1" smtClean="0">
                  <a:cs typeface="Arial" pitchFamily="34" charset="0"/>
                </a:rPr>
                <a:t>satu</a:t>
              </a:r>
              <a:r>
                <a:rPr lang="en-US" altLang="ko-KR" sz="1200" dirty="0" smtClean="0">
                  <a:cs typeface="Arial" pitchFamily="34" charset="0"/>
                </a:rPr>
                <a:t> </a:t>
              </a:r>
              <a:r>
                <a:rPr lang="en-US" altLang="ko-KR" sz="1200" dirty="0" err="1" smtClean="0">
                  <a:cs typeface="Arial" pitchFamily="34" charset="0"/>
                </a:rPr>
                <a:t>caranya</a:t>
              </a:r>
              <a:r>
                <a:rPr lang="en-US" altLang="ko-KR" sz="1200" dirty="0" smtClean="0">
                  <a:cs typeface="Arial" pitchFamily="34" charset="0"/>
                </a:rPr>
                <a:t> </a:t>
              </a:r>
              <a:r>
                <a:rPr lang="en-US" altLang="ko-KR" sz="1200" dirty="0" err="1" smtClean="0">
                  <a:cs typeface="Arial" pitchFamily="34" charset="0"/>
                </a:rPr>
                <a:t>adalah</a:t>
              </a:r>
              <a:r>
                <a:rPr lang="en-US" altLang="ko-KR" sz="1200" dirty="0" smtClean="0">
                  <a:cs typeface="Arial" pitchFamily="34" charset="0"/>
                </a:rPr>
                <a:t> </a:t>
              </a:r>
              <a:r>
                <a:rPr lang="en-US" altLang="ko-KR" sz="1200" dirty="0" err="1" smtClean="0">
                  <a:cs typeface="Arial" pitchFamily="34" charset="0"/>
                </a:rPr>
                <a:t>dengan</a:t>
              </a:r>
              <a:r>
                <a:rPr lang="en-US" altLang="ko-KR" sz="1200" dirty="0" smtClean="0">
                  <a:cs typeface="Arial" pitchFamily="34" charset="0"/>
                </a:rPr>
                <a:t> </a:t>
              </a:r>
              <a:r>
                <a:rPr lang="en-US" altLang="ko-KR" sz="1200" dirty="0" err="1" smtClean="0">
                  <a:cs typeface="Arial" pitchFamily="34" charset="0"/>
                </a:rPr>
                <a:t>mengintensifkan</a:t>
              </a:r>
              <a:r>
                <a:rPr lang="en-US" altLang="ko-KR" sz="1200" dirty="0" smtClean="0">
                  <a:cs typeface="Arial" pitchFamily="34" charset="0"/>
                </a:rPr>
                <a:t> </a:t>
              </a:r>
              <a:r>
                <a:rPr lang="en-US" altLang="ko-KR" sz="1200" dirty="0" err="1" smtClean="0">
                  <a:cs typeface="Arial" pitchFamily="34" charset="0"/>
                </a:rPr>
                <a:t>pendidikan</a:t>
              </a:r>
              <a:r>
                <a:rPr lang="en-US" altLang="ko-KR" sz="1200" dirty="0" smtClean="0">
                  <a:cs typeface="Arial" pitchFamily="34" charset="0"/>
                </a:rPr>
                <a:t> Pancasila di </a:t>
              </a:r>
              <a:r>
                <a:rPr lang="en-US" altLang="ko-KR" sz="1200" dirty="0" err="1" smtClean="0">
                  <a:cs typeface="Arial" pitchFamily="34" charset="0"/>
                </a:rPr>
                <a:t>perguruan</a:t>
              </a:r>
              <a:r>
                <a:rPr lang="en-US" altLang="ko-KR" sz="1200" dirty="0" smtClean="0">
                  <a:cs typeface="Arial" pitchFamily="34" charset="0"/>
                </a:rPr>
                <a:t> </a:t>
              </a:r>
              <a:r>
                <a:rPr lang="en-US" altLang="ko-KR" sz="1200" dirty="0" err="1" smtClean="0">
                  <a:cs typeface="Arial" pitchFamily="34" charset="0"/>
                </a:rPr>
                <a:t>tinggi</a:t>
              </a:r>
              <a:r>
                <a:rPr lang="en-US" altLang="ko-KR" sz="1200" dirty="0" smtClean="0">
                  <a:cs typeface="Arial" pitchFamily="34" charset="0"/>
                </a:rPr>
                <a:t>. Hal </a:t>
              </a:r>
              <a:r>
                <a:rPr lang="en-US" altLang="ko-KR" sz="1200" dirty="0" err="1" smtClean="0">
                  <a:cs typeface="Arial" pitchFamily="34" charset="0"/>
                </a:rPr>
                <a:t>itu</a:t>
              </a:r>
              <a:r>
                <a:rPr lang="en-US" altLang="ko-KR" sz="1200" dirty="0" smtClean="0">
                  <a:cs typeface="Arial" pitchFamily="34" charset="0"/>
                </a:rPr>
                <a:t> </a:t>
              </a:r>
              <a:r>
                <a:rPr lang="en-US" altLang="ko-KR" sz="1200" dirty="0" err="1" smtClean="0">
                  <a:cs typeface="Arial" pitchFamily="34" charset="0"/>
                </a:rPr>
                <a:t>karena</a:t>
              </a:r>
              <a:r>
                <a:rPr lang="en-US" altLang="ko-KR" sz="1200" dirty="0" smtClean="0">
                  <a:cs typeface="Arial" pitchFamily="34" charset="0"/>
                </a:rPr>
                <a:t> </a:t>
              </a:r>
              <a:r>
                <a:rPr lang="en-US" altLang="ko-KR" sz="1200" dirty="0" err="1" smtClean="0">
                  <a:cs typeface="Arial" pitchFamily="34" charset="0"/>
                </a:rPr>
                <a:t>mahasiswa</a:t>
              </a:r>
              <a:r>
                <a:rPr lang="en-US" altLang="ko-KR" sz="1200" dirty="0" smtClean="0">
                  <a:cs typeface="Arial" pitchFamily="34" charset="0"/>
                </a:rPr>
                <a:t> </a:t>
              </a:r>
              <a:r>
                <a:rPr lang="en-US" altLang="ko-KR" sz="1200" dirty="0" err="1" smtClean="0">
                  <a:cs typeface="Arial" pitchFamily="34" charset="0"/>
                </a:rPr>
                <a:t>adalah</a:t>
              </a:r>
              <a:r>
                <a:rPr lang="en-US" altLang="ko-KR" sz="1200" dirty="0" smtClean="0">
                  <a:cs typeface="Arial" pitchFamily="34" charset="0"/>
                </a:rPr>
                <a:t> </a:t>
              </a:r>
              <a:r>
                <a:rPr lang="en-US" altLang="ko-KR" sz="1200" dirty="0" err="1" smtClean="0">
                  <a:cs typeface="Arial" pitchFamily="34" charset="0"/>
                </a:rPr>
                <a:t>generasi</a:t>
              </a:r>
              <a:r>
                <a:rPr lang="en-US" altLang="ko-KR" sz="1200" dirty="0" smtClean="0">
                  <a:cs typeface="Arial" pitchFamily="34" charset="0"/>
                </a:rPr>
                <a:t> </a:t>
              </a:r>
              <a:r>
                <a:rPr lang="en-US" altLang="ko-KR" sz="1200" dirty="0" err="1" smtClean="0">
                  <a:cs typeface="Arial" pitchFamily="34" charset="0"/>
                </a:rPr>
                <a:t>muda</a:t>
              </a:r>
              <a:r>
                <a:rPr lang="en-US" altLang="ko-KR" sz="1200" dirty="0" smtClean="0">
                  <a:cs typeface="Arial" pitchFamily="34" charset="0"/>
                </a:rPr>
                <a:t> </a:t>
              </a:r>
              <a:r>
                <a:rPr lang="en-US" altLang="ko-KR" sz="1200" dirty="0" err="1" smtClean="0">
                  <a:cs typeface="Arial" pitchFamily="34" charset="0"/>
                </a:rPr>
                <a:t>calon-calon</a:t>
              </a:r>
              <a:r>
                <a:rPr lang="en-US" altLang="ko-KR" sz="1200" dirty="0" smtClean="0">
                  <a:cs typeface="Arial" pitchFamily="34" charset="0"/>
                </a:rPr>
                <a:t> </a:t>
              </a:r>
              <a:r>
                <a:rPr lang="en-US" altLang="ko-KR" sz="1200" dirty="0" err="1" smtClean="0">
                  <a:cs typeface="Arial" pitchFamily="34" charset="0"/>
                </a:rPr>
                <a:t>pejabat</a:t>
              </a:r>
              <a:r>
                <a:rPr lang="en-US" altLang="ko-KR" sz="1200" dirty="0" smtClean="0">
                  <a:cs typeface="Arial" pitchFamily="34" charset="0"/>
                </a:rPr>
                <a:t> public.</a:t>
              </a:r>
              <a:endParaRPr lang="en-US" altLang="ko-KR" sz="1200" dirty="0">
                <a:cs typeface="Arial" pitchFamily="34" charset="0"/>
              </a:endParaRPr>
            </a:p>
          </p:txBody>
        </p:sp>
        <p:sp>
          <p:nvSpPr>
            <p:cNvPr id="10" name="TextBox 9"/>
            <p:cNvSpPr txBox="1"/>
            <p:nvPr/>
          </p:nvSpPr>
          <p:spPr>
            <a:xfrm>
              <a:off x="2753544" y="1635646"/>
              <a:ext cx="5274840" cy="276999"/>
            </a:xfrm>
            <a:prstGeom prst="rect">
              <a:avLst/>
            </a:prstGeom>
            <a:noFill/>
          </p:spPr>
          <p:txBody>
            <a:bodyPr wrap="square" rtlCol="0">
              <a:spAutoFit/>
            </a:bodyPr>
            <a:lstStyle/>
            <a:p>
              <a:r>
                <a:rPr lang="en-US" altLang="ko-KR" sz="1200" b="1" dirty="0" smtClean="0">
                  <a:solidFill>
                    <a:schemeClr val="tx1">
                      <a:lumMod val="75000"/>
                      <a:lumOff val="25000"/>
                    </a:schemeClr>
                  </a:solidFill>
                  <a:cs typeface="Arial" pitchFamily="34" charset="0"/>
                </a:rPr>
                <a:t> </a:t>
              </a:r>
              <a:r>
                <a:rPr lang="en-US" altLang="ko-KR" sz="1200" b="1" dirty="0" err="1" smtClean="0">
                  <a:solidFill>
                    <a:schemeClr val="tx1">
                      <a:lumMod val="75000"/>
                      <a:lumOff val="25000"/>
                    </a:schemeClr>
                  </a:solidFill>
                  <a:cs typeface="Arial" pitchFamily="34" charset="0"/>
                </a:rPr>
                <a:t>Masalah</a:t>
              </a:r>
              <a:r>
                <a:rPr lang="en-US" altLang="ko-KR" sz="1200" b="1" dirty="0" smtClean="0">
                  <a:solidFill>
                    <a:schemeClr val="tx1">
                      <a:lumMod val="75000"/>
                      <a:lumOff val="25000"/>
                    </a:schemeClr>
                  </a:solidFill>
                  <a:cs typeface="Arial" pitchFamily="34" charset="0"/>
                </a:rPr>
                <a:t> </a:t>
              </a:r>
              <a:r>
                <a:rPr lang="en-US" altLang="ko-KR" sz="1200" b="1" dirty="0" err="1" smtClean="0">
                  <a:solidFill>
                    <a:schemeClr val="tx1">
                      <a:lumMod val="75000"/>
                      <a:lumOff val="25000"/>
                    </a:schemeClr>
                  </a:solidFill>
                  <a:cs typeface="Arial" pitchFamily="34" charset="0"/>
                </a:rPr>
                <a:t>Korupsi</a:t>
              </a:r>
              <a:endParaRPr lang="ko-KR" altLang="en-US" sz="12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1816848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763688" y="25735"/>
            <a:ext cx="7380312" cy="776530"/>
          </a:xfrm>
          <a:prstGeom prst="rect">
            <a:avLst/>
          </a:prstGeom>
        </p:spPr>
        <p:txBody>
          <a:bodyPr/>
          <a:lstStyle/>
          <a:p>
            <a:r>
              <a:rPr lang="en-US" altLang="ko-KR" dirty="0" err="1" smtClean="0">
                <a:solidFill>
                  <a:schemeClr val="bg1"/>
                </a:solidFill>
              </a:rPr>
              <a:t>Lingkungan</a:t>
            </a:r>
            <a:endParaRPr lang="ko-KR" altLang="en-US" dirty="0">
              <a:solidFill>
                <a:schemeClr val="bg1"/>
              </a:solidFill>
            </a:endParaRPr>
          </a:p>
        </p:txBody>
      </p:sp>
      <p:sp>
        <p:nvSpPr>
          <p:cNvPr id="7" name="Frame 6"/>
          <p:cNvSpPr/>
          <p:nvPr/>
        </p:nvSpPr>
        <p:spPr>
          <a:xfrm>
            <a:off x="2267664" y="1167534"/>
            <a:ext cx="6156336" cy="3435965"/>
          </a:xfrm>
          <a:prstGeom prst="frame">
            <a:avLst>
              <a:gd name="adj1" fmla="val 18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8" name="Rectangle 7"/>
          <p:cNvSpPr/>
          <p:nvPr/>
        </p:nvSpPr>
        <p:spPr>
          <a:xfrm>
            <a:off x="2501516" y="1409352"/>
            <a:ext cx="5688632" cy="2952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1" name="Group 10"/>
          <p:cNvGrpSpPr/>
          <p:nvPr/>
        </p:nvGrpSpPr>
        <p:grpSpPr>
          <a:xfrm>
            <a:off x="2738914" y="1577126"/>
            <a:ext cx="5274840" cy="2081297"/>
            <a:chOff x="2753544" y="1635646"/>
            <a:chExt cx="5274840" cy="2081297"/>
          </a:xfrm>
        </p:grpSpPr>
        <p:sp>
          <p:nvSpPr>
            <p:cNvPr id="9" name="TextBox 8"/>
            <p:cNvSpPr txBox="1"/>
            <p:nvPr/>
          </p:nvSpPr>
          <p:spPr>
            <a:xfrm>
              <a:off x="2753544" y="1962617"/>
              <a:ext cx="5274840" cy="1754326"/>
            </a:xfrm>
            <a:prstGeom prst="rect">
              <a:avLst/>
            </a:prstGeom>
            <a:noFill/>
          </p:spPr>
          <p:txBody>
            <a:bodyPr wrap="square" rtlCol="0">
              <a:spAutoFit/>
            </a:bodyPr>
            <a:lstStyle/>
            <a:p>
              <a:pPr algn="just"/>
              <a:r>
                <a:rPr lang="en-US" sz="1200" dirty="0" smtClean="0"/>
                <a:t>Indonesia yang </a:t>
              </a:r>
              <a:r>
                <a:rPr lang="en-US" sz="1200" dirty="0" err="1" smtClean="0"/>
                <a:t>dikenal</a:t>
              </a:r>
              <a:r>
                <a:rPr lang="en-US" sz="1200" dirty="0" smtClean="0"/>
                <a:t> </a:t>
              </a:r>
              <a:r>
                <a:rPr lang="en-US" sz="1200" dirty="0" err="1" smtClean="0"/>
                <a:t>sebagai</a:t>
              </a:r>
              <a:r>
                <a:rPr lang="en-US" sz="1200" dirty="0" smtClean="0"/>
                <a:t> </a:t>
              </a:r>
              <a:r>
                <a:rPr lang="en-US" sz="1200" dirty="0" err="1" smtClean="0"/>
                <a:t>paru-paru</a:t>
              </a:r>
              <a:r>
                <a:rPr lang="en-US" sz="1200" dirty="0" smtClean="0"/>
                <a:t> </a:t>
              </a:r>
              <a:r>
                <a:rPr lang="en-US" sz="1200" dirty="0" err="1" smtClean="0"/>
                <a:t>dunia</a:t>
              </a:r>
              <a:r>
                <a:rPr lang="en-US" sz="1200" dirty="0" smtClean="0"/>
                <a:t> </a:t>
              </a:r>
              <a:r>
                <a:rPr lang="en-US" sz="1200" dirty="0" err="1" smtClean="0"/>
                <a:t>kini</a:t>
              </a:r>
              <a:r>
                <a:rPr lang="en-US" sz="1200" dirty="0" smtClean="0"/>
                <a:t> </a:t>
              </a:r>
              <a:r>
                <a:rPr lang="en-US" sz="1200" dirty="0" err="1" smtClean="0"/>
                <a:t>citranya</a:t>
              </a:r>
              <a:r>
                <a:rPr lang="en-US" sz="1200" dirty="0" smtClean="0"/>
                <a:t> </a:t>
              </a:r>
              <a:r>
                <a:rPr lang="en-US" sz="1200" dirty="0" err="1" smtClean="0"/>
                <a:t>sudah</a:t>
              </a:r>
              <a:r>
                <a:rPr lang="en-US" sz="1200" dirty="0" smtClean="0"/>
                <a:t> </a:t>
              </a:r>
              <a:r>
                <a:rPr lang="en-US" sz="1200" dirty="0" err="1" smtClean="0"/>
                <a:t>mulai</a:t>
              </a:r>
              <a:r>
                <a:rPr lang="en-US" sz="1200" dirty="0" smtClean="0"/>
                <a:t>   </a:t>
              </a:r>
              <a:r>
                <a:rPr lang="en-US" sz="1200" dirty="0" err="1" smtClean="0"/>
                <a:t>luntur</a:t>
              </a:r>
              <a:r>
                <a:rPr lang="en-US" sz="1200" dirty="0" smtClean="0"/>
                <a:t> </a:t>
              </a:r>
              <a:r>
                <a:rPr lang="en-US" sz="1200" dirty="0" err="1" smtClean="0"/>
                <a:t>karena</a:t>
              </a:r>
              <a:r>
                <a:rPr lang="en-US" sz="1200" dirty="0" smtClean="0"/>
                <a:t> </a:t>
              </a:r>
              <a:r>
                <a:rPr lang="en-US" sz="1200" dirty="0" err="1" smtClean="0"/>
                <a:t>banyaknya</a:t>
              </a:r>
              <a:r>
                <a:rPr lang="en-US" sz="1200" dirty="0" smtClean="0"/>
                <a:t> </a:t>
              </a:r>
              <a:r>
                <a:rPr lang="en-US" sz="1200" dirty="0" err="1" smtClean="0"/>
                <a:t>kasus</a:t>
              </a:r>
              <a:r>
                <a:rPr lang="en-US" sz="1200" dirty="0" smtClean="0"/>
                <a:t> </a:t>
              </a:r>
              <a:r>
                <a:rPr lang="en-US" sz="1200" dirty="0" err="1" smtClean="0"/>
                <a:t>pembakaran</a:t>
              </a:r>
              <a:r>
                <a:rPr lang="en-US" sz="1200" dirty="0" smtClean="0"/>
                <a:t> </a:t>
              </a:r>
              <a:r>
                <a:rPr lang="en-US" sz="1200" dirty="0" err="1" smtClean="0"/>
                <a:t>hutan</a:t>
              </a:r>
              <a:r>
                <a:rPr lang="en-US" sz="1200" dirty="0" smtClean="0"/>
                <a:t> </a:t>
              </a:r>
              <a:r>
                <a:rPr lang="en-US" sz="1200" dirty="0" err="1" smtClean="0"/>
                <a:t>untu</a:t>
              </a:r>
              <a:r>
                <a:rPr lang="en-US" sz="1200" dirty="0" smtClean="0"/>
                <a:t> </a:t>
              </a:r>
              <a:r>
                <a:rPr lang="en-US" sz="1200" dirty="0" err="1" smtClean="0"/>
                <a:t>dijadikan</a:t>
              </a:r>
              <a:r>
                <a:rPr lang="en-US" sz="1200" dirty="0" smtClean="0"/>
                <a:t> </a:t>
              </a:r>
              <a:r>
                <a:rPr lang="en-US" sz="1200" dirty="0" err="1" smtClean="0"/>
                <a:t>lahan</a:t>
              </a:r>
              <a:r>
                <a:rPr lang="en-US" sz="1200" dirty="0" smtClean="0"/>
                <a:t> </a:t>
              </a:r>
              <a:r>
                <a:rPr lang="en-US" sz="1200" dirty="0" err="1" smtClean="0"/>
                <a:t>pertanian</a:t>
              </a:r>
              <a:r>
                <a:rPr lang="en-US" sz="1200" dirty="0" smtClean="0"/>
                <a:t>, </a:t>
              </a:r>
              <a:r>
                <a:rPr lang="en-US" sz="1200" dirty="0" err="1" smtClean="0"/>
                <a:t>perkebunan</a:t>
              </a:r>
              <a:r>
                <a:rPr lang="en-US" sz="1200" dirty="0" smtClean="0"/>
                <a:t>, </a:t>
              </a:r>
              <a:r>
                <a:rPr lang="en-US" sz="1200" dirty="0" err="1" smtClean="0"/>
                <a:t>hingga</a:t>
              </a:r>
              <a:r>
                <a:rPr lang="en-US" sz="1200" dirty="0" smtClean="0"/>
                <a:t> </a:t>
              </a:r>
              <a:r>
                <a:rPr lang="en-US" sz="1200" dirty="0" err="1" smtClean="0"/>
                <a:t>untuk</a:t>
              </a:r>
              <a:r>
                <a:rPr lang="en-US" sz="1200" dirty="0" smtClean="0"/>
                <a:t> </a:t>
              </a:r>
              <a:r>
                <a:rPr lang="en-US" sz="1200" dirty="0" err="1" smtClean="0"/>
                <a:t>membangun</a:t>
              </a:r>
              <a:r>
                <a:rPr lang="en-US" sz="1200" dirty="0" smtClean="0"/>
                <a:t> </a:t>
              </a:r>
              <a:r>
                <a:rPr lang="en-US" sz="1200" dirty="0" err="1" smtClean="0"/>
                <a:t>pabrik-pabrik</a:t>
              </a:r>
              <a:r>
                <a:rPr lang="en-US" sz="1200" dirty="0" smtClean="0"/>
                <a:t>.</a:t>
              </a:r>
            </a:p>
            <a:p>
              <a:pPr algn="just"/>
              <a:endParaRPr lang="en-US" altLang="ko-KR" sz="1200" dirty="0">
                <a:cs typeface="Arial" pitchFamily="34" charset="0"/>
              </a:endParaRPr>
            </a:p>
            <a:p>
              <a:pPr algn="just"/>
              <a:r>
                <a:rPr lang="en-US" altLang="ko-KR" sz="1200" dirty="0" err="1" smtClean="0">
                  <a:cs typeface="Arial" pitchFamily="34" charset="0"/>
                </a:rPr>
                <a:t>Selain</a:t>
              </a:r>
              <a:r>
                <a:rPr lang="en-US" altLang="ko-KR" sz="1200" dirty="0" smtClean="0">
                  <a:cs typeface="Arial" pitchFamily="34" charset="0"/>
                </a:rPr>
                <a:t> </a:t>
              </a:r>
              <a:r>
                <a:rPr lang="en-US" altLang="ko-KR" sz="1200" dirty="0" err="1" smtClean="0">
                  <a:cs typeface="Arial" pitchFamily="34" charset="0"/>
                </a:rPr>
                <a:t>dengan</a:t>
              </a:r>
              <a:r>
                <a:rPr lang="en-US" altLang="ko-KR" sz="1200" dirty="0" smtClean="0">
                  <a:cs typeface="Arial" pitchFamily="34" charset="0"/>
                </a:rPr>
                <a:t> </a:t>
              </a:r>
              <a:r>
                <a:rPr lang="en-US" altLang="ko-KR" sz="1200" dirty="0" err="1" smtClean="0">
                  <a:cs typeface="Arial" pitchFamily="34" charset="0"/>
                </a:rPr>
                <a:t>hutan</a:t>
              </a:r>
              <a:r>
                <a:rPr lang="en-US" altLang="ko-KR" sz="1200" dirty="0" smtClean="0">
                  <a:cs typeface="Arial" pitchFamily="34" charset="0"/>
                </a:rPr>
                <a:t>, </a:t>
              </a:r>
              <a:r>
                <a:rPr lang="en-US" altLang="ko-KR" sz="1200" dirty="0" err="1" smtClean="0">
                  <a:cs typeface="Arial" pitchFamily="34" charset="0"/>
                </a:rPr>
                <a:t>indonesia</a:t>
              </a:r>
              <a:r>
                <a:rPr lang="en-US" altLang="ko-KR" sz="1200" dirty="0" smtClean="0">
                  <a:cs typeface="Arial" pitchFamily="34" charset="0"/>
                </a:rPr>
                <a:t> </a:t>
              </a:r>
              <a:r>
                <a:rPr lang="en-US" altLang="ko-KR" sz="1200" dirty="0" err="1" smtClean="0">
                  <a:cs typeface="Arial" pitchFamily="34" charset="0"/>
                </a:rPr>
                <a:t>juga</a:t>
              </a:r>
              <a:r>
                <a:rPr lang="en-US" altLang="ko-KR" sz="1200" dirty="0" smtClean="0">
                  <a:cs typeface="Arial" pitchFamily="34" charset="0"/>
                </a:rPr>
                <a:t> </a:t>
              </a:r>
              <a:r>
                <a:rPr lang="en-US" altLang="ko-KR" sz="1200" dirty="0" err="1" smtClean="0">
                  <a:cs typeface="Arial" pitchFamily="34" charset="0"/>
                </a:rPr>
                <a:t>memiliki</a:t>
              </a:r>
              <a:r>
                <a:rPr lang="en-US" altLang="ko-KR" sz="1200" dirty="0" smtClean="0">
                  <a:cs typeface="Arial" pitchFamily="34" charset="0"/>
                </a:rPr>
                <a:t> </a:t>
              </a:r>
              <a:r>
                <a:rPr lang="en-US" altLang="ko-KR" sz="1200" dirty="0" err="1" smtClean="0">
                  <a:cs typeface="Arial" pitchFamily="34" charset="0"/>
                </a:rPr>
                <a:t>masalah</a:t>
              </a:r>
              <a:r>
                <a:rPr lang="en-US" altLang="ko-KR" sz="1200" dirty="0" smtClean="0">
                  <a:cs typeface="Arial" pitchFamily="34" charset="0"/>
                </a:rPr>
                <a:t> yang </a:t>
              </a:r>
              <a:r>
                <a:rPr lang="en-US" altLang="ko-KR" sz="1200" dirty="0" err="1" smtClean="0">
                  <a:cs typeface="Arial" pitchFamily="34" charset="0"/>
                </a:rPr>
                <a:t>kompleks</a:t>
              </a:r>
              <a:r>
                <a:rPr lang="en-US" altLang="ko-KR" sz="1200" dirty="0" smtClean="0">
                  <a:cs typeface="Arial" pitchFamily="34" charset="0"/>
                </a:rPr>
                <a:t> </a:t>
              </a:r>
              <a:r>
                <a:rPr lang="en-US" altLang="ko-KR" sz="1200" dirty="0" err="1" smtClean="0">
                  <a:cs typeface="Arial" pitchFamily="34" charset="0"/>
                </a:rPr>
                <a:t>seperti</a:t>
              </a:r>
              <a:r>
                <a:rPr lang="en-US" altLang="ko-KR" sz="1200" dirty="0" smtClean="0">
                  <a:cs typeface="Arial" pitchFamily="34" charset="0"/>
                </a:rPr>
                <a:t> </a:t>
              </a:r>
              <a:r>
                <a:rPr lang="en-US" altLang="ko-KR" sz="1200" dirty="0" err="1" smtClean="0">
                  <a:cs typeface="Arial" pitchFamily="34" charset="0"/>
                </a:rPr>
                <a:t>sampah</a:t>
              </a:r>
              <a:r>
                <a:rPr lang="en-US" altLang="ko-KR" sz="1200" dirty="0" smtClean="0">
                  <a:cs typeface="Arial" pitchFamily="34" charset="0"/>
                </a:rPr>
                <a:t>, </a:t>
              </a:r>
              <a:r>
                <a:rPr lang="en-US" altLang="ko-KR" sz="1200" dirty="0" err="1" smtClean="0">
                  <a:cs typeface="Arial" pitchFamily="34" charset="0"/>
                </a:rPr>
                <a:t>polusi</a:t>
              </a:r>
              <a:r>
                <a:rPr lang="en-US" altLang="ko-KR" sz="1200" dirty="0" smtClean="0">
                  <a:cs typeface="Arial" pitchFamily="34" charset="0"/>
                </a:rPr>
                <a:t> </a:t>
              </a:r>
              <a:r>
                <a:rPr lang="en-US" altLang="ko-KR" sz="1200" dirty="0" err="1" smtClean="0">
                  <a:cs typeface="Arial" pitchFamily="34" charset="0"/>
                </a:rPr>
                <a:t>dari</a:t>
              </a:r>
              <a:r>
                <a:rPr lang="en-US" altLang="ko-KR" sz="1200" dirty="0" smtClean="0">
                  <a:cs typeface="Arial" pitchFamily="34" charset="0"/>
                </a:rPr>
                <a:t> </a:t>
              </a:r>
              <a:r>
                <a:rPr lang="en-US" altLang="ko-KR" sz="1200" dirty="0" err="1" smtClean="0">
                  <a:cs typeface="Arial" pitchFamily="34" charset="0"/>
                </a:rPr>
                <a:t>pabrik</a:t>
              </a:r>
              <a:r>
                <a:rPr lang="en-US" altLang="ko-KR" sz="1200" dirty="0" smtClean="0">
                  <a:cs typeface="Arial" pitchFamily="34" charset="0"/>
                </a:rPr>
                <a:t> </a:t>
              </a:r>
              <a:r>
                <a:rPr lang="en-US" altLang="ko-KR" sz="1200" dirty="0" err="1" smtClean="0">
                  <a:cs typeface="Arial" pitchFamily="34" charset="0"/>
                </a:rPr>
                <a:t>dan</a:t>
              </a:r>
              <a:r>
                <a:rPr lang="en-US" altLang="ko-KR" sz="1200" dirty="0" smtClean="0">
                  <a:cs typeface="Arial" pitchFamily="34" charset="0"/>
                </a:rPr>
                <a:t> </a:t>
              </a:r>
              <a:r>
                <a:rPr lang="en-US" altLang="ko-KR" sz="1200" dirty="0" err="1" smtClean="0">
                  <a:cs typeface="Arial" pitchFamily="34" charset="0"/>
                </a:rPr>
                <a:t>kendaraan</a:t>
              </a:r>
              <a:r>
                <a:rPr lang="en-US" altLang="ko-KR" sz="1200" dirty="0" smtClean="0">
                  <a:cs typeface="Arial" pitchFamily="34" charset="0"/>
                </a:rPr>
                <a:t> yang </a:t>
              </a:r>
              <a:r>
                <a:rPr lang="en-US" altLang="ko-KR" sz="1200" dirty="0" err="1" smtClean="0">
                  <a:cs typeface="Arial" pitchFamily="34" charset="0"/>
                </a:rPr>
                <a:t>semakin</a:t>
              </a:r>
              <a:r>
                <a:rPr lang="en-US" altLang="ko-KR" sz="1200" dirty="0" smtClean="0">
                  <a:cs typeface="Arial" pitchFamily="34" charset="0"/>
                </a:rPr>
                <a:t> </a:t>
              </a:r>
              <a:r>
                <a:rPr lang="en-US" altLang="ko-KR" sz="1200" dirty="0" err="1" smtClean="0">
                  <a:cs typeface="Arial" pitchFamily="34" charset="0"/>
                </a:rPr>
                <a:t>banyak</a:t>
              </a:r>
              <a:r>
                <a:rPr lang="en-US" altLang="ko-KR" sz="1200" dirty="0" smtClean="0">
                  <a:cs typeface="Arial" pitchFamily="34" charset="0"/>
                </a:rPr>
                <a:t>. Hal </a:t>
              </a:r>
              <a:r>
                <a:rPr lang="en-US" altLang="ko-KR" sz="1200" dirty="0" err="1" smtClean="0">
                  <a:cs typeface="Arial" pitchFamily="34" charset="0"/>
                </a:rPr>
                <a:t>tersebut</a:t>
              </a:r>
              <a:r>
                <a:rPr lang="en-US" altLang="ko-KR" sz="1200" dirty="0" smtClean="0">
                  <a:cs typeface="Arial" pitchFamily="34" charset="0"/>
                </a:rPr>
                <a:t> </a:t>
              </a:r>
              <a:r>
                <a:rPr lang="en-US" altLang="ko-KR" sz="1200" dirty="0" err="1" smtClean="0">
                  <a:cs typeface="Arial" pitchFamily="34" charset="0"/>
                </a:rPr>
                <a:t>menunjukkan</a:t>
              </a:r>
              <a:r>
                <a:rPr lang="en-US" altLang="ko-KR" sz="1200" dirty="0" smtClean="0">
                  <a:cs typeface="Arial" pitchFamily="34" charset="0"/>
                </a:rPr>
                <a:t> </a:t>
              </a:r>
              <a:r>
                <a:rPr lang="en-US" altLang="ko-KR" sz="1200" dirty="0" err="1" smtClean="0">
                  <a:cs typeface="Arial" pitchFamily="34" charset="0"/>
                </a:rPr>
                <a:t>kurangnya</a:t>
              </a:r>
              <a:r>
                <a:rPr lang="en-US" altLang="ko-KR" sz="1200" dirty="0" smtClean="0">
                  <a:cs typeface="Arial" pitchFamily="34" charset="0"/>
                </a:rPr>
                <a:t> </a:t>
              </a:r>
              <a:r>
                <a:rPr lang="en-US" altLang="ko-KR" sz="1200" dirty="0" err="1" smtClean="0">
                  <a:cs typeface="Arial" pitchFamily="34" charset="0"/>
                </a:rPr>
                <a:t>kesadaran</a:t>
              </a:r>
              <a:r>
                <a:rPr lang="en-US" altLang="ko-KR" sz="1200" dirty="0" smtClean="0">
                  <a:cs typeface="Arial" pitchFamily="34" charset="0"/>
                </a:rPr>
                <a:t> </a:t>
              </a:r>
              <a:r>
                <a:rPr lang="en-US" altLang="ko-KR" sz="1200" dirty="0" err="1" smtClean="0">
                  <a:cs typeface="Arial" pitchFamily="34" charset="0"/>
                </a:rPr>
                <a:t>dari</a:t>
              </a:r>
              <a:r>
                <a:rPr lang="en-US" altLang="ko-KR" sz="1200" dirty="0" smtClean="0">
                  <a:cs typeface="Arial" pitchFamily="34" charset="0"/>
                </a:rPr>
                <a:t> </a:t>
              </a:r>
              <a:r>
                <a:rPr lang="en-US" altLang="ko-KR" sz="1200" dirty="0" err="1" smtClean="0">
                  <a:cs typeface="Arial" pitchFamily="34" charset="0"/>
                </a:rPr>
                <a:t>masyarakat</a:t>
              </a:r>
              <a:r>
                <a:rPr lang="en-US" altLang="ko-KR" sz="1200" dirty="0" smtClean="0">
                  <a:cs typeface="Arial" pitchFamily="34" charset="0"/>
                </a:rPr>
                <a:t> </a:t>
              </a:r>
              <a:r>
                <a:rPr lang="en-US" altLang="ko-KR" sz="1200" dirty="0" err="1" smtClean="0">
                  <a:cs typeface="Arial" pitchFamily="34" charset="0"/>
                </a:rPr>
                <a:t>terhadap</a:t>
              </a:r>
              <a:r>
                <a:rPr lang="en-US" altLang="ko-KR" sz="1200" dirty="0" smtClean="0">
                  <a:cs typeface="Arial" pitchFamily="34" charset="0"/>
                </a:rPr>
                <a:t> </a:t>
              </a:r>
              <a:r>
                <a:rPr lang="en-US" altLang="ko-KR" sz="1200" dirty="0" err="1" smtClean="0">
                  <a:cs typeface="Arial" pitchFamily="34" charset="0"/>
                </a:rPr>
                <a:t>lingkungan</a:t>
              </a:r>
              <a:r>
                <a:rPr lang="en-US" altLang="ko-KR" sz="1200" dirty="0" smtClean="0">
                  <a:cs typeface="Arial" pitchFamily="34" charset="0"/>
                </a:rPr>
                <a:t>. </a:t>
              </a:r>
              <a:r>
                <a:rPr lang="en-US" altLang="ko-KR" sz="1200" dirty="0" err="1" smtClean="0">
                  <a:cs typeface="Arial" pitchFamily="34" charset="0"/>
                </a:rPr>
                <a:t>Peningkatan</a:t>
              </a:r>
              <a:r>
                <a:rPr lang="en-US" altLang="ko-KR" sz="1200" dirty="0" smtClean="0">
                  <a:cs typeface="Arial" pitchFamily="34" charset="0"/>
                </a:rPr>
                <a:t> </a:t>
              </a:r>
              <a:r>
                <a:rPr lang="en-US" altLang="ko-KR" sz="1200" dirty="0" err="1" smtClean="0">
                  <a:cs typeface="Arial" pitchFamily="34" charset="0"/>
                </a:rPr>
                <a:t>kesadaran</a:t>
              </a:r>
              <a:r>
                <a:rPr lang="en-US" altLang="ko-KR" sz="1200" dirty="0" smtClean="0">
                  <a:cs typeface="Arial" pitchFamily="34" charset="0"/>
                </a:rPr>
                <a:t> </a:t>
              </a:r>
              <a:r>
                <a:rPr lang="en-US" altLang="ko-KR" sz="1200" dirty="0" err="1" smtClean="0">
                  <a:cs typeface="Arial" pitchFamily="34" charset="0"/>
                </a:rPr>
                <a:t>tersebut</a:t>
              </a:r>
              <a:r>
                <a:rPr lang="en-US" altLang="ko-KR" sz="1200" dirty="0" smtClean="0">
                  <a:cs typeface="Arial" pitchFamily="34" charset="0"/>
                </a:rPr>
                <a:t> </a:t>
              </a:r>
              <a:r>
                <a:rPr lang="en-US" altLang="ko-KR" sz="1200" dirty="0" err="1" smtClean="0">
                  <a:cs typeface="Arial" pitchFamily="34" charset="0"/>
                </a:rPr>
                <a:t>juga</a:t>
              </a:r>
              <a:r>
                <a:rPr lang="en-US" altLang="ko-KR" sz="1200" dirty="0" smtClean="0">
                  <a:cs typeface="Arial" pitchFamily="34" charset="0"/>
                </a:rPr>
                <a:t> </a:t>
              </a:r>
              <a:r>
                <a:rPr lang="en-US" altLang="ko-KR" sz="1200" dirty="0" err="1" smtClean="0">
                  <a:cs typeface="Arial" pitchFamily="34" charset="0"/>
                </a:rPr>
                <a:t>merupakan</a:t>
              </a:r>
              <a:r>
                <a:rPr lang="en-US" altLang="ko-KR" sz="1200" dirty="0" smtClean="0">
                  <a:cs typeface="Arial" pitchFamily="34" charset="0"/>
                </a:rPr>
                <a:t> </a:t>
              </a:r>
              <a:r>
                <a:rPr lang="en-US" altLang="ko-KR" sz="1200" dirty="0" err="1" smtClean="0">
                  <a:cs typeface="Arial" pitchFamily="34" charset="0"/>
                </a:rPr>
                <a:t>tugas</a:t>
              </a:r>
              <a:r>
                <a:rPr lang="en-US" altLang="ko-KR" sz="1200" dirty="0" smtClean="0">
                  <a:cs typeface="Arial" pitchFamily="34" charset="0"/>
                </a:rPr>
                <a:t> </a:t>
              </a:r>
              <a:r>
                <a:rPr lang="en-US" altLang="ko-KR" sz="1200" dirty="0" err="1" smtClean="0">
                  <a:cs typeface="Arial" pitchFamily="34" charset="0"/>
                </a:rPr>
                <a:t>penting</a:t>
              </a:r>
              <a:r>
                <a:rPr lang="en-US" altLang="ko-KR" sz="1200" dirty="0" smtClean="0">
                  <a:cs typeface="Arial" pitchFamily="34" charset="0"/>
                </a:rPr>
                <a:t> </a:t>
              </a:r>
              <a:r>
                <a:rPr lang="en-US" altLang="ko-KR" sz="1200" dirty="0" err="1" smtClean="0">
                  <a:cs typeface="Arial" pitchFamily="34" charset="0"/>
                </a:rPr>
                <a:t>dari</a:t>
              </a:r>
              <a:r>
                <a:rPr lang="en-US" altLang="ko-KR" sz="1200" dirty="0" smtClean="0">
                  <a:cs typeface="Arial" pitchFamily="34" charset="0"/>
                </a:rPr>
                <a:t> </a:t>
              </a:r>
              <a:r>
                <a:rPr lang="en-US" altLang="ko-KR" sz="1200" dirty="0" err="1" smtClean="0">
                  <a:cs typeface="Arial" pitchFamily="34" charset="0"/>
                </a:rPr>
                <a:t>pendidikan</a:t>
              </a:r>
              <a:r>
                <a:rPr lang="en-US" altLang="ko-KR" sz="1200" dirty="0" smtClean="0">
                  <a:cs typeface="Arial" pitchFamily="34" charset="0"/>
                </a:rPr>
                <a:t> </a:t>
              </a:r>
              <a:r>
                <a:rPr lang="en-US" altLang="ko-KR" sz="1200" dirty="0" err="1" smtClean="0">
                  <a:cs typeface="Arial" pitchFamily="34" charset="0"/>
                </a:rPr>
                <a:t>pancasila</a:t>
              </a:r>
              <a:endParaRPr lang="en-US" altLang="ko-KR" sz="1200" dirty="0">
                <a:cs typeface="Arial" pitchFamily="34" charset="0"/>
              </a:endParaRPr>
            </a:p>
          </p:txBody>
        </p:sp>
        <p:sp>
          <p:nvSpPr>
            <p:cNvPr id="10" name="TextBox 9"/>
            <p:cNvSpPr txBox="1"/>
            <p:nvPr/>
          </p:nvSpPr>
          <p:spPr>
            <a:xfrm>
              <a:off x="2753544" y="1635646"/>
              <a:ext cx="5274840" cy="276999"/>
            </a:xfrm>
            <a:prstGeom prst="rect">
              <a:avLst/>
            </a:prstGeom>
            <a:noFill/>
          </p:spPr>
          <p:txBody>
            <a:bodyPr wrap="square" rtlCol="0">
              <a:spAutoFit/>
            </a:bodyPr>
            <a:lstStyle/>
            <a:p>
              <a:r>
                <a:rPr lang="en-US" altLang="ko-KR" sz="1200" b="1" dirty="0" smtClean="0">
                  <a:solidFill>
                    <a:schemeClr val="tx1">
                      <a:lumMod val="75000"/>
                      <a:lumOff val="25000"/>
                    </a:schemeClr>
                  </a:solidFill>
                  <a:cs typeface="Arial" pitchFamily="34" charset="0"/>
                </a:rPr>
                <a:t> </a:t>
              </a:r>
              <a:r>
                <a:rPr lang="en-US" altLang="ko-KR" sz="1200" b="1" dirty="0" err="1" smtClean="0">
                  <a:solidFill>
                    <a:schemeClr val="tx1">
                      <a:lumMod val="75000"/>
                      <a:lumOff val="25000"/>
                    </a:schemeClr>
                  </a:solidFill>
                  <a:cs typeface="Arial" pitchFamily="34" charset="0"/>
                </a:rPr>
                <a:t>Masalah</a:t>
              </a:r>
              <a:r>
                <a:rPr lang="en-US" altLang="ko-KR" sz="1200" b="1" dirty="0" smtClean="0">
                  <a:solidFill>
                    <a:schemeClr val="tx1">
                      <a:lumMod val="75000"/>
                      <a:lumOff val="25000"/>
                    </a:schemeClr>
                  </a:solidFill>
                  <a:cs typeface="Arial" pitchFamily="34" charset="0"/>
                </a:rPr>
                <a:t> </a:t>
              </a:r>
              <a:r>
                <a:rPr lang="en-US" altLang="ko-KR" sz="1200" b="1" dirty="0" err="1" smtClean="0">
                  <a:solidFill>
                    <a:schemeClr val="tx1">
                      <a:lumMod val="75000"/>
                      <a:lumOff val="25000"/>
                    </a:schemeClr>
                  </a:solidFill>
                  <a:cs typeface="Arial" pitchFamily="34" charset="0"/>
                </a:rPr>
                <a:t>Lingkungan</a:t>
              </a:r>
              <a:endParaRPr lang="ko-KR" altLang="en-US" sz="12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2523678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763688" y="25735"/>
            <a:ext cx="7380312" cy="776530"/>
          </a:xfrm>
          <a:prstGeom prst="rect">
            <a:avLst/>
          </a:prstGeom>
        </p:spPr>
        <p:txBody>
          <a:bodyPr/>
          <a:lstStyle/>
          <a:p>
            <a:r>
              <a:rPr lang="en-US" altLang="ko-KR" dirty="0" err="1" smtClean="0">
                <a:solidFill>
                  <a:schemeClr val="bg1"/>
                </a:solidFill>
              </a:rPr>
              <a:t>Disintegrasi</a:t>
            </a:r>
            <a:r>
              <a:rPr lang="en-US" altLang="ko-KR" dirty="0" smtClean="0">
                <a:solidFill>
                  <a:schemeClr val="bg1"/>
                </a:solidFill>
              </a:rPr>
              <a:t> </a:t>
            </a:r>
            <a:r>
              <a:rPr lang="en-US" altLang="ko-KR" dirty="0" err="1" smtClean="0">
                <a:solidFill>
                  <a:schemeClr val="bg1"/>
                </a:solidFill>
              </a:rPr>
              <a:t>Bangsa</a:t>
            </a:r>
            <a:endParaRPr lang="ko-KR" altLang="en-US" dirty="0">
              <a:solidFill>
                <a:schemeClr val="bg1"/>
              </a:solidFill>
            </a:endParaRPr>
          </a:p>
        </p:txBody>
      </p:sp>
      <p:sp>
        <p:nvSpPr>
          <p:cNvPr id="7" name="Frame 6"/>
          <p:cNvSpPr/>
          <p:nvPr/>
        </p:nvSpPr>
        <p:spPr>
          <a:xfrm>
            <a:off x="2267664" y="1167534"/>
            <a:ext cx="6156336" cy="3435965"/>
          </a:xfrm>
          <a:prstGeom prst="frame">
            <a:avLst>
              <a:gd name="adj1" fmla="val 18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8" name="Rectangle 7"/>
          <p:cNvSpPr/>
          <p:nvPr/>
        </p:nvSpPr>
        <p:spPr>
          <a:xfrm>
            <a:off x="2501516" y="1409352"/>
            <a:ext cx="5688632" cy="2952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1" name="Group 10"/>
          <p:cNvGrpSpPr/>
          <p:nvPr/>
        </p:nvGrpSpPr>
        <p:grpSpPr>
          <a:xfrm>
            <a:off x="2738914" y="1577126"/>
            <a:ext cx="5274840" cy="2265963"/>
            <a:chOff x="2753544" y="1635646"/>
            <a:chExt cx="5274840" cy="2265963"/>
          </a:xfrm>
        </p:grpSpPr>
        <p:sp>
          <p:nvSpPr>
            <p:cNvPr id="9" name="TextBox 8"/>
            <p:cNvSpPr txBox="1"/>
            <p:nvPr/>
          </p:nvSpPr>
          <p:spPr>
            <a:xfrm>
              <a:off x="2753544" y="1962617"/>
              <a:ext cx="5274840" cy="1938992"/>
            </a:xfrm>
            <a:prstGeom prst="rect">
              <a:avLst/>
            </a:prstGeom>
            <a:noFill/>
          </p:spPr>
          <p:txBody>
            <a:bodyPr wrap="square" rtlCol="0">
              <a:spAutoFit/>
            </a:bodyPr>
            <a:lstStyle/>
            <a:p>
              <a:pPr algn="just"/>
              <a:r>
                <a:rPr lang="en-US" sz="1200" dirty="0" err="1" smtClean="0"/>
                <a:t>Reformasi</a:t>
              </a:r>
              <a:r>
                <a:rPr lang="en-US" sz="1200" dirty="0" smtClean="0"/>
                <a:t> di </a:t>
              </a:r>
              <a:r>
                <a:rPr lang="en-US" sz="1200" dirty="0" err="1" smtClean="0"/>
                <a:t>indonesia</a:t>
              </a:r>
              <a:r>
                <a:rPr lang="en-US" sz="1200" dirty="0" smtClean="0"/>
                <a:t> </a:t>
              </a:r>
              <a:r>
                <a:rPr lang="en-US" sz="1200" dirty="0" err="1" smtClean="0"/>
                <a:t>banyak</a:t>
              </a:r>
              <a:r>
                <a:rPr lang="en-US" sz="1200" dirty="0" smtClean="0"/>
                <a:t> </a:t>
              </a:r>
              <a:r>
                <a:rPr lang="en-US" sz="1200" dirty="0" err="1" smtClean="0"/>
                <a:t>menghasilkan</a:t>
              </a:r>
              <a:r>
                <a:rPr lang="en-US" sz="1200" dirty="0" smtClean="0"/>
                <a:t> </a:t>
              </a:r>
              <a:r>
                <a:rPr lang="en-US" sz="1200" dirty="0" err="1" smtClean="0"/>
                <a:t>perbaikan-perbaikan</a:t>
              </a:r>
              <a:r>
                <a:rPr lang="en-US" sz="1200" dirty="0" smtClean="0"/>
                <a:t> yang </a:t>
              </a:r>
              <a:r>
                <a:rPr lang="en-US" sz="1200" dirty="0" err="1" smtClean="0"/>
                <a:t>positif</a:t>
              </a:r>
              <a:r>
                <a:rPr lang="en-US" sz="1200" dirty="0" smtClean="0"/>
                <a:t>, </a:t>
              </a:r>
              <a:r>
                <a:rPr lang="en-US" sz="1200" dirty="0" err="1" smtClean="0"/>
                <a:t>tetapi</a:t>
              </a:r>
              <a:r>
                <a:rPr lang="en-US" sz="1200" dirty="0" smtClean="0"/>
                <a:t> </a:t>
              </a:r>
              <a:r>
                <a:rPr lang="en-US" sz="1200" dirty="0" err="1" smtClean="0"/>
                <a:t>juga</a:t>
              </a:r>
              <a:r>
                <a:rPr lang="en-US" sz="1200" dirty="0" smtClean="0"/>
                <a:t> </a:t>
              </a:r>
              <a:r>
                <a:rPr lang="en-US" sz="1200" dirty="0" err="1" smtClean="0"/>
                <a:t>menghasilkan</a:t>
              </a:r>
              <a:r>
                <a:rPr lang="en-US" sz="1200" dirty="0" smtClean="0"/>
                <a:t> </a:t>
              </a:r>
              <a:r>
                <a:rPr lang="en-US" sz="1200" dirty="0" err="1" smtClean="0"/>
                <a:t>nilai-nilai</a:t>
              </a:r>
              <a:r>
                <a:rPr lang="en-US" sz="1200" dirty="0" smtClean="0"/>
                <a:t> </a:t>
              </a:r>
              <a:r>
                <a:rPr lang="en-US" sz="1200" dirty="0" err="1" smtClean="0"/>
                <a:t>negatif</a:t>
              </a:r>
              <a:r>
                <a:rPr lang="en-US" sz="1200" dirty="0" smtClean="0"/>
                <a:t>, </a:t>
              </a:r>
              <a:r>
                <a:rPr lang="en-US" sz="1200" dirty="0" err="1" smtClean="0"/>
                <a:t>antara</a:t>
              </a:r>
              <a:r>
                <a:rPr lang="en-US" sz="1200" dirty="0" smtClean="0"/>
                <a:t> lain </a:t>
              </a:r>
              <a:r>
                <a:rPr lang="en-US" sz="1200" dirty="0" err="1" smtClean="0"/>
                <a:t>terkikisnya</a:t>
              </a:r>
              <a:r>
                <a:rPr lang="en-US" sz="1200" dirty="0" smtClean="0"/>
                <a:t> rasa </a:t>
              </a:r>
              <a:r>
                <a:rPr lang="en-US" sz="1200" dirty="0" err="1" smtClean="0"/>
                <a:t>persatuan</a:t>
              </a:r>
              <a:r>
                <a:rPr lang="en-US" sz="1200" dirty="0" smtClean="0"/>
                <a:t> </a:t>
              </a:r>
              <a:r>
                <a:rPr lang="en-US" sz="1200" dirty="0" err="1" smtClean="0"/>
                <a:t>dan</a:t>
              </a:r>
              <a:r>
                <a:rPr lang="en-US" sz="1200" dirty="0" smtClean="0"/>
                <a:t> </a:t>
              </a:r>
              <a:r>
                <a:rPr lang="en-US" sz="1200" dirty="0" err="1" smtClean="0"/>
                <a:t>kesatuan</a:t>
              </a:r>
              <a:r>
                <a:rPr lang="en-US" sz="1200" dirty="0" smtClean="0"/>
                <a:t> </a:t>
              </a:r>
              <a:r>
                <a:rPr lang="en-US" sz="1200" dirty="0" err="1" smtClean="0"/>
                <a:t>bangsa</a:t>
              </a:r>
              <a:r>
                <a:rPr lang="en-US" sz="1200" dirty="0" smtClean="0"/>
                <a:t>.</a:t>
              </a:r>
            </a:p>
            <a:p>
              <a:pPr algn="just"/>
              <a:endParaRPr lang="en-US" altLang="ko-KR" sz="1200" dirty="0">
                <a:cs typeface="Arial" pitchFamily="34" charset="0"/>
              </a:endParaRPr>
            </a:p>
            <a:p>
              <a:pPr algn="just"/>
              <a:r>
                <a:rPr lang="en-US" altLang="ko-KR" sz="1200" dirty="0" smtClean="0">
                  <a:cs typeface="Arial" pitchFamily="34" charset="0"/>
                </a:rPr>
                <a:t>Salah </a:t>
              </a:r>
              <a:r>
                <a:rPr lang="en-US" altLang="ko-KR" sz="1200" dirty="0" err="1" smtClean="0">
                  <a:cs typeface="Arial" pitchFamily="34" charset="0"/>
                </a:rPr>
                <a:t>satunya</a:t>
              </a:r>
              <a:r>
                <a:rPr lang="en-US" altLang="ko-KR" sz="1200" dirty="0" smtClean="0">
                  <a:cs typeface="Arial" pitchFamily="34" charset="0"/>
                </a:rPr>
                <a:t> </a:t>
              </a:r>
              <a:r>
                <a:rPr lang="en-US" altLang="ko-KR" sz="1200" dirty="0" err="1" smtClean="0">
                  <a:cs typeface="Arial" pitchFamily="34" charset="0"/>
                </a:rPr>
                <a:t>adalah</a:t>
              </a:r>
              <a:r>
                <a:rPr lang="en-US" altLang="ko-KR" sz="1200" dirty="0" smtClean="0">
                  <a:cs typeface="Arial" pitchFamily="34" charset="0"/>
                </a:rPr>
                <a:t> </a:t>
              </a:r>
              <a:r>
                <a:rPr lang="en-US" altLang="ko-KR" sz="1200" dirty="0" err="1" smtClean="0">
                  <a:cs typeface="Arial" pitchFamily="34" charset="0"/>
                </a:rPr>
                <a:t>pemerintah</a:t>
              </a:r>
              <a:r>
                <a:rPr lang="en-US" altLang="ko-KR" sz="1200" dirty="0" smtClean="0">
                  <a:cs typeface="Arial" pitchFamily="34" charset="0"/>
                </a:rPr>
                <a:t> </a:t>
              </a:r>
              <a:r>
                <a:rPr lang="en-US" altLang="ko-KR" sz="1200" dirty="0" err="1" smtClean="0">
                  <a:cs typeface="Arial" pitchFamily="34" charset="0"/>
                </a:rPr>
                <a:t>daerah</a:t>
              </a:r>
              <a:r>
                <a:rPr lang="en-US" altLang="ko-KR" sz="1200" dirty="0" smtClean="0">
                  <a:cs typeface="Arial" pitchFamily="34" charset="0"/>
                </a:rPr>
                <a:t> yang </a:t>
              </a:r>
              <a:r>
                <a:rPr lang="en-US" altLang="ko-KR" sz="1200" dirty="0" err="1" smtClean="0">
                  <a:cs typeface="Arial" pitchFamily="34" charset="0"/>
                </a:rPr>
                <a:t>terkadang</a:t>
              </a:r>
              <a:r>
                <a:rPr lang="en-US" altLang="ko-KR" sz="1200" dirty="0" smtClean="0">
                  <a:cs typeface="Arial" pitchFamily="34" charset="0"/>
                </a:rPr>
                <a:t> </a:t>
              </a:r>
              <a:r>
                <a:rPr lang="en-US" altLang="ko-KR" sz="1200" dirty="0" err="1" smtClean="0">
                  <a:cs typeface="Arial" pitchFamily="34" charset="0"/>
                </a:rPr>
                <a:t>memiliki</a:t>
              </a:r>
              <a:r>
                <a:rPr lang="en-US" altLang="ko-KR" sz="1200" dirty="0" smtClean="0">
                  <a:cs typeface="Arial" pitchFamily="34" charset="0"/>
                </a:rPr>
                <a:t> </a:t>
              </a:r>
              <a:r>
                <a:rPr lang="en-US" altLang="ko-KR" sz="1200" dirty="0" err="1" smtClean="0">
                  <a:cs typeface="Arial" pitchFamily="34" charset="0"/>
                </a:rPr>
                <a:t>pemahaman</a:t>
              </a:r>
              <a:r>
                <a:rPr lang="en-US" altLang="ko-KR" sz="1200" dirty="0" smtClean="0">
                  <a:cs typeface="Arial" pitchFamily="34" charset="0"/>
                </a:rPr>
                <a:t> yang </a:t>
              </a:r>
              <a:r>
                <a:rPr lang="en-US" altLang="ko-KR" sz="1200" dirty="0" err="1" smtClean="0">
                  <a:cs typeface="Arial" pitchFamily="34" charset="0"/>
                </a:rPr>
                <a:t>sempit</a:t>
              </a:r>
              <a:r>
                <a:rPr lang="en-US" altLang="ko-KR" sz="1200" dirty="0" smtClean="0">
                  <a:cs typeface="Arial" pitchFamily="34" charset="0"/>
                </a:rPr>
                <a:t> </a:t>
              </a:r>
              <a:r>
                <a:rPr lang="en-US" altLang="ko-KR" sz="1200" dirty="0" err="1" smtClean="0">
                  <a:cs typeface="Arial" pitchFamily="34" charset="0"/>
                </a:rPr>
                <a:t>mengenai</a:t>
              </a:r>
              <a:r>
                <a:rPr lang="en-US" altLang="ko-KR" sz="1200" dirty="0" smtClean="0">
                  <a:cs typeface="Arial" pitchFamily="34" charset="0"/>
                </a:rPr>
                <a:t> </a:t>
              </a:r>
              <a:r>
                <a:rPr lang="en-US" altLang="ko-KR" sz="1200" dirty="0" err="1" smtClean="0">
                  <a:cs typeface="Arial" pitchFamily="34" charset="0"/>
                </a:rPr>
                <a:t>otonom</a:t>
              </a:r>
              <a:r>
                <a:rPr lang="en-US" altLang="ko-KR" sz="1200" dirty="0" smtClean="0">
                  <a:cs typeface="Arial" pitchFamily="34" charset="0"/>
                </a:rPr>
                <a:t> </a:t>
              </a:r>
              <a:r>
                <a:rPr lang="en-US" altLang="ko-KR" sz="1200" dirty="0" err="1" smtClean="0">
                  <a:cs typeface="Arial" pitchFamily="34" charset="0"/>
                </a:rPr>
                <a:t>daerah</a:t>
              </a:r>
              <a:r>
                <a:rPr lang="en-US" altLang="ko-KR" sz="1200" dirty="0" smtClean="0">
                  <a:cs typeface="Arial" pitchFamily="34" charset="0"/>
                </a:rPr>
                <a:t>, </a:t>
              </a:r>
              <a:r>
                <a:rPr lang="en-US" altLang="ko-KR" sz="1200" dirty="0" err="1" smtClean="0">
                  <a:cs typeface="Arial" pitchFamily="34" charset="0"/>
                </a:rPr>
                <a:t>hinggan</a:t>
              </a:r>
              <a:r>
                <a:rPr lang="en-US" altLang="ko-KR" sz="1200" dirty="0" smtClean="0">
                  <a:cs typeface="Arial" pitchFamily="34" charset="0"/>
                </a:rPr>
                <a:t> </a:t>
              </a:r>
              <a:r>
                <a:rPr lang="en-US" altLang="ko-KR" sz="1200" dirty="0" err="1" smtClean="0">
                  <a:cs typeface="Arial" pitchFamily="34" charset="0"/>
                </a:rPr>
                <a:t>ingin</a:t>
              </a:r>
              <a:r>
                <a:rPr lang="en-US" altLang="ko-KR" sz="1200" dirty="0" smtClean="0">
                  <a:cs typeface="Arial" pitchFamily="34" charset="0"/>
                </a:rPr>
                <a:t> </a:t>
              </a:r>
              <a:r>
                <a:rPr lang="en-US" altLang="ko-KR" sz="1200" dirty="0" err="1" smtClean="0">
                  <a:cs typeface="Arial" pitchFamily="34" charset="0"/>
                </a:rPr>
                <a:t>mengistimewakan</a:t>
              </a:r>
              <a:r>
                <a:rPr lang="en-US" altLang="ko-KR" sz="1200" dirty="0" smtClean="0">
                  <a:cs typeface="Arial" pitchFamily="34" charset="0"/>
                </a:rPr>
                <a:t> </a:t>
              </a:r>
              <a:r>
                <a:rPr lang="en-US" altLang="ko-KR" sz="1200" dirty="0" err="1" smtClean="0">
                  <a:cs typeface="Arial" pitchFamily="34" charset="0"/>
                </a:rPr>
                <a:t>daerahnya</a:t>
              </a:r>
              <a:r>
                <a:rPr lang="en-US" altLang="ko-KR" sz="1200" dirty="0" smtClean="0">
                  <a:cs typeface="Arial" pitchFamily="34" charset="0"/>
                </a:rPr>
                <a:t> </a:t>
              </a:r>
              <a:r>
                <a:rPr lang="en-US" altLang="ko-KR" sz="1200" dirty="0" err="1" smtClean="0">
                  <a:cs typeface="Arial" pitchFamily="34" charset="0"/>
                </a:rPr>
                <a:t>dengan</a:t>
              </a:r>
              <a:r>
                <a:rPr lang="en-US" altLang="ko-KR" sz="1200" dirty="0" smtClean="0">
                  <a:cs typeface="Arial" pitchFamily="34" charset="0"/>
                </a:rPr>
                <a:t> </a:t>
              </a:r>
              <a:r>
                <a:rPr lang="en-US" altLang="ko-KR" sz="1200" dirty="0" err="1" smtClean="0">
                  <a:cs typeface="Arial" pitchFamily="34" charset="0"/>
                </a:rPr>
                <a:t>berbagai</a:t>
              </a:r>
              <a:r>
                <a:rPr lang="en-US" altLang="ko-KR" sz="1200" dirty="0" smtClean="0">
                  <a:cs typeface="Arial" pitchFamily="34" charset="0"/>
                </a:rPr>
                <a:t> </a:t>
              </a:r>
              <a:r>
                <a:rPr lang="en-US" altLang="ko-KR" sz="1200" dirty="0" err="1" smtClean="0">
                  <a:cs typeface="Arial" pitchFamily="34" charset="0"/>
                </a:rPr>
                <a:t>alasan</a:t>
              </a:r>
              <a:r>
                <a:rPr lang="en-US" altLang="ko-KR" sz="1200" dirty="0" smtClean="0">
                  <a:cs typeface="Arial" pitchFamily="34" charset="0"/>
                </a:rPr>
                <a:t>. </a:t>
              </a:r>
            </a:p>
            <a:p>
              <a:pPr algn="just"/>
              <a:endParaRPr lang="en-US" altLang="ko-KR" sz="1200" dirty="0">
                <a:cs typeface="Arial" pitchFamily="34" charset="0"/>
              </a:endParaRPr>
            </a:p>
            <a:p>
              <a:pPr algn="just"/>
              <a:r>
                <a:rPr lang="en-US" altLang="ko-KR" sz="1200" dirty="0" err="1" smtClean="0">
                  <a:cs typeface="Arial" pitchFamily="34" charset="0"/>
                </a:rPr>
                <a:t>Banyak</a:t>
              </a:r>
              <a:r>
                <a:rPr lang="en-US" altLang="ko-KR" sz="1200" dirty="0" smtClean="0">
                  <a:cs typeface="Arial" pitchFamily="34" charset="0"/>
                </a:rPr>
                <a:t> yang </a:t>
              </a:r>
              <a:r>
                <a:rPr lang="en-US" altLang="ko-KR" sz="1200" dirty="0" err="1" smtClean="0">
                  <a:cs typeface="Arial" pitchFamily="34" charset="0"/>
                </a:rPr>
                <a:t>menyatakan</a:t>
              </a:r>
              <a:r>
                <a:rPr lang="en-US" altLang="ko-KR" sz="1200" dirty="0" smtClean="0">
                  <a:cs typeface="Arial" pitchFamily="34" charset="0"/>
                </a:rPr>
                <a:t> </a:t>
              </a:r>
              <a:r>
                <a:rPr lang="en-US" altLang="ko-KR" sz="1200" dirty="0" err="1" smtClean="0">
                  <a:cs typeface="Arial" pitchFamily="34" charset="0"/>
                </a:rPr>
                <a:t>bahwa</a:t>
              </a:r>
              <a:r>
                <a:rPr lang="en-US" altLang="ko-KR" sz="1200" dirty="0" smtClean="0">
                  <a:cs typeface="Arial" pitchFamily="34" charset="0"/>
                </a:rPr>
                <a:t> </a:t>
              </a:r>
              <a:r>
                <a:rPr lang="en-US" altLang="ko-KR" sz="1200" dirty="0" err="1" smtClean="0">
                  <a:cs typeface="Arial" pitchFamily="34" charset="0"/>
                </a:rPr>
                <a:t>masalah</a:t>
              </a:r>
              <a:r>
                <a:rPr lang="en-US" altLang="ko-KR" sz="1200" dirty="0" smtClean="0">
                  <a:cs typeface="Arial" pitchFamily="34" charset="0"/>
                </a:rPr>
                <a:t> </a:t>
              </a:r>
              <a:r>
                <a:rPr lang="en-US" altLang="ko-KR" sz="1200" dirty="0" err="1" smtClean="0">
                  <a:cs typeface="Arial" pitchFamily="34" charset="0"/>
                </a:rPr>
                <a:t>tersebut</a:t>
              </a:r>
              <a:r>
                <a:rPr lang="en-US" altLang="ko-KR" sz="1200" dirty="0" smtClean="0">
                  <a:cs typeface="Arial" pitchFamily="34" charset="0"/>
                </a:rPr>
                <a:t> </a:t>
              </a:r>
              <a:r>
                <a:rPr lang="en-US" altLang="ko-KR" sz="1200" dirty="0" err="1" smtClean="0">
                  <a:cs typeface="Arial" pitchFamily="34" charset="0"/>
                </a:rPr>
                <a:t>terjadi</a:t>
              </a:r>
              <a:r>
                <a:rPr lang="en-US" altLang="ko-KR" sz="1200" dirty="0" smtClean="0">
                  <a:cs typeface="Arial" pitchFamily="34" charset="0"/>
                </a:rPr>
                <a:t> </a:t>
              </a:r>
              <a:r>
                <a:rPr lang="en-US" altLang="ko-KR" sz="1200" dirty="0" err="1" smtClean="0">
                  <a:cs typeface="Arial" pitchFamily="34" charset="0"/>
                </a:rPr>
                <a:t>karena</a:t>
              </a:r>
              <a:r>
                <a:rPr lang="en-US" altLang="ko-KR" sz="1200" dirty="0" smtClean="0">
                  <a:cs typeface="Arial" pitchFamily="34" charset="0"/>
                </a:rPr>
                <a:t> </a:t>
              </a:r>
              <a:r>
                <a:rPr lang="en-US" altLang="ko-KR" sz="1200" dirty="0" err="1" smtClean="0">
                  <a:cs typeface="Arial" pitchFamily="34" charset="0"/>
                </a:rPr>
                <a:t>kurangnya</a:t>
              </a:r>
              <a:r>
                <a:rPr lang="en-US" altLang="ko-KR" sz="1200" dirty="0" smtClean="0">
                  <a:cs typeface="Arial" pitchFamily="34" charset="0"/>
                </a:rPr>
                <a:t> </a:t>
              </a:r>
              <a:r>
                <a:rPr lang="en-US" altLang="ko-KR" sz="1200" dirty="0" err="1" smtClean="0">
                  <a:cs typeface="Arial" pitchFamily="34" charset="0"/>
                </a:rPr>
                <a:t>pemahaman</a:t>
              </a:r>
              <a:r>
                <a:rPr lang="en-US" altLang="ko-KR" sz="1200" dirty="0" smtClean="0">
                  <a:cs typeface="Arial" pitchFamily="34" charset="0"/>
                </a:rPr>
                <a:t> </a:t>
              </a:r>
              <a:r>
                <a:rPr lang="en-US" altLang="ko-KR" sz="1200" dirty="0" err="1" smtClean="0">
                  <a:cs typeface="Arial" pitchFamily="34" charset="0"/>
                </a:rPr>
                <a:t>nilai-nilai</a:t>
              </a:r>
              <a:r>
                <a:rPr lang="en-US" altLang="ko-KR" sz="1200" dirty="0" smtClean="0">
                  <a:cs typeface="Arial" pitchFamily="34" charset="0"/>
                </a:rPr>
                <a:t> Pancasila.</a:t>
              </a:r>
              <a:endParaRPr lang="en-US" altLang="ko-KR" sz="1200" dirty="0">
                <a:cs typeface="Arial" pitchFamily="34" charset="0"/>
              </a:endParaRPr>
            </a:p>
          </p:txBody>
        </p:sp>
        <p:sp>
          <p:nvSpPr>
            <p:cNvPr id="10" name="TextBox 9"/>
            <p:cNvSpPr txBox="1"/>
            <p:nvPr/>
          </p:nvSpPr>
          <p:spPr>
            <a:xfrm>
              <a:off x="2753544" y="1635646"/>
              <a:ext cx="5274840" cy="276999"/>
            </a:xfrm>
            <a:prstGeom prst="rect">
              <a:avLst/>
            </a:prstGeom>
            <a:noFill/>
          </p:spPr>
          <p:txBody>
            <a:bodyPr wrap="square" rtlCol="0">
              <a:spAutoFit/>
            </a:bodyPr>
            <a:lstStyle/>
            <a:p>
              <a:r>
                <a:rPr lang="en-US" altLang="ko-KR" sz="1200" b="1" dirty="0" smtClean="0">
                  <a:solidFill>
                    <a:schemeClr val="tx1">
                      <a:lumMod val="75000"/>
                      <a:lumOff val="25000"/>
                    </a:schemeClr>
                  </a:solidFill>
                  <a:cs typeface="Arial" pitchFamily="34" charset="0"/>
                </a:rPr>
                <a:t> </a:t>
              </a:r>
              <a:r>
                <a:rPr lang="en-US" altLang="ko-KR" sz="1200" b="1" dirty="0" err="1" smtClean="0">
                  <a:solidFill>
                    <a:schemeClr val="tx1">
                      <a:lumMod val="75000"/>
                      <a:lumOff val="25000"/>
                    </a:schemeClr>
                  </a:solidFill>
                  <a:cs typeface="Arial" pitchFamily="34" charset="0"/>
                </a:rPr>
                <a:t>Masalah</a:t>
              </a:r>
              <a:r>
                <a:rPr lang="en-US" altLang="ko-KR" sz="1200" b="1" dirty="0" smtClean="0">
                  <a:solidFill>
                    <a:schemeClr val="tx1">
                      <a:lumMod val="75000"/>
                      <a:lumOff val="25000"/>
                    </a:schemeClr>
                  </a:solidFill>
                  <a:cs typeface="Arial" pitchFamily="34" charset="0"/>
                </a:rPr>
                <a:t> </a:t>
              </a:r>
              <a:r>
                <a:rPr lang="en-US" altLang="ko-KR" sz="1200" b="1" dirty="0" err="1" smtClean="0">
                  <a:solidFill>
                    <a:schemeClr val="tx1">
                      <a:lumMod val="75000"/>
                      <a:lumOff val="25000"/>
                    </a:schemeClr>
                  </a:solidFill>
                  <a:cs typeface="Arial" pitchFamily="34" charset="0"/>
                </a:rPr>
                <a:t>Disintegrasi</a:t>
              </a:r>
              <a:r>
                <a:rPr lang="en-US" altLang="ko-KR" sz="1200" b="1" dirty="0" smtClean="0">
                  <a:solidFill>
                    <a:schemeClr val="tx1">
                      <a:lumMod val="75000"/>
                      <a:lumOff val="25000"/>
                    </a:schemeClr>
                  </a:solidFill>
                  <a:cs typeface="Arial" pitchFamily="34" charset="0"/>
                </a:rPr>
                <a:t> </a:t>
              </a:r>
              <a:r>
                <a:rPr lang="en-US" altLang="ko-KR" sz="1200" b="1" dirty="0" err="1" smtClean="0">
                  <a:solidFill>
                    <a:schemeClr val="tx1">
                      <a:lumMod val="75000"/>
                      <a:lumOff val="25000"/>
                    </a:schemeClr>
                  </a:solidFill>
                  <a:cs typeface="Arial" pitchFamily="34" charset="0"/>
                </a:rPr>
                <a:t>Bangsa</a:t>
              </a:r>
              <a:endParaRPr lang="ko-KR" altLang="en-US" sz="12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3571522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763688" y="25735"/>
            <a:ext cx="7380312" cy="776530"/>
          </a:xfrm>
          <a:prstGeom prst="rect">
            <a:avLst/>
          </a:prstGeom>
        </p:spPr>
        <p:txBody>
          <a:bodyPr/>
          <a:lstStyle/>
          <a:p>
            <a:r>
              <a:rPr lang="en-US" altLang="ko-KR" dirty="0" err="1" smtClean="0">
                <a:solidFill>
                  <a:schemeClr val="bg1"/>
                </a:solidFill>
              </a:rPr>
              <a:t>Dekadansi</a:t>
            </a:r>
            <a:r>
              <a:rPr lang="en-US" altLang="ko-KR" dirty="0" smtClean="0">
                <a:solidFill>
                  <a:schemeClr val="bg1"/>
                </a:solidFill>
              </a:rPr>
              <a:t> Moral</a:t>
            </a:r>
            <a:endParaRPr lang="ko-KR" altLang="en-US" dirty="0">
              <a:solidFill>
                <a:schemeClr val="bg1"/>
              </a:solidFill>
            </a:endParaRPr>
          </a:p>
        </p:txBody>
      </p:sp>
      <p:sp>
        <p:nvSpPr>
          <p:cNvPr id="7" name="Frame 6"/>
          <p:cNvSpPr/>
          <p:nvPr/>
        </p:nvSpPr>
        <p:spPr>
          <a:xfrm>
            <a:off x="2267664" y="1167534"/>
            <a:ext cx="6156336" cy="3435965"/>
          </a:xfrm>
          <a:prstGeom prst="frame">
            <a:avLst>
              <a:gd name="adj1" fmla="val 18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8" name="Rectangle 7"/>
          <p:cNvSpPr/>
          <p:nvPr/>
        </p:nvSpPr>
        <p:spPr>
          <a:xfrm>
            <a:off x="2501516" y="1409352"/>
            <a:ext cx="5688632" cy="2952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1" name="Group 10"/>
          <p:cNvGrpSpPr/>
          <p:nvPr/>
        </p:nvGrpSpPr>
        <p:grpSpPr>
          <a:xfrm>
            <a:off x="2738914" y="1577126"/>
            <a:ext cx="5274840" cy="1527300"/>
            <a:chOff x="2753544" y="1635646"/>
            <a:chExt cx="5274840" cy="1527300"/>
          </a:xfrm>
        </p:grpSpPr>
        <p:sp>
          <p:nvSpPr>
            <p:cNvPr id="9" name="TextBox 8"/>
            <p:cNvSpPr txBox="1"/>
            <p:nvPr/>
          </p:nvSpPr>
          <p:spPr>
            <a:xfrm>
              <a:off x="2753544" y="1962617"/>
              <a:ext cx="5274840" cy="1200329"/>
            </a:xfrm>
            <a:prstGeom prst="rect">
              <a:avLst/>
            </a:prstGeom>
            <a:noFill/>
          </p:spPr>
          <p:txBody>
            <a:bodyPr wrap="square" rtlCol="0">
              <a:spAutoFit/>
            </a:bodyPr>
            <a:lstStyle/>
            <a:p>
              <a:pPr algn="just"/>
              <a:r>
                <a:rPr lang="en-US" altLang="ko-KR" sz="1200" dirty="0" err="1" smtClean="0">
                  <a:cs typeface="Arial" pitchFamily="34" charset="0"/>
                </a:rPr>
                <a:t>Fenomena</a:t>
              </a:r>
              <a:r>
                <a:rPr lang="en-US" altLang="ko-KR" sz="1200" dirty="0" smtClean="0">
                  <a:cs typeface="Arial" pitchFamily="34" charset="0"/>
                </a:rPr>
                <a:t> </a:t>
              </a:r>
              <a:r>
                <a:rPr lang="en-US" altLang="ko-KR" sz="1200" dirty="0" err="1" smtClean="0">
                  <a:cs typeface="Arial" pitchFamily="34" charset="0"/>
                </a:rPr>
                <a:t>dekandansi</a:t>
              </a:r>
              <a:r>
                <a:rPr lang="en-US" altLang="ko-KR" sz="1200" dirty="0" smtClean="0">
                  <a:cs typeface="Arial" pitchFamily="34" charset="0"/>
                </a:rPr>
                <a:t> moral </a:t>
              </a:r>
              <a:r>
                <a:rPr lang="en-US" altLang="ko-KR" sz="1200" dirty="0" err="1" smtClean="0">
                  <a:cs typeface="Arial" pitchFamily="34" charset="0"/>
                </a:rPr>
                <a:t>tersosialisasikan</a:t>
              </a:r>
              <a:r>
                <a:rPr lang="en-US" altLang="ko-KR" sz="1200" dirty="0" smtClean="0">
                  <a:cs typeface="Arial" pitchFamily="34" charset="0"/>
                </a:rPr>
                <a:t> </a:t>
              </a:r>
              <a:r>
                <a:rPr lang="en-US" altLang="ko-KR" sz="1200" dirty="0" err="1" smtClean="0">
                  <a:cs typeface="Arial" pitchFamily="34" charset="0"/>
                </a:rPr>
                <a:t>melalui</a:t>
              </a:r>
              <a:r>
                <a:rPr lang="en-US" altLang="ko-KR" sz="1200" dirty="0" smtClean="0">
                  <a:cs typeface="Arial" pitchFamily="34" charset="0"/>
                </a:rPr>
                <a:t> </a:t>
              </a:r>
              <a:r>
                <a:rPr lang="en-US" altLang="ko-KR" sz="1200" dirty="0" err="1" smtClean="0">
                  <a:cs typeface="Arial" pitchFamily="34" charset="0"/>
                </a:rPr>
                <a:t>tayangan</a:t>
              </a:r>
              <a:r>
                <a:rPr lang="en-US" altLang="ko-KR" sz="1200" dirty="0" smtClean="0">
                  <a:cs typeface="Arial" pitchFamily="34" charset="0"/>
                </a:rPr>
                <a:t> media </a:t>
              </a:r>
              <a:r>
                <a:rPr lang="en-US" altLang="ko-KR" sz="1200" dirty="0" err="1" smtClean="0">
                  <a:cs typeface="Arial" pitchFamily="34" charset="0"/>
                </a:rPr>
                <a:t>massa</a:t>
              </a:r>
              <a:r>
                <a:rPr lang="en-US" altLang="ko-KR" sz="1200" dirty="0" smtClean="0">
                  <a:cs typeface="Arial" pitchFamily="34" charset="0"/>
                </a:rPr>
                <a:t>. </a:t>
              </a:r>
              <a:r>
                <a:rPr lang="en-US" altLang="ko-KR" sz="1200" dirty="0" err="1" smtClean="0">
                  <a:cs typeface="Arial" pitchFamily="34" charset="0"/>
                </a:rPr>
                <a:t>Banyak</a:t>
              </a:r>
              <a:r>
                <a:rPr lang="en-US" altLang="ko-KR" sz="1200" dirty="0" smtClean="0">
                  <a:cs typeface="Arial" pitchFamily="34" charset="0"/>
                </a:rPr>
                <a:t> </a:t>
              </a:r>
              <a:r>
                <a:rPr lang="en-US" altLang="ko-KR" sz="1200" dirty="0" err="1" smtClean="0">
                  <a:cs typeface="Arial" pitchFamily="34" charset="0"/>
                </a:rPr>
                <a:t>tontonan</a:t>
              </a:r>
              <a:r>
                <a:rPr lang="en-US" altLang="ko-KR" sz="1200" dirty="0" smtClean="0">
                  <a:cs typeface="Arial" pitchFamily="34" charset="0"/>
                </a:rPr>
                <a:t> yang </a:t>
              </a:r>
              <a:r>
                <a:rPr lang="en-US" altLang="ko-KR" sz="1200" dirty="0" err="1" smtClean="0">
                  <a:cs typeface="Arial" pitchFamily="34" charset="0"/>
                </a:rPr>
                <a:t>mengajarkan</a:t>
              </a:r>
              <a:r>
                <a:rPr lang="en-US" altLang="ko-KR" sz="1200" dirty="0" smtClean="0">
                  <a:cs typeface="Arial" pitchFamily="34" charset="0"/>
                </a:rPr>
                <a:t> </a:t>
              </a:r>
              <a:r>
                <a:rPr lang="en-US" altLang="ko-KR" sz="1200" dirty="0" err="1" smtClean="0">
                  <a:cs typeface="Arial" pitchFamily="34" charset="0"/>
                </a:rPr>
                <a:t>kekerasan</a:t>
              </a:r>
              <a:r>
                <a:rPr lang="en-US" altLang="ko-KR" sz="1200" dirty="0" smtClean="0">
                  <a:cs typeface="Arial" pitchFamily="34" charset="0"/>
                </a:rPr>
                <a:t> </a:t>
              </a:r>
              <a:r>
                <a:rPr lang="en-US" altLang="ko-KR" sz="1200" dirty="0" err="1" smtClean="0">
                  <a:cs typeface="Arial" pitchFamily="34" charset="0"/>
                </a:rPr>
                <a:t>dan</a:t>
              </a:r>
              <a:r>
                <a:rPr lang="en-US" altLang="ko-KR" sz="1200" dirty="0" smtClean="0">
                  <a:cs typeface="Arial" pitchFamily="34" charset="0"/>
                </a:rPr>
                <a:t> </a:t>
              </a:r>
              <a:r>
                <a:rPr lang="en-US" altLang="ko-KR" sz="1200" dirty="0" err="1" smtClean="0">
                  <a:cs typeface="Arial" pitchFamily="34" charset="0"/>
                </a:rPr>
                <a:t>tindakan-tindakan</a:t>
              </a:r>
              <a:r>
                <a:rPr lang="en-US" altLang="ko-KR" sz="1200" dirty="0" smtClean="0">
                  <a:cs typeface="Arial" pitchFamily="34" charset="0"/>
                </a:rPr>
                <a:t> yang </a:t>
              </a:r>
              <a:r>
                <a:rPr lang="en-US" altLang="ko-KR" sz="1200" dirty="0" err="1" smtClean="0">
                  <a:cs typeface="Arial" pitchFamily="34" charset="0"/>
                </a:rPr>
                <a:t>tidak</a:t>
              </a:r>
              <a:r>
                <a:rPr lang="en-US" altLang="ko-KR" sz="1200" dirty="0" smtClean="0">
                  <a:cs typeface="Arial" pitchFamily="34" charset="0"/>
                </a:rPr>
                <a:t> </a:t>
              </a:r>
              <a:r>
                <a:rPr lang="en-US" altLang="ko-KR" sz="1200" dirty="0" err="1" smtClean="0">
                  <a:cs typeface="Arial" pitchFamily="34" charset="0"/>
                </a:rPr>
                <a:t>bermoral</a:t>
              </a:r>
              <a:r>
                <a:rPr lang="en-US" altLang="ko-KR" sz="1200" dirty="0" smtClean="0">
                  <a:cs typeface="Arial" pitchFamily="34" charset="0"/>
                </a:rPr>
                <a:t>.</a:t>
              </a:r>
            </a:p>
            <a:p>
              <a:pPr algn="just"/>
              <a:endParaRPr lang="en-US" altLang="ko-KR" sz="1200" dirty="0">
                <a:cs typeface="Arial" pitchFamily="34" charset="0"/>
              </a:endParaRPr>
            </a:p>
            <a:p>
              <a:pPr algn="just"/>
              <a:r>
                <a:rPr lang="en-US" altLang="ko-KR" sz="1200" dirty="0" err="1" smtClean="0">
                  <a:cs typeface="Arial" pitchFamily="34" charset="0"/>
                </a:rPr>
                <a:t>Maka</a:t>
              </a:r>
              <a:r>
                <a:rPr lang="en-US" altLang="ko-KR" sz="1200" dirty="0" smtClean="0">
                  <a:cs typeface="Arial" pitchFamily="34" charset="0"/>
                </a:rPr>
                <a:t> </a:t>
              </a:r>
              <a:r>
                <a:rPr lang="en-US" altLang="ko-KR" sz="1200" dirty="0" err="1" smtClean="0">
                  <a:cs typeface="Arial" pitchFamily="34" charset="0"/>
                </a:rPr>
                <a:t>upaya</a:t>
              </a:r>
              <a:r>
                <a:rPr lang="en-US" altLang="ko-KR" sz="1200" dirty="0" smtClean="0">
                  <a:cs typeface="Arial" pitchFamily="34" charset="0"/>
                </a:rPr>
                <a:t> </a:t>
              </a:r>
              <a:r>
                <a:rPr lang="en-US" altLang="ko-KR" sz="1200" dirty="0" err="1" smtClean="0">
                  <a:cs typeface="Arial" pitchFamily="34" charset="0"/>
                </a:rPr>
                <a:t>dalam</a:t>
              </a:r>
              <a:r>
                <a:rPr lang="en-US" altLang="ko-KR" sz="1200" dirty="0" smtClean="0">
                  <a:cs typeface="Arial" pitchFamily="34" charset="0"/>
                </a:rPr>
                <a:t> </a:t>
              </a:r>
              <a:r>
                <a:rPr lang="en-US" altLang="ko-KR" sz="1200" dirty="0" err="1" smtClean="0">
                  <a:cs typeface="Arial" pitchFamily="34" charset="0"/>
                </a:rPr>
                <a:t>mencegah</a:t>
              </a:r>
              <a:r>
                <a:rPr lang="en-US" altLang="ko-KR" sz="1200" dirty="0" smtClean="0">
                  <a:cs typeface="Arial" pitchFamily="34" charset="0"/>
                </a:rPr>
                <a:t> </a:t>
              </a:r>
              <a:r>
                <a:rPr lang="en-US" altLang="ko-KR" sz="1200" dirty="0" err="1" smtClean="0">
                  <a:cs typeface="Arial" pitchFamily="34" charset="0"/>
                </a:rPr>
                <a:t>dekadansi</a:t>
              </a:r>
              <a:r>
                <a:rPr lang="en-US" altLang="ko-KR" sz="1200" dirty="0" smtClean="0">
                  <a:cs typeface="Arial" pitchFamily="34" charset="0"/>
                </a:rPr>
                <a:t> moral </a:t>
              </a:r>
              <a:r>
                <a:rPr lang="en-US" altLang="ko-KR" sz="1200" dirty="0" err="1" smtClean="0">
                  <a:cs typeface="Arial" pitchFamily="34" charset="0"/>
                </a:rPr>
                <a:t>itu</a:t>
              </a:r>
              <a:r>
                <a:rPr lang="en-US" altLang="ko-KR" sz="1200" dirty="0" smtClean="0">
                  <a:cs typeface="Arial" pitchFamily="34" charset="0"/>
                </a:rPr>
                <a:t> </a:t>
              </a:r>
              <a:r>
                <a:rPr lang="en-US" altLang="ko-KR" sz="1200" dirty="0" err="1" smtClean="0">
                  <a:cs typeface="Arial" pitchFamily="34" charset="0"/>
                </a:rPr>
                <a:t>juga</a:t>
              </a:r>
              <a:r>
                <a:rPr lang="en-US" altLang="ko-KR" sz="1200" dirty="0" smtClean="0">
                  <a:cs typeface="Arial" pitchFamily="34" charset="0"/>
                </a:rPr>
                <a:t> </a:t>
              </a:r>
              <a:r>
                <a:rPr lang="en-US" altLang="ko-KR" sz="1200" dirty="0" err="1" smtClean="0">
                  <a:cs typeface="Arial" pitchFamily="34" charset="0"/>
                </a:rPr>
                <a:t>merupakan</a:t>
              </a:r>
              <a:r>
                <a:rPr lang="en-US" altLang="ko-KR" sz="1200" dirty="0" smtClean="0">
                  <a:cs typeface="Arial" pitchFamily="34" charset="0"/>
                </a:rPr>
                <a:t> </a:t>
              </a:r>
              <a:r>
                <a:rPr lang="en-US" altLang="ko-KR" sz="1200" dirty="0" err="1" smtClean="0">
                  <a:cs typeface="Arial" pitchFamily="34" charset="0"/>
                </a:rPr>
                <a:t>bagian</a:t>
              </a:r>
              <a:r>
                <a:rPr lang="en-US" altLang="ko-KR" sz="1200" dirty="0" smtClean="0">
                  <a:cs typeface="Arial" pitchFamily="34" charset="0"/>
                </a:rPr>
                <a:t> </a:t>
              </a:r>
              <a:r>
                <a:rPr lang="en-US" altLang="ko-KR" sz="1200" dirty="0" err="1" smtClean="0">
                  <a:cs typeface="Arial" pitchFamily="34" charset="0"/>
                </a:rPr>
                <a:t>dari</a:t>
              </a:r>
              <a:r>
                <a:rPr lang="en-US" altLang="ko-KR" sz="1200" dirty="0" smtClean="0">
                  <a:cs typeface="Arial" pitchFamily="34" charset="0"/>
                </a:rPr>
                <a:t> </a:t>
              </a:r>
              <a:r>
                <a:rPr lang="en-US" altLang="ko-KR" sz="1200" dirty="0" err="1" smtClean="0">
                  <a:cs typeface="Arial" pitchFamily="34" charset="0"/>
                </a:rPr>
                <a:t>peran</a:t>
              </a:r>
              <a:r>
                <a:rPr lang="en-US" altLang="ko-KR" sz="1200" dirty="0" smtClean="0">
                  <a:cs typeface="Arial" pitchFamily="34" charset="0"/>
                </a:rPr>
                <a:t> </a:t>
              </a:r>
              <a:r>
                <a:rPr lang="en-US" altLang="ko-KR" sz="1200" dirty="0" err="1" smtClean="0">
                  <a:cs typeface="Arial" pitchFamily="34" charset="0"/>
                </a:rPr>
                <a:t>penting</a:t>
              </a:r>
              <a:r>
                <a:rPr lang="en-US" altLang="ko-KR" sz="1200" dirty="0" smtClean="0">
                  <a:cs typeface="Arial" pitchFamily="34" charset="0"/>
                </a:rPr>
                <a:t> </a:t>
              </a:r>
              <a:r>
                <a:rPr lang="en-US" altLang="ko-KR" sz="1200" dirty="0" err="1" smtClean="0">
                  <a:cs typeface="Arial" pitchFamily="34" charset="0"/>
                </a:rPr>
                <a:t>pendidikan</a:t>
              </a:r>
              <a:r>
                <a:rPr lang="en-US" altLang="ko-KR" sz="1200" dirty="0" smtClean="0">
                  <a:cs typeface="Arial" pitchFamily="34" charset="0"/>
                </a:rPr>
                <a:t> </a:t>
              </a:r>
              <a:r>
                <a:rPr lang="en-US" altLang="ko-KR" sz="1200" dirty="0" err="1" smtClean="0">
                  <a:cs typeface="Arial" pitchFamily="34" charset="0"/>
                </a:rPr>
                <a:t>pancasila</a:t>
              </a:r>
              <a:endParaRPr lang="en-US" altLang="ko-KR" sz="1200" dirty="0">
                <a:cs typeface="Arial" pitchFamily="34" charset="0"/>
              </a:endParaRPr>
            </a:p>
          </p:txBody>
        </p:sp>
        <p:sp>
          <p:nvSpPr>
            <p:cNvPr id="10" name="TextBox 9"/>
            <p:cNvSpPr txBox="1"/>
            <p:nvPr/>
          </p:nvSpPr>
          <p:spPr>
            <a:xfrm>
              <a:off x="2753544" y="1635646"/>
              <a:ext cx="5274840" cy="276999"/>
            </a:xfrm>
            <a:prstGeom prst="rect">
              <a:avLst/>
            </a:prstGeom>
            <a:noFill/>
          </p:spPr>
          <p:txBody>
            <a:bodyPr wrap="square" rtlCol="0">
              <a:spAutoFit/>
            </a:bodyPr>
            <a:lstStyle/>
            <a:p>
              <a:r>
                <a:rPr lang="en-US" altLang="ko-KR" sz="1200" b="1" dirty="0" smtClean="0">
                  <a:solidFill>
                    <a:schemeClr val="tx1">
                      <a:lumMod val="75000"/>
                      <a:lumOff val="25000"/>
                    </a:schemeClr>
                  </a:solidFill>
                  <a:cs typeface="Arial" pitchFamily="34" charset="0"/>
                </a:rPr>
                <a:t> </a:t>
              </a:r>
              <a:r>
                <a:rPr lang="en-US" altLang="ko-KR" sz="1200" b="1" dirty="0" err="1" smtClean="0">
                  <a:solidFill>
                    <a:schemeClr val="tx1">
                      <a:lumMod val="75000"/>
                      <a:lumOff val="25000"/>
                    </a:schemeClr>
                  </a:solidFill>
                  <a:cs typeface="Arial" pitchFamily="34" charset="0"/>
                </a:rPr>
                <a:t>Masalah</a:t>
              </a:r>
              <a:r>
                <a:rPr lang="en-US" altLang="ko-KR" sz="1200" b="1" dirty="0" smtClean="0">
                  <a:solidFill>
                    <a:schemeClr val="tx1">
                      <a:lumMod val="75000"/>
                      <a:lumOff val="25000"/>
                    </a:schemeClr>
                  </a:solidFill>
                  <a:cs typeface="Arial" pitchFamily="34" charset="0"/>
                </a:rPr>
                <a:t> </a:t>
              </a:r>
              <a:r>
                <a:rPr lang="en-US" altLang="ko-KR" sz="1200" b="1" dirty="0" err="1" smtClean="0">
                  <a:solidFill>
                    <a:schemeClr val="tx1">
                      <a:lumMod val="75000"/>
                      <a:lumOff val="25000"/>
                    </a:schemeClr>
                  </a:solidFill>
                  <a:cs typeface="Arial" pitchFamily="34" charset="0"/>
                </a:rPr>
                <a:t>Dekadansi</a:t>
              </a:r>
              <a:r>
                <a:rPr lang="en-US" altLang="ko-KR" sz="1200" b="1" dirty="0" smtClean="0">
                  <a:solidFill>
                    <a:schemeClr val="tx1">
                      <a:lumMod val="75000"/>
                      <a:lumOff val="25000"/>
                    </a:schemeClr>
                  </a:solidFill>
                  <a:cs typeface="Arial" pitchFamily="34" charset="0"/>
                </a:rPr>
                <a:t> Moral</a:t>
              </a:r>
              <a:endParaRPr lang="ko-KR" altLang="en-US" sz="12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1551032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763688" y="25735"/>
            <a:ext cx="7380312" cy="776530"/>
          </a:xfrm>
          <a:prstGeom prst="rect">
            <a:avLst/>
          </a:prstGeom>
        </p:spPr>
        <p:txBody>
          <a:bodyPr/>
          <a:lstStyle/>
          <a:p>
            <a:r>
              <a:rPr lang="en-US" altLang="ko-KR" dirty="0" err="1" smtClean="0">
                <a:solidFill>
                  <a:schemeClr val="bg1"/>
                </a:solidFill>
              </a:rPr>
              <a:t>Narkoba</a:t>
            </a:r>
            <a:endParaRPr lang="ko-KR" altLang="en-US" dirty="0">
              <a:solidFill>
                <a:schemeClr val="bg1"/>
              </a:solidFill>
            </a:endParaRPr>
          </a:p>
        </p:txBody>
      </p:sp>
      <p:sp>
        <p:nvSpPr>
          <p:cNvPr id="7" name="Frame 6"/>
          <p:cNvSpPr/>
          <p:nvPr/>
        </p:nvSpPr>
        <p:spPr>
          <a:xfrm>
            <a:off x="2267664" y="1167534"/>
            <a:ext cx="6156336" cy="3435965"/>
          </a:xfrm>
          <a:prstGeom prst="frame">
            <a:avLst>
              <a:gd name="adj1" fmla="val 18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8" name="Rectangle 7"/>
          <p:cNvSpPr/>
          <p:nvPr/>
        </p:nvSpPr>
        <p:spPr>
          <a:xfrm>
            <a:off x="2501516" y="1409352"/>
            <a:ext cx="5688632" cy="2952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1" name="Group 10"/>
          <p:cNvGrpSpPr/>
          <p:nvPr/>
        </p:nvGrpSpPr>
        <p:grpSpPr>
          <a:xfrm>
            <a:off x="2738914" y="1577126"/>
            <a:ext cx="5274840" cy="1896631"/>
            <a:chOff x="2753544" y="1635646"/>
            <a:chExt cx="5274840" cy="1896631"/>
          </a:xfrm>
        </p:grpSpPr>
        <p:sp>
          <p:nvSpPr>
            <p:cNvPr id="9" name="TextBox 8"/>
            <p:cNvSpPr txBox="1"/>
            <p:nvPr/>
          </p:nvSpPr>
          <p:spPr>
            <a:xfrm>
              <a:off x="2753544" y="1962617"/>
              <a:ext cx="5274840" cy="1569660"/>
            </a:xfrm>
            <a:prstGeom prst="rect">
              <a:avLst/>
            </a:prstGeom>
            <a:noFill/>
          </p:spPr>
          <p:txBody>
            <a:bodyPr wrap="square" rtlCol="0">
              <a:spAutoFit/>
            </a:bodyPr>
            <a:lstStyle/>
            <a:p>
              <a:pPr algn="just"/>
              <a:r>
                <a:rPr lang="en-US" altLang="ko-KR" sz="1200" dirty="0" err="1" smtClean="0">
                  <a:cs typeface="Arial" pitchFamily="34" charset="0"/>
                </a:rPr>
                <a:t>Letak</a:t>
              </a:r>
              <a:r>
                <a:rPr lang="en-US" altLang="ko-KR" sz="1200" dirty="0" smtClean="0">
                  <a:cs typeface="Arial" pitchFamily="34" charset="0"/>
                </a:rPr>
                <a:t> </a:t>
              </a:r>
              <a:r>
                <a:rPr lang="en-US" altLang="ko-KR" sz="1200" dirty="0" err="1" smtClean="0">
                  <a:cs typeface="Arial" pitchFamily="34" charset="0"/>
                </a:rPr>
                <a:t>geografis</a:t>
              </a:r>
              <a:r>
                <a:rPr lang="en-US" altLang="ko-KR" sz="1200" dirty="0" smtClean="0">
                  <a:cs typeface="Arial" pitchFamily="34" charset="0"/>
                </a:rPr>
                <a:t> </a:t>
              </a:r>
              <a:r>
                <a:rPr lang="en-US" altLang="ko-KR" sz="1200" dirty="0" err="1" smtClean="0">
                  <a:cs typeface="Arial" pitchFamily="34" charset="0"/>
                </a:rPr>
                <a:t>indonesia</a:t>
              </a:r>
              <a:r>
                <a:rPr lang="en-US" altLang="ko-KR" sz="1200" dirty="0" smtClean="0">
                  <a:cs typeface="Arial" pitchFamily="34" charset="0"/>
                </a:rPr>
                <a:t> </a:t>
              </a:r>
              <a:r>
                <a:rPr lang="en-US" altLang="ko-KR" sz="1200" dirty="0" err="1" smtClean="0">
                  <a:cs typeface="Arial" pitchFamily="34" charset="0"/>
                </a:rPr>
                <a:t>tidak</a:t>
              </a:r>
              <a:r>
                <a:rPr lang="en-US" altLang="ko-KR" sz="1200" dirty="0" smtClean="0">
                  <a:cs typeface="Arial" pitchFamily="34" charset="0"/>
                </a:rPr>
                <a:t> </a:t>
              </a:r>
              <a:r>
                <a:rPr lang="en-US" altLang="ko-KR" sz="1200" dirty="0" err="1" smtClean="0">
                  <a:cs typeface="Arial" pitchFamily="34" charset="0"/>
                </a:rPr>
                <a:t>hanya</a:t>
              </a:r>
              <a:r>
                <a:rPr lang="en-US" altLang="ko-KR" sz="1200" dirty="0" smtClean="0">
                  <a:cs typeface="Arial" pitchFamily="34" charset="0"/>
                </a:rPr>
                <a:t> </a:t>
              </a:r>
              <a:r>
                <a:rPr lang="en-US" altLang="ko-KR" sz="1200" dirty="0" err="1" smtClean="0">
                  <a:cs typeface="Arial" pitchFamily="34" charset="0"/>
                </a:rPr>
                <a:t>memberikan</a:t>
              </a:r>
              <a:r>
                <a:rPr lang="en-US" altLang="ko-KR" sz="1200" dirty="0" smtClean="0">
                  <a:cs typeface="Arial" pitchFamily="34" charset="0"/>
                </a:rPr>
                <a:t> </a:t>
              </a:r>
              <a:r>
                <a:rPr lang="en-US" altLang="ko-KR" sz="1200" dirty="0" err="1" smtClean="0">
                  <a:cs typeface="Arial" pitchFamily="34" charset="0"/>
                </a:rPr>
                <a:t>dampak</a:t>
              </a:r>
              <a:r>
                <a:rPr lang="en-US" altLang="ko-KR" sz="1200" dirty="0" smtClean="0">
                  <a:cs typeface="Arial" pitchFamily="34" charset="0"/>
                </a:rPr>
                <a:t> </a:t>
              </a:r>
              <a:r>
                <a:rPr lang="en-US" altLang="ko-KR" sz="1200" dirty="0" err="1" smtClean="0">
                  <a:cs typeface="Arial" pitchFamily="34" charset="0"/>
                </a:rPr>
                <a:t>positif</a:t>
              </a:r>
              <a:r>
                <a:rPr lang="en-US" altLang="ko-KR" sz="1200" dirty="0" smtClean="0">
                  <a:cs typeface="Arial" pitchFamily="34" charset="0"/>
                </a:rPr>
                <a:t>, </a:t>
              </a:r>
              <a:r>
                <a:rPr lang="en-US" altLang="ko-KR" sz="1200" dirty="0" err="1" smtClean="0">
                  <a:cs typeface="Arial" pitchFamily="34" charset="0"/>
                </a:rPr>
                <a:t>tetapi</a:t>
              </a:r>
              <a:r>
                <a:rPr lang="en-US" altLang="ko-KR" sz="1200" dirty="0" smtClean="0">
                  <a:cs typeface="Arial" pitchFamily="34" charset="0"/>
                </a:rPr>
                <a:t> </a:t>
              </a:r>
              <a:r>
                <a:rPr lang="en-US" altLang="ko-KR" sz="1200" dirty="0" err="1" smtClean="0">
                  <a:cs typeface="Arial" pitchFamily="34" charset="0"/>
                </a:rPr>
                <a:t>juga</a:t>
              </a:r>
              <a:r>
                <a:rPr lang="en-US" altLang="ko-KR" sz="1200" dirty="0" smtClean="0">
                  <a:cs typeface="Arial" pitchFamily="34" charset="0"/>
                </a:rPr>
                <a:t> </a:t>
              </a:r>
              <a:r>
                <a:rPr lang="en-US" altLang="ko-KR" sz="1200" dirty="0" err="1" smtClean="0">
                  <a:cs typeface="Arial" pitchFamily="34" charset="0"/>
                </a:rPr>
                <a:t>memberika</a:t>
              </a:r>
              <a:r>
                <a:rPr lang="en-US" altLang="ko-KR" sz="1200" dirty="0" smtClean="0">
                  <a:cs typeface="Arial" pitchFamily="34" charset="0"/>
                </a:rPr>
                <a:t> </a:t>
              </a:r>
              <a:r>
                <a:rPr lang="en-US" altLang="ko-KR" sz="1200" dirty="0" err="1" smtClean="0">
                  <a:cs typeface="Arial" pitchFamily="34" charset="0"/>
                </a:rPr>
                <a:t>dampak</a:t>
              </a:r>
              <a:r>
                <a:rPr lang="en-US" altLang="ko-KR" sz="1200" dirty="0" smtClean="0">
                  <a:cs typeface="Arial" pitchFamily="34" charset="0"/>
                </a:rPr>
                <a:t> </a:t>
              </a:r>
              <a:r>
                <a:rPr lang="en-US" altLang="ko-KR" sz="1200" dirty="0" err="1" smtClean="0">
                  <a:cs typeface="Arial" pitchFamily="34" charset="0"/>
                </a:rPr>
                <a:t>negatif</a:t>
              </a:r>
              <a:r>
                <a:rPr lang="en-US" altLang="ko-KR" sz="1200" dirty="0" smtClean="0">
                  <a:cs typeface="Arial" pitchFamily="34" charset="0"/>
                </a:rPr>
                <a:t>, </a:t>
              </a:r>
              <a:r>
                <a:rPr lang="en-US" altLang="ko-KR" sz="1200" dirty="0" err="1" smtClean="0">
                  <a:cs typeface="Arial" pitchFamily="34" charset="0"/>
                </a:rPr>
                <a:t>yaitu</a:t>
              </a:r>
              <a:r>
                <a:rPr lang="en-US" altLang="ko-KR" sz="1200" dirty="0" smtClean="0">
                  <a:cs typeface="Arial" pitchFamily="34" charset="0"/>
                </a:rPr>
                <a:t> </a:t>
              </a:r>
              <a:r>
                <a:rPr lang="en-US" altLang="ko-KR" sz="1200" dirty="0" err="1" smtClean="0">
                  <a:cs typeface="Arial" pitchFamily="34" charset="0"/>
                </a:rPr>
                <a:t>menjadi</a:t>
              </a:r>
              <a:r>
                <a:rPr lang="en-US" altLang="ko-KR" sz="1200" dirty="0" smtClean="0">
                  <a:cs typeface="Arial" pitchFamily="34" charset="0"/>
                </a:rPr>
                <a:t> </a:t>
              </a:r>
              <a:r>
                <a:rPr lang="en-US" altLang="ko-KR" sz="1200" dirty="0" err="1" smtClean="0">
                  <a:cs typeface="Arial" pitchFamily="34" charset="0"/>
                </a:rPr>
                <a:t>mudah</a:t>
              </a:r>
              <a:r>
                <a:rPr lang="en-US" altLang="ko-KR" sz="1200" dirty="0" smtClean="0">
                  <a:cs typeface="Arial" pitchFamily="34" charset="0"/>
                </a:rPr>
                <a:t> </a:t>
              </a:r>
              <a:r>
                <a:rPr lang="en-US" altLang="ko-KR" sz="1200" dirty="0" err="1" smtClean="0">
                  <a:cs typeface="Arial" pitchFamily="34" charset="0"/>
                </a:rPr>
                <a:t>untuk</a:t>
              </a:r>
              <a:r>
                <a:rPr lang="en-US" altLang="ko-KR" sz="1200" dirty="0" smtClean="0">
                  <a:cs typeface="Arial" pitchFamily="34" charset="0"/>
                </a:rPr>
                <a:t> </a:t>
              </a:r>
              <a:r>
                <a:rPr lang="en-US" altLang="ko-KR" sz="1200" dirty="0" err="1" smtClean="0">
                  <a:cs typeface="Arial" pitchFamily="34" charset="0"/>
                </a:rPr>
                <a:t>pengedar</a:t>
              </a:r>
              <a:r>
                <a:rPr lang="en-US" altLang="ko-KR" sz="1200" dirty="0" smtClean="0">
                  <a:cs typeface="Arial" pitchFamily="34" charset="0"/>
                </a:rPr>
                <a:t> </a:t>
              </a:r>
              <a:r>
                <a:rPr lang="en-US" altLang="ko-KR" sz="1200" dirty="0" err="1" smtClean="0">
                  <a:cs typeface="Arial" pitchFamily="34" charset="0"/>
                </a:rPr>
                <a:t>obat-obat</a:t>
              </a:r>
              <a:r>
                <a:rPr lang="en-US" altLang="ko-KR" sz="1200" dirty="0" smtClean="0">
                  <a:cs typeface="Arial" pitchFamily="34" charset="0"/>
                </a:rPr>
                <a:t> </a:t>
              </a:r>
              <a:r>
                <a:rPr lang="en-US" altLang="ko-KR" sz="1200" dirty="0" err="1" smtClean="0">
                  <a:cs typeface="Arial" pitchFamily="34" charset="0"/>
                </a:rPr>
                <a:t>terlarang</a:t>
              </a:r>
              <a:r>
                <a:rPr lang="en-US" altLang="ko-KR" sz="1200" dirty="0" smtClean="0">
                  <a:cs typeface="Arial" pitchFamily="34" charset="0"/>
                </a:rPr>
                <a:t> </a:t>
              </a:r>
              <a:r>
                <a:rPr lang="en-US" altLang="ko-KR" sz="1200" dirty="0" err="1" smtClean="0">
                  <a:cs typeface="Arial" pitchFamily="34" charset="0"/>
                </a:rPr>
                <a:t>keluar</a:t>
              </a:r>
              <a:r>
                <a:rPr lang="en-US" altLang="ko-KR" sz="1200" dirty="0" smtClean="0">
                  <a:cs typeface="Arial" pitchFamily="34" charset="0"/>
                </a:rPr>
                <a:t> </a:t>
              </a:r>
              <a:r>
                <a:rPr lang="en-US" altLang="ko-KR" sz="1200" dirty="0" err="1" smtClean="0">
                  <a:cs typeface="Arial" pitchFamily="34" charset="0"/>
                </a:rPr>
                <a:t>masuk</a:t>
              </a:r>
              <a:r>
                <a:rPr lang="en-US" altLang="ko-KR" sz="1200" dirty="0" smtClean="0">
                  <a:cs typeface="Arial" pitchFamily="34" charset="0"/>
                </a:rPr>
                <a:t> </a:t>
              </a:r>
              <a:r>
                <a:rPr lang="en-US" altLang="ko-KR" sz="1200" dirty="0" err="1" smtClean="0">
                  <a:cs typeface="Arial" pitchFamily="34" charset="0"/>
                </a:rPr>
                <a:t>ke</a:t>
              </a:r>
              <a:r>
                <a:rPr lang="en-US" altLang="ko-KR" sz="1200" dirty="0" smtClean="0">
                  <a:cs typeface="Arial" pitchFamily="34" charset="0"/>
                </a:rPr>
                <a:t> </a:t>
              </a:r>
              <a:r>
                <a:rPr lang="en-US" altLang="ko-KR" sz="1200" dirty="0" err="1" smtClean="0">
                  <a:cs typeface="Arial" pitchFamily="34" charset="0"/>
                </a:rPr>
                <a:t>negeri</a:t>
              </a:r>
              <a:r>
                <a:rPr lang="en-US" altLang="ko-KR" sz="1200" dirty="0" smtClean="0">
                  <a:cs typeface="Arial" pitchFamily="34" charset="0"/>
                </a:rPr>
                <a:t> </a:t>
              </a:r>
              <a:r>
                <a:rPr lang="en-US" altLang="ko-KR" sz="1200" dirty="0" err="1" smtClean="0">
                  <a:cs typeface="Arial" pitchFamily="34" charset="0"/>
                </a:rPr>
                <a:t>ini</a:t>
              </a:r>
              <a:r>
                <a:rPr lang="en-US" altLang="ko-KR" sz="1200" dirty="0" smtClean="0">
                  <a:cs typeface="Arial" pitchFamily="34" charset="0"/>
                </a:rPr>
                <a:t>. </a:t>
              </a:r>
              <a:r>
                <a:rPr lang="en-US" altLang="ko-KR" sz="1200" dirty="0" err="1" smtClean="0">
                  <a:cs typeface="Arial" pitchFamily="34" charset="0"/>
                </a:rPr>
                <a:t>Namun</a:t>
              </a:r>
              <a:r>
                <a:rPr lang="en-US" altLang="ko-KR" sz="1200" dirty="0" smtClean="0">
                  <a:cs typeface="Arial" pitchFamily="34" charset="0"/>
                </a:rPr>
                <a:t>, </a:t>
              </a:r>
              <a:r>
                <a:rPr lang="en-US" altLang="ko-KR" sz="1200" dirty="0" err="1" smtClean="0">
                  <a:cs typeface="Arial" pitchFamily="34" charset="0"/>
                </a:rPr>
                <a:t>sanksi</a:t>
              </a:r>
              <a:r>
                <a:rPr lang="en-US" altLang="ko-KR" sz="1200" dirty="0" smtClean="0">
                  <a:cs typeface="Arial" pitchFamily="34" charset="0"/>
                </a:rPr>
                <a:t> yang </a:t>
              </a:r>
              <a:r>
                <a:rPr lang="en-US" altLang="ko-KR" sz="1200" dirty="0" err="1" smtClean="0">
                  <a:cs typeface="Arial" pitchFamily="34" charset="0"/>
                </a:rPr>
                <a:t>diberika</a:t>
              </a:r>
              <a:r>
                <a:rPr lang="en-US" altLang="ko-KR" sz="1200" dirty="0" smtClean="0">
                  <a:cs typeface="Arial" pitchFamily="34" charset="0"/>
                </a:rPr>
                <a:t> </a:t>
              </a:r>
              <a:r>
                <a:rPr lang="en-US" altLang="ko-KR" sz="1200" dirty="0" err="1" smtClean="0">
                  <a:cs typeface="Arial" pitchFamily="34" charset="0"/>
                </a:rPr>
                <a:t>juga</a:t>
              </a:r>
              <a:r>
                <a:rPr lang="en-US" altLang="ko-KR" sz="1200" dirty="0" smtClean="0">
                  <a:cs typeface="Arial" pitchFamily="34" charset="0"/>
                </a:rPr>
                <a:t> </a:t>
              </a:r>
              <a:r>
                <a:rPr lang="en-US" altLang="ko-KR" sz="1200" dirty="0" err="1" smtClean="0">
                  <a:cs typeface="Arial" pitchFamily="34" charset="0"/>
                </a:rPr>
                <a:t>kurang</a:t>
              </a:r>
              <a:r>
                <a:rPr lang="en-US" altLang="ko-KR" sz="1200" dirty="0" smtClean="0">
                  <a:cs typeface="Arial" pitchFamily="34" charset="0"/>
                </a:rPr>
                <a:t> </a:t>
              </a:r>
              <a:r>
                <a:rPr lang="en-US" altLang="ko-KR" sz="1200" dirty="0" err="1" smtClean="0">
                  <a:cs typeface="Arial" pitchFamily="34" charset="0"/>
                </a:rPr>
                <a:t>tegas</a:t>
              </a:r>
              <a:r>
                <a:rPr lang="en-US" altLang="ko-KR" sz="1200" dirty="0" smtClean="0">
                  <a:cs typeface="Arial" pitchFamily="34" charset="0"/>
                </a:rPr>
                <a:t>, </a:t>
              </a:r>
              <a:r>
                <a:rPr lang="en-US" altLang="ko-KR" sz="1200" dirty="0" err="1" smtClean="0">
                  <a:cs typeface="Arial" pitchFamily="34" charset="0"/>
                </a:rPr>
                <a:t>sehingga</a:t>
              </a:r>
              <a:r>
                <a:rPr lang="en-US" altLang="ko-KR" sz="1200" dirty="0" smtClean="0">
                  <a:cs typeface="Arial" pitchFamily="34" charset="0"/>
                </a:rPr>
                <a:t> </a:t>
              </a:r>
              <a:r>
                <a:rPr lang="en-US" altLang="ko-KR" sz="1200" dirty="0" err="1" smtClean="0">
                  <a:cs typeface="Arial" pitchFamily="34" charset="0"/>
                </a:rPr>
                <a:t>tidak</a:t>
              </a:r>
              <a:r>
                <a:rPr lang="en-US" altLang="ko-KR" sz="1200" dirty="0" smtClean="0">
                  <a:cs typeface="Arial" pitchFamily="34" charset="0"/>
                </a:rPr>
                <a:t> </a:t>
              </a:r>
              <a:r>
                <a:rPr lang="en-US" altLang="ko-KR" sz="1200" dirty="0" err="1" smtClean="0">
                  <a:cs typeface="Arial" pitchFamily="34" charset="0"/>
                </a:rPr>
                <a:t>menimbulkan</a:t>
              </a:r>
              <a:r>
                <a:rPr lang="en-US" altLang="ko-KR" sz="1200" dirty="0" smtClean="0">
                  <a:cs typeface="Arial" pitchFamily="34" charset="0"/>
                </a:rPr>
                <a:t> </a:t>
              </a:r>
              <a:r>
                <a:rPr lang="en-US" altLang="ko-KR" sz="1200" dirty="0" err="1" smtClean="0">
                  <a:cs typeface="Arial" pitchFamily="34" charset="0"/>
                </a:rPr>
                <a:t>efek</a:t>
              </a:r>
              <a:r>
                <a:rPr lang="en-US" altLang="ko-KR" sz="1200" dirty="0" smtClean="0">
                  <a:cs typeface="Arial" pitchFamily="34" charset="0"/>
                </a:rPr>
                <a:t> </a:t>
              </a:r>
              <a:r>
                <a:rPr lang="en-US" altLang="ko-KR" sz="1200" dirty="0" err="1" smtClean="0">
                  <a:cs typeface="Arial" pitchFamily="34" charset="0"/>
                </a:rPr>
                <a:t>jera</a:t>
              </a:r>
              <a:r>
                <a:rPr lang="en-US" altLang="ko-KR" sz="1200" dirty="0" smtClean="0">
                  <a:cs typeface="Arial" pitchFamily="34" charset="0"/>
                </a:rPr>
                <a:t>.</a:t>
              </a:r>
            </a:p>
            <a:p>
              <a:pPr algn="just"/>
              <a:endParaRPr lang="en-US" altLang="ko-KR" sz="1200" dirty="0">
                <a:cs typeface="Arial" pitchFamily="34" charset="0"/>
              </a:endParaRPr>
            </a:p>
            <a:p>
              <a:pPr algn="just"/>
              <a:r>
                <a:rPr lang="en-US" altLang="ko-KR" sz="1200" dirty="0" err="1" smtClean="0">
                  <a:cs typeface="Arial" pitchFamily="34" charset="0"/>
                </a:rPr>
                <a:t>Akibatnya</a:t>
              </a:r>
              <a:r>
                <a:rPr lang="en-US" altLang="ko-KR" sz="1200" dirty="0" smtClean="0">
                  <a:cs typeface="Arial" pitchFamily="34" charset="0"/>
                </a:rPr>
                <a:t>, </a:t>
              </a:r>
              <a:r>
                <a:rPr lang="en-US" altLang="ko-KR" sz="1200" dirty="0" err="1" smtClean="0">
                  <a:cs typeface="Arial" pitchFamily="34" charset="0"/>
                </a:rPr>
                <a:t>banyak</a:t>
              </a:r>
              <a:r>
                <a:rPr lang="en-US" altLang="ko-KR" sz="1200" dirty="0" smtClean="0">
                  <a:cs typeface="Arial" pitchFamily="34" charset="0"/>
                </a:rPr>
                <a:t> </a:t>
              </a:r>
              <a:r>
                <a:rPr lang="en-US" altLang="ko-KR" sz="1200" dirty="0" err="1" smtClean="0">
                  <a:cs typeface="Arial" pitchFamily="34" charset="0"/>
                </a:rPr>
                <a:t>generasi</a:t>
              </a:r>
              <a:r>
                <a:rPr lang="en-US" altLang="ko-KR" sz="1200" dirty="0" smtClean="0">
                  <a:cs typeface="Arial" pitchFamily="34" charset="0"/>
                </a:rPr>
                <a:t> </a:t>
              </a:r>
              <a:r>
                <a:rPr lang="en-US" altLang="ko-KR" sz="1200" dirty="0" err="1" smtClean="0">
                  <a:cs typeface="Arial" pitchFamily="34" charset="0"/>
                </a:rPr>
                <a:t>muda</a:t>
              </a:r>
              <a:r>
                <a:rPr lang="en-US" altLang="ko-KR" sz="1200" dirty="0" smtClean="0">
                  <a:cs typeface="Arial" pitchFamily="34" charset="0"/>
                </a:rPr>
                <a:t> yang masa </a:t>
              </a:r>
              <a:r>
                <a:rPr lang="en-US" altLang="ko-KR" sz="1200" dirty="0" err="1" smtClean="0">
                  <a:cs typeface="Arial" pitchFamily="34" charset="0"/>
                </a:rPr>
                <a:t>depannya</a:t>
              </a:r>
              <a:r>
                <a:rPr lang="en-US" altLang="ko-KR" sz="1200" dirty="0" smtClean="0">
                  <a:cs typeface="Arial" pitchFamily="34" charset="0"/>
                </a:rPr>
                <a:t> </a:t>
              </a:r>
              <a:r>
                <a:rPr lang="en-US" altLang="ko-KR" sz="1200" dirty="0" err="1" smtClean="0">
                  <a:cs typeface="Arial" pitchFamily="34" charset="0"/>
                </a:rPr>
                <a:t>terancam</a:t>
              </a:r>
              <a:r>
                <a:rPr lang="en-US" altLang="ko-KR" sz="1200" dirty="0" smtClean="0">
                  <a:cs typeface="Arial" pitchFamily="34" charset="0"/>
                </a:rPr>
                <a:t> </a:t>
              </a:r>
              <a:r>
                <a:rPr lang="en-US" altLang="ko-KR" sz="1200" dirty="0" err="1" smtClean="0">
                  <a:cs typeface="Arial" pitchFamily="34" charset="0"/>
                </a:rPr>
                <a:t>karena</a:t>
              </a:r>
              <a:r>
                <a:rPr lang="en-US" altLang="ko-KR" sz="1200" dirty="0" smtClean="0">
                  <a:cs typeface="Arial" pitchFamily="34" charset="0"/>
                </a:rPr>
                <a:t> </a:t>
              </a:r>
              <a:r>
                <a:rPr lang="en-US" altLang="ko-KR" sz="1200" dirty="0" err="1" smtClean="0">
                  <a:cs typeface="Arial" pitchFamily="34" charset="0"/>
                </a:rPr>
                <a:t>kecanduan</a:t>
              </a:r>
              <a:r>
                <a:rPr lang="en-US" altLang="ko-KR" sz="1200" dirty="0" smtClean="0">
                  <a:cs typeface="Arial" pitchFamily="34" charset="0"/>
                </a:rPr>
                <a:t> </a:t>
              </a:r>
              <a:r>
                <a:rPr lang="en-US" altLang="ko-KR" sz="1200" dirty="0" err="1" smtClean="0">
                  <a:cs typeface="Arial" pitchFamily="34" charset="0"/>
                </a:rPr>
                <a:t>narkoba</a:t>
              </a:r>
              <a:r>
                <a:rPr lang="en-US" altLang="ko-KR" sz="1200" dirty="0" smtClean="0">
                  <a:cs typeface="Arial" pitchFamily="34" charset="0"/>
                </a:rPr>
                <a:t>. Hal </a:t>
              </a:r>
              <a:r>
                <a:rPr lang="en-US" altLang="ko-KR" sz="1200" dirty="0" err="1" smtClean="0">
                  <a:cs typeface="Arial" pitchFamily="34" charset="0"/>
                </a:rPr>
                <a:t>ini</a:t>
              </a:r>
              <a:r>
                <a:rPr lang="en-US" altLang="ko-KR" sz="1200" dirty="0" smtClean="0">
                  <a:cs typeface="Arial" pitchFamily="34" charset="0"/>
                </a:rPr>
                <a:t> </a:t>
              </a:r>
              <a:r>
                <a:rPr lang="en-US" altLang="ko-KR" sz="1200" dirty="0" err="1" smtClean="0">
                  <a:cs typeface="Arial" pitchFamily="34" charset="0"/>
                </a:rPr>
                <a:t>tentu</a:t>
              </a:r>
              <a:r>
                <a:rPr lang="en-US" altLang="ko-KR" sz="1200" dirty="0" smtClean="0">
                  <a:cs typeface="Arial" pitchFamily="34" charset="0"/>
                </a:rPr>
                <a:t> </a:t>
              </a:r>
              <a:r>
                <a:rPr lang="en-US" altLang="ko-KR" sz="1200" dirty="0" err="1" smtClean="0">
                  <a:cs typeface="Arial" pitchFamily="34" charset="0"/>
                </a:rPr>
                <a:t>sangat</a:t>
              </a:r>
              <a:r>
                <a:rPr lang="en-US" altLang="ko-KR" sz="1200" dirty="0" smtClean="0">
                  <a:cs typeface="Arial" pitchFamily="34" charset="0"/>
                </a:rPr>
                <a:t> </a:t>
              </a:r>
              <a:r>
                <a:rPr lang="en-US" altLang="ko-KR" sz="1200" dirty="0" err="1" smtClean="0">
                  <a:cs typeface="Arial" pitchFamily="34" charset="0"/>
                </a:rPr>
                <a:t>mengancam</a:t>
              </a:r>
              <a:r>
                <a:rPr lang="en-US" altLang="ko-KR" sz="1200" dirty="0" smtClean="0">
                  <a:cs typeface="Arial" pitchFamily="34" charset="0"/>
                </a:rPr>
                <a:t> </a:t>
              </a:r>
              <a:r>
                <a:rPr lang="en-US" altLang="ko-KR" sz="1200" dirty="0" err="1" smtClean="0">
                  <a:cs typeface="Arial" pitchFamily="34" charset="0"/>
                </a:rPr>
                <a:t>generasi</a:t>
              </a:r>
              <a:r>
                <a:rPr lang="en-US" altLang="ko-KR" sz="1200" dirty="0" smtClean="0">
                  <a:cs typeface="Arial" pitchFamily="34" charset="0"/>
                </a:rPr>
                <a:t> </a:t>
              </a:r>
              <a:r>
                <a:rPr lang="en-US" altLang="ko-KR" sz="1200" dirty="0" err="1" smtClean="0">
                  <a:cs typeface="Arial" pitchFamily="34" charset="0"/>
                </a:rPr>
                <a:t>penerus</a:t>
              </a:r>
              <a:r>
                <a:rPr lang="en-US" altLang="ko-KR" sz="1200" dirty="0" smtClean="0">
                  <a:cs typeface="Arial" pitchFamily="34" charset="0"/>
                </a:rPr>
                <a:t> </a:t>
              </a:r>
              <a:r>
                <a:rPr lang="en-US" altLang="ko-KR" sz="1200" dirty="0" err="1" smtClean="0">
                  <a:cs typeface="Arial" pitchFamily="34" charset="0"/>
                </a:rPr>
                <a:t>bangsa</a:t>
              </a:r>
              <a:r>
                <a:rPr lang="en-US" altLang="ko-KR" sz="1200" dirty="0" smtClean="0">
                  <a:cs typeface="Arial" pitchFamily="34" charset="0"/>
                </a:rPr>
                <a:t>.</a:t>
              </a:r>
              <a:endParaRPr lang="en-US" altLang="ko-KR" sz="1200" dirty="0">
                <a:cs typeface="Arial" pitchFamily="34" charset="0"/>
              </a:endParaRPr>
            </a:p>
          </p:txBody>
        </p:sp>
        <p:sp>
          <p:nvSpPr>
            <p:cNvPr id="10" name="TextBox 9"/>
            <p:cNvSpPr txBox="1"/>
            <p:nvPr/>
          </p:nvSpPr>
          <p:spPr>
            <a:xfrm>
              <a:off x="2753544" y="1635646"/>
              <a:ext cx="5274840" cy="276999"/>
            </a:xfrm>
            <a:prstGeom prst="rect">
              <a:avLst/>
            </a:prstGeom>
            <a:noFill/>
          </p:spPr>
          <p:txBody>
            <a:bodyPr wrap="square" rtlCol="0">
              <a:spAutoFit/>
            </a:bodyPr>
            <a:lstStyle/>
            <a:p>
              <a:r>
                <a:rPr lang="en-US" altLang="ko-KR" sz="1200" b="1" dirty="0" smtClean="0">
                  <a:solidFill>
                    <a:schemeClr val="tx1">
                      <a:lumMod val="75000"/>
                      <a:lumOff val="25000"/>
                    </a:schemeClr>
                  </a:solidFill>
                  <a:cs typeface="Arial" pitchFamily="34" charset="0"/>
                </a:rPr>
                <a:t> </a:t>
              </a:r>
              <a:r>
                <a:rPr lang="en-US" altLang="ko-KR" sz="1200" b="1" dirty="0" err="1" smtClean="0">
                  <a:solidFill>
                    <a:schemeClr val="tx1">
                      <a:lumMod val="75000"/>
                      <a:lumOff val="25000"/>
                    </a:schemeClr>
                  </a:solidFill>
                  <a:cs typeface="Arial" pitchFamily="34" charset="0"/>
                </a:rPr>
                <a:t>Masalah</a:t>
              </a:r>
              <a:r>
                <a:rPr lang="en-US" altLang="ko-KR" sz="1200" b="1" dirty="0" smtClean="0">
                  <a:solidFill>
                    <a:schemeClr val="tx1">
                      <a:lumMod val="75000"/>
                      <a:lumOff val="25000"/>
                    </a:schemeClr>
                  </a:solidFill>
                  <a:cs typeface="Arial" pitchFamily="34" charset="0"/>
                </a:rPr>
                <a:t> </a:t>
              </a:r>
              <a:r>
                <a:rPr lang="en-US" altLang="ko-KR" sz="1200" b="1" dirty="0" err="1" smtClean="0">
                  <a:solidFill>
                    <a:schemeClr val="tx1">
                      <a:lumMod val="75000"/>
                      <a:lumOff val="25000"/>
                    </a:schemeClr>
                  </a:solidFill>
                  <a:cs typeface="Arial" pitchFamily="34" charset="0"/>
                </a:rPr>
                <a:t>Narkoba</a:t>
              </a:r>
              <a:endParaRPr lang="ko-KR" altLang="en-US" sz="12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3281086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763688" y="25735"/>
            <a:ext cx="7380312" cy="776530"/>
          </a:xfrm>
          <a:prstGeom prst="rect">
            <a:avLst/>
          </a:prstGeom>
        </p:spPr>
        <p:txBody>
          <a:bodyPr/>
          <a:lstStyle/>
          <a:p>
            <a:r>
              <a:rPr lang="en-US" altLang="ko-KR" sz="3600" dirty="0" err="1" smtClean="0">
                <a:solidFill>
                  <a:schemeClr val="bg1"/>
                </a:solidFill>
              </a:rPr>
              <a:t>Penegakkan</a:t>
            </a:r>
            <a:r>
              <a:rPr lang="en-US" altLang="ko-KR" sz="3600" dirty="0" smtClean="0">
                <a:solidFill>
                  <a:schemeClr val="bg1"/>
                </a:solidFill>
              </a:rPr>
              <a:t> </a:t>
            </a:r>
            <a:r>
              <a:rPr lang="en-US" altLang="ko-KR" sz="3600" dirty="0" err="1" smtClean="0">
                <a:solidFill>
                  <a:schemeClr val="bg1"/>
                </a:solidFill>
              </a:rPr>
              <a:t>Hukum</a:t>
            </a:r>
            <a:r>
              <a:rPr lang="en-US" altLang="ko-KR" sz="3600" dirty="0" smtClean="0">
                <a:solidFill>
                  <a:schemeClr val="bg1"/>
                </a:solidFill>
              </a:rPr>
              <a:t> yang </a:t>
            </a:r>
            <a:r>
              <a:rPr lang="en-US" altLang="ko-KR" sz="3600" dirty="0" err="1" smtClean="0">
                <a:solidFill>
                  <a:schemeClr val="bg1"/>
                </a:solidFill>
              </a:rPr>
              <a:t>Berkeadilan</a:t>
            </a:r>
            <a:endParaRPr lang="ko-KR" altLang="en-US" sz="3600" dirty="0">
              <a:solidFill>
                <a:schemeClr val="bg1"/>
              </a:solidFill>
            </a:endParaRPr>
          </a:p>
        </p:txBody>
      </p:sp>
      <p:sp>
        <p:nvSpPr>
          <p:cNvPr id="7" name="Frame 6"/>
          <p:cNvSpPr/>
          <p:nvPr/>
        </p:nvSpPr>
        <p:spPr>
          <a:xfrm>
            <a:off x="2267664" y="1167534"/>
            <a:ext cx="6156336" cy="3435965"/>
          </a:xfrm>
          <a:prstGeom prst="frame">
            <a:avLst>
              <a:gd name="adj1" fmla="val 18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8" name="Rectangle 7"/>
          <p:cNvSpPr/>
          <p:nvPr/>
        </p:nvSpPr>
        <p:spPr>
          <a:xfrm>
            <a:off x="2501516" y="1409352"/>
            <a:ext cx="5688632" cy="2952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1" name="Group 10"/>
          <p:cNvGrpSpPr/>
          <p:nvPr/>
        </p:nvGrpSpPr>
        <p:grpSpPr>
          <a:xfrm>
            <a:off x="2738914" y="1577126"/>
            <a:ext cx="5274840" cy="1711966"/>
            <a:chOff x="2753544" y="1635646"/>
            <a:chExt cx="5274840" cy="1711966"/>
          </a:xfrm>
        </p:grpSpPr>
        <p:sp>
          <p:nvSpPr>
            <p:cNvPr id="9" name="TextBox 8"/>
            <p:cNvSpPr txBox="1"/>
            <p:nvPr/>
          </p:nvSpPr>
          <p:spPr>
            <a:xfrm>
              <a:off x="2753544" y="1962617"/>
              <a:ext cx="5274840" cy="1384995"/>
            </a:xfrm>
            <a:prstGeom prst="rect">
              <a:avLst/>
            </a:prstGeom>
            <a:noFill/>
          </p:spPr>
          <p:txBody>
            <a:bodyPr wrap="square" rtlCol="0">
              <a:spAutoFit/>
            </a:bodyPr>
            <a:lstStyle/>
            <a:p>
              <a:pPr algn="just"/>
              <a:r>
                <a:rPr lang="en-US" sz="1200" dirty="0" err="1" smtClean="0"/>
                <a:t>Banyak</a:t>
              </a:r>
              <a:r>
                <a:rPr lang="en-US" sz="1200" dirty="0" smtClean="0"/>
                <a:t> </a:t>
              </a:r>
              <a:r>
                <a:rPr lang="en-US" sz="1200" dirty="0" err="1"/>
                <a:t>faktor</a:t>
              </a:r>
              <a:r>
                <a:rPr lang="en-US" sz="1200" dirty="0"/>
                <a:t> yang </a:t>
              </a:r>
              <a:r>
                <a:rPr lang="en-US" sz="1200" dirty="0" err="1"/>
                <a:t>berpengaruh</a:t>
              </a:r>
              <a:r>
                <a:rPr lang="en-US" sz="1200" dirty="0"/>
                <a:t> </a:t>
              </a:r>
              <a:r>
                <a:rPr lang="en-US" sz="1200" dirty="0" err="1"/>
                <a:t>terhadap</a:t>
              </a:r>
              <a:r>
                <a:rPr lang="en-US" sz="1200" dirty="0"/>
                <a:t> </a:t>
              </a:r>
              <a:r>
                <a:rPr lang="en-US" sz="1200" dirty="0" err="1"/>
                <a:t>efektivitas</a:t>
              </a:r>
              <a:r>
                <a:rPr lang="en-US" sz="1200" dirty="0"/>
                <a:t> </a:t>
              </a:r>
              <a:r>
                <a:rPr lang="en-US" sz="1200" dirty="0" err="1"/>
                <a:t>penegakan</a:t>
              </a:r>
              <a:r>
                <a:rPr lang="en-US" sz="1200" dirty="0"/>
                <a:t> </a:t>
              </a:r>
              <a:r>
                <a:rPr lang="en-US" sz="1200" dirty="0" err="1"/>
                <a:t>hukum</a:t>
              </a:r>
              <a:r>
                <a:rPr lang="en-US" sz="1200" dirty="0"/>
                <a:t>, </a:t>
              </a:r>
              <a:r>
                <a:rPr lang="en-US" sz="1200" dirty="0" err="1"/>
                <a:t>tetapi</a:t>
              </a:r>
              <a:r>
                <a:rPr lang="en-US" sz="1200" dirty="0"/>
                <a:t> </a:t>
              </a:r>
              <a:r>
                <a:rPr lang="en-US" sz="1200" dirty="0" err="1"/>
                <a:t>faktor</a:t>
              </a:r>
              <a:r>
                <a:rPr lang="en-US" sz="1200" dirty="0"/>
                <a:t> </a:t>
              </a:r>
              <a:r>
                <a:rPr lang="en-US" sz="1200" dirty="0" err="1"/>
                <a:t>dominan</a:t>
              </a:r>
              <a:r>
                <a:rPr lang="en-US" sz="1200" dirty="0"/>
                <a:t> </a:t>
              </a:r>
              <a:r>
                <a:rPr lang="en-US" sz="1200" dirty="0" err="1"/>
                <a:t>dalam</a:t>
              </a:r>
              <a:r>
                <a:rPr lang="en-US" sz="1200" dirty="0"/>
                <a:t> </a:t>
              </a:r>
              <a:r>
                <a:rPr lang="en-US" sz="1200" dirty="0" err="1"/>
                <a:t>penegakan</a:t>
              </a:r>
              <a:r>
                <a:rPr lang="en-US" sz="1200" dirty="0"/>
                <a:t> </a:t>
              </a:r>
              <a:r>
                <a:rPr lang="en-US" sz="1200" dirty="0" err="1"/>
                <a:t>hukum</a:t>
              </a:r>
              <a:r>
                <a:rPr lang="en-US" sz="1200" dirty="0"/>
                <a:t> </a:t>
              </a:r>
              <a:r>
                <a:rPr lang="en-US" sz="1200" dirty="0" err="1"/>
                <a:t>adalah</a:t>
              </a:r>
              <a:r>
                <a:rPr lang="en-US" sz="1200" dirty="0"/>
                <a:t> </a:t>
              </a:r>
              <a:r>
                <a:rPr lang="en-US" sz="1200" dirty="0" err="1"/>
                <a:t>faktor</a:t>
              </a:r>
              <a:r>
                <a:rPr lang="en-US" sz="1200" dirty="0"/>
                <a:t> </a:t>
              </a:r>
              <a:r>
                <a:rPr lang="en-US" sz="1200" dirty="0" err="1" smtClean="0"/>
                <a:t>manusianya</a:t>
              </a:r>
              <a:r>
                <a:rPr lang="en-US" sz="1200" dirty="0" smtClean="0"/>
                <a:t>.</a:t>
              </a:r>
            </a:p>
            <a:p>
              <a:pPr algn="just"/>
              <a:endParaRPr lang="en-US" sz="1200" dirty="0"/>
            </a:p>
            <a:p>
              <a:pPr algn="just"/>
              <a:r>
                <a:rPr lang="en-US" sz="1200" dirty="0" err="1" smtClean="0"/>
                <a:t>Konkretnya</a:t>
              </a:r>
              <a:r>
                <a:rPr lang="en-US" sz="1200" dirty="0" smtClean="0"/>
                <a:t> </a:t>
              </a:r>
              <a:r>
                <a:rPr lang="en-US" sz="1200" dirty="0" err="1"/>
                <a:t>penegakan</a:t>
              </a:r>
              <a:r>
                <a:rPr lang="en-US" sz="1200" dirty="0"/>
                <a:t> </a:t>
              </a:r>
              <a:r>
                <a:rPr lang="en-US" sz="1200" dirty="0" err="1"/>
                <a:t>hukum</a:t>
              </a:r>
              <a:r>
                <a:rPr lang="en-US" sz="1200" dirty="0"/>
                <a:t> </a:t>
              </a:r>
              <a:r>
                <a:rPr lang="en-US" sz="1200" dirty="0" err="1"/>
                <a:t>ditentukan</a:t>
              </a:r>
              <a:r>
                <a:rPr lang="en-US" sz="1200" dirty="0"/>
                <a:t> </a:t>
              </a:r>
              <a:r>
                <a:rPr lang="en-US" sz="1200" dirty="0" err="1"/>
                <a:t>oleh</a:t>
              </a:r>
              <a:r>
                <a:rPr lang="en-US" sz="1200" dirty="0"/>
                <a:t> </a:t>
              </a:r>
              <a:r>
                <a:rPr lang="en-US" sz="1200" dirty="0" err="1"/>
                <a:t>kesadaran</a:t>
              </a:r>
              <a:r>
                <a:rPr lang="en-US" sz="1200" dirty="0"/>
                <a:t> </a:t>
              </a:r>
              <a:r>
                <a:rPr lang="en-US" sz="1200" dirty="0" err="1"/>
                <a:t>hukum</a:t>
              </a:r>
              <a:r>
                <a:rPr lang="en-US" sz="1200" dirty="0"/>
                <a:t> </a:t>
              </a:r>
              <a:r>
                <a:rPr lang="en-US" sz="1200" dirty="0" err="1"/>
                <a:t>masyarakat</a:t>
              </a:r>
              <a:r>
                <a:rPr lang="en-US" sz="1200" dirty="0"/>
                <a:t> </a:t>
              </a:r>
              <a:r>
                <a:rPr lang="en-US" sz="1200" dirty="0" err="1"/>
                <a:t>dan</a:t>
              </a:r>
              <a:r>
                <a:rPr lang="en-US" sz="1200" dirty="0"/>
                <a:t> </a:t>
              </a:r>
              <a:r>
                <a:rPr lang="en-US" sz="1200" dirty="0" err="1"/>
                <a:t>profesionalitas</a:t>
              </a:r>
              <a:r>
                <a:rPr lang="en-US" sz="1200" dirty="0"/>
                <a:t> </a:t>
              </a:r>
              <a:r>
                <a:rPr lang="en-US" sz="1200" dirty="0" err="1"/>
                <a:t>aparatur</a:t>
              </a:r>
              <a:r>
                <a:rPr lang="en-US" sz="1200" dirty="0"/>
                <a:t> </a:t>
              </a:r>
              <a:r>
                <a:rPr lang="en-US" sz="1200" dirty="0" err="1"/>
                <a:t>penegak</a:t>
              </a:r>
              <a:r>
                <a:rPr lang="en-US" sz="1200" dirty="0"/>
                <a:t> </a:t>
              </a:r>
              <a:r>
                <a:rPr lang="en-US" sz="1200" dirty="0" err="1"/>
                <a:t>hukum</a:t>
              </a:r>
              <a:r>
                <a:rPr lang="en-US" sz="1200" dirty="0"/>
                <a:t>. </a:t>
              </a:r>
              <a:r>
                <a:rPr lang="en-US" sz="1200" dirty="0" err="1"/>
                <a:t>Inilah</a:t>
              </a:r>
              <a:r>
                <a:rPr lang="en-US" sz="1200" dirty="0"/>
                <a:t> </a:t>
              </a:r>
              <a:r>
                <a:rPr lang="en-US" sz="1200" dirty="0" err="1"/>
                <a:t>salah</a:t>
              </a:r>
              <a:r>
                <a:rPr lang="en-US" sz="1200" dirty="0"/>
                <a:t> </a:t>
              </a:r>
              <a:r>
                <a:rPr lang="en-US" sz="1200" dirty="0" err="1"/>
                <a:t>satu</a:t>
              </a:r>
              <a:r>
                <a:rPr lang="en-US" sz="1200" dirty="0"/>
                <a:t> </a:t>
              </a:r>
              <a:r>
                <a:rPr lang="en-US" sz="1200" dirty="0" err="1"/>
                <a:t>urgensi</a:t>
              </a:r>
              <a:r>
                <a:rPr lang="en-US" sz="1200" dirty="0"/>
                <a:t> </a:t>
              </a:r>
              <a:r>
                <a:rPr lang="en-US" sz="1200" dirty="0" err="1"/>
                <a:t>mata</a:t>
              </a:r>
              <a:r>
                <a:rPr lang="en-US" sz="1200" dirty="0"/>
                <a:t> </a:t>
              </a:r>
              <a:r>
                <a:rPr lang="en-US" sz="1200" dirty="0" err="1"/>
                <a:t>kuliah</a:t>
              </a:r>
              <a:r>
                <a:rPr lang="en-US" sz="1200" dirty="0"/>
                <a:t> </a:t>
              </a:r>
              <a:r>
                <a:rPr lang="en-US" sz="1200" dirty="0" err="1"/>
                <a:t>pendidikan</a:t>
              </a:r>
              <a:r>
                <a:rPr lang="en-US" sz="1200" dirty="0"/>
                <a:t> Pancasila, </a:t>
              </a:r>
              <a:r>
                <a:rPr lang="en-US" sz="1200" dirty="0" err="1"/>
                <a:t>yaitu</a:t>
              </a:r>
              <a:r>
                <a:rPr lang="en-US" sz="1200" dirty="0"/>
                <a:t> </a:t>
              </a:r>
              <a:r>
                <a:rPr lang="en-US" sz="1200" dirty="0" err="1"/>
                <a:t>meningkatkan</a:t>
              </a:r>
              <a:r>
                <a:rPr lang="en-US" sz="1200" dirty="0"/>
                <a:t> </a:t>
              </a:r>
              <a:r>
                <a:rPr lang="en-US" sz="1200" dirty="0" err="1"/>
                <a:t>kesadaran</a:t>
              </a:r>
              <a:r>
                <a:rPr lang="en-US" sz="1200" dirty="0"/>
                <a:t> </a:t>
              </a:r>
              <a:r>
                <a:rPr lang="en-US" sz="1200" dirty="0" err="1"/>
                <a:t>hukum</a:t>
              </a:r>
              <a:r>
                <a:rPr lang="en-US" sz="1200" dirty="0"/>
                <a:t> para </a:t>
              </a:r>
              <a:r>
                <a:rPr lang="en-US" sz="1200" dirty="0" err="1"/>
                <a:t>mahasiswa</a:t>
              </a:r>
              <a:r>
                <a:rPr lang="en-US" sz="1200" dirty="0"/>
                <a:t> </a:t>
              </a:r>
              <a:r>
                <a:rPr lang="en-US" sz="1200" dirty="0" err="1"/>
                <a:t>sebagai</a:t>
              </a:r>
              <a:r>
                <a:rPr lang="en-US" sz="1200" dirty="0"/>
                <a:t> </a:t>
              </a:r>
              <a:r>
                <a:rPr lang="en-US" sz="1200" dirty="0" err="1"/>
                <a:t>calon</a:t>
              </a:r>
              <a:r>
                <a:rPr lang="en-US" sz="1200" dirty="0"/>
                <a:t> </a:t>
              </a:r>
              <a:r>
                <a:rPr lang="en-US" sz="1200" dirty="0" err="1"/>
                <a:t>pemimpin</a:t>
              </a:r>
              <a:r>
                <a:rPr lang="en-US" sz="1200" dirty="0"/>
                <a:t> </a:t>
              </a:r>
              <a:r>
                <a:rPr lang="en-US" sz="1200" dirty="0" err="1"/>
                <a:t>bangsa</a:t>
              </a:r>
              <a:r>
                <a:rPr lang="en-US" sz="1200" dirty="0"/>
                <a:t>.</a:t>
              </a:r>
              <a:endParaRPr lang="en-US" altLang="ko-KR" sz="1200" dirty="0">
                <a:cs typeface="Arial" pitchFamily="34" charset="0"/>
              </a:endParaRPr>
            </a:p>
          </p:txBody>
        </p:sp>
        <p:sp>
          <p:nvSpPr>
            <p:cNvPr id="10" name="TextBox 9"/>
            <p:cNvSpPr txBox="1"/>
            <p:nvPr/>
          </p:nvSpPr>
          <p:spPr>
            <a:xfrm>
              <a:off x="2753544" y="1635646"/>
              <a:ext cx="5274840" cy="276999"/>
            </a:xfrm>
            <a:prstGeom prst="rect">
              <a:avLst/>
            </a:prstGeom>
            <a:noFill/>
          </p:spPr>
          <p:txBody>
            <a:bodyPr wrap="square" rtlCol="0">
              <a:spAutoFit/>
            </a:bodyPr>
            <a:lstStyle/>
            <a:p>
              <a:r>
                <a:rPr lang="en-US" altLang="ko-KR" sz="1200" b="1" dirty="0" smtClean="0">
                  <a:solidFill>
                    <a:schemeClr val="tx1">
                      <a:lumMod val="75000"/>
                      <a:lumOff val="25000"/>
                    </a:schemeClr>
                  </a:solidFill>
                  <a:cs typeface="Arial" pitchFamily="34" charset="0"/>
                </a:rPr>
                <a:t> </a:t>
              </a:r>
              <a:r>
                <a:rPr lang="en-US" altLang="ko-KR" sz="1200" b="1" dirty="0" err="1" smtClean="0">
                  <a:solidFill>
                    <a:schemeClr val="tx1">
                      <a:lumMod val="75000"/>
                      <a:lumOff val="25000"/>
                    </a:schemeClr>
                  </a:solidFill>
                  <a:cs typeface="Arial" pitchFamily="34" charset="0"/>
                </a:rPr>
                <a:t>Masalah</a:t>
              </a:r>
              <a:r>
                <a:rPr lang="en-US" altLang="ko-KR" sz="1200" b="1" dirty="0" smtClean="0">
                  <a:solidFill>
                    <a:schemeClr val="tx1">
                      <a:lumMod val="75000"/>
                      <a:lumOff val="25000"/>
                    </a:schemeClr>
                  </a:solidFill>
                  <a:cs typeface="Arial" pitchFamily="34" charset="0"/>
                </a:rPr>
                <a:t> </a:t>
              </a:r>
              <a:r>
                <a:rPr lang="en-US" altLang="ko-KR" sz="1200" b="1" dirty="0" err="1" smtClean="0">
                  <a:solidFill>
                    <a:schemeClr val="tx1">
                      <a:lumMod val="75000"/>
                      <a:lumOff val="25000"/>
                    </a:schemeClr>
                  </a:solidFill>
                  <a:cs typeface="Arial" pitchFamily="34" charset="0"/>
                </a:rPr>
                <a:t>Penegakkan</a:t>
              </a:r>
              <a:r>
                <a:rPr lang="en-US" altLang="ko-KR" sz="1200" b="1" dirty="0" smtClean="0">
                  <a:solidFill>
                    <a:schemeClr val="tx1">
                      <a:lumMod val="75000"/>
                      <a:lumOff val="25000"/>
                    </a:schemeClr>
                  </a:solidFill>
                  <a:cs typeface="Arial" pitchFamily="34" charset="0"/>
                </a:rPr>
                <a:t> </a:t>
              </a:r>
              <a:r>
                <a:rPr lang="en-US" altLang="ko-KR" sz="1200" b="1" dirty="0" err="1" smtClean="0">
                  <a:solidFill>
                    <a:schemeClr val="tx1">
                      <a:lumMod val="75000"/>
                      <a:lumOff val="25000"/>
                    </a:schemeClr>
                  </a:solidFill>
                  <a:cs typeface="Arial" pitchFamily="34" charset="0"/>
                </a:rPr>
                <a:t>Hukum</a:t>
              </a:r>
              <a:r>
                <a:rPr lang="en-US" altLang="ko-KR" sz="1200" b="1" dirty="0" smtClean="0">
                  <a:solidFill>
                    <a:schemeClr val="tx1">
                      <a:lumMod val="75000"/>
                      <a:lumOff val="25000"/>
                    </a:schemeClr>
                  </a:solidFill>
                  <a:cs typeface="Arial" pitchFamily="34" charset="0"/>
                </a:rPr>
                <a:t> yang </a:t>
              </a:r>
              <a:r>
                <a:rPr lang="en-US" altLang="ko-KR" sz="1200" b="1" dirty="0" err="1" smtClean="0">
                  <a:solidFill>
                    <a:schemeClr val="tx1">
                      <a:lumMod val="75000"/>
                      <a:lumOff val="25000"/>
                    </a:schemeClr>
                  </a:solidFill>
                  <a:cs typeface="Arial" pitchFamily="34" charset="0"/>
                </a:rPr>
                <a:t>Berkeadilan</a:t>
              </a:r>
              <a:endParaRPr lang="ko-KR" altLang="en-US" sz="12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1572054042"/>
      </p:ext>
    </p:extLst>
  </p:cSld>
  <p:clrMapOvr>
    <a:masterClrMapping/>
  </p:clrMapOvr>
</p:sld>
</file>

<file path=ppt/theme/theme1.xml><?xml version="1.0" encoding="utf-8"?>
<a:theme xmlns:a="http://schemas.openxmlformats.org/drawingml/2006/main" name="Cover and End Slide Master">
  <a:themeElements>
    <a:clrScheme name="ALLPPT-COLOR-A03">
      <a:dk1>
        <a:sysClr val="windowText" lastClr="000000"/>
      </a:dk1>
      <a:lt1>
        <a:sysClr val="window" lastClr="FFFFFF"/>
      </a:lt1>
      <a:dk2>
        <a:srgbClr val="1F497D"/>
      </a:dk2>
      <a:lt2>
        <a:srgbClr val="EEECE1"/>
      </a:lt2>
      <a:accent1>
        <a:srgbClr val="FEB856"/>
      </a:accent1>
      <a:accent2>
        <a:srgbClr val="1CBBB4"/>
      </a:accent2>
      <a:accent3>
        <a:srgbClr val="9FEDF0"/>
      </a:accent3>
      <a:accent4>
        <a:srgbClr val="9FEDF0"/>
      </a:accent4>
      <a:accent5>
        <a:srgbClr val="576868"/>
      </a:accent5>
      <a:accent6>
        <a:srgbClr val="CBCBCB"/>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Contents Slide Master">
  <a:themeElements>
    <a:clrScheme name="ALLPPT-COLOR-A03">
      <a:dk1>
        <a:sysClr val="windowText" lastClr="000000"/>
      </a:dk1>
      <a:lt1>
        <a:sysClr val="window" lastClr="FFFFFF"/>
      </a:lt1>
      <a:dk2>
        <a:srgbClr val="1F497D"/>
      </a:dk2>
      <a:lt2>
        <a:srgbClr val="EEECE1"/>
      </a:lt2>
      <a:accent1>
        <a:srgbClr val="FEB856"/>
      </a:accent1>
      <a:accent2>
        <a:srgbClr val="1CBBB4"/>
      </a:accent2>
      <a:accent3>
        <a:srgbClr val="9FEDF0"/>
      </a:accent3>
      <a:accent4>
        <a:srgbClr val="9FEDF0"/>
      </a:accent4>
      <a:accent5>
        <a:srgbClr val="576868"/>
      </a:accent5>
      <a:accent6>
        <a:srgbClr val="CBCBCB"/>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03">
      <a:dk1>
        <a:sysClr val="windowText" lastClr="000000"/>
      </a:dk1>
      <a:lt1>
        <a:sysClr val="window" lastClr="FFFFFF"/>
      </a:lt1>
      <a:dk2>
        <a:srgbClr val="1F497D"/>
      </a:dk2>
      <a:lt2>
        <a:srgbClr val="EEECE1"/>
      </a:lt2>
      <a:accent1>
        <a:srgbClr val="FEB856"/>
      </a:accent1>
      <a:accent2>
        <a:srgbClr val="1CBBB4"/>
      </a:accent2>
      <a:accent3>
        <a:srgbClr val="9FEDF0"/>
      </a:accent3>
      <a:accent4>
        <a:srgbClr val="9FEDF0"/>
      </a:accent4>
      <a:accent5>
        <a:srgbClr val="576868"/>
      </a:accent5>
      <a:accent6>
        <a:srgbClr val="CBCBCB"/>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3086</TotalTime>
  <Words>635</Words>
  <Application>Microsoft Office PowerPoint</Application>
  <PresentationFormat>On-screen Show (16:9)</PresentationFormat>
  <Paragraphs>65</Paragraphs>
  <Slides>10</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10</vt:i4>
      </vt:variant>
    </vt:vector>
  </HeadingPairs>
  <TitlesOfParts>
    <vt:vector size="16" baseType="lpstr">
      <vt:lpstr>맑은 고딕</vt:lpstr>
      <vt:lpstr>Arial</vt:lpstr>
      <vt:lpstr>Arial Unicode MS</vt:lpstr>
      <vt:lpstr>Cover and End Slide Master</vt:lpstr>
      <vt:lpstr>Contents Slide Master</vt:lpstr>
      <vt:lpstr>Section Break Slide Master</vt:lpstr>
      <vt:lpstr>PowerPoint Presentation</vt:lpstr>
      <vt:lpstr>Masalah di Indonesia</vt:lpstr>
      <vt:lpstr>Kesadaran Perpajakan</vt:lpstr>
      <vt:lpstr>Korupsi</vt:lpstr>
      <vt:lpstr>Lingkungan</vt:lpstr>
      <vt:lpstr>Disintegrasi Bangsa</vt:lpstr>
      <vt:lpstr>Dekadansi Moral</vt:lpstr>
      <vt:lpstr>Narkoba</vt:lpstr>
      <vt:lpstr>Penegakkan Hukum yang Berkeadilan</vt:lpstr>
      <vt:lpstr>Terorisme</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farhan</cp:lastModifiedBy>
  <cp:revision>176</cp:revision>
  <dcterms:created xsi:type="dcterms:W3CDTF">2016-11-09T00:26:40Z</dcterms:created>
  <dcterms:modified xsi:type="dcterms:W3CDTF">2020-10-10T10:11:23Z</dcterms:modified>
</cp:coreProperties>
</file>