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handoutMasterIdLst>
    <p:handoutMasterId r:id="rId8"/>
  </p:handoutMasterIdLst>
  <p:sldIdLst>
    <p:sldId id="256" r:id="rId4"/>
    <p:sldId id="303" r:id="rId5"/>
    <p:sldId id="276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27784" y="2067694"/>
            <a:ext cx="3845416" cy="1080121"/>
          </a:xfrm>
        </p:spPr>
        <p:txBody>
          <a:bodyPr/>
          <a:lstStyle/>
          <a:p>
            <a:pPr lvl="0"/>
            <a:r>
              <a:rPr lang="en-US" altLang="ko-KR" sz="4400" dirty="0" err="1" smtClean="0"/>
              <a:t>Pengertian</a:t>
            </a:r>
            <a:r>
              <a:rPr lang="en-US" altLang="ko-KR" sz="4400" dirty="0" smtClean="0"/>
              <a:t> </a:t>
            </a:r>
            <a:r>
              <a:rPr lang="en-US" altLang="ko-KR" sz="4400" dirty="0" err="1" smtClean="0"/>
              <a:t>Etika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339502"/>
            <a:ext cx="8424936" cy="576064"/>
          </a:xfrm>
        </p:spPr>
        <p:txBody>
          <a:bodyPr/>
          <a:lstStyle/>
          <a:p>
            <a:r>
              <a:rPr lang="en-US" altLang="ko-KR" sz="4800" dirty="0" err="1" smtClean="0">
                <a:solidFill>
                  <a:srgbClr val="FFC000"/>
                </a:solidFill>
              </a:rPr>
              <a:t>Apakah</a:t>
            </a:r>
            <a:r>
              <a:rPr lang="en-US" altLang="ko-KR" sz="4800" dirty="0" smtClean="0">
                <a:solidFill>
                  <a:srgbClr val="FFC000"/>
                </a:solidFill>
              </a:rPr>
              <a:t> </a:t>
            </a:r>
            <a:r>
              <a:rPr lang="en-US" altLang="ko-KR" sz="4800" dirty="0" err="1" smtClean="0">
                <a:solidFill>
                  <a:srgbClr val="FFC000"/>
                </a:solidFill>
              </a:rPr>
              <a:t>Etika</a:t>
            </a:r>
            <a:r>
              <a:rPr lang="en-US" altLang="ko-KR" sz="4800" dirty="0" smtClean="0">
                <a:solidFill>
                  <a:srgbClr val="FFC000"/>
                </a:solidFill>
              </a:rPr>
              <a:t> </a:t>
            </a:r>
            <a:r>
              <a:rPr lang="en-US" altLang="ko-KR" sz="4800" dirty="0" err="1" smtClean="0">
                <a:solidFill>
                  <a:srgbClr val="FFC000"/>
                </a:solidFill>
              </a:rPr>
              <a:t>Itu</a:t>
            </a:r>
            <a:r>
              <a:rPr lang="en-US" altLang="ko-KR" sz="4800" dirty="0" smtClean="0">
                <a:solidFill>
                  <a:srgbClr val="FFC000"/>
                </a:solidFill>
              </a:rPr>
              <a:t>?</a:t>
            </a:r>
            <a:endParaRPr lang="ko-KR" altLang="en-US" sz="4800" dirty="0">
              <a:solidFill>
                <a:srgbClr val="FFC000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r="9767"/>
          <a:stretch>
            <a:fillRect/>
          </a:stretch>
        </p:blipFill>
        <p:spPr/>
      </p:pic>
      <p:sp>
        <p:nvSpPr>
          <p:cNvPr id="22" name="TextBox 21"/>
          <p:cNvSpPr txBox="1"/>
          <p:nvPr/>
        </p:nvSpPr>
        <p:spPr>
          <a:xfrm>
            <a:off x="359532" y="1404538"/>
            <a:ext cx="410445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902" y="1195262"/>
            <a:ext cx="45005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n-NO" altLang="ko-KR" sz="32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Etika adalah ilmu </a:t>
            </a:r>
            <a:r>
              <a:rPr lang="nn-NO" altLang="ko-KR" sz="3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tentang segala sesuatu yang biasa </a:t>
            </a:r>
            <a:r>
              <a:rPr lang="nn-NO" altLang="ko-KR" sz="32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dilakukan </a:t>
            </a:r>
            <a:r>
              <a:rPr lang="nn-NO" altLang="ko-KR" sz="3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atau ilmu tentang adat kebiasaan. 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 err="1" smtClean="0"/>
              <a:t>Nilai</a:t>
            </a:r>
            <a:endParaRPr lang="ko-KR" alt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 err="1" smtClean="0"/>
              <a:t>Apa</a:t>
            </a:r>
            <a:r>
              <a:rPr lang="en-US" altLang="ko-KR" sz="1800" dirty="0" smtClean="0"/>
              <a:t> yang </a:t>
            </a:r>
            <a:r>
              <a:rPr lang="en-US" altLang="ko-KR" sz="1800" dirty="0" err="1" smtClean="0"/>
              <a:t>anda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ketahui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tentang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nilai</a:t>
            </a:r>
            <a:r>
              <a:rPr lang="en-US" altLang="ko-KR" sz="1800" dirty="0" smtClean="0"/>
              <a:t>?</a:t>
            </a:r>
            <a:endParaRPr lang="en-US" altLang="ko-KR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27653" y="1737265"/>
            <a:ext cx="2453005" cy="2678637"/>
            <a:chOff x="3327653" y="1737265"/>
            <a:chExt cx="2453005" cy="2678637"/>
          </a:xfrm>
        </p:grpSpPr>
        <p:sp>
          <p:nvSpPr>
            <p:cNvPr id="5" name="Oval 4"/>
            <p:cNvSpPr/>
            <p:nvPr/>
          </p:nvSpPr>
          <p:spPr>
            <a:xfrm>
              <a:off x="4116360" y="1737265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99235" y="2175674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99235" y="3090153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6360" y="3534479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27653" y="3090153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27653" y="2175674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64881" y="2482517"/>
              <a:ext cx="1188132" cy="11881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7549" y="3913174"/>
            <a:ext cx="22295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membentuk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identitas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seseorang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6438" y="2751518"/>
            <a:ext cx="19276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tindakan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berharga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1982" y="1667353"/>
            <a:ext cx="2323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dicari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sepanjang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hidupnya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5131" y="3913174"/>
            <a:ext cx="19276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3768" y="2751799"/>
            <a:ext cx="19276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bertingkah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laku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4125" y="1667353"/>
            <a:ext cx="2028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sesuatu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30"/>
          <p:cNvSpPr>
            <a:spLocks noChangeAspect="1"/>
          </p:cNvSpPr>
          <p:nvPr/>
        </p:nvSpPr>
        <p:spPr>
          <a:xfrm>
            <a:off x="5220245" y="2452934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7"/>
          <p:cNvSpPr>
            <a:spLocks noChangeAspect="1"/>
          </p:cNvSpPr>
          <p:nvPr/>
        </p:nvSpPr>
        <p:spPr>
          <a:xfrm>
            <a:off x="5179696" y="3360467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3601325" y="2452934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7"/>
          <p:cNvSpPr>
            <a:spLocks noChangeAspect="1"/>
          </p:cNvSpPr>
          <p:nvPr/>
        </p:nvSpPr>
        <p:spPr>
          <a:xfrm>
            <a:off x="4420473" y="3846974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>
            <a:spLocks noChangeAspect="1"/>
          </p:cNvSpPr>
          <p:nvPr/>
        </p:nvSpPr>
        <p:spPr>
          <a:xfrm>
            <a:off x="4402299" y="2001247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Block Arc 14"/>
          <p:cNvSpPr/>
          <p:nvPr/>
        </p:nvSpPr>
        <p:spPr>
          <a:xfrm rot="16200000">
            <a:off x="4307095" y="2812901"/>
            <a:ext cx="515183" cy="51552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6"/>
          <p:cNvSpPr>
            <a:spLocks noChangeAspect="1"/>
          </p:cNvSpPr>
          <p:nvPr/>
        </p:nvSpPr>
        <p:spPr>
          <a:xfrm>
            <a:off x="3614549" y="3398996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 rot="5400000">
            <a:off x="649480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ko-KR" altLang="en-US" sz="3200" dirty="0"/>
          </a:p>
        </p:txBody>
      </p:sp>
      <p:sp>
        <p:nvSpPr>
          <p:cNvPr id="38" name="Oval 37"/>
          <p:cNvSpPr/>
          <p:nvPr/>
        </p:nvSpPr>
        <p:spPr>
          <a:xfrm rot="5400000">
            <a:off x="649480" y="1664453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5400000">
            <a:off x="649480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5400000">
            <a:off x="7956408" y="1651849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5400000">
            <a:off x="7956408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 rot="5400000">
            <a:off x="7956408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59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10</cp:lastModifiedBy>
  <cp:revision>87</cp:revision>
  <dcterms:created xsi:type="dcterms:W3CDTF">2016-12-05T23:26:54Z</dcterms:created>
  <dcterms:modified xsi:type="dcterms:W3CDTF">2020-11-17T11:43:04Z</dcterms:modified>
</cp:coreProperties>
</file>