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EE8D5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EE8D5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3823130"/>
            <a:ext cx="3535395" cy="6463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817822" y="0"/>
            <a:ext cx="2470175" cy="7124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EE8D5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93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4461" y="1002665"/>
            <a:ext cx="8639077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EE8D5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7612" y="3436764"/>
            <a:ext cx="11432540" cy="3482975"/>
          </a:xfrm>
          <a:prstGeom prst="rect"/>
        </p:spPr>
        <p:txBody>
          <a:bodyPr wrap="square" lIns="0" tIns="233045" rIns="0" bIns="0" rtlCol="0" vert="horz">
            <a:spAutoFit/>
          </a:bodyPr>
          <a:lstStyle/>
          <a:p>
            <a:pPr marL="12700" marR="5080" indent="2374900">
              <a:lnSpc>
                <a:spcPts val="12830"/>
              </a:lnSpc>
              <a:spcBef>
                <a:spcPts val="1835"/>
              </a:spcBef>
            </a:pPr>
            <a:r>
              <a:rPr dirty="0" sz="12000" spc="-110">
                <a:solidFill>
                  <a:srgbClr val="59342B"/>
                </a:solidFill>
              </a:rPr>
              <a:t>ALIRAN-  </a:t>
            </a:r>
            <a:r>
              <a:rPr dirty="0" sz="12000" spc="-20">
                <a:solidFill>
                  <a:srgbClr val="59342B"/>
                </a:solidFill>
              </a:rPr>
              <a:t>ALIRAN</a:t>
            </a:r>
            <a:r>
              <a:rPr dirty="0" sz="12000" spc="-1100">
                <a:solidFill>
                  <a:srgbClr val="59342B"/>
                </a:solidFill>
              </a:rPr>
              <a:t> </a:t>
            </a:r>
            <a:r>
              <a:rPr dirty="0" sz="12000" spc="50">
                <a:solidFill>
                  <a:srgbClr val="59342B"/>
                </a:solidFill>
              </a:rPr>
              <a:t>ETIKA</a:t>
            </a:r>
            <a:endParaRPr sz="12000"/>
          </a:p>
        </p:txBody>
      </p:sp>
      <p:sp>
        <p:nvSpPr>
          <p:cNvPr id="3" name="object 3"/>
          <p:cNvSpPr/>
          <p:nvPr/>
        </p:nvSpPr>
        <p:spPr>
          <a:xfrm>
            <a:off x="387944" y="1363554"/>
            <a:ext cx="1979667" cy="2361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73739" y="7395996"/>
            <a:ext cx="1885181" cy="2200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2" y="0"/>
            <a:ext cx="7055165" cy="6660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647149" y="4789976"/>
            <a:ext cx="3640850" cy="5497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0597" y="863896"/>
            <a:ext cx="93491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ETIKA</a:t>
            </a:r>
            <a:r>
              <a:rPr dirty="0" spc="-680"/>
              <a:t> </a:t>
            </a:r>
            <a:r>
              <a:rPr dirty="0" spc="-155"/>
              <a:t>KEUTAMAAN</a:t>
            </a:r>
          </a:p>
        </p:txBody>
      </p:sp>
      <p:sp>
        <p:nvSpPr>
          <p:cNvPr id="5" name="object 5"/>
          <p:cNvSpPr/>
          <p:nvPr/>
        </p:nvSpPr>
        <p:spPr>
          <a:xfrm>
            <a:off x="7601050" y="2825301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01378" y="5945451"/>
            <a:ext cx="1602740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82550">
              <a:lnSpc>
                <a:spcPct val="116100"/>
              </a:lnSpc>
              <a:spcBef>
                <a:spcPts val="100"/>
              </a:spcBef>
            </a:pPr>
            <a:r>
              <a:rPr dirty="0" sz="2800" spc="-10">
                <a:solidFill>
                  <a:srgbClr val="FEE8D5"/>
                </a:solidFill>
                <a:latin typeface="Calibri"/>
                <a:cs typeface="Calibri"/>
              </a:rPr>
              <a:t>Disiplin 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Kejujuran 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Belas </a:t>
            </a:r>
            <a:r>
              <a:rPr dirty="0" sz="2800" spc="-10">
                <a:solidFill>
                  <a:srgbClr val="FEE8D5"/>
                </a:solidFill>
                <a:latin typeface="Calibri"/>
                <a:cs typeface="Calibri"/>
              </a:rPr>
              <a:t>kasih  </a:t>
            </a: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Murah</a:t>
            </a:r>
            <a:r>
              <a:rPr dirty="0" sz="2800" spc="-65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hati  dll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42223" y="2825301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268881" y="5945451"/>
            <a:ext cx="209042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160">
                <a:solidFill>
                  <a:srgbClr val="FEE8D5"/>
                </a:solidFill>
                <a:latin typeface="Calibri"/>
                <a:cs typeface="Calibri"/>
              </a:rPr>
              <a:t>K</a:t>
            </a:r>
            <a:r>
              <a:rPr dirty="0" sz="2800" spc="-130">
                <a:solidFill>
                  <a:srgbClr val="FEE8D5"/>
                </a:solidFill>
                <a:latin typeface="Calibri"/>
                <a:cs typeface="Calibri"/>
              </a:rPr>
              <a:t>e</a:t>
            </a: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b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i</a:t>
            </a:r>
            <a:r>
              <a:rPr dirty="0" sz="2800">
                <a:solidFill>
                  <a:srgbClr val="FEE8D5"/>
                </a:solidFill>
                <a:latin typeface="Calibri"/>
                <a:cs typeface="Calibri"/>
              </a:rPr>
              <a:t>j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a</a:t>
            </a:r>
            <a:r>
              <a:rPr dirty="0" sz="2800" spc="-5">
                <a:solidFill>
                  <a:srgbClr val="FEE8D5"/>
                </a:solidFill>
                <a:latin typeface="Calibri"/>
                <a:cs typeface="Calibri"/>
              </a:rPr>
              <a:t>k</a:t>
            </a:r>
            <a:r>
              <a:rPr dirty="0" sz="2800" spc="40">
                <a:solidFill>
                  <a:srgbClr val="FEE8D5"/>
                </a:solidFill>
                <a:latin typeface="Calibri"/>
                <a:cs typeface="Calibri"/>
              </a:rPr>
              <a:t>s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a</a:t>
            </a: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n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aa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n  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Keadilan 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Kejujuran  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Kesopanan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5927" y="2825301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68457" y="5945451"/>
            <a:ext cx="312102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6100"/>
              </a:lnSpc>
              <a:spcBef>
                <a:spcPts val="100"/>
              </a:spcBef>
            </a:pP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Perbuatan manusia 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untuk </a:t>
            </a: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bertingkah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laku  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baik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3236" y="3761809"/>
            <a:ext cx="2391410" cy="782955"/>
          </a:xfrm>
          <a:prstGeom prst="rect">
            <a:avLst/>
          </a:prstGeom>
        </p:spPr>
        <p:txBody>
          <a:bodyPr wrap="square" lIns="0" tIns="208280" rIns="0" bIns="0" rtlCol="0" vert="horz">
            <a:spAutoFit/>
          </a:bodyPr>
          <a:lstStyle/>
          <a:p>
            <a:pPr marL="12700" marR="5080">
              <a:lnSpc>
                <a:spcPct val="59400"/>
              </a:lnSpc>
              <a:spcBef>
                <a:spcPts val="1640"/>
              </a:spcBef>
            </a:pPr>
            <a:r>
              <a:rPr dirty="0" sz="3100" spc="1085">
                <a:solidFill>
                  <a:srgbClr val="59342B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59342B"/>
                </a:solidFill>
                <a:latin typeface="Verdana"/>
                <a:cs typeface="Verdana"/>
              </a:rPr>
              <a:t>SE</a:t>
            </a:r>
            <a:r>
              <a:rPr dirty="0" sz="3100" spc="800">
                <a:solidFill>
                  <a:srgbClr val="59342B"/>
                </a:solidFill>
                <a:latin typeface="Verdana"/>
                <a:cs typeface="Verdana"/>
              </a:rPr>
              <a:t>P  </a:t>
            </a:r>
            <a:r>
              <a:rPr dirty="0" sz="3100" spc="1085">
                <a:solidFill>
                  <a:srgbClr val="ECA666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ECA666"/>
                </a:solidFill>
                <a:latin typeface="Verdana"/>
                <a:cs typeface="Verdana"/>
              </a:rPr>
              <a:t>SE</a:t>
            </a:r>
            <a:r>
              <a:rPr dirty="0" sz="3100" spc="1110">
                <a:solidFill>
                  <a:srgbClr val="ECA666"/>
                </a:solidFill>
                <a:latin typeface="Verdana"/>
                <a:cs typeface="Verdana"/>
              </a:rPr>
              <a:t>P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70779" y="3761809"/>
            <a:ext cx="2559050" cy="782955"/>
          </a:xfrm>
          <a:prstGeom prst="rect">
            <a:avLst/>
          </a:prstGeom>
        </p:spPr>
        <p:txBody>
          <a:bodyPr wrap="square" lIns="0" tIns="208280" rIns="0" bIns="0" rtlCol="0" vert="horz">
            <a:spAutoFit/>
          </a:bodyPr>
          <a:lstStyle/>
          <a:p>
            <a:pPr marL="12700" marR="5080">
              <a:lnSpc>
                <a:spcPct val="59400"/>
              </a:lnSpc>
              <a:spcBef>
                <a:spcPts val="1640"/>
              </a:spcBef>
            </a:pPr>
            <a:r>
              <a:rPr dirty="0" sz="3050" spc="815">
                <a:solidFill>
                  <a:srgbClr val="59342B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59342B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59342B"/>
                </a:solidFill>
                <a:latin typeface="Verdana"/>
                <a:cs typeface="Verdana"/>
              </a:rPr>
              <a:t>TO</a:t>
            </a:r>
            <a:r>
              <a:rPr dirty="0" sz="3100" spc="660">
                <a:solidFill>
                  <a:srgbClr val="59342B"/>
                </a:solidFill>
                <a:latin typeface="Verdana"/>
                <a:cs typeface="Verdana"/>
              </a:rPr>
              <a:t>H  </a:t>
            </a:r>
            <a:r>
              <a:rPr dirty="0" sz="3050" spc="815">
                <a:solidFill>
                  <a:srgbClr val="ECA666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ECA666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ECA666"/>
                </a:solidFill>
                <a:latin typeface="Verdana"/>
                <a:cs typeface="Verdana"/>
              </a:rPr>
              <a:t>TO</a:t>
            </a:r>
            <a:r>
              <a:rPr dirty="0" sz="3100" spc="1030">
                <a:solidFill>
                  <a:srgbClr val="ECA666"/>
                </a:solidFill>
                <a:latin typeface="Verdana"/>
                <a:cs typeface="Verdana"/>
              </a:rPr>
              <a:t>H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9087" y="3723709"/>
            <a:ext cx="2169795" cy="82105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 marR="5080">
              <a:lnSpc>
                <a:spcPct val="67400"/>
              </a:lnSpc>
              <a:spcBef>
                <a:spcPts val="1340"/>
              </a:spcBef>
            </a:pPr>
            <a:r>
              <a:rPr dirty="0" sz="3100" spc="1340">
                <a:solidFill>
                  <a:srgbClr val="59342B"/>
                </a:solidFill>
                <a:latin typeface="Verdana"/>
                <a:cs typeface="Verdana"/>
              </a:rPr>
              <a:t>W</a:t>
            </a:r>
            <a:r>
              <a:rPr dirty="0" sz="3100" spc="1110">
                <a:solidFill>
                  <a:srgbClr val="59342B"/>
                </a:solidFill>
                <a:latin typeface="Verdana"/>
                <a:cs typeface="Verdana"/>
              </a:rPr>
              <a:t>A</a:t>
            </a:r>
            <a:r>
              <a:rPr dirty="0" sz="3100" spc="1030">
                <a:solidFill>
                  <a:srgbClr val="59342B"/>
                </a:solidFill>
                <a:latin typeface="Verdana"/>
                <a:cs typeface="Verdana"/>
              </a:rPr>
              <a:t>TA</a:t>
            </a:r>
            <a:r>
              <a:rPr dirty="0" sz="3100" spc="670">
                <a:solidFill>
                  <a:srgbClr val="59342B"/>
                </a:solidFill>
                <a:latin typeface="Verdana"/>
                <a:cs typeface="Verdana"/>
              </a:rPr>
              <a:t>K  </a:t>
            </a:r>
            <a:r>
              <a:rPr dirty="0" sz="3100" spc="1340">
                <a:solidFill>
                  <a:srgbClr val="ECA666"/>
                </a:solidFill>
                <a:latin typeface="Verdana"/>
                <a:cs typeface="Verdana"/>
              </a:rPr>
              <a:t>W</a:t>
            </a:r>
            <a:r>
              <a:rPr dirty="0" sz="3100" spc="1110">
                <a:solidFill>
                  <a:srgbClr val="ECA666"/>
                </a:solidFill>
                <a:latin typeface="Verdana"/>
                <a:cs typeface="Verdana"/>
              </a:rPr>
              <a:t>A</a:t>
            </a:r>
            <a:r>
              <a:rPr dirty="0" sz="3100" spc="1030">
                <a:solidFill>
                  <a:srgbClr val="ECA666"/>
                </a:solidFill>
                <a:latin typeface="Verdana"/>
                <a:cs typeface="Verdana"/>
              </a:rPr>
              <a:t>TA</a:t>
            </a:r>
            <a:r>
              <a:rPr dirty="0" sz="3100" spc="1000">
                <a:solidFill>
                  <a:srgbClr val="ECA666"/>
                </a:solidFill>
                <a:latin typeface="Verdana"/>
                <a:cs typeface="Verdana"/>
              </a:rPr>
              <a:t>K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7055165" cy="6660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647150" y="4789978"/>
            <a:ext cx="3640847" cy="5497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72382" y="1002668"/>
            <a:ext cx="95891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ETIKA</a:t>
            </a:r>
            <a:r>
              <a:rPr dirty="0" spc="-680"/>
              <a:t> </a:t>
            </a:r>
            <a:r>
              <a:rPr dirty="0" spc="-150"/>
              <a:t>DEONTOLOGI</a:t>
            </a:r>
          </a:p>
        </p:txBody>
      </p:sp>
      <p:sp>
        <p:nvSpPr>
          <p:cNvPr id="5" name="object 5"/>
          <p:cNvSpPr/>
          <p:nvPr/>
        </p:nvSpPr>
        <p:spPr>
          <a:xfrm>
            <a:off x="13298521" y="2558849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87452" y="5678997"/>
            <a:ext cx="310832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Seseorang mahasiswa  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diberi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tugas </a:t>
            </a:r>
            <a:r>
              <a:rPr dirty="0" sz="2800" spc="-70">
                <a:solidFill>
                  <a:srgbClr val="FEE8D5"/>
                </a:solidFill>
                <a:latin typeface="Calibri"/>
                <a:cs typeface="Calibri"/>
              </a:rPr>
              <a:t>,  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Penggunaan </a:t>
            </a:r>
            <a:r>
              <a:rPr dirty="0" sz="2800" spc="-10">
                <a:solidFill>
                  <a:srgbClr val="FEE8D5"/>
                </a:solidFill>
                <a:latin typeface="Calibri"/>
                <a:cs typeface="Calibri"/>
              </a:rPr>
              <a:t>sosial  </a:t>
            </a:r>
            <a:r>
              <a:rPr dirty="0" sz="2800" spc="-80">
                <a:solidFill>
                  <a:srgbClr val="FEE8D5"/>
                </a:solidFill>
                <a:latin typeface="Calibri"/>
                <a:cs typeface="Calibri"/>
              </a:rPr>
              <a:t>media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32815" y="2558849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08002" y="5678997"/>
            <a:ext cx="171005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12395">
              <a:lnSpc>
                <a:spcPct val="116100"/>
              </a:lnSpc>
              <a:spcBef>
                <a:spcPts val="100"/>
              </a:spcBef>
            </a:pPr>
            <a:r>
              <a:rPr dirty="0" sz="2800" spc="-10">
                <a:solidFill>
                  <a:srgbClr val="FEE8D5"/>
                </a:solidFill>
                <a:latin typeface="Calibri"/>
                <a:cs typeface="Calibri"/>
              </a:rPr>
              <a:t>Kelayakan 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Kepatutan  </a:t>
            </a:r>
            <a:r>
              <a:rPr dirty="0" sz="2800" spc="160">
                <a:solidFill>
                  <a:srgbClr val="FEE8D5"/>
                </a:solidFill>
                <a:latin typeface="Calibri"/>
                <a:cs typeface="Calibri"/>
              </a:rPr>
              <a:t>K</a:t>
            </a:r>
            <a:r>
              <a:rPr dirty="0" sz="2800" spc="-130">
                <a:solidFill>
                  <a:srgbClr val="FEE8D5"/>
                </a:solidFill>
                <a:latin typeface="Calibri"/>
                <a:cs typeface="Calibri"/>
              </a:rPr>
              <a:t>e</a:t>
            </a: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p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a</a:t>
            </a: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n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t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a</a:t>
            </a:r>
            <a:r>
              <a:rPr dirty="0" sz="2800" spc="40">
                <a:solidFill>
                  <a:srgbClr val="FEE8D5"/>
                </a:solidFill>
                <a:latin typeface="Calibri"/>
                <a:cs typeface="Calibri"/>
              </a:rPr>
              <a:t>s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a</a:t>
            </a:r>
            <a:r>
              <a:rPr dirty="0" sz="2800" spc="-40">
                <a:solidFill>
                  <a:srgbClr val="FEE8D5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5333" y="2558849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89643" y="5678997"/>
            <a:ext cx="3217545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Tindakan 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seseorang 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dikatakan 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baik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atau  </a:t>
            </a: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buruk </a:t>
            </a:r>
            <a:r>
              <a:rPr dirty="0" sz="2800" spc="-10">
                <a:solidFill>
                  <a:srgbClr val="FEE8D5"/>
                </a:solidFill>
                <a:latin typeface="Calibri"/>
                <a:cs typeface="Calibri"/>
              </a:rPr>
              <a:t>jika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tindakan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itu 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sesuai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atau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tidak  </a:t>
            </a:r>
            <a:r>
              <a:rPr dirty="0" sz="2800" spc="-55">
                <a:solidFill>
                  <a:srgbClr val="FEE8D5"/>
                </a:solidFill>
                <a:latin typeface="Calibri"/>
                <a:cs typeface="Calibri"/>
              </a:rPr>
              <a:t>dengan 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kewajiban 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tanpa </a:t>
            </a:r>
            <a:r>
              <a:rPr dirty="0" sz="2800" spc="-70">
                <a:solidFill>
                  <a:srgbClr val="FEE8D5"/>
                </a:solidFill>
                <a:latin typeface="Calibri"/>
                <a:cs typeface="Calibri"/>
              </a:rPr>
              <a:t>mempersoalkan 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akibatnya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5515" y="3425968"/>
            <a:ext cx="2391410" cy="82105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 marR="5080">
              <a:lnSpc>
                <a:spcPct val="67400"/>
              </a:lnSpc>
              <a:spcBef>
                <a:spcPts val="1340"/>
              </a:spcBef>
            </a:pPr>
            <a:r>
              <a:rPr dirty="0" sz="3100" spc="1085">
                <a:solidFill>
                  <a:srgbClr val="59342B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59342B"/>
                </a:solidFill>
                <a:latin typeface="Verdana"/>
                <a:cs typeface="Verdana"/>
              </a:rPr>
              <a:t>SE</a:t>
            </a:r>
            <a:r>
              <a:rPr dirty="0" sz="3100" spc="800">
                <a:solidFill>
                  <a:srgbClr val="59342B"/>
                </a:solidFill>
                <a:latin typeface="Verdana"/>
                <a:cs typeface="Verdana"/>
              </a:rPr>
              <a:t>P  </a:t>
            </a:r>
            <a:r>
              <a:rPr dirty="0" sz="3100" spc="1085">
                <a:solidFill>
                  <a:srgbClr val="ECA666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ECA666"/>
                </a:solidFill>
                <a:latin typeface="Verdana"/>
                <a:cs typeface="Verdana"/>
              </a:rPr>
              <a:t>SE</a:t>
            </a:r>
            <a:r>
              <a:rPr dirty="0" sz="3100" spc="1110">
                <a:solidFill>
                  <a:srgbClr val="ECA666"/>
                </a:solidFill>
                <a:latin typeface="Verdana"/>
                <a:cs typeface="Verdana"/>
              </a:rPr>
              <a:t>P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5298" y="3425968"/>
            <a:ext cx="2169795" cy="82105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 marR="5080">
              <a:lnSpc>
                <a:spcPct val="67400"/>
              </a:lnSpc>
              <a:spcBef>
                <a:spcPts val="1340"/>
              </a:spcBef>
            </a:pPr>
            <a:r>
              <a:rPr dirty="0" sz="3100" spc="1340">
                <a:solidFill>
                  <a:srgbClr val="59342B"/>
                </a:solidFill>
                <a:latin typeface="Verdana"/>
                <a:cs typeface="Verdana"/>
              </a:rPr>
              <a:t>W</a:t>
            </a:r>
            <a:r>
              <a:rPr dirty="0" sz="3100" spc="1110">
                <a:solidFill>
                  <a:srgbClr val="59342B"/>
                </a:solidFill>
                <a:latin typeface="Verdana"/>
                <a:cs typeface="Verdana"/>
              </a:rPr>
              <a:t>A</a:t>
            </a:r>
            <a:r>
              <a:rPr dirty="0" sz="3100" spc="1030">
                <a:solidFill>
                  <a:srgbClr val="59342B"/>
                </a:solidFill>
                <a:latin typeface="Verdana"/>
                <a:cs typeface="Verdana"/>
              </a:rPr>
              <a:t>TA</a:t>
            </a:r>
            <a:r>
              <a:rPr dirty="0" sz="3100" spc="670">
                <a:solidFill>
                  <a:srgbClr val="59342B"/>
                </a:solidFill>
                <a:latin typeface="Verdana"/>
                <a:cs typeface="Verdana"/>
              </a:rPr>
              <a:t>K  </a:t>
            </a:r>
            <a:r>
              <a:rPr dirty="0" sz="3100" spc="1340">
                <a:solidFill>
                  <a:srgbClr val="ECA666"/>
                </a:solidFill>
                <a:latin typeface="Verdana"/>
                <a:cs typeface="Verdana"/>
              </a:rPr>
              <a:t>W</a:t>
            </a:r>
            <a:r>
              <a:rPr dirty="0" sz="3100" spc="1110">
                <a:solidFill>
                  <a:srgbClr val="ECA666"/>
                </a:solidFill>
                <a:latin typeface="Verdana"/>
                <a:cs typeface="Verdana"/>
              </a:rPr>
              <a:t>A</a:t>
            </a:r>
            <a:r>
              <a:rPr dirty="0" sz="3100" spc="1030">
                <a:solidFill>
                  <a:srgbClr val="ECA666"/>
                </a:solidFill>
                <a:latin typeface="Verdana"/>
                <a:cs typeface="Verdana"/>
              </a:rPr>
              <a:t>TA</a:t>
            </a:r>
            <a:r>
              <a:rPr dirty="0" sz="3100" spc="1000">
                <a:solidFill>
                  <a:srgbClr val="ECA666"/>
                </a:solidFill>
                <a:latin typeface="Verdana"/>
                <a:cs typeface="Verdana"/>
              </a:rPr>
              <a:t>K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23988" y="3570856"/>
            <a:ext cx="2559685" cy="78359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 marR="5080" indent="-635">
              <a:lnSpc>
                <a:spcPct val="59500"/>
              </a:lnSpc>
              <a:spcBef>
                <a:spcPts val="1635"/>
              </a:spcBef>
            </a:pPr>
            <a:r>
              <a:rPr dirty="0" sz="3050" spc="815">
                <a:solidFill>
                  <a:srgbClr val="59342B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59342B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59342B"/>
                </a:solidFill>
                <a:latin typeface="Verdana"/>
                <a:cs typeface="Verdana"/>
              </a:rPr>
              <a:t>TO</a:t>
            </a:r>
            <a:r>
              <a:rPr dirty="0" sz="3100" spc="660">
                <a:solidFill>
                  <a:srgbClr val="59342B"/>
                </a:solidFill>
                <a:latin typeface="Verdana"/>
                <a:cs typeface="Verdana"/>
              </a:rPr>
              <a:t>H  </a:t>
            </a:r>
            <a:r>
              <a:rPr dirty="0" sz="3050" spc="815">
                <a:solidFill>
                  <a:srgbClr val="ECA666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ECA666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ECA666"/>
                </a:solidFill>
                <a:latin typeface="Verdana"/>
                <a:cs typeface="Verdana"/>
              </a:rPr>
              <a:t>TO</a:t>
            </a:r>
            <a:r>
              <a:rPr dirty="0" sz="3100" spc="1030">
                <a:solidFill>
                  <a:srgbClr val="ECA666"/>
                </a:solidFill>
                <a:latin typeface="Verdana"/>
                <a:cs typeface="Verdana"/>
              </a:rPr>
              <a:t>H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2" y="0"/>
            <a:ext cx="7055166" cy="6660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647149" y="4789977"/>
            <a:ext cx="3640849" cy="549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ETIKA</a:t>
            </a:r>
            <a:r>
              <a:rPr dirty="0" spc="-680"/>
              <a:t> </a:t>
            </a:r>
            <a:r>
              <a:rPr dirty="0" spc="30"/>
              <a:t>TELEOLOGI</a:t>
            </a:r>
          </a:p>
        </p:txBody>
      </p:sp>
      <p:sp>
        <p:nvSpPr>
          <p:cNvPr id="5" name="object 5"/>
          <p:cNvSpPr/>
          <p:nvPr/>
        </p:nvSpPr>
        <p:spPr>
          <a:xfrm>
            <a:off x="9729172" y="2867840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29846" y="5987990"/>
            <a:ext cx="3284854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Seseorang </a:t>
            </a: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yang kurang  </a:t>
            </a:r>
            <a:r>
              <a:rPr dirty="0" sz="2800" spc="-105">
                <a:solidFill>
                  <a:srgbClr val="FEE8D5"/>
                </a:solidFill>
                <a:latin typeface="Calibri"/>
                <a:cs typeface="Calibri"/>
              </a:rPr>
              <a:t>mampu </a:t>
            </a:r>
            <a:r>
              <a:rPr dirty="0" sz="2800" spc="-60">
                <a:solidFill>
                  <a:srgbClr val="FEE8D5"/>
                </a:solidFill>
                <a:latin typeface="Calibri"/>
                <a:cs typeface="Calibri"/>
              </a:rPr>
              <a:t>dalam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hal  </a:t>
            </a:r>
            <a:r>
              <a:rPr dirty="0" sz="2800" spc="-85">
                <a:solidFill>
                  <a:srgbClr val="FEE8D5"/>
                </a:solidFill>
                <a:latin typeface="Calibri"/>
                <a:cs typeface="Calibri"/>
              </a:rPr>
              <a:t>ekonomi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dan  </a:t>
            </a:r>
            <a:r>
              <a:rPr dirty="0" sz="2800" spc="-75">
                <a:solidFill>
                  <a:srgbClr val="FEE8D5"/>
                </a:solidFill>
                <a:latin typeface="Calibri"/>
                <a:cs typeface="Calibri"/>
              </a:rPr>
              <a:t>membutuhkan </a:t>
            </a:r>
            <a:r>
              <a:rPr dirty="0" sz="2800" spc="-40">
                <a:solidFill>
                  <a:srgbClr val="FEE8D5"/>
                </a:solidFill>
                <a:latin typeface="Calibri"/>
                <a:cs typeface="Calibri"/>
              </a:rPr>
              <a:t>uang 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untuk </a:t>
            </a:r>
            <a:r>
              <a:rPr dirty="0" sz="2800" spc="-105">
                <a:solidFill>
                  <a:srgbClr val="FEE8D5"/>
                </a:solidFill>
                <a:latin typeface="Calibri"/>
                <a:cs typeface="Calibri"/>
              </a:rPr>
              <a:t>memenuhi  </a:t>
            </a:r>
            <a:r>
              <a:rPr dirty="0" sz="2800" spc="-40">
                <a:solidFill>
                  <a:srgbClr val="FEE8D5"/>
                </a:solidFill>
                <a:latin typeface="Calibri"/>
                <a:cs typeface="Calibri"/>
              </a:rPr>
              <a:t>kebutuhannya 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seperti  </a:t>
            </a:r>
            <a:r>
              <a:rPr dirty="0" sz="2800" spc="-55">
                <a:solidFill>
                  <a:srgbClr val="FEE8D5"/>
                </a:solidFill>
                <a:latin typeface="Calibri"/>
                <a:cs typeface="Calibri"/>
              </a:rPr>
              <a:t>makan </a:t>
            </a:r>
            <a:r>
              <a:rPr dirty="0" sz="2800" spc="-65">
                <a:solidFill>
                  <a:srgbClr val="FEE8D5"/>
                </a:solidFill>
                <a:latin typeface="Calibri"/>
                <a:cs typeface="Calibri"/>
              </a:rPr>
              <a:t>kemudian</a:t>
            </a:r>
            <a:r>
              <a:rPr dirty="0" sz="2800" spc="55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dia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56027" y="2867840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0106" y="5987990"/>
            <a:ext cx="237553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100"/>
              </a:lnSpc>
              <a:spcBef>
                <a:spcPts val="100"/>
              </a:spcBef>
            </a:pP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Kebenaran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dan 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kesalahan 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didasarkan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pada 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tujuan</a:t>
            </a:r>
            <a:r>
              <a:rPr dirty="0" sz="2800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akhir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10444" y="2760490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48325" y="5880637"/>
            <a:ext cx="3210560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100"/>
              </a:lnSpc>
              <a:spcBef>
                <a:spcPts val="100"/>
              </a:spcBef>
            </a:pPr>
            <a:r>
              <a:rPr dirty="0" sz="2800" spc="-55">
                <a:solidFill>
                  <a:srgbClr val="FEE8D5"/>
                </a:solidFill>
                <a:latin typeface="Calibri"/>
                <a:cs typeface="Calibri"/>
              </a:rPr>
              <a:t>Mengukur 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baik 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buruknya 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suatu 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tindakan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berdasarkan  tujuan </a:t>
            </a: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yang </a:t>
            </a:r>
            <a:r>
              <a:rPr dirty="0" sz="2800" spc="-90">
                <a:solidFill>
                  <a:srgbClr val="FEE8D5"/>
                </a:solidFill>
                <a:latin typeface="Calibri"/>
                <a:cs typeface="Calibri"/>
              </a:rPr>
              <a:t>mau 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dicapai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atau  </a:t>
            </a: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berdasrkan </a:t>
            </a:r>
            <a:r>
              <a:rPr dirty="0" sz="2800" spc="-20">
                <a:solidFill>
                  <a:srgbClr val="FEE8D5"/>
                </a:solidFill>
                <a:latin typeface="Calibri"/>
                <a:cs typeface="Calibri"/>
              </a:rPr>
              <a:t>akibat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dari 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tindakan</a:t>
            </a:r>
            <a:r>
              <a:rPr dirty="0" sz="2800" spc="5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itu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8651" y="3813876"/>
            <a:ext cx="2391410" cy="81153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12700" marR="5080">
              <a:lnSpc>
                <a:spcPct val="65400"/>
              </a:lnSpc>
              <a:spcBef>
                <a:spcPts val="1415"/>
              </a:spcBef>
            </a:pPr>
            <a:r>
              <a:rPr dirty="0" sz="3100" spc="1085">
                <a:solidFill>
                  <a:srgbClr val="59342B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59342B"/>
                </a:solidFill>
                <a:latin typeface="Verdana"/>
                <a:cs typeface="Verdana"/>
              </a:rPr>
              <a:t>SE</a:t>
            </a:r>
            <a:r>
              <a:rPr dirty="0" sz="3100" spc="800">
                <a:solidFill>
                  <a:srgbClr val="59342B"/>
                </a:solidFill>
                <a:latin typeface="Verdana"/>
                <a:cs typeface="Verdana"/>
              </a:rPr>
              <a:t>P  </a:t>
            </a:r>
            <a:r>
              <a:rPr dirty="0" sz="3100" spc="1085">
                <a:solidFill>
                  <a:srgbClr val="ECA666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ECA666"/>
                </a:solidFill>
                <a:latin typeface="Verdana"/>
                <a:cs typeface="Verdana"/>
              </a:rPr>
              <a:t>SE</a:t>
            </a:r>
            <a:r>
              <a:rPr dirty="0" sz="3100" spc="1110">
                <a:solidFill>
                  <a:srgbClr val="ECA666"/>
                </a:solidFill>
                <a:latin typeface="Verdana"/>
                <a:cs typeface="Verdana"/>
              </a:rPr>
              <a:t>P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6556" y="3813876"/>
            <a:ext cx="2169795" cy="82105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 marR="5080">
              <a:lnSpc>
                <a:spcPct val="67400"/>
              </a:lnSpc>
              <a:spcBef>
                <a:spcPts val="1340"/>
              </a:spcBef>
            </a:pPr>
            <a:r>
              <a:rPr dirty="0" sz="3100" spc="1340">
                <a:solidFill>
                  <a:srgbClr val="59342B"/>
                </a:solidFill>
                <a:latin typeface="Verdana"/>
                <a:cs typeface="Verdana"/>
              </a:rPr>
              <a:t>W</a:t>
            </a:r>
            <a:r>
              <a:rPr dirty="0" sz="3100" spc="1110">
                <a:solidFill>
                  <a:srgbClr val="59342B"/>
                </a:solidFill>
                <a:latin typeface="Verdana"/>
                <a:cs typeface="Verdana"/>
              </a:rPr>
              <a:t>A</a:t>
            </a:r>
            <a:r>
              <a:rPr dirty="0" sz="3100" spc="1030">
                <a:solidFill>
                  <a:srgbClr val="59342B"/>
                </a:solidFill>
                <a:latin typeface="Verdana"/>
                <a:cs typeface="Verdana"/>
              </a:rPr>
              <a:t>TA</a:t>
            </a:r>
            <a:r>
              <a:rPr dirty="0" sz="3100" spc="670">
                <a:solidFill>
                  <a:srgbClr val="59342B"/>
                </a:solidFill>
                <a:latin typeface="Verdana"/>
                <a:cs typeface="Verdana"/>
              </a:rPr>
              <a:t>K  </a:t>
            </a:r>
            <a:r>
              <a:rPr dirty="0" sz="3100" spc="1340">
                <a:solidFill>
                  <a:srgbClr val="ECA666"/>
                </a:solidFill>
                <a:latin typeface="Verdana"/>
                <a:cs typeface="Verdana"/>
              </a:rPr>
              <a:t>W</a:t>
            </a:r>
            <a:r>
              <a:rPr dirty="0" sz="3100" spc="1110">
                <a:solidFill>
                  <a:srgbClr val="ECA666"/>
                </a:solidFill>
                <a:latin typeface="Verdana"/>
                <a:cs typeface="Verdana"/>
              </a:rPr>
              <a:t>A</a:t>
            </a:r>
            <a:r>
              <a:rPr dirty="0" sz="3100" spc="1030">
                <a:solidFill>
                  <a:srgbClr val="ECA666"/>
                </a:solidFill>
                <a:latin typeface="Verdana"/>
                <a:cs typeface="Verdana"/>
              </a:rPr>
              <a:t>TA</a:t>
            </a:r>
            <a:r>
              <a:rPr dirty="0" sz="3100" spc="1000">
                <a:solidFill>
                  <a:srgbClr val="ECA666"/>
                </a:solidFill>
                <a:latin typeface="Verdana"/>
                <a:cs typeface="Verdana"/>
              </a:rPr>
              <a:t>K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126" y="3718626"/>
            <a:ext cx="2586355" cy="82105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39370" marR="5080" indent="-27305">
              <a:lnSpc>
                <a:spcPct val="67400"/>
              </a:lnSpc>
              <a:spcBef>
                <a:spcPts val="1340"/>
              </a:spcBef>
            </a:pPr>
            <a:r>
              <a:rPr dirty="0" sz="3050" spc="1055">
                <a:solidFill>
                  <a:srgbClr val="59342B"/>
                </a:solidFill>
                <a:latin typeface="Goudy Old Style"/>
                <a:cs typeface="Goudy Old Style"/>
              </a:rPr>
              <a:t>C</a:t>
            </a:r>
            <a:r>
              <a:rPr dirty="0" sz="3100" spc="1055">
                <a:solidFill>
                  <a:srgbClr val="59342B"/>
                </a:solidFill>
                <a:latin typeface="Verdana"/>
                <a:cs typeface="Verdana"/>
              </a:rPr>
              <a:t>ONTOH  </a:t>
            </a:r>
            <a:r>
              <a:rPr dirty="0" sz="3050" spc="815">
                <a:solidFill>
                  <a:srgbClr val="ECA666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ECA666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ECA666"/>
                </a:solidFill>
                <a:latin typeface="Verdana"/>
                <a:cs typeface="Verdana"/>
              </a:rPr>
              <a:t>TO</a:t>
            </a:r>
            <a:r>
              <a:rPr dirty="0" sz="3100" spc="1030">
                <a:solidFill>
                  <a:srgbClr val="ECA666"/>
                </a:solidFill>
                <a:latin typeface="Verdana"/>
                <a:cs typeface="Verdana"/>
              </a:rPr>
              <a:t>H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544105" y="2877365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561942" y="5997515"/>
            <a:ext cx="2652395" cy="10160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782955" indent="-73342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782955" algn="l"/>
                <a:tab pos="783590" algn="l"/>
              </a:tabLst>
            </a:pPr>
            <a:r>
              <a:rPr dirty="0" sz="2800" spc="-60">
                <a:solidFill>
                  <a:srgbClr val="FEE8D5"/>
                </a:solidFill>
                <a:latin typeface="Calibri"/>
                <a:cs typeface="Calibri"/>
              </a:rPr>
              <a:t>Egoisme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etis</a:t>
            </a:r>
            <a:endParaRPr sz="2800">
              <a:latin typeface="Calibri"/>
              <a:cs typeface="Calibri"/>
            </a:endParaRPr>
          </a:p>
          <a:p>
            <a:pPr marL="589280" indent="-57721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589280" algn="l"/>
                <a:tab pos="589915" algn="l"/>
              </a:tabLst>
            </a:pP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Utilitarianisme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29858" y="3718626"/>
            <a:ext cx="1682750" cy="82105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 marR="5080" indent="38100">
              <a:lnSpc>
                <a:spcPct val="67400"/>
              </a:lnSpc>
              <a:spcBef>
                <a:spcPts val="1340"/>
              </a:spcBef>
            </a:pPr>
            <a:r>
              <a:rPr dirty="0" sz="3100" spc="855">
                <a:solidFill>
                  <a:srgbClr val="59342B"/>
                </a:solidFill>
                <a:latin typeface="Verdana"/>
                <a:cs typeface="Verdana"/>
              </a:rPr>
              <a:t>J</a:t>
            </a:r>
            <a:r>
              <a:rPr dirty="0" sz="3100" spc="765">
                <a:solidFill>
                  <a:srgbClr val="59342B"/>
                </a:solidFill>
                <a:latin typeface="Verdana"/>
                <a:cs typeface="Verdana"/>
              </a:rPr>
              <a:t>E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290">
                <a:solidFill>
                  <a:srgbClr val="59342B"/>
                </a:solidFill>
                <a:latin typeface="Verdana"/>
                <a:cs typeface="Verdana"/>
              </a:rPr>
              <a:t>I</a:t>
            </a:r>
            <a:r>
              <a:rPr dirty="0" sz="3100" spc="340">
                <a:solidFill>
                  <a:srgbClr val="59342B"/>
                </a:solidFill>
                <a:latin typeface="Verdana"/>
                <a:cs typeface="Verdana"/>
              </a:rPr>
              <a:t>S  </a:t>
            </a:r>
            <a:r>
              <a:rPr dirty="0" sz="3100" spc="725">
                <a:solidFill>
                  <a:srgbClr val="ECA666"/>
                </a:solidFill>
                <a:latin typeface="Verdana"/>
                <a:cs typeface="Verdana"/>
              </a:rPr>
              <a:t>JENIS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7055163" cy="6660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49843" y="7517214"/>
            <a:ext cx="2338153" cy="2769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5131" y="1253318"/>
            <a:ext cx="8239759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ALIRAN</a:t>
            </a:r>
            <a:r>
              <a:rPr dirty="0" spc="-685"/>
              <a:t> </a:t>
            </a:r>
            <a:r>
              <a:rPr dirty="0" spc="-45"/>
              <a:t>TEOLOGI</a:t>
            </a:r>
          </a:p>
        </p:txBody>
      </p:sp>
      <p:sp>
        <p:nvSpPr>
          <p:cNvPr id="5" name="object 5"/>
          <p:cNvSpPr/>
          <p:nvPr/>
        </p:nvSpPr>
        <p:spPr>
          <a:xfrm>
            <a:off x="10280002" y="4376740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53777" y="7496887"/>
            <a:ext cx="273875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2860" marR="5080" indent="-10795">
              <a:lnSpc>
                <a:spcPct val="116100"/>
              </a:lnSpc>
              <a:spcBef>
                <a:spcPts val="100"/>
              </a:spcBef>
            </a:pP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Perbuatan </a:t>
            </a:r>
            <a:r>
              <a:rPr dirty="0" sz="2800" spc="-15">
                <a:solidFill>
                  <a:srgbClr val="FEE8D5"/>
                </a:solidFill>
                <a:latin typeface="Calibri"/>
                <a:cs typeface="Calibri"/>
              </a:rPr>
              <a:t>baik </a:t>
            </a:r>
            <a:r>
              <a:rPr dirty="0" sz="2800" spc="-10">
                <a:solidFill>
                  <a:srgbClr val="FEE8D5"/>
                </a:solidFill>
                <a:latin typeface="Calibri"/>
                <a:cs typeface="Calibri"/>
              </a:rPr>
              <a:t>jika  </a:t>
            </a:r>
            <a:r>
              <a:rPr dirty="0" sz="2800" spc="-110">
                <a:solidFill>
                  <a:srgbClr val="FEE8D5"/>
                </a:solidFill>
                <a:latin typeface="Calibri"/>
                <a:cs typeface="Calibri"/>
              </a:rPr>
              <a:t>membawa </a:t>
            </a: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manfaat  </a:t>
            </a:r>
            <a:r>
              <a:rPr dirty="0" sz="2800" spc="-35">
                <a:solidFill>
                  <a:srgbClr val="FEE8D5"/>
                </a:solidFill>
                <a:latin typeface="Calibri"/>
                <a:cs typeface="Calibri"/>
              </a:rPr>
              <a:t>bagi</a:t>
            </a:r>
            <a:r>
              <a:rPr dirty="0" sz="2800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keseluruhan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2850" y="4376740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38358" y="7496887"/>
            <a:ext cx="285242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100"/>
              </a:lnSpc>
              <a:spcBef>
                <a:spcPts val="100"/>
              </a:spcBef>
            </a:pPr>
            <a:r>
              <a:rPr dirty="0" sz="2800" spc="-45">
                <a:solidFill>
                  <a:srgbClr val="FEE8D5"/>
                </a:solidFill>
                <a:latin typeface="Calibri"/>
                <a:cs typeface="Calibri"/>
              </a:rPr>
              <a:t>Seseorang </a:t>
            </a:r>
            <a:r>
              <a:rPr dirty="0" sz="2800" spc="-55">
                <a:solidFill>
                  <a:srgbClr val="FEE8D5"/>
                </a:solidFill>
                <a:latin typeface="Calibri"/>
                <a:cs typeface="Calibri"/>
              </a:rPr>
              <a:t>bekerja 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keras untuk  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mendapatkan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nilai  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tertinggi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di</a:t>
            </a:r>
            <a:r>
              <a:rPr dirty="0" sz="2800" spc="15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EE8D5"/>
                </a:solidFill>
                <a:latin typeface="Calibri"/>
                <a:cs typeface="Calibri"/>
              </a:rPr>
              <a:t>kelasnya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6581" y="4376740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9874" y="7496887"/>
            <a:ext cx="281940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Tindakan </a:t>
            </a:r>
            <a:r>
              <a:rPr dirty="0" sz="2800" spc="-50">
                <a:solidFill>
                  <a:srgbClr val="FEE8D5"/>
                </a:solidFill>
                <a:latin typeface="Calibri"/>
                <a:cs typeface="Calibri"/>
              </a:rPr>
              <a:t>seseorang  </a:t>
            </a:r>
            <a:r>
              <a:rPr dirty="0" sz="2800" spc="-30">
                <a:solidFill>
                  <a:srgbClr val="FEE8D5"/>
                </a:solidFill>
                <a:latin typeface="Calibri"/>
                <a:cs typeface="Calibri"/>
              </a:rPr>
              <a:t>berdasarkan tujuan  pribadinya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23688" y="4376740"/>
            <a:ext cx="2686050" cy="2679700"/>
          </a:xfrm>
          <a:custGeom>
            <a:avLst/>
            <a:gdLst/>
            <a:ahLst/>
            <a:cxnLst/>
            <a:rect l="l" t="t" r="r" b="b"/>
            <a:pathLst>
              <a:path w="2686050" h="2679700">
                <a:moveTo>
                  <a:pt x="1539986" y="12700"/>
                </a:moveTo>
                <a:lnTo>
                  <a:pt x="1145861" y="12700"/>
                </a:lnTo>
                <a:lnTo>
                  <a:pt x="1162179" y="0"/>
                </a:lnTo>
                <a:lnTo>
                  <a:pt x="1523667" y="0"/>
                </a:lnTo>
                <a:lnTo>
                  <a:pt x="1539986" y="12700"/>
                </a:lnTo>
                <a:close/>
              </a:path>
              <a:path w="2686050" h="2679700">
                <a:moveTo>
                  <a:pt x="1604934" y="25400"/>
                </a:moveTo>
                <a:lnTo>
                  <a:pt x="1080912" y="25400"/>
                </a:lnTo>
                <a:lnTo>
                  <a:pt x="1097097" y="12700"/>
                </a:lnTo>
                <a:lnTo>
                  <a:pt x="1588749" y="12700"/>
                </a:lnTo>
                <a:lnTo>
                  <a:pt x="1604934" y="25400"/>
                </a:lnTo>
                <a:close/>
              </a:path>
              <a:path w="2686050" h="2679700">
                <a:moveTo>
                  <a:pt x="1669252" y="38100"/>
                </a:moveTo>
                <a:lnTo>
                  <a:pt x="1016595" y="38100"/>
                </a:lnTo>
                <a:lnTo>
                  <a:pt x="1032608" y="25400"/>
                </a:lnTo>
                <a:lnTo>
                  <a:pt x="1653239" y="25400"/>
                </a:lnTo>
                <a:lnTo>
                  <a:pt x="1669252" y="38100"/>
                </a:lnTo>
                <a:close/>
              </a:path>
              <a:path w="2686050" h="2679700">
                <a:moveTo>
                  <a:pt x="1716981" y="50800"/>
                </a:moveTo>
                <a:lnTo>
                  <a:pt x="968866" y="50800"/>
                </a:lnTo>
                <a:lnTo>
                  <a:pt x="984721" y="38100"/>
                </a:lnTo>
                <a:lnTo>
                  <a:pt x="1701125" y="38100"/>
                </a:lnTo>
                <a:lnTo>
                  <a:pt x="1716981" y="50800"/>
                </a:lnTo>
                <a:close/>
              </a:path>
              <a:path w="2686050" h="2679700">
                <a:moveTo>
                  <a:pt x="1764206" y="63500"/>
                </a:moveTo>
                <a:lnTo>
                  <a:pt x="921641" y="63500"/>
                </a:lnTo>
                <a:lnTo>
                  <a:pt x="937321" y="50800"/>
                </a:lnTo>
                <a:lnTo>
                  <a:pt x="1748526" y="50800"/>
                </a:lnTo>
                <a:lnTo>
                  <a:pt x="1764206" y="63500"/>
                </a:lnTo>
                <a:close/>
              </a:path>
              <a:path w="2686050" h="2679700">
                <a:moveTo>
                  <a:pt x="1795375" y="76200"/>
                </a:moveTo>
                <a:lnTo>
                  <a:pt x="890472" y="76200"/>
                </a:lnTo>
                <a:lnTo>
                  <a:pt x="906025" y="63500"/>
                </a:lnTo>
                <a:lnTo>
                  <a:pt x="1779822" y="63500"/>
                </a:lnTo>
                <a:lnTo>
                  <a:pt x="1795375" y="76200"/>
                </a:lnTo>
                <a:close/>
              </a:path>
              <a:path w="2686050" h="2679700">
                <a:moveTo>
                  <a:pt x="1826271" y="88900"/>
                </a:moveTo>
                <a:lnTo>
                  <a:pt x="859575" y="88900"/>
                </a:lnTo>
                <a:lnTo>
                  <a:pt x="874987" y="76200"/>
                </a:lnTo>
                <a:lnTo>
                  <a:pt x="1810859" y="76200"/>
                </a:lnTo>
                <a:lnTo>
                  <a:pt x="1826271" y="88900"/>
                </a:lnTo>
                <a:close/>
              </a:path>
              <a:path w="2686050" h="2679700">
                <a:moveTo>
                  <a:pt x="1856876" y="101600"/>
                </a:moveTo>
                <a:lnTo>
                  <a:pt x="828970" y="101600"/>
                </a:lnTo>
                <a:lnTo>
                  <a:pt x="844236" y="88900"/>
                </a:lnTo>
                <a:lnTo>
                  <a:pt x="1841610" y="88900"/>
                </a:lnTo>
                <a:lnTo>
                  <a:pt x="1856876" y="101600"/>
                </a:lnTo>
                <a:close/>
              </a:path>
              <a:path w="2686050" h="2679700">
                <a:moveTo>
                  <a:pt x="1887172" y="114300"/>
                </a:moveTo>
                <a:lnTo>
                  <a:pt x="798674" y="114300"/>
                </a:lnTo>
                <a:lnTo>
                  <a:pt x="813781" y="101600"/>
                </a:lnTo>
                <a:lnTo>
                  <a:pt x="1872065" y="101600"/>
                </a:lnTo>
                <a:lnTo>
                  <a:pt x="1887172" y="114300"/>
                </a:lnTo>
                <a:close/>
              </a:path>
              <a:path w="2686050" h="2679700">
                <a:moveTo>
                  <a:pt x="1917140" y="127000"/>
                </a:moveTo>
                <a:lnTo>
                  <a:pt x="768706" y="127000"/>
                </a:lnTo>
                <a:lnTo>
                  <a:pt x="783649" y="114300"/>
                </a:lnTo>
                <a:lnTo>
                  <a:pt x="1902197" y="114300"/>
                </a:lnTo>
                <a:lnTo>
                  <a:pt x="1917140" y="127000"/>
                </a:lnTo>
                <a:close/>
              </a:path>
              <a:path w="2686050" h="2679700">
                <a:moveTo>
                  <a:pt x="1946762" y="139700"/>
                </a:moveTo>
                <a:lnTo>
                  <a:pt x="739084" y="139700"/>
                </a:lnTo>
                <a:lnTo>
                  <a:pt x="753850" y="127000"/>
                </a:lnTo>
                <a:lnTo>
                  <a:pt x="1931997" y="127000"/>
                </a:lnTo>
                <a:lnTo>
                  <a:pt x="1946762" y="139700"/>
                </a:lnTo>
                <a:close/>
              </a:path>
              <a:path w="2686050" h="2679700">
                <a:moveTo>
                  <a:pt x="1990509" y="165100"/>
                </a:moveTo>
                <a:lnTo>
                  <a:pt x="695337" y="165100"/>
                </a:lnTo>
                <a:lnTo>
                  <a:pt x="724409" y="139700"/>
                </a:lnTo>
                <a:lnTo>
                  <a:pt x="1961437" y="139700"/>
                </a:lnTo>
                <a:lnTo>
                  <a:pt x="1990509" y="165100"/>
                </a:lnTo>
                <a:close/>
              </a:path>
              <a:path w="2686050" h="2679700">
                <a:moveTo>
                  <a:pt x="2033376" y="190500"/>
                </a:moveTo>
                <a:lnTo>
                  <a:pt x="652470" y="190500"/>
                </a:lnTo>
                <a:lnTo>
                  <a:pt x="680949" y="165100"/>
                </a:lnTo>
                <a:lnTo>
                  <a:pt x="2004898" y="165100"/>
                </a:lnTo>
                <a:lnTo>
                  <a:pt x="2033376" y="190500"/>
                </a:lnTo>
                <a:close/>
              </a:path>
              <a:path w="2686050" h="2679700">
                <a:moveTo>
                  <a:pt x="2075307" y="215900"/>
                </a:moveTo>
                <a:lnTo>
                  <a:pt x="610539" y="215900"/>
                </a:lnTo>
                <a:lnTo>
                  <a:pt x="638385" y="190500"/>
                </a:lnTo>
                <a:lnTo>
                  <a:pt x="2047461" y="190500"/>
                </a:lnTo>
                <a:lnTo>
                  <a:pt x="2075307" y="215900"/>
                </a:lnTo>
                <a:close/>
              </a:path>
              <a:path w="2686050" h="2679700">
                <a:moveTo>
                  <a:pt x="2129663" y="254000"/>
                </a:moveTo>
                <a:lnTo>
                  <a:pt x="556183" y="254000"/>
                </a:lnTo>
                <a:lnTo>
                  <a:pt x="569598" y="241300"/>
                </a:lnTo>
                <a:lnTo>
                  <a:pt x="596779" y="215900"/>
                </a:lnTo>
                <a:lnTo>
                  <a:pt x="2089068" y="215900"/>
                </a:lnTo>
                <a:lnTo>
                  <a:pt x="2116248" y="241300"/>
                </a:lnTo>
                <a:lnTo>
                  <a:pt x="2129663" y="254000"/>
                </a:lnTo>
                <a:close/>
              </a:path>
              <a:path w="2686050" h="2679700">
                <a:moveTo>
                  <a:pt x="2194929" y="304800"/>
                </a:moveTo>
                <a:lnTo>
                  <a:pt x="490917" y="304800"/>
                </a:lnTo>
                <a:lnTo>
                  <a:pt x="516652" y="279400"/>
                </a:lnTo>
                <a:lnTo>
                  <a:pt x="542884" y="254000"/>
                </a:lnTo>
                <a:lnTo>
                  <a:pt x="2142962" y="254000"/>
                </a:lnTo>
                <a:lnTo>
                  <a:pt x="2169195" y="279400"/>
                </a:lnTo>
                <a:lnTo>
                  <a:pt x="2194929" y="304800"/>
                </a:lnTo>
                <a:close/>
              </a:path>
              <a:path w="2686050" h="2679700">
                <a:moveTo>
                  <a:pt x="2280859" y="381000"/>
                </a:moveTo>
                <a:lnTo>
                  <a:pt x="404987" y="381000"/>
                </a:lnTo>
                <a:lnTo>
                  <a:pt x="416853" y="368300"/>
                </a:lnTo>
                <a:lnTo>
                  <a:pt x="453283" y="330200"/>
                </a:lnTo>
                <a:lnTo>
                  <a:pt x="478241" y="304800"/>
                </a:lnTo>
                <a:lnTo>
                  <a:pt x="2207606" y="304800"/>
                </a:lnTo>
                <a:lnTo>
                  <a:pt x="2244844" y="342900"/>
                </a:lnTo>
                <a:lnTo>
                  <a:pt x="2280859" y="381000"/>
                </a:lnTo>
                <a:close/>
              </a:path>
              <a:path w="2686050" h="2679700">
                <a:moveTo>
                  <a:pt x="2244844" y="2336800"/>
                </a:moveTo>
                <a:lnTo>
                  <a:pt x="441003" y="2336800"/>
                </a:lnTo>
                <a:lnTo>
                  <a:pt x="428858" y="2324100"/>
                </a:lnTo>
                <a:lnTo>
                  <a:pt x="393261" y="2286000"/>
                </a:lnTo>
                <a:lnTo>
                  <a:pt x="358951" y="2247900"/>
                </a:lnTo>
                <a:lnTo>
                  <a:pt x="325973" y="2209800"/>
                </a:lnTo>
                <a:lnTo>
                  <a:pt x="294373" y="2171700"/>
                </a:lnTo>
                <a:lnTo>
                  <a:pt x="264196" y="2133600"/>
                </a:lnTo>
                <a:lnTo>
                  <a:pt x="235480" y="2095500"/>
                </a:lnTo>
                <a:lnTo>
                  <a:pt x="208264" y="2057400"/>
                </a:lnTo>
                <a:lnTo>
                  <a:pt x="182586" y="2006600"/>
                </a:lnTo>
                <a:lnTo>
                  <a:pt x="174375" y="1993900"/>
                </a:lnTo>
                <a:lnTo>
                  <a:pt x="150801" y="1955800"/>
                </a:lnTo>
                <a:lnTo>
                  <a:pt x="128843" y="1905000"/>
                </a:lnTo>
                <a:lnTo>
                  <a:pt x="121887" y="1892300"/>
                </a:lnTo>
                <a:lnTo>
                  <a:pt x="102130" y="1854200"/>
                </a:lnTo>
                <a:lnTo>
                  <a:pt x="89891" y="1816100"/>
                </a:lnTo>
                <a:lnTo>
                  <a:pt x="84054" y="1803400"/>
                </a:lnTo>
                <a:lnTo>
                  <a:pt x="78406" y="1790700"/>
                </a:lnTo>
                <a:lnTo>
                  <a:pt x="72949" y="1778000"/>
                </a:lnTo>
                <a:lnTo>
                  <a:pt x="67683" y="1752600"/>
                </a:lnTo>
                <a:lnTo>
                  <a:pt x="62610" y="1739900"/>
                </a:lnTo>
                <a:lnTo>
                  <a:pt x="57729" y="1727200"/>
                </a:lnTo>
                <a:lnTo>
                  <a:pt x="53041" y="1714500"/>
                </a:lnTo>
                <a:lnTo>
                  <a:pt x="48548" y="1689100"/>
                </a:lnTo>
                <a:lnTo>
                  <a:pt x="44250" y="1676400"/>
                </a:lnTo>
                <a:lnTo>
                  <a:pt x="40147" y="1663700"/>
                </a:lnTo>
                <a:lnTo>
                  <a:pt x="36240" y="1651000"/>
                </a:lnTo>
                <a:lnTo>
                  <a:pt x="32531" y="1625600"/>
                </a:lnTo>
                <a:lnTo>
                  <a:pt x="29019" y="1612900"/>
                </a:lnTo>
                <a:lnTo>
                  <a:pt x="25704" y="1600200"/>
                </a:lnTo>
                <a:lnTo>
                  <a:pt x="22588" y="1587500"/>
                </a:lnTo>
                <a:lnTo>
                  <a:pt x="19671" y="1562100"/>
                </a:lnTo>
                <a:lnTo>
                  <a:pt x="16953" y="1549400"/>
                </a:lnTo>
                <a:lnTo>
                  <a:pt x="14435" y="1536700"/>
                </a:lnTo>
                <a:lnTo>
                  <a:pt x="12116" y="1511300"/>
                </a:lnTo>
                <a:lnTo>
                  <a:pt x="9999" y="1498600"/>
                </a:lnTo>
                <a:lnTo>
                  <a:pt x="8082" y="1485900"/>
                </a:lnTo>
                <a:lnTo>
                  <a:pt x="6365" y="1473200"/>
                </a:lnTo>
                <a:lnTo>
                  <a:pt x="4851" y="1447800"/>
                </a:lnTo>
                <a:lnTo>
                  <a:pt x="3537" y="1435100"/>
                </a:lnTo>
                <a:lnTo>
                  <a:pt x="2426" y="1422400"/>
                </a:lnTo>
                <a:lnTo>
                  <a:pt x="1516" y="1397000"/>
                </a:lnTo>
                <a:lnTo>
                  <a:pt x="808" y="1384300"/>
                </a:lnTo>
                <a:lnTo>
                  <a:pt x="303" y="1371600"/>
                </a:lnTo>
                <a:lnTo>
                  <a:pt x="0" y="1358900"/>
                </a:lnTo>
                <a:lnTo>
                  <a:pt x="0" y="1320800"/>
                </a:lnTo>
                <a:lnTo>
                  <a:pt x="303" y="1308100"/>
                </a:lnTo>
                <a:lnTo>
                  <a:pt x="808" y="1282700"/>
                </a:lnTo>
                <a:lnTo>
                  <a:pt x="1516" y="1270000"/>
                </a:lnTo>
                <a:lnTo>
                  <a:pt x="2426" y="1257300"/>
                </a:lnTo>
                <a:lnTo>
                  <a:pt x="3537" y="1231900"/>
                </a:lnTo>
                <a:lnTo>
                  <a:pt x="4851" y="1219200"/>
                </a:lnTo>
                <a:lnTo>
                  <a:pt x="6365" y="1206500"/>
                </a:lnTo>
                <a:lnTo>
                  <a:pt x="8082" y="1193800"/>
                </a:lnTo>
                <a:lnTo>
                  <a:pt x="9999" y="1168400"/>
                </a:lnTo>
                <a:lnTo>
                  <a:pt x="12116" y="1155700"/>
                </a:lnTo>
                <a:lnTo>
                  <a:pt x="14435" y="1143000"/>
                </a:lnTo>
                <a:lnTo>
                  <a:pt x="16953" y="1117600"/>
                </a:lnTo>
                <a:lnTo>
                  <a:pt x="19671" y="1104900"/>
                </a:lnTo>
                <a:lnTo>
                  <a:pt x="22588" y="1092200"/>
                </a:lnTo>
                <a:lnTo>
                  <a:pt x="25704" y="1079500"/>
                </a:lnTo>
                <a:lnTo>
                  <a:pt x="29019" y="1054100"/>
                </a:lnTo>
                <a:lnTo>
                  <a:pt x="32531" y="1041400"/>
                </a:lnTo>
                <a:lnTo>
                  <a:pt x="36240" y="1028700"/>
                </a:lnTo>
                <a:lnTo>
                  <a:pt x="40147" y="1016000"/>
                </a:lnTo>
                <a:lnTo>
                  <a:pt x="44250" y="990600"/>
                </a:lnTo>
                <a:lnTo>
                  <a:pt x="48548" y="977900"/>
                </a:lnTo>
                <a:lnTo>
                  <a:pt x="53041" y="965200"/>
                </a:lnTo>
                <a:lnTo>
                  <a:pt x="57729" y="952500"/>
                </a:lnTo>
                <a:lnTo>
                  <a:pt x="62610" y="927100"/>
                </a:lnTo>
                <a:lnTo>
                  <a:pt x="67683" y="914400"/>
                </a:lnTo>
                <a:lnTo>
                  <a:pt x="72949" y="901700"/>
                </a:lnTo>
                <a:lnTo>
                  <a:pt x="78406" y="889000"/>
                </a:lnTo>
                <a:lnTo>
                  <a:pt x="84054" y="863600"/>
                </a:lnTo>
                <a:lnTo>
                  <a:pt x="89891" y="850900"/>
                </a:lnTo>
                <a:lnTo>
                  <a:pt x="95916" y="838200"/>
                </a:lnTo>
                <a:lnTo>
                  <a:pt x="102130" y="825500"/>
                </a:lnTo>
                <a:lnTo>
                  <a:pt x="108531" y="812800"/>
                </a:lnTo>
                <a:lnTo>
                  <a:pt x="115117" y="787400"/>
                </a:lnTo>
                <a:lnTo>
                  <a:pt x="135982" y="749300"/>
                </a:lnTo>
                <a:lnTo>
                  <a:pt x="150801" y="723900"/>
                </a:lnTo>
                <a:lnTo>
                  <a:pt x="158481" y="698500"/>
                </a:lnTo>
                <a:lnTo>
                  <a:pt x="182586" y="660400"/>
                </a:lnTo>
                <a:lnTo>
                  <a:pt x="208264" y="622300"/>
                </a:lnTo>
                <a:lnTo>
                  <a:pt x="217166" y="609600"/>
                </a:lnTo>
                <a:lnTo>
                  <a:pt x="226239" y="584200"/>
                </a:lnTo>
                <a:lnTo>
                  <a:pt x="254458" y="546100"/>
                </a:lnTo>
                <a:lnTo>
                  <a:pt x="284154" y="508000"/>
                </a:lnTo>
                <a:lnTo>
                  <a:pt x="315285" y="469900"/>
                </a:lnTo>
                <a:lnTo>
                  <a:pt x="347807" y="431800"/>
                </a:lnTo>
                <a:lnTo>
                  <a:pt x="381678" y="393700"/>
                </a:lnTo>
                <a:lnTo>
                  <a:pt x="393261" y="381000"/>
                </a:lnTo>
                <a:lnTo>
                  <a:pt x="2292585" y="381000"/>
                </a:lnTo>
                <a:lnTo>
                  <a:pt x="2326895" y="419100"/>
                </a:lnTo>
                <a:lnTo>
                  <a:pt x="2359873" y="457200"/>
                </a:lnTo>
                <a:lnTo>
                  <a:pt x="2391473" y="495300"/>
                </a:lnTo>
                <a:lnTo>
                  <a:pt x="2421651" y="533400"/>
                </a:lnTo>
                <a:lnTo>
                  <a:pt x="2450366" y="571500"/>
                </a:lnTo>
                <a:lnTo>
                  <a:pt x="2468680" y="609600"/>
                </a:lnTo>
                <a:lnTo>
                  <a:pt x="2477582" y="622300"/>
                </a:lnTo>
                <a:lnTo>
                  <a:pt x="2503261" y="660400"/>
                </a:lnTo>
                <a:lnTo>
                  <a:pt x="2527365" y="698500"/>
                </a:lnTo>
                <a:lnTo>
                  <a:pt x="2535046" y="723900"/>
                </a:lnTo>
                <a:lnTo>
                  <a:pt x="2542546" y="736600"/>
                </a:lnTo>
                <a:lnTo>
                  <a:pt x="2563959" y="774700"/>
                </a:lnTo>
                <a:lnTo>
                  <a:pt x="2577315" y="812800"/>
                </a:lnTo>
                <a:lnTo>
                  <a:pt x="2583716" y="825500"/>
                </a:lnTo>
                <a:lnTo>
                  <a:pt x="2589930" y="838200"/>
                </a:lnTo>
                <a:lnTo>
                  <a:pt x="2595955" y="850900"/>
                </a:lnTo>
                <a:lnTo>
                  <a:pt x="2601792" y="863600"/>
                </a:lnTo>
                <a:lnTo>
                  <a:pt x="2607440" y="889000"/>
                </a:lnTo>
                <a:lnTo>
                  <a:pt x="2612897" y="901700"/>
                </a:lnTo>
                <a:lnTo>
                  <a:pt x="2618163" y="914400"/>
                </a:lnTo>
                <a:lnTo>
                  <a:pt x="2623236" y="927100"/>
                </a:lnTo>
                <a:lnTo>
                  <a:pt x="2628118" y="952500"/>
                </a:lnTo>
                <a:lnTo>
                  <a:pt x="2632805" y="965200"/>
                </a:lnTo>
                <a:lnTo>
                  <a:pt x="2637298" y="977900"/>
                </a:lnTo>
                <a:lnTo>
                  <a:pt x="2641596" y="990600"/>
                </a:lnTo>
                <a:lnTo>
                  <a:pt x="2645699" y="1016000"/>
                </a:lnTo>
                <a:lnTo>
                  <a:pt x="2649606" y="1028700"/>
                </a:lnTo>
                <a:lnTo>
                  <a:pt x="2653315" y="1041400"/>
                </a:lnTo>
                <a:lnTo>
                  <a:pt x="2656827" y="1054100"/>
                </a:lnTo>
                <a:lnTo>
                  <a:pt x="2660142" y="1079500"/>
                </a:lnTo>
                <a:lnTo>
                  <a:pt x="2663258" y="1092200"/>
                </a:lnTo>
                <a:lnTo>
                  <a:pt x="2666176" y="1104900"/>
                </a:lnTo>
                <a:lnTo>
                  <a:pt x="2668893" y="1117600"/>
                </a:lnTo>
                <a:lnTo>
                  <a:pt x="2671412" y="1143000"/>
                </a:lnTo>
                <a:lnTo>
                  <a:pt x="2673730" y="1155700"/>
                </a:lnTo>
                <a:lnTo>
                  <a:pt x="2675848" y="1168400"/>
                </a:lnTo>
                <a:lnTo>
                  <a:pt x="2677765" y="1193800"/>
                </a:lnTo>
                <a:lnTo>
                  <a:pt x="2679481" y="1206500"/>
                </a:lnTo>
                <a:lnTo>
                  <a:pt x="2680996" y="1219200"/>
                </a:lnTo>
                <a:lnTo>
                  <a:pt x="2682309" y="1231900"/>
                </a:lnTo>
                <a:lnTo>
                  <a:pt x="2683421" y="1257300"/>
                </a:lnTo>
                <a:lnTo>
                  <a:pt x="2684330" y="1270000"/>
                </a:lnTo>
                <a:lnTo>
                  <a:pt x="2685038" y="1282700"/>
                </a:lnTo>
                <a:lnTo>
                  <a:pt x="2685544" y="1308100"/>
                </a:lnTo>
                <a:lnTo>
                  <a:pt x="2685847" y="1320800"/>
                </a:lnTo>
                <a:lnTo>
                  <a:pt x="2685847" y="1358900"/>
                </a:lnTo>
                <a:lnTo>
                  <a:pt x="2685544" y="1371600"/>
                </a:lnTo>
                <a:lnTo>
                  <a:pt x="2685038" y="1384300"/>
                </a:lnTo>
                <a:lnTo>
                  <a:pt x="2684330" y="1397000"/>
                </a:lnTo>
                <a:lnTo>
                  <a:pt x="2683421" y="1422400"/>
                </a:lnTo>
                <a:lnTo>
                  <a:pt x="2682309" y="1435100"/>
                </a:lnTo>
                <a:lnTo>
                  <a:pt x="2680996" y="1447800"/>
                </a:lnTo>
                <a:lnTo>
                  <a:pt x="2679481" y="1473200"/>
                </a:lnTo>
                <a:lnTo>
                  <a:pt x="2677765" y="1485900"/>
                </a:lnTo>
                <a:lnTo>
                  <a:pt x="2675848" y="1498600"/>
                </a:lnTo>
                <a:lnTo>
                  <a:pt x="2673730" y="1511300"/>
                </a:lnTo>
                <a:lnTo>
                  <a:pt x="2671412" y="1536700"/>
                </a:lnTo>
                <a:lnTo>
                  <a:pt x="2668893" y="1549400"/>
                </a:lnTo>
                <a:lnTo>
                  <a:pt x="2666176" y="1562100"/>
                </a:lnTo>
                <a:lnTo>
                  <a:pt x="2663258" y="1587500"/>
                </a:lnTo>
                <a:lnTo>
                  <a:pt x="2660142" y="1600200"/>
                </a:lnTo>
                <a:lnTo>
                  <a:pt x="2656827" y="1612900"/>
                </a:lnTo>
                <a:lnTo>
                  <a:pt x="2653315" y="1625600"/>
                </a:lnTo>
                <a:lnTo>
                  <a:pt x="2649606" y="1651000"/>
                </a:lnTo>
                <a:lnTo>
                  <a:pt x="2645699" y="1663700"/>
                </a:lnTo>
                <a:lnTo>
                  <a:pt x="2641596" y="1676400"/>
                </a:lnTo>
                <a:lnTo>
                  <a:pt x="2637298" y="1689100"/>
                </a:lnTo>
                <a:lnTo>
                  <a:pt x="2632806" y="1714500"/>
                </a:lnTo>
                <a:lnTo>
                  <a:pt x="2628118" y="1727200"/>
                </a:lnTo>
                <a:lnTo>
                  <a:pt x="2623237" y="1739900"/>
                </a:lnTo>
                <a:lnTo>
                  <a:pt x="2618163" y="1752600"/>
                </a:lnTo>
                <a:lnTo>
                  <a:pt x="2612898" y="1778000"/>
                </a:lnTo>
                <a:lnTo>
                  <a:pt x="2607440" y="1790700"/>
                </a:lnTo>
                <a:lnTo>
                  <a:pt x="2601792" y="1803400"/>
                </a:lnTo>
                <a:lnTo>
                  <a:pt x="2595956" y="1816100"/>
                </a:lnTo>
                <a:lnTo>
                  <a:pt x="2589930" y="1841500"/>
                </a:lnTo>
                <a:lnTo>
                  <a:pt x="2570729" y="1879600"/>
                </a:lnTo>
                <a:lnTo>
                  <a:pt x="2557003" y="1905000"/>
                </a:lnTo>
                <a:lnTo>
                  <a:pt x="2549865" y="1930400"/>
                </a:lnTo>
                <a:lnTo>
                  <a:pt x="2527365" y="1968500"/>
                </a:lnTo>
                <a:lnTo>
                  <a:pt x="2503261" y="2006600"/>
                </a:lnTo>
                <a:lnTo>
                  <a:pt x="2494874" y="2032000"/>
                </a:lnTo>
                <a:lnTo>
                  <a:pt x="2468680" y="2070100"/>
                </a:lnTo>
                <a:lnTo>
                  <a:pt x="2440960" y="2108200"/>
                </a:lnTo>
                <a:lnTo>
                  <a:pt x="2411751" y="2146300"/>
                </a:lnTo>
                <a:lnTo>
                  <a:pt x="2381095" y="2184400"/>
                </a:lnTo>
                <a:lnTo>
                  <a:pt x="2349033" y="2222500"/>
                </a:lnTo>
                <a:lnTo>
                  <a:pt x="2315605" y="2260600"/>
                </a:lnTo>
                <a:lnTo>
                  <a:pt x="2280859" y="2298700"/>
                </a:lnTo>
                <a:lnTo>
                  <a:pt x="2256988" y="2324100"/>
                </a:lnTo>
                <a:lnTo>
                  <a:pt x="2244844" y="2336800"/>
                </a:lnTo>
                <a:close/>
              </a:path>
              <a:path w="2686050" h="2679700">
                <a:moveTo>
                  <a:pt x="2169195" y="2400300"/>
                </a:moveTo>
                <a:lnTo>
                  <a:pt x="516652" y="2400300"/>
                </a:lnTo>
                <a:lnTo>
                  <a:pt x="490917" y="2374900"/>
                </a:lnTo>
                <a:lnTo>
                  <a:pt x="478241" y="2362200"/>
                </a:lnTo>
                <a:lnTo>
                  <a:pt x="465696" y="2349500"/>
                </a:lnTo>
                <a:lnTo>
                  <a:pt x="453283" y="2336800"/>
                </a:lnTo>
                <a:lnTo>
                  <a:pt x="2232563" y="2336800"/>
                </a:lnTo>
                <a:lnTo>
                  <a:pt x="2220151" y="2349500"/>
                </a:lnTo>
                <a:lnTo>
                  <a:pt x="2207606" y="2362200"/>
                </a:lnTo>
                <a:lnTo>
                  <a:pt x="2194929" y="2374900"/>
                </a:lnTo>
                <a:lnTo>
                  <a:pt x="2169195" y="2400300"/>
                </a:lnTo>
                <a:close/>
              </a:path>
              <a:path w="2686050" h="2679700">
                <a:moveTo>
                  <a:pt x="2116248" y="2438400"/>
                </a:moveTo>
                <a:lnTo>
                  <a:pt x="569598" y="2438400"/>
                </a:lnTo>
                <a:lnTo>
                  <a:pt x="556183" y="2425700"/>
                </a:lnTo>
                <a:lnTo>
                  <a:pt x="529706" y="2400300"/>
                </a:lnTo>
                <a:lnTo>
                  <a:pt x="2156141" y="2400300"/>
                </a:lnTo>
                <a:lnTo>
                  <a:pt x="2129663" y="2425700"/>
                </a:lnTo>
                <a:lnTo>
                  <a:pt x="2116248" y="2438400"/>
                </a:lnTo>
                <a:close/>
              </a:path>
              <a:path w="2686050" h="2679700">
                <a:moveTo>
                  <a:pt x="2061438" y="2476500"/>
                </a:moveTo>
                <a:lnTo>
                  <a:pt x="624408" y="2476500"/>
                </a:lnTo>
                <a:lnTo>
                  <a:pt x="610539" y="2463800"/>
                </a:lnTo>
                <a:lnTo>
                  <a:pt x="583130" y="2438400"/>
                </a:lnTo>
                <a:lnTo>
                  <a:pt x="2102716" y="2438400"/>
                </a:lnTo>
                <a:lnTo>
                  <a:pt x="2075307" y="2463800"/>
                </a:lnTo>
                <a:lnTo>
                  <a:pt x="2061438" y="2476500"/>
                </a:lnTo>
                <a:close/>
              </a:path>
              <a:path w="2686050" h="2679700">
                <a:moveTo>
                  <a:pt x="2019187" y="2501900"/>
                </a:moveTo>
                <a:lnTo>
                  <a:pt x="666660" y="2501900"/>
                </a:lnTo>
                <a:lnTo>
                  <a:pt x="638385" y="2476500"/>
                </a:lnTo>
                <a:lnTo>
                  <a:pt x="2047461" y="2476500"/>
                </a:lnTo>
                <a:lnTo>
                  <a:pt x="2019187" y="2501900"/>
                </a:lnTo>
                <a:close/>
              </a:path>
              <a:path w="2686050" h="2679700">
                <a:moveTo>
                  <a:pt x="1976021" y="2527300"/>
                </a:moveTo>
                <a:lnTo>
                  <a:pt x="709826" y="2527300"/>
                </a:lnTo>
                <a:lnTo>
                  <a:pt x="680949" y="2501900"/>
                </a:lnTo>
                <a:lnTo>
                  <a:pt x="2004898" y="2501900"/>
                </a:lnTo>
                <a:lnTo>
                  <a:pt x="1976021" y="2527300"/>
                </a:lnTo>
                <a:close/>
              </a:path>
              <a:path w="2686050" h="2679700">
                <a:moveTo>
                  <a:pt x="1946762" y="2540000"/>
                </a:moveTo>
                <a:lnTo>
                  <a:pt x="739084" y="2540000"/>
                </a:lnTo>
                <a:lnTo>
                  <a:pt x="724409" y="2527300"/>
                </a:lnTo>
                <a:lnTo>
                  <a:pt x="1961437" y="2527300"/>
                </a:lnTo>
                <a:lnTo>
                  <a:pt x="1946762" y="2540000"/>
                </a:lnTo>
                <a:close/>
              </a:path>
              <a:path w="2686050" h="2679700">
                <a:moveTo>
                  <a:pt x="1917140" y="2552700"/>
                </a:moveTo>
                <a:lnTo>
                  <a:pt x="768706" y="2552700"/>
                </a:lnTo>
                <a:lnTo>
                  <a:pt x="753850" y="2540000"/>
                </a:lnTo>
                <a:lnTo>
                  <a:pt x="1931997" y="2540000"/>
                </a:lnTo>
                <a:lnTo>
                  <a:pt x="1917140" y="2552700"/>
                </a:lnTo>
                <a:close/>
              </a:path>
              <a:path w="2686050" h="2679700">
                <a:moveTo>
                  <a:pt x="1887172" y="2565400"/>
                </a:moveTo>
                <a:lnTo>
                  <a:pt x="798674" y="2565400"/>
                </a:lnTo>
                <a:lnTo>
                  <a:pt x="783649" y="2552700"/>
                </a:lnTo>
                <a:lnTo>
                  <a:pt x="1902197" y="2552700"/>
                </a:lnTo>
                <a:lnTo>
                  <a:pt x="1887172" y="2565400"/>
                </a:lnTo>
                <a:close/>
              </a:path>
              <a:path w="2686050" h="2679700">
                <a:moveTo>
                  <a:pt x="1856876" y="2578100"/>
                </a:moveTo>
                <a:lnTo>
                  <a:pt x="828970" y="2578100"/>
                </a:lnTo>
                <a:lnTo>
                  <a:pt x="813781" y="2565400"/>
                </a:lnTo>
                <a:lnTo>
                  <a:pt x="1872065" y="2565400"/>
                </a:lnTo>
                <a:lnTo>
                  <a:pt x="1856876" y="2578100"/>
                </a:lnTo>
                <a:close/>
              </a:path>
              <a:path w="2686050" h="2679700">
                <a:moveTo>
                  <a:pt x="1826271" y="2590800"/>
                </a:moveTo>
                <a:lnTo>
                  <a:pt x="859575" y="2590800"/>
                </a:lnTo>
                <a:lnTo>
                  <a:pt x="844236" y="2578100"/>
                </a:lnTo>
                <a:lnTo>
                  <a:pt x="1841610" y="2578100"/>
                </a:lnTo>
                <a:lnTo>
                  <a:pt x="1826271" y="2590800"/>
                </a:lnTo>
                <a:close/>
              </a:path>
              <a:path w="2686050" h="2679700">
                <a:moveTo>
                  <a:pt x="1795375" y="2603500"/>
                </a:moveTo>
                <a:lnTo>
                  <a:pt x="890472" y="2603500"/>
                </a:lnTo>
                <a:lnTo>
                  <a:pt x="874987" y="2590800"/>
                </a:lnTo>
                <a:lnTo>
                  <a:pt x="1810859" y="2590800"/>
                </a:lnTo>
                <a:lnTo>
                  <a:pt x="1795375" y="2603500"/>
                </a:lnTo>
                <a:close/>
              </a:path>
              <a:path w="2686050" h="2679700">
                <a:moveTo>
                  <a:pt x="1764206" y="2616200"/>
                </a:moveTo>
                <a:lnTo>
                  <a:pt x="921641" y="2616200"/>
                </a:lnTo>
                <a:lnTo>
                  <a:pt x="906025" y="2603500"/>
                </a:lnTo>
                <a:lnTo>
                  <a:pt x="1779822" y="2603500"/>
                </a:lnTo>
                <a:lnTo>
                  <a:pt x="1764206" y="2616200"/>
                </a:lnTo>
                <a:close/>
              </a:path>
              <a:path w="2686050" h="2679700">
                <a:moveTo>
                  <a:pt x="1716981" y="2628900"/>
                </a:moveTo>
                <a:lnTo>
                  <a:pt x="968866" y="2628900"/>
                </a:lnTo>
                <a:lnTo>
                  <a:pt x="953064" y="2616200"/>
                </a:lnTo>
                <a:lnTo>
                  <a:pt x="1732783" y="2616200"/>
                </a:lnTo>
                <a:lnTo>
                  <a:pt x="1716981" y="2628900"/>
                </a:lnTo>
                <a:close/>
              </a:path>
              <a:path w="2686050" h="2679700">
                <a:moveTo>
                  <a:pt x="1685215" y="2641600"/>
                </a:moveTo>
                <a:lnTo>
                  <a:pt x="1000631" y="2641600"/>
                </a:lnTo>
                <a:lnTo>
                  <a:pt x="984721" y="2628900"/>
                </a:lnTo>
                <a:lnTo>
                  <a:pt x="1701125" y="2628900"/>
                </a:lnTo>
                <a:lnTo>
                  <a:pt x="1685215" y="2641600"/>
                </a:lnTo>
                <a:close/>
              </a:path>
              <a:path w="2686050" h="2679700">
                <a:moveTo>
                  <a:pt x="1621080" y="2654300"/>
                </a:moveTo>
                <a:lnTo>
                  <a:pt x="1064766" y="2654300"/>
                </a:lnTo>
                <a:lnTo>
                  <a:pt x="1048665" y="2641600"/>
                </a:lnTo>
                <a:lnTo>
                  <a:pt x="1637182" y="2641600"/>
                </a:lnTo>
                <a:lnTo>
                  <a:pt x="1621080" y="2654300"/>
                </a:lnTo>
                <a:close/>
              </a:path>
              <a:path w="2686050" h="2679700">
                <a:moveTo>
                  <a:pt x="1556275" y="2667000"/>
                </a:moveTo>
                <a:lnTo>
                  <a:pt x="1129572" y="2667000"/>
                </a:lnTo>
                <a:lnTo>
                  <a:pt x="1113317" y="2654300"/>
                </a:lnTo>
                <a:lnTo>
                  <a:pt x="1572529" y="2654300"/>
                </a:lnTo>
                <a:lnTo>
                  <a:pt x="1556275" y="2667000"/>
                </a:lnTo>
                <a:close/>
              </a:path>
              <a:path w="2686050" h="2679700">
                <a:moveTo>
                  <a:pt x="1458150" y="2679700"/>
                </a:moveTo>
                <a:lnTo>
                  <a:pt x="1227697" y="2679700"/>
                </a:lnTo>
                <a:lnTo>
                  <a:pt x="1211284" y="2667000"/>
                </a:lnTo>
                <a:lnTo>
                  <a:pt x="1474563" y="2667000"/>
                </a:lnTo>
                <a:lnTo>
                  <a:pt x="1458150" y="2679700"/>
                </a:lnTo>
                <a:close/>
              </a:path>
            </a:pathLst>
          </a:custGeom>
          <a:solidFill>
            <a:srgbClr val="FE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718125" y="7510862"/>
            <a:ext cx="309689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4599"/>
              </a:lnSpc>
              <a:spcBef>
                <a:spcPts val="100"/>
              </a:spcBef>
            </a:pPr>
            <a:r>
              <a:rPr dirty="0" sz="2400" spc="-35">
                <a:solidFill>
                  <a:srgbClr val="FEE8D5"/>
                </a:solidFill>
                <a:latin typeface="Calibri"/>
                <a:cs typeface="Calibri"/>
              </a:rPr>
              <a:t>Seseorang </a:t>
            </a:r>
            <a:r>
              <a:rPr dirty="0" sz="2400" spc="-75">
                <a:solidFill>
                  <a:srgbClr val="FEE8D5"/>
                </a:solidFill>
                <a:latin typeface="Calibri"/>
                <a:cs typeface="Calibri"/>
              </a:rPr>
              <a:t>membangun  </a:t>
            </a:r>
            <a:r>
              <a:rPr dirty="0" sz="2400" spc="-30">
                <a:solidFill>
                  <a:srgbClr val="FEE8D5"/>
                </a:solidFill>
                <a:latin typeface="Calibri"/>
                <a:cs typeface="Calibri"/>
              </a:rPr>
              <a:t>sekolah </a:t>
            </a:r>
            <a:r>
              <a:rPr dirty="0" sz="2400" spc="-25">
                <a:solidFill>
                  <a:srgbClr val="FEE8D5"/>
                </a:solidFill>
                <a:latin typeface="Calibri"/>
                <a:cs typeface="Calibri"/>
              </a:rPr>
              <a:t>di</a:t>
            </a:r>
            <a:r>
              <a:rPr dirty="0" sz="2400" spc="25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EE8D5"/>
                </a:solidFill>
                <a:latin typeface="Calibri"/>
                <a:cs typeface="Calibri"/>
              </a:rPr>
              <a:t>desanya</a:t>
            </a:r>
            <a:r>
              <a:rPr dirty="0" sz="2400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EE8D5"/>
                </a:solidFill>
                <a:latin typeface="Calibri"/>
                <a:cs typeface="Calibri"/>
              </a:rPr>
              <a:t>untuk </a:t>
            </a:r>
            <a:r>
              <a:rPr dirty="0" sz="2400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FEE8D5"/>
                </a:solidFill>
                <a:latin typeface="Calibri"/>
                <a:cs typeface="Calibri"/>
              </a:rPr>
              <a:t>membantu </a:t>
            </a:r>
            <a:r>
              <a:rPr dirty="0" sz="2400" spc="-25">
                <a:solidFill>
                  <a:srgbClr val="FEE8D5"/>
                </a:solidFill>
                <a:latin typeface="Calibri"/>
                <a:cs typeface="Calibri"/>
              </a:rPr>
              <a:t>masyarakat  </a:t>
            </a:r>
            <a:r>
              <a:rPr dirty="0" sz="2400" spc="-90">
                <a:solidFill>
                  <a:srgbClr val="FEE8D5"/>
                </a:solidFill>
                <a:latin typeface="Calibri"/>
                <a:cs typeface="Calibri"/>
              </a:rPr>
              <a:t>memperoleh</a:t>
            </a:r>
            <a:r>
              <a:rPr dirty="0" sz="2400">
                <a:solidFill>
                  <a:srgbClr val="FEE8D5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FEE8D5"/>
                </a:solidFill>
                <a:latin typeface="Calibri"/>
                <a:cs typeface="Calibri"/>
              </a:rPr>
              <a:t>pendidikan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5569" y="2961433"/>
            <a:ext cx="52698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4425" algn="l"/>
              </a:tabLst>
            </a:pPr>
            <a:r>
              <a:rPr dirty="0" sz="4800" spc="380" b="1">
                <a:solidFill>
                  <a:srgbClr val="ECA666"/>
                </a:solidFill>
                <a:latin typeface="Times New Roman"/>
                <a:cs typeface="Times New Roman"/>
              </a:rPr>
              <a:t>E</a:t>
            </a:r>
            <a:r>
              <a:rPr dirty="0" sz="4800" spc="475" b="1">
                <a:solidFill>
                  <a:srgbClr val="ECA666"/>
                </a:solidFill>
                <a:latin typeface="Times New Roman"/>
                <a:cs typeface="Times New Roman"/>
              </a:rPr>
              <a:t>G</a:t>
            </a:r>
            <a:r>
              <a:rPr dirty="0" sz="4800" spc="545" b="1">
                <a:solidFill>
                  <a:srgbClr val="ECA666"/>
                </a:solidFill>
                <a:latin typeface="Times New Roman"/>
                <a:cs typeface="Times New Roman"/>
              </a:rPr>
              <a:t>O</a:t>
            </a:r>
            <a:r>
              <a:rPr dirty="0" sz="4800" spc="575" b="1">
                <a:solidFill>
                  <a:srgbClr val="ECA666"/>
                </a:solidFill>
                <a:latin typeface="Times New Roman"/>
                <a:cs typeface="Times New Roman"/>
              </a:rPr>
              <a:t>I</a:t>
            </a:r>
            <a:r>
              <a:rPr dirty="0" sz="4800" spc="790" b="1">
                <a:solidFill>
                  <a:srgbClr val="ECA666"/>
                </a:solidFill>
                <a:latin typeface="Times New Roman"/>
                <a:cs typeface="Times New Roman"/>
              </a:rPr>
              <a:t>S</a:t>
            </a:r>
            <a:r>
              <a:rPr dirty="0" sz="4800" spc="725" b="1">
                <a:solidFill>
                  <a:srgbClr val="ECA666"/>
                </a:solidFill>
                <a:latin typeface="Times New Roman"/>
                <a:cs typeface="Times New Roman"/>
              </a:rPr>
              <a:t>M</a:t>
            </a:r>
            <a:r>
              <a:rPr dirty="0" sz="4800" spc="-210" b="1">
                <a:solidFill>
                  <a:srgbClr val="ECA666"/>
                </a:solidFill>
                <a:latin typeface="Times New Roman"/>
                <a:cs typeface="Times New Roman"/>
              </a:rPr>
              <a:t>E</a:t>
            </a:r>
            <a:r>
              <a:rPr dirty="0" sz="4800" b="1">
                <a:solidFill>
                  <a:srgbClr val="ECA666"/>
                </a:solidFill>
                <a:latin typeface="Times New Roman"/>
                <a:cs typeface="Times New Roman"/>
              </a:rPr>
              <a:t>	</a:t>
            </a:r>
            <a:r>
              <a:rPr dirty="0" sz="4800" spc="380" b="1">
                <a:solidFill>
                  <a:srgbClr val="ECA666"/>
                </a:solidFill>
                <a:latin typeface="Times New Roman"/>
                <a:cs typeface="Times New Roman"/>
              </a:rPr>
              <a:t>E</a:t>
            </a:r>
            <a:r>
              <a:rPr dirty="0" sz="4800" spc="505" b="1">
                <a:solidFill>
                  <a:srgbClr val="ECA666"/>
                </a:solidFill>
                <a:latin typeface="Times New Roman"/>
                <a:cs typeface="Times New Roman"/>
              </a:rPr>
              <a:t>T</a:t>
            </a:r>
            <a:r>
              <a:rPr dirty="0" sz="4800" spc="575" b="1">
                <a:solidFill>
                  <a:srgbClr val="ECA666"/>
                </a:solidFill>
                <a:latin typeface="Times New Roman"/>
                <a:cs typeface="Times New Roman"/>
              </a:rPr>
              <a:t>I</a:t>
            </a:r>
            <a:r>
              <a:rPr dirty="0" sz="4800" spc="200" b="1">
                <a:solidFill>
                  <a:srgbClr val="ECA666"/>
                </a:solidFill>
                <a:latin typeface="Times New Roman"/>
                <a:cs typeface="Times New Roman"/>
              </a:rPr>
              <a:t>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0760" y="3066208"/>
            <a:ext cx="66846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05" b="1">
                <a:solidFill>
                  <a:srgbClr val="ECA666"/>
                </a:solidFill>
                <a:latin typeface="Times New Roman"/>
                <a:cs typeface="Times New Roman"/>
              </a:rPr>
              <a:t>UTILITARIANISME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3025" y="5430792"/>
            <a:ext cx="2391410" cy="5022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1085">
                <a:solidFill>
                  <a:srgbClr val="59342B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59342B"/>
                </a:solidFill>
                <a:latin typeface="Verdana"/>
                <a:cs typeface="Verdana"/>
              </a:rPr>
              <a:t>SE</a:t>
            </a:r>
            <a:r>
              <a:rPr dirty="0" sz="3100" spc="1110">
                <a:solidFill>
                  <a:srgbClr val="59342B"/>
                </a:solidFill>
                <a:latin typeface="Verdana"/>
                <a:cs typeface="Verdana"/>
              </a:rPr>
              <a:t>P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0141" y="5430792"/>
            <a:ext cx="2559050" cy="5022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815">
                <a:solidFill>
                  <a:srgbClr val="59342B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59342B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59342B"/>
                </a:solidFill>
                <a:latin typeface="Verdana"/>
                <a:cs typeface="Verdana"/>
              </a:rPr>
              <a:t>TO</a:t>
            </a:r>
            <a:r>
              <a:rPr dirty="0" sz="3100" spc="1030">
                <a:solidFill>
                  <a:srgbClr val="59342B"/>
                </a:solidFill>
                <a:latin typeface="Verdana"/>
                <a:cs typeface="Verdana"/>
              </a:rPr>
              <a:t>H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6447" y="5430792"/>
            <a:ext cx="2391410" cy="5022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1085">
                <a:solidFill>
                  <a:srgbClr val="59342B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59342B"/>
                </a:solidFill>
                <a:latin typeface="Verdana"/>
                <a:cs typeface="Verdana"/>
              </a:rPr>
              <a:t>SE</a:t>
            </a:r>
            <a:r>
              <a:rPr dirty="0" sz="3100" spc="1110">
                <a:solidFill>
                  <a:srgbClr val="59342B"/>
                </a:solidFill>
                <a:latin typeface="Verdana"/>
                <a:cs typeface="Verdana"/>
              </a:rPr>
              <a:t>P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3025" y="5631763"/>
            <a:ext cx="2391410" cy="5022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1085">
                <a:solidFill>
                  <a:srgbClr val="ECA666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ECA666"/>
                </a:solidFill>
                <a:latin typeface="Verdana"/>
                <a:cs typeface="Verdana"/>
              </a:rPr>
              <a:t>SE</a:t>
            </a:r>
            <a:r>
              <a:rPr dirty="0" sz="3100" spc="1110">
                <a:solidFill>
                  <a:srgbClr val="ECA666"/>
                </a:solidFill>
                <a:latin typeface="Verdana"/>
                <a:cs typeface="Verdana"/>
              </a:rPr>
              <a:t>P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0065" y="5631763"/>
            <a:ext cx="2559050" cy="5022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815">
                <a:solidFill>
                  <a:srgbClr val="ECA666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ECA666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ECA666"/>
                </a:solidFill>
                <a:latin typeface="Verdana"/>
                <a:cs typeface="Verdana"/>
              </a:rPr>
              <a:t>TO</a:t>
            </a:r>
            <a:r>
              <a:rPr dirty="0" sz="3100" spc="1030">
                <a:solidFill>
                  <a:srgbClr val="ECA666"/>
                </a:solidFill>
                <a:latin typeface="Verdana"/>
                <a:cs typeface="Verdana"/>
              </a:rPr>
              <a:t>H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6447" y="5631763"/>
            <a:ext cx="2391410" cy="5022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1085">
                <a:solidFill>
                  <a:srgbClr val="ECA666"/>
                </a:solidFill>
                <a:latin typeface="Verdana"/>
                <a:cs typeface="Verdana"/>
              </a:rPr>
              <a:t>KO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635">
                <a:solidFill>
                  <a:srgbClr val="ECA666"/>
                </a:solidFill>
                <a:latin typeface="Verdana"/>
                <a:cs typeface="Verdana"/>
              </a:rPr>
              <a:t>SE</a:t>
            </a:r>
            <a:r>
              <a:rPr dirty="0" sz="3100" spc="1110">
                <a:solidFill>
                  <a:srgbClr val="ECA666"/>
                </a:solidFill>
                <a:latin typeface="Verdana"/>
                <a:cs typeface="Verdana"/>
              </a:rPr>
              <a:t>P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29033" y="5411742"/>
            <a:ext cx="2559050" cy="5022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815">
                <a:solidFill>
                  <a:srgbClr val="59342B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59342B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59342B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59342B"/>
                </a:solidFill>
                <a:latin typeface="Verdana"/>
                <a:cs typeface="Verdana"/>
              </a:rPr>
              <a:t>TO</a:t>
            </a:r>
            <a:r>
              <a:rPr dirty="0" sz="3100" spc="1030">
                <a:solidFill>
                  <a:srgbClr val="59342B"/>
                </a:solidFill>
                <a:latin typeface="Verdana"/>
                <a:cs typeface="Verdana"/>
              </a:rPr>
              <a:t>H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38482" y="5660338"/>
            <a:ext cx="2559050" cy="5022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815">
                <a:solidFill>
                  <a:srgbClr val="ECA666"/>
                </a:solidFill>
                <a:latin typeface="Goudy Old Style"/>
                <a:cs typeface="Goudy Old Style"/>
              </a:rPr>
              <a:t>C</a:t>
            </a:r>
            <a:r>
              <a:rPr dirty="0" sz="3100" spc="1170">
                <a:solidFill>
                  <a:srgbClr val="ECA666"/>
                </a:solidFill>
                <a:latin typeface="Verdana"/>
                <a:cs typeface="Verdana"/>
              </a:rPr>
              <a:t>O</a:t>
            </a:r>
            <a:r>
              <a:rPr dirty="0" sz="3100" spc="1205">
                <a:solidFill>
                  <a:srgbClr val="ECA666"/>
                </a:solidFill>
                <a:latin typeface="Verdana"/>
                <a:cs typeface="Verdana"/>
              </a:rPr>
              <a:t>N</a:t>
            </a:r>
            <a:r>
              <a:rPr dirty="0" sz="3100" spc="1055">
                <a:solidFill>
                  <a:srgbClr val="ECA666"/>
                </a:solidFill>
                <a:latin typeface="Verdana"/>
                <a:cs typeface="Verdana"/>
              </a:rPr>
              <a:t>TO</a:t>
            </a:r>
            <a:r>
              <a:rPr dirty="0" sz="3100" spc="1030">
                <a:solidFill>
                  <a:srgbClr val="ECA666"/>
                </a:solidFill>
                <a:latin typeface="Verdana"/>
                <a:cs typeface="Verdana"/>
              </a:rPr>
              <a:t>H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Novi Dwi Astuti</dc:creator>
  <cp:keywords>DAENpvJJOSQ,BAEE9jMc6-g</cp:keywords>
  <dc:title>ALIRAN-ALIRAN ETIKA</dc:title>
  <dcterms:created xsi:type="dcterms:W3CDTF">2020-11-16T07:51:25Z</dcterms:created>
  <dcterms:modified xsi:type="dcterms:W3CDTF">2020-11-16T07:51:25Z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2020-11-16T00:00:00Z</vt:filetime>
  </property>
  <property fmtid="{D5CDD505-2E9C-101B-9397-08002B2CF9AE}" pid="3" name="Creator">
    <vt:lpwstr>Canva</vt:lpwstr>
  </property>
  <property fmtid="{D5CDD505-2E9C-101B-9397-08002B2CF9AE}" pid="4" name="LastSaved">
    <vt:filetime>2020-11-16T00:00:00Z</vt:filetime>
  </property>
</Properties>
</file>