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"/>
  </p:notesMasterIdLst>
  <p:sldIdLst>
    <p:sldId id="272" r:id="rId2"/>
    <p:sldId id="274" r:id="rId3"/>
  </p:sldIdLst>
  <p:sldSz cx="9144000" cy="5143500" type="screen16x9"/>
  <p:notesSz cx="6858000" cy="9144000"/>
  <p:embeddedFontLst>
    <p:embeddedFont>
      <p:font typeface="Open Sans" panose="020B0604020202020204" charset="0"/>
      <p:regular r:id="rId5"/>
      <p:bold r:id="rId6"/>
      <p:italic r:id="rId7"/>
      <p:boldItalic r:id="rId8"/>
    </p:embeddedFont>
    <p:embeddedFont>
      <p:font typeface="Roboto Medium" panose="020B0604020202020204" charset="0"/>
      <p:regular r:id="rId9"/>
      <p:bold r:id="rId10"/>
      <p:italic r:id="rId11"/>
      <p:boldItalic r:id="rId12"/>
    </p:embeddedFont>
    <p:embeddedFont>
      <p:font typeface="Titillium Web" panose="020B0604020202020204" charset="0"/>
      <p:regular r:id="rId13"/>
      <p:bold r:id="rId14"/>
      <p:italic r:id="rId15"/>
      <p:boldItalic r:id="rId16"/>
    </p:embeddedFont>
    <p:embeddedFont>
      <p:font typeface="Titillium Web Black" panose="020B0604020202020204" charset="0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79797"/>
    <a:srgbClr val="FD2424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06D986-BD6E-41FB-81BB-18ECA7CE29E6}">
  <a:tblStyle styleId="{1306D986-BD6E-41FB-81BB-18ECA7CE2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9aca4eec0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9aca4eec0d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9e09f4d52d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9e09f4d52d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0"/>
          <p:cNvSpPr/>
          <p:nvPr/>
        </p:nvSpPr>
        <p:spPr>
          <a:xfrm rot="10800000" flipH="1">
            <a:off x="2803757" y="-2858925"/>
            <a:ext cx="2837890" cy="3806150"/>
          </a:xfrm>
          <a:custGeom>
            <a:avLst/>
            <a:gdLst/>
            <a:ahLst/>
            <a:cxnLst/>
            <a:rect l="l" t="t" r="r" b="b"/>
            <a:pathLst>
              <a:path w="92787" h="124445" extrusionOk="0">
                <a:moveTo>
                  <a:pt x="49650" y="2497"/>
                </a:moveTo>
                <a:lnTo>
                  <a:pt x="50126" y="2712"/>
                </a:lnTo>
                <a:cubicBezTo>
                  <a:pt x="50066" y="2695"/>
                  <a:pt x="50006" y="2687"/>
                  <a:pt x="49947" y="2687"/>
                </a:cubicBezTo>
                <a:cubicBezTo>
                  <a:pt x="49711" y="2687"/>
                  <a:pt x="49488" y="2816"/>
                  <a:pt x="49364" y="3045"/>
                </a:cubicBezTo>
                <a:lnTo>
                  <a:pt x="41411" y="17809"/>
                </a:lnTo>
                <a:lnTo>
                  <a:pt x="49650" y="2497"/>
                </a:lnTo>
                <a:close/>
                <a:moveTo>
                  <a:pt x="29302" y="38847"/>
                </a:moveTo>
                <a:lnTo>
                  <a:pt x="29588" y="39002"/>
                </a:lnTo>
                <a:cubicBezTo>
                  <a:pt x="29683" y="39049"/>
                  <a:pt x="29754" y="39073"/>
                  <a:pt x="29862" y="39073"/>
                </a:cubicBezTo>
                <a:cubicBezTo>
                  <a:pt x="28457" y="41633"/>
                  <a:pt x="27123" y="44074"/>
                  <a:pt x="25825" y="46408"/>
                </a:cubicBezTo>
                <a:cubicBezTo>
                  <a:pt x="19563" y="57766"/>
                  <a:pt x="13871" y="67851"/>
                  <a:pt x="8609" y="76995"/>
                </a:cubicBezTo>
                <a:cubicBezTo>
                  <a:pt x="9228" y="75661"/>
                  <a:pt x="9883" y="74351"/>
                  <a:pt x="10585" y="73042"/>
                </a:cubicBezTo>
                <a:cubicBezTo>
                  <a:pt x="16681" y="62028"/>
                  <a:pt x="22801" y="50837"/>
                  <a:pt x="29302" y="38847"/>
                </a:cubicBezTo>
                <a:close/>
                <a:moveTo>
                  <a:pt x="50364" y="4605"/>
                </a:moveTo>
                <a:lnTo>
                  <a:pt x="82166" y="20202"/>
                </a:lnTo>
                <a:cubicBezTo>
                  <a:pt x="82275" y="20272"/>
                  <a:pt x="82389" y="20304"/>
                  <a:pt x="82499" y="20304"/>
                </a:cubicBezTo>
                <a:cubicBezTo>
                  <a:pt x="82725" y="20304"/>
                  <a:pt x="82935" y="20168"/>
                  <a:pt x="83047" y="19952"/>
                </a:cubicBezTo>
                <a:cubicBezTo>
                  <a:pt x="83130" y="19761"/>
                  <a:pt x="83130" y="19547"/>
                  <a:pt x="83047" y="19368"/>
                </a:cubicBezTo>
                <a:lnTo>
                  <a:pt x="83047" y="19368"/>
                </a:lnTo>
                <a:lnTo>
                  <a:pt x="89607" y="22631"/>
                </a:lnTo>
                <a:lnTo>
                  <a:pt x="83987" y="33287"/>
                </a:lnTo>
                <a:lnTo>
                  <a:pt x="80058" y="40871"/>
                </a:lnTo>
                <a:cubicBezTo>
                  <a:pt x="77272" y="46312"/>
                  <a:pt x="74736" y="51384"/>
                  <a:pt x="72331" y="56373"/>
                </a:cubicBezTo>
                <a:cubicBezTo>
                  <a:pt x="72283" y="56456"/>
                  <a:pt x="72272" y="56564"/>
                  <a:pt x="72272" y="56647"/>
                </a:cubicBezTo>
                <a:cubicBezTo>
                  <a:pt x="72272" y="56873"/>
                  <a:pt x="72391" y="57099"/>
                  <a:pt x="72593" y="57218"/>
                </a:cubicBezTo>
                <a:cubicBezTo>
                  <a:pt x="72653" y="57242"/>
                  <a:pt x="72736" y="57278"/>
                  <a:pt x="72807" y="57290"/>
                </a:cubicBezTo>
                <a:lnTo>
                  <a:pt x="44411" y="111618"/>
                </a:lnTo>
                <a:lnTo>
                  <a:pt x="38505" y="122845"/>
                </a:lnTo>
                <a:lnTo>
                  <a:pt x="35719" y="121405"/>
                </a:lnTo>
                <a:lnTo>
                  <a:pt x="31219" y="118881"/>
                </a:lnTo>
                <a:lnTo>
                  <a:pt x="26135" y="115940"/>
                </a:lnTo>
                <a:cubicBezTo>
                  <a:pt x="24063" y="114737"/>
                  <a:pt x="21896" y="113499"/>
                  <a:pt x="19658" y="112273"/>
                </a:cubicBezTo>
                <a:cubicBezTo>
                  <a:pt x="15836" y="110142"/>
                  <a:pt x="11847" y="108010"/>
                  <a:pt x="7490" y="105748"/>
                </a:cubicBezTo>
                <a:cubicBezTo>
                  <a:pt x="7621" y="105379"/>
                  <a:pt x="7561" y="104962"/>
                  <a:pt x="7502" y="104617"/>
                </a:cubicBezTo>
                <a:cubicBezTo>
                  <a:pt x="7490" y="104510"/>
                  <a:pt x="7454" y="104367"/>
                  <a:pt x="7454" y="104248"/>
                </a:cubicBezTo>
                <a:cubicBezTo>
                  <a:pt x="7469" y="104247"/>
                  <a:pt x="7485" y="104247"/>
                  <a:pt x="7501" y="104247"/>
                </a:cubicBezTo>
                <a:cubicBezTo>
                  <a:pt x="8206" y="104247"/>
                  <a:pt x="10568" y="105016"/>
                  <a:pt x="18384" y="109296"/>
                </a:cubicBezTo>
                <a:cubicBezTo>
                  <a:pt x="18467" y="109345"/>
                  <a:pt x="18567" y="109369"/>
                  <a:pt x="18668" y="109369"/>
                </a:cubicBezTo>
                <a:cubicBezTo>
                  <a:pt x="18741" y="109369"/>
                  <a:pt x="18814" y="109357"/>
                  <a:pt x="18884" y="109332"/>
                </a:cubicBezTo>
                <a:cubicBezTo>
                  <a:pt x="19051" y="109272"/>
                  <a:pt x="19194" y="109177"/>
                  <a:pt x="19277" y="109010"/>
                </a:cubicBezTo>
                <a:lnTo>
                  <a:pt x="19717" y="108141"/>
                </a:lnTo>
                <a:cubicBezTo>
                  <a:pt x="19884" y="107832"/>
                  <a:pt x="19765" y="107463"/>
                  <a:pt x="19467" y="107284"/>
                </a:cubicBezTo>
                <a:cubicBezTo>
                  <a:pt x="17967" y="106391"/>
                  <a:pt x="16515" y="105498"/>
                  <a:pt x="15110" y="104605"/>
                </a:cubicBezTo>
                <a:lnTo>
                  <a:pt x="3680" y="98712"/>
                </a:lnTo>
                <a:lnTo>
                  <a:pt x="4525" y="97104"/>
                </a:lnTo>
                <a:cubicBezTo>
                  <a:pt x="4632" y="96890"/>
                  <a:pt x="4632" y="96640"/>
                  <a:pt x="4489" y="96449"/>
                </a:cubicBezTo>
                <a:lnTo>
                  <a:pt x="4454" y="96354"/>
                </a:lnTo>
                <a:cubicBezTo>
                  <a:pt x="4346" y="96164"/>
                  <a:pt x="4156" y="96045"/>
                  <a:pt x="3942" y="96033"/>
                </a:cubicBezTo>
                <a:cubicBezTo>
                  <a:pt x="3913" y="96028"/>
                  <a:pt x="3884" y="96025"/>
                  <a:pt x="3856" y="96025"/>
                </a:cubicBezTo>
                <a:cubicBezTo>
                  <a:pt x="3680" y="96025"/>
                  <a:pt x="3505" y="96116"/>
                  <a:pt x="3382" y="96259"/>
                </a:cubicBezTo>
                <a:cubicBezTo>
                  <a:pt x="2465" y="97283"/>
                  <a:pt x="1989" y="97580"/>
                  <a:pt x="1798" y="97664"/>
                </a:cubicBezTo>
                <a:cubicBezTo>
                  <a:pt x="1727" y="97390"/>
                  <a:pt x="1620" y="96437"/>
                  <a:pt x="2334" y="93640"/>
                </a:cubicBezTo>
                <a:cubicBezTo>
                  <a:pt x="2691" y="92449"/>
                  <a:pt x="3108" y="91103"/>
                  <a:pt x="3584" y="89651"/>
                </a:cubicBezTo>
                <a:lnTo>
                  <a:pt x="5382" y="86567"/>
                </a:lnTo>
                <a:cubicBezTo>
                  <a:pt x="11800" y="75387"/>
                  <a:pt x="17872" y="64184"/>
                  <a:pt x="24289" y="52301"/>
                </a:cubicBezTo>
                <a:cubicBezTo>
                  <a:pt x="28921" y="43752"/>
                  <a:pt x="33707" y="34906"/>
                  <a:pt x="38779" y="25774"/>
                </a:cubicBezTo>
                <a:cubicBezTo>
                  <a:pt x="40434" y="22869"/>
                  <a:pt x="42196" y="19702"/>
                  <a:pt x="44042" y="16344"/>
                </a:cubicBezTo>
                <a:lnTo>
                  <a:pt x="50364" y="4605"/>
                </a:lnTo>
                <a:close/>
                <a:moveTo>
                  <a:pt x="49060" y="1"/>
                </a:moveTo>
                <a:cubicBezTo>
                  <a:pt x="48827" y="1"/>
                  <a:pt x="48619" y="123"/>
                  <a:pt x="48507" y="330"/>
                </a:cubicBezTo>
                <a:lnTo>
                  <a:pt x="37684" y="20559"/>
                </a:lnTo>
                <a:lnTo>
                  <a:pt x="29171" y="36335"/>
                </a:lnTo>
                <a:cubicBezTo>
                  <a:pt x="28992" y="36644"/>
                  <a:pt x="29111" y="37049"/>
                  <a:pt x="29445" y="37228"/>
                </a:cubicBezTo>
                <a:cubicBezTo>
                  <a:pt x="29528" y="37275"/>
                  <a:pt x="29623" y="37299"/>
                  <a:pt x="29719" y="37299"/>
                </a:cubicBezTo>
                <a:cubicBezTo>
                  <a:pt x="29695" y="37383"/>
                  <a:pt x="29647" y="37454"/>
                  <a:pt x="29623" y="37525"/>
                </a:cubicBezTo>
                <a:lnTo>
                  <a:pt x="29361" y="37395"/>
                </a:lnTo>
                <a:cubicBezTo>
                  <a:pt x="29266" y="37343"/>
                  <a:pt x="29162" y="37319"/>
                  <a:pt x="29059" y="37319"/>
                </a:cubicBezTo>
                <a:cubicBezTo>
                  <a:pt x="28826" y="37319"/>
                  <a:pt x="28596" y="37442"/>
                  <a:pt x="28480" y="37656"/>
                </a:cubicBezTo>
                <a:cubicBezTo>
                  <a:pt x="21872" y="49848"/>
                  <a:pt x="15657" y="61219"/>
                  <a:pt x="9454" y="72423"/>
                </a:cubicBezTo>
                <a:cubicBezTo>
                  <a:pt x="7192" y="76697"/>
                  <a:pt x="5263" y="81019"/>
                  <a:pt x="3596" y="85627"/>
                </a:cubicBezTo>
                <a:cubicBezTo>
                  <a:pt x="3477" y="85936"/>
                  <a:pt x="3632" y="86293"/>
                  <a:pt x="3942" y="86448"/>
                </a:cubicBezTo>
                <a:cubicBezTo>
                  <a:pt x="3954" y="86448"/>
                  <a:pt x="3954" y="86460"/>
                  <a:pt x="3977" y="86460"/>
                </a:cubicBezTo>
                <a:lnTo>
                  <a:pt x="2441" y="89079"/>
                </a:lnTo>
                <a:cubicBezTo>
                  <a:pt x="2406" y="89127"/>
                  <a:pt x="2394" y="89163"/>
                  <a:pt x="2382" y="89210"/>
                </a:cubicBezTo>
                <a:cubicBezTo>
                  <a:pt x="1894" y="90711"/>
                  <a:pt x="1477" y="92092"/>
                  <a:pt x="1096" y="93294"/>
                </a:cubicBezTo>
                <a:cubicBezTo>
                  <a:pt x="1096" y="93306"/>
                  <a:pt x="1072" y="93378"/>
                  <a:pt x="1072" y="93401"/>
                </a:cubicBezTo>
                <a:cubicBezTo>
                  <a:pt x="1" y="97652"/>
                  <a:pt x="525" y="98581"/>
                  <a:pt x="1191" y="98938"/>
                </a:cubicBezTo>
                <a:cubicBezTo>
                  <a:pt x="1358" y="99025"/>
                  <a:pt x="1532" y="99063"/>
                  <a:pt x="1712" y="99063"/>
                </a:cubicBezTo>
                <a:cubicBezTo>
                  <a:pt x="1853" y="99063"/>
                  <a:pt x="1997" y="99039"/>
                  <a:pt x="2144" y="98997"/>
                </a:cubicBezTo>
                <a:cubicBezTo>
                  <a:pt x="2144" y="99081"/>
                  <a:pt x="2144" y="99152"/>
                  <a:pt x="2168" y="99247"/>
                </a:cubicBezTo>
                <a:cubicBezTo>
                  <a:pt x="2239" y="99414"/>
                  <a:pt x="2334" y="99557"/>
                  <a:pt x="2501" y="99628"/>
                </a:cubicBezTo>
                <a:lnTo>
                  <a:pt x="12859" y="104974"/>
                </a:lnTo>
                <a:cubicBezTo>
                  <a:pt x="9706" y="103441"/>
                  <a:pt x="8239" y="102996"/>
                  <a:pt x="7436" y="102996"/>
                </a:cubicBezTo>
                <a:cubicBezTo>
                  <a:pt x="7048" y="102996"/>
                  <a:pt x="6815" y="103100"/>
                  <a:pt x="6621" y="103236"/>
                </a:cubicBezTo>
                <a:cubicBezTo>
                  <a:pt x="6013" y="103665"/>
                  <a:pt x="6144" y="104391"/>
                  <a:pt x="6216" y="104891"/>
                </a:cubicBezTo>
                <a:cubicBezTo>
                  <a:pt x="6240" y="104986"/>
                  <a:pt x="6263" y="105141"/>
                  <a:pt x="6263" y="105248"/>
                </a:cubicBezTo>
                <a:lnTo>
                  <a:pt x="6251" y="105248"/>
                </a:lnTo>
                <a:cubicBezTo>
                  <a:pt x="5942" y="105248"/>
                  <a:pt x="5668" y="105439"/>
                  <a:pt x="5597" y="105736"/>
                </a:cubicBezTo>
                <a:cubicBezTo>
                  <a:pt x="5525" y="106034"/>
                  <a:pt x="5656" y="106343"/>
                  <a:pt x="5942" y="106474"/>
                </a:cubicBezTo>
                <a:cubicBezTo>
                  <a:pt x="10657" y="108915"/>
                  <a:pt x="14943" y="111201"/>
                  <a:pt x="19039" y="113475"/>
                </a:cubicBezTo>
                <a:cubicBezTo>
                  <a:pt x="21253" y="114714"/>
                  <a:pt x="23420" y="115940"/>
                  <a:pt x="25492" y="117131"/>
                </a:cubicBezTo>
                <a:lnTo>
                  <a:pt x="27695" y="118428"/>
                </a:lnTo>
                <a:lnTo>
                  <a:pt x="35124" y="122631"/>
                </a:lnTo>
                <a:lnTo>
                  <a:pt x="38517" y="124369"/>
                </a:lnTo>
                <a:cubicBezTo>
                  <a:pt x="38615" y="124420"/>
                  <a:pt x="38719" y="124444"/>
                  <a:pt x="38821" y="124444"/>
                </a:cubicBezTo>
                <a:cubicBezTo>
                  <a:pt x="39056" y="124444"/>
                  <a:pt x="39282" y="124316"/>
                  <a:pt x="39398" y="124084"/>
                </a:cubicBezTo>
                <a:lnTo>
                  <a:pt x="45602" y="112273"/>
                </a:lnTo>
                <a:lnTo>
                  <a:pt x="92703" y="22166"/>
                </a:lnTo>
                <a:cubicBezTo>
                  <a:pt x="92750" y="22083"/>
                  <a:pt x="92786" y="21976"/>
                  <a:pt x="92786" y="21869"/>
                </a:cubicBezTo>
                <a:cubicBezTo>
                  <a:pt x="92786" y="21797"/>
                  <a:pt x="92762" y="21738"/>
                  <a:pt x="92750" y="21666"/>
                </a:cubicBezTo>
                <a:cubicBezTo>
                  <a:pt x="92691" y="21500"/>
                  <a:pt x="92572" y="21345"/>
                  <a:pt x="92429" y="21273"/>
                </a:cubicBezTo>
                <a:lnTo>
                  <a:pt x="49412" y="92"/>
                </a:lnTo>
                <a:cubicBezTo>
                  <a:pt x="49294" y="30"/>
                  <a:pt x="49174" y="1"/>
                  <a:pt x="4906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0"/>
          <p:cNvSpPr txBox="1">
            <a:spLocks noGrp="1"/>
          </p:cNvSpPr>
          <p:nvPr>
            <p:ph type="title"/>
          </p:nvPr>
        </p:nvSpPr>
        <p:spPr>
          <a:xfrm>
            <a:off x="1963950" y="2981575"/>
            <a:ext cx="5216100" cy="527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2" name="Google Shape;442;p20"/>
          <p:cNvSpPr txBox="1">
            <a:spLocks noGrp="1"/>
          </p:cNvSpPr>
          <p:nvPr>
            <p:ph type="subTitle" idx="1"/>
          </p:nvPr>
        </p:nvSpPr>
        <p:spPr>
          <a:xfrm>
            <a:off x="1963925" y="3502925"/>
            <a:ext cx="52161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20"/>
          <p:cNvSpPr txBox="1">
            <a:spLocks noGrp="1"/>
          </p:cNvSpPr>
          <p:nvPr>
            <p:ph type="title" idx="2" hasCustomPrompt="1"/>
          </p:nvPr>
        </p:nvSpPr>
        <p:spPr>
          <a:xfrm>
            <a:off x="3502350" y="1571875"/>
            <a:ext cx="2139300" cy="1171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0"/>
              <a:buNone/>
              <a:defRPr sz="1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20"/>
          <p:cNvSpPr/>
          <p:nvPr/>
        </p:nvSpPr>
        <p:spPr>
          <a:xfrm rot="10800000" flipH="1">
            <a:off x="-368375" y="733168"/>
            <a:ext cx="792060" cy="956454"/>
          </a:xfrm>
          <a:custGeom>
            <a:avLst/>
            <a:gdLst/>
            <a:ahLst/>
            <a:cxnLst/>
            <a:rect l="l" t="t" r="r" b="b"/>
            <a:pathLst>
              <a:path w="25897" h="31272" extrusionOk="0">
                <a:moveTo>
                  <a:pt x="15896" y="3855"/>
                </a:moveTo>
                <a:cubicBezTo>
                  <a:pt x="15931" y="3903"/>
                  <a:pt x="15955" y="3927"/>
                  <a:pt x="15967" y="3963"/>
                </a:cubicBezTo>
                <a:cubicBezTo>
                  <a:pt x="15943" y="3939"/>
                  <a:pt x="15907" y="3927"/>
                  <a:pt x="15872" y="3915"/>
                </a:cubicBezTo>
                <a:lnTo>
                  <a:pt x="15896" y="3855"/>
                </a:lnTo>
                <a:close/>
                <a:moveTo>
                  <a:pt x="17324" y="5356"/>
                </a:moveTo>
                <a:lnTo>
                  <a:pt x="17324" y="5356"/>
                </a:lnTo>
                <a:cubicBezTo>
                  <a:pt x="17896" y="5772"/>
                  <a:pt x="18515" y="6058"/>
                  <a:pt x="19182" y="6177"/>
                </a:cubicBezTo>
                <a:cubicBezTo>
                  <a:pt x="19170" y="6201"/>
                  <a:pt x="19170" y="6249"/>
                  <a:pt x="19158" y="6284"/>
                </a:cubicBezTo>
                <a:cubicBezTo>
                  <a:pt x="18956" y="6405"/>
                  <a:pt x="18720" y="6509"/>
                  <a:pt x="18515" y="6509"/>
                </a:cubicBezTo>
                <a:cubicBezTo>
                  <a:pt x="18478" y="6509"/>
                  <a:pt x="18442" y="6506"/>
                  <a:pt x="18408" y="6499"/>
                </a:cubicBezTo>
                <a:cubicBezTo>
                  <a:pt x="18051" y="6439"/>
                  <a:pt x="17717" y="5927"/>
                  <a:pt x="17372" y="5427"/>
                </a:cubicBezTo>
                <a:cubicBezTo>
                  <a:pt x="17360" y="5403"/>
                  <a:pt x="17336" y="5391"/>
                  <a:pt x="17324" y="5356"/>
                </a:cubicBezTo>
                <a:close/>
                <a:moveTo>
                  <a:pt x="14705" y="1653"/>
                </a:moveTo>
                <a:cubicBezTo>
                  <a:pt x="14824" y="1986"/>
                  <a:pt x="14979" y="2284"/>
                  <a:pt x="15157" y="2581"/>
                </a:cubicBezTo>
                <a:lnTo>
                  <a:pt x="14217" y="4129"/>
                </a:lnTo>
                <a:cubicBezTo>
                  <a:pt x="14086" y="4355"/>
                  <a:pt x="14098" y="4653"/>
                  <a:pt x="14264" y="4867"/>
                </a:cubicBezTo>
                <a:cubicBezTo>
                  <a:pt x="14387" y="5027"/>
                  <a:pt x="14583" y="5128"/>
                  <a:pt x="14789" y="5128"/>
                </a:cubicBezTo>
                <a:cubicBezTo>
                  <a:pt x="14844" y="5128"/>
                  <a:pt x="14900" y="5121"/>
                  <a:pt x="14955" y="5106"/>
                </a:cubicBezTo>
                <a:cubicBezTo>
                  <a:pt x="15024" y="5088"/>
                  <a:pt x="15088" y="5079"/>
                  <a:pt x="15150" y="5079"/>
                </a:cubicBezTo>
                <a:cubicBezTo>
                  <a:pt x="15508" y="5079"/>
                  <a:pt x="15785" y="5386"/>
                  <a:pt x="16312" y="6177"/>
                </a:cubicBezTo>
                <a:cubicBezTo>
                  <a:pt x="16777" y="6868"/>
                  <a:pt x="17312" y="7642"/>
                  <a:pt x="18205" y="7808"/>
                </a:cubicBezTo>
                <a:cubicBezTo>
                  <a:pt x="18314" y="7827"/>
                  <a:pt x="18423" y="7837"/>
                  <a:pt x="18533" y="7837"/>
                </a:cubicBezTo>
                <a:cubicBezTo>
                  <a:pt x="19043" y="7837"/>
                  <a:pt x="19581" y="7632"/>
                  <a:pt x="20158" y="7201"/>
                </a:cubicBezTo>
                <a:cubicBezTo>
                  <a:pt x="20301" y="7082"/>
                  <a:pt x="20408" y="6915"/>
                  <a:pt x="20420" y="6725"/>
                </a:cubicBezTo>
                <a:cubicBezTo>
                  <a:pt x="20432" y="6558"/>
                  <a:pt x="20539" y="6260"/>
                  <a:pt x="20634" y="6022"/>
                </a:cubicBezTo>
                <a:lnTo>
                  <a:pt x="20670" y="5903"/>
                </a:lnTo>
                <a:cubicBezTo>
                  <a:pt x="20706" y="5844"/>
                  <a:pt x="20718" y="5784"/>
                  <a:pt x="20729" y="5725"/>
                </a:cubicBezTo>
                <a:cubicBezTo>
                  <a:pt x="20765" y="5653"/>
                  <a:pt x="20777" y="5594"/>
                  <a:pt x="20789" y="5522"/>
                </a:cubicBezTo>
                <a:cubicBezTo>
                  <a:pt x="21134" y="5558"/>
                  <a:pt x="21491" y="5606"/>
                  <a:pt x="21837" y="5641"/>
                </a:cubicBezTo>
                <a:cubicBezTo>
                  <a:pt x="22218" y="5689"/>
                  <a:pt x="22611" y="5725"/>
                  <a:pt x="22980" y="5772"/>
                </a:cubicBezTo>
                <a:cubicBezTo>
                  <a:pt x="23194" y="6891"/>
                  <a:pt x="23527" y="7630"/>
                  <a:pt x="24028" y="7975"/>
                </a:cubicBezTo>
                <a:cubicBezTo>
                  <a:pt x="23968" y="8725"/>
                  <a:pt x="23932" y="9594"/>
                  <a:pt x="23908" y="10463"/>
                </a:cubicBezTo>
                <a:cubicBezTo>
                  <a:pt x="23861" y="11666"/>
                  <a:pt x="23801" y="13380"/>
                  <a:pt x="23623" y="14107"/>
                </a:cubicBezTo>
                <a:cubicBezTo>
                  <a:pt x="23581" y="14098"/>
                  <a:pt x="23538" y="14094"/>
                  <a:pt x="23496" y="14094"/>
                </a:cubicBezTo>
                <a:cubicBezTo>
                  <a:pt x="23419" y="14094"/>
                  <a:pt x="23342" y="14107"/>
                  <a:pt x="23266" y="14130"/>
                </a:cubicBezTo>
                <a:cubicBezTo>
                  <a:pt x="23027" y="14226"/>
                  <a:pt x="22861" y="14452"/>
                  <a:pt x="22849" y="14690"/>
                </a:cubicBezTo>
                <a:lnTo>
                  <a:pt x="22658" y="16917"/>
                </a:lnTo>
                <a:cubicBezTo>
                  <a:pt x="22634" y="17024"/>
                  <a:pt x="22658" y="17107"/>
                  <a:pt x="22694" y="17202"/>
                </a:cubicBezTo>
                <a:cubicBezTo>
                  <a:pt x="23766" y="20012"/>
                  <a:pt x="24349" y="27561"/>
                  <a:pt x="22551" y="29311"/>
                </a:cubicBezTo>
                <a:cubicBezTo>
                  <a:pt x="21979" y="29786"/>
                  <a:pt x="21406" y="29967"/>
                  <a:pt x="20763" y="29967"/>
                </a:cubicBezTo>
                <a:cubicBezTo>
                  <a:pt x="20067" y="29967"/>
                  <a:pt x="19288" y="29756"/>
                  <a:pt x="18336" y="29478"/>
                </a:cubicBezTo>
                <a:cubicBezTo>
                  <a:pt x="17381" y="29192"/>
                  <a:pt x="16378" y="28915"/>
                  <a:pt x="15379" y="28915"/>
                </a:cubicBezTo>
                <a:cubicBezTo>
                  <a:pt x="15170" y="28915"/>
                  <a:pt x="14961" y="28927"/>
                  <a:pt x="14753" y="28954"/>
                </a:cubicBezTo>
                <a:cubicBezTo>
                  <a:pt x="14599" y="28957"/>
                  <a:pt x="14448" y="28959"/>
                  <a:pt x="14300" y="28959"/>
                </a:cubicBezTo>
                <a:cubicBezTo>
                  <a:pt x="12197" y="28959"/>
                  <a:pt x="10566" y="28620"/>
                  <a:pt x="9454" y="27275"/>
                </a:cubicBezTo>
                <a:cubicBezTo>
                  <a:pt x="8680" y="26215"/>
                  <a:pt x="7740" y="25441"/>
                  <a:pt x="6847" y="24691"/>
                </a:cubicBezTo>
                <a:cubicBezTo>
                  <a:pt x="5513" y="23560"/>
                  <a:pt x="4239" y="22501"/>
                  <a:pt x="3668" y="20607"/>
                </a:cubicBezTo>
                <a:cubicBezTo>
                  <a:pt x="3644" y="20584"/>
                  <a:pt x="3632" y="20536"/>
                  <a:pt x="3620" y="20500"/>
                </a:cubicBezTo>
                <a:cubicBezTo>
                  <a:pt x="3323" y="19893"/>
                  <a:pt x="2656" y="19643"/>
                  <a:pt x="2120" y="19453"/>
                </a:cubicBezTo>
                <a:cubicBezTo>
                  <a:pt x="1882" y="19357"/>
                  <a:pt x="1441" y="19191"/>
                  <a:pt x="1382" y="19095"/>
                </a:cubicBezTo>
                <a:cubicBezTo>
                  <a:pt x="1370" y="19072"/>
                  <a:pt x="1370" y="18988"/>
                  <a:pt x="1465" y="18714"/>
                </a:cubicBezTo>
                <a:cubicBezTo>
                  <a:pt x="1620" y="18119"/>
                  <a:pt x="2120" y="17428"/>
                  <a:pt x="2680" y="16726"/>
                </a:cubicBezTo>
                <a:cubicBezTo>
                  <a:pt x="3275" y="17298"/>
                  <a:pt x="3882" y="17809"/>
                  <a:pt x="4501" y="18321"/>
                </a:cubicBezTo>
                <a:cubicBezTo>
                  <a:pt x="4799" y="18571"/>
                  <a:pt x="5097" y="18810"/>
                  <a:pt x="5370" y="19060"/>
                </a:cubicBezTo>
                <a:lnTo>
                  <a:pt x="6073" y="19929"/>
                </a:lnTo>
                <a:cubicBezTo>
                  <a:pt x="7013" y="21072"/>
                  <a:pt x="7978" y="22262"/>
                  <a:pt x="8942" y="23632"/>
                </a:cubicBezTo>
                <a:cubicBezTo>
                  <a:pt x="9070" y="23813"/>
                  <a:pt x="9270" y="23908"/>
                  <a:pt x="9472" y="23908"/>
                </a:cubicBezTo>
                <a:cubicBezTo>
                  <a:pt x="9589" y="23908"/>
                  <a:pt x="9707" y="23876"/>
                  <a:pt x="9811" y="23810"/>
                </a:cubicBezTo>
                <a:cubicBezTo>
                  <a:pt x="10109" y="23632"/>
                  <a:pt x="10216" y="23263"/>
                  <a:pt x="10061" y="22965"/>
                </a:cubicBezTo>
                <a:cubicBezTo>
                  <a:pt x="8930" y="20631"/>
                  <a:pt x="7537" y="19214"/>
                  <a:pt x="6311" y="18143"/>
                </a:cubicBezTo>
                <a:cubicBezTo>
                  <a:pt x="5359" y="16952"/>
                  <a:pt x="4656" y="15964"/>
                  <a:pt x="4096" y="15012"/>
                </a:cubicBezTo>
                <a:cubicBezTo>
                  <a:pt x="4716" y="14273"/>
                  <a:pt x="5406" y="13440"/>
                  <a:pt x="5966" y="12606"/>
                </a:cubicBezTo>
                <a:cubicBezTo>
                  <a:pt x="6168" y="12321"/>
                  <a:pt x="6109" y="11940"/>
                  <a:pt x="5835" y="11725"/>
                </a:cubicBezTo>
                <a:lnTo>
                  <a:pt x="5787" y="11702"/>
                </a:lnTo>
                <a:cubicBezTo>
                  <a:pt x="7061" y="9225"/>
                  <a:pt x="9692" y="6534"/>
                  <a:pt x="11300" y="4891"/>
                </a:cubicBezTo>
                <a:lnTo>
                  <a:pt x="11550" y="4653"/>
                </a:lnTo>
                <a:cubicBezTo>
                  <a:pt x="11740" y="5427"/>
                  <a:pt x="12157" y="5939"/>
                  <a:pt x="12550" y="6403"/>
                </a:cubicBezTo>
                <a:cubicBezTo>
                  <a:pt x="12859" y="6772"/>
                  <a:pt x="13157" y="7118"/>
                  <a:pt x="13371" y="7630"/>
                </a:cubicBezTo>
                <a:cubicBezTo>
                  <a:pt x="13741" y="9118"/>
                  <a:pt x="14979" y="9475"/>
                  <a:pt x="15788" y="9713"/>
                </a:cubicBezTo>
                <a:cubicBezTo>
                  <a:pt x="15991" y="9773"/>
                  <a:pt x="16169" y="9820"/>
                  <a:pt x="16348" y="9892"/>
                </a:cubicBezTo>
                <a:cubicBezTo>
                  <a:pt x="16420" y="9920"/>
                  <a:pt x="16495" y="9933"/>
                  <a:pt x="16571" y="9933"/>
                </a:cubicBezTo>
                <a:cubicBezTo>
                  <a:pt x="16786" y="9933"/>
                  <a:pt x="17002" y="9826"/>
                  <a:pt x="17134" y="9642"/>
                </a:cubicBezTo>
                <a:cubicBezTo>
                  <a:pt x="17300" y="9392"/>
                  <a:pt x="17265" y="9046"/>
                  <a:pt x="17039" y="8820"/>
                </a:cubicBezTo>
                <a:cubicBezTo>
                  <a:pt x="16717" y="8499"/>
                  <a:pt x="16360" y="8189"/>
                  <a:pt x="16015" y="7868"/>
                </a:cubicBezTo>
                <a:cubicBezTo>
                  <a:pt x="14538" y="6582"/>
                  <a:pt x="13252" y="5463"/>
                  <a:pt x="13788" y="2498"/>
                </a:cubicBezTo>
                <a:cubicBezTo>
                  <a:pt x="14038" y="2260"/>
                  <a:pt x="14395" y="1915"/>
                  <a:pt x="14705" y="1653"/>
                </a:cubicBezTo>
                <a:close/>
                <a:moveTo>
                  <a:pt x="15076" y="0"/>
                </a:moveTo>
                <a:cubicBezTo>
                  <a:pt x="14538" y="0"/>
                  <a:pt x="13881" y="618"/>
                  <a:pt x="12740" y="1712"/>
                </a:cubicBezTo>
                <a:cubicBezTo>
                  <a:pt x="12633" y="1796"/>
                  <a:pt x="12574" y="1915"/>
                  <a:pt x="12550" y="2058"/>
                </a:cubicBezTo>
                <a:lnTo>
                  <a:pt x="12455" y="2546"/>
                </a:lnTo>
                <a:cubicBezTo>
                  <a:pt x="12371" y="2508"/>
                  <a:pt x="12283" y="2490"/>
                  <a:pt x="12195" y="2490"/>
                </a:cubicBezTo>
                <a:cubicBezTo>
                  <a:pt x="12033" y="2490"/>
                  <a:pt x="11872" y="2553"/>
                  <a:pt x="11740" y="2677"/>
                </a:cubicBezTo>
                <a:lnTo>
                  <a:pt x="10395" y="3986"/>
                </a:lnTo>
                <a:cubicBezTo>
                  <a:pt x="8502" y="5927"/>
                  <a:pt x="5644" y="8844"/>
                  <a:pt x="4394" y="11654"/>
                </a:cubicBezTo>
                <a:cubicBezTo>
                  <a:pt x="4275" y="11904"/>
                  <a:pt x="4346" y="12214"/>
                  <a:pt x="4537" y="12392"/>
                </a:cubicBezTo>
                <a:cubicBezTo>
                  <a:pt x="3989" y="13142"/>
                  <a:pt x="3370" y="13880"/>
                  <a:pt x="2811" y="14535"/>
                </a:cubicBezTo>
                <a:cubicBezTo>
                  <a:pt x="2680" y="14702"/>
                  <a:pt x="2620" y="14928"/>
                  <a:pt x="2680" y="15119"/>
                </a:cubicBezTo>
                <a:lnTo>
                  <a:pt x="2596" y="15119"/>
                </a:lnTo>
                <a:cubicBezTo>
                  <a:pt x="2418" y="15119"/>
                  <a:pt x="2239" y="15214"/>
                  <a:pt x="2120" y="15357"/>
                </a:cubicBezTo>
                <a:cubicBezTo>
                  <a:pt x="1287" y="16357"/>
                  <a:pt x="429" y="17417"/>
                  <a:pt x="191" y="18345"/>
                </a:cubicBezTo>
                <a:cubicBezTo>
                  <a:pt x="1" y="18845"/>
                  <a:pt x="1" y="19286"/>
                  <a:pt x="167" y="19655"/>
                </a:cubicBezTo>
                <a:cubicBezTo>
                  <a:pt x="453" y="20274"/>
                  <a:pt x="1072" y="20512"/>
                  <a:pt x="1644" y="20715"/>
                </a:cubicBezTo>
                <a:cubicBezTo>
                  <a:pt x="1918" y="20822"/>
                  <a:pt x="2299" y="20953"/>
                  <a:pt x="2394" y="21084"/>
                </a:cubicBezTo>
                <a:cubicBezTo>
                  <a:pt x="3096" y="23310"/>
                  <a:pt x="4561" y="24525"/>
                  <a:pt x="5966" y="25715"/>
                </a:cubicBezTo>
                <a:cubicBezTo>
                  <a:pt x="6799" y="26418"/>
                  <a:pt x="7668" y="27144"/>
                  <a:pt x="8383" y="28096"/>
                </a:cubicBezTo>
                <a:cubicBezTo>
                  <a:pt x="9921" y="29961"/>
                  <a:pt x="12128" y="30278"/>
                  <a:pt x="14402" y="30278"/>
                </a:cubicBezTo>
                <a:cubicBezTo>
                  <a:pt x="14538" y="30278"/>
                  <a:pt x="14675" y="30277"/>
                  <a:pt x="14812" y="30275"/>
                </a:cubicBezTo>
                <a:cubicBezTo>
                  <a:pt x="14991" y="30250"/>
                  <a:pt x="15171" y="30239"/>
                  <a:pt x="15351" y="30239"/>
                </a:cubicBezTo>
                <a:cubicBezTo>
                  <a:pt x="16188" y="30239"/>
                  <a:pt x="17040" y="30487"/>
                  <a:pt x="17932" y="30752"/>
                </a:cubicBezTo>
                <a:cubicBezTo>
                  <a:pt x="18805" y="31002"/>
                  <a:pt x="19739" y="31271"/>
                  <a:pt x="20689" y="31271"/>
                </a:cubicBezTo>
                <a:cubicBezTo>
                  <a:pt x="21589" y="31271"/>
                  <a:pt x="22504" y="31029"/>
                  <a:pt x="23396" y="30299"/>
                </a:cubicBezTo>
                <a:cubicBezTo>
                  <a:pt x="25897" y="27906"/>
                  <a:pt x="25016" y="19857"/>
                  <a:pt x="23968" y="16893"/>
                </a:cubicBezTo>
                <a:lnTo>
                  <a:pt x="24087" y="15535"/>
                </a:lnTo>
                <a:cubicBezTo>
                  <a:pt x="24099" y="15535"/>
                  <a:pt x="24123" y="15523"/>
                  <a:pt x="24147" y="15523"/>
                </a:cubicBezTo>
                <a:cubicBezTo>
                  <a:pt x="24980" y="15178"/>
                  <a:pt x="25099" y="13880"/>
                  <a:pt x="25218" y="10523"/>
                </a:cubicBezTo>
                <a:cubicBezTo>
                  <a:pt x="25242" y="9499"/>
                  <a:pt x="25290" y="8427"/>
                  <a:pt x="25373" y="7630"/>
                </a:cubicBezTo>
                <a:cubicBezTo>
                  <a:pt x="25397" y="7511"/>
                  <a:pt x="25373" y="7392"/>
                  <a:pt x="25337" y="7272"/>
                </a:cubicBezTo>
                <a:cubicBezTo>
                  <a:pt x="25301" y="7213"/>
                  <a:pt x="25278" y="7177"/>
                  <a:pt x="25242" y="7130"/>
                </a:cubicBezTo>
                <a:cubicBezTo>
                  <a:pt x="25123" y="6999"/>
                  <a:pt x="24956" y="6903"/>
                  <a:pt x="24778" y="6903"/>
                </a:cubicBezTo>
                <a:cubicBezTo>
                  <a:pt x="24778" y="6903"/>
                  <a:pt x="24409" y="6677"/>
                  <a:pt x="24206" y="5117"/>
                </a:cubicBezTo>
                <a:cubicBezTo>
                  <a:pt x="24170" y="4820"/>
                  <a:pt x="23932" y="4594"/>
                  <a:pt x="23647" y="4558"/>
                </a:cubicBezTo>
                <a:lnTo>
                  <a:pt x="23206" y="4474"/>
                </a:lnTo>
                <a:cubicBezTo>
                  <a:pt x="22801" y="4415"/>
                  <a:pt x="22384" y="4379"/>
                  <a:pt x="21968" y="4332"/>
                </a:cubicBezTo>
                <a:cubicBezTo>
                  <a:pt x="19896" y="4105"/>
                  <a:pt x="17777" y="3867"/>
                  <a:pt x="16491" y="2212"/>
                </a:cubicBezTo>
                <a:lnTo>
                  <a:pt x="16479" y="2200"/>
                </a:lnTo>
                <a:lnTo>
                  <a:pt x="16467" y="2189"/>
                </a:lnTo>
                <a:cubicBezTo>
                  <a:pt x="16110" y="1700"/>
                  <a:pt x="15884" y="1165"/>
                  <a:pt x="15776" y="569"/>
                </a:cubicBezTo>
                <a:cubicBezTo>
                  <a:pt x="15753" y="403"/>
                  <a:pt x="15657" y="248"/>
                  <a:pt x="15515" y="153"/>
                </a:cubicBezTo>
                <a:cubicBezTo>
                  <a:pt x="15372" y="50"/>
                  <a:pt x="15229" y="0"/>
                  <a:pt x="1507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0"/>
          <p:cNvSpPr/>
          <p:nvPr/>
        </p:nvSpPr>
        <p:spPr>
          <a:xfrm>
            <a:off x="6814079" y="4366819"/>
            <a:ext cx="560440" cy="568575"/>
          </a:xfrm>
          <a:custGeom>
            <a:avLst/>
            <a:gdLst/>
            <a:ahLst/>
            <a:cxnLst/>
            <a:rect l="l" t="t" r="r" b="b"/>
            <a:pathLst>
              <a:path w="18324" h="18590" extrusionOk="0">
                <a:moveTo>
                  <a:pt x="7561" y="3517"/>
                </a:moveTo>
                <a:cubicBezTo>
                  <a:pt x="6870" y="4719"/>
                  <a:pt x="6072" y="5862"/>
                  <a:pt x="4882" y="6910"/>
                </a:cubicBezTo>
                <a:cubicBezTo>
                  <a:pt x="5882" y="5755"/>
                  <a:pt x="6715" y="4624"/>
                  <a:pt x="7561" y="3517"/>
                </a:cubicBezTo>
                <a:close/>
                <a:moveTo>
                  <a:pt x="14371" y="13113"/>
                </a:moveTo>
                <a:cubicBezTo>
                  <a:pt x="14439" y="13139"/>
                  <a:pt x="14504" y="13156"/>
                  <a:pt x="14558" y="13157"/>
                </a:cubicBezTo>
                <a:lnTo>
                  <a:pt x="14558" y="13157"/>
                </a:lnTo>
                <a:cubicBezTo>
                  <a:pt x="14557" y="13157"/>
                  <a:pt x="14556" y="13157"/>
                  <a:pt x="14555" y="13157"/>
                </a:cubicBezTo>
                <a:cubicBezTo>
                  <a:pt x="14503" y="13157"/>
                  <a:pt x="14441" y="13140"/>
                  <a:pt x="14371" y="13113"/>
                </a:cubicBezTo>
                <a:close/>
                <a:moveTo>
                  <a:pt x="7499" y="0"/>
                </a:moveTo>
                <a:cubicBezTo>
                  <a:pt x="6622" y="0"/>
                  <a:pt x="6830" y="1448"/>
                  <a:pt x="6299" y="1933"/>
                </a:cubicBezTo>
                <a:cubicBezTo>
                  <a:pt x="4394" y="3231"/>
                  <a:pt x="3894" y="5386"/>
                  <a:pt x="2441" y="7029"/>
                </a:cubicBezTo>
                <a:cubicBezTo>
                  <a:pt x="1453" y="8255"/>
                  <a:pt x="1346" y="9791"/>
                  <a:pt x="1334" y="11291"/>
                </a:cubicBezTo>
                <a:cubicBezTo>
                  <a:pt x="1488" y="13363"/>
                  <a:pt x="0" y="15399"/>
                  <a:pt x="1048" y="17173"/>
                </a:cubicBezTo>
                <a:cubicBezTo>
                  <a:pt x="1561" y="17914"/>
                  <a:pt x="2788" y="18218"/>
                  <a:pt x="4103" y="18218"/>
                </a:cubicBezTo>
                <a:cubicBezTo>
                  <a:pt x="5536" y="18218"/>
                  <a:pt x="7074" y="17857"/>
                  <a:pt x="7906" y="17304"/>
                </a:cubicBezTo>
                <a:lnTo>
                  <a:pt x="9097" y="17423"/>
                </a:lnTo>
                <a:cubicBezTo>
                  <a:pt x="8418" y="18590"/>
                  <a:pt x="11418" y="18233"/>
                  <a:pt x="12895" y="18495"/>
                </a:cubicBezTo>
                <a:cubicBezTo>
                  <a:pt x="12942" y="17959"/>
                  <a:pt x="13299" y="17447"/>
                  <a:pt x="14252" y="17030"/>
                </a:cubicBezTo>
                <a:cubicBezTo>
                  <a:pt x="14264" y="16887"/>
                  <a:pt x="14311" y="16637"/>
                  <a:pt x="14323" y="16506"/>
                </a:cubicBezTo>
                <a:cubicBezTo>
                  <a:pt x="14752" y="13470"/>
                  <a:pt x="15026" y="10422"/>
                  <a:pt x="16717" y="7815"/>
                </a:cubicBezTo>
                <a:lnTo>
                  <a:pt x="16717" y="7815"/>
                </a:lnTo>
                <a:cubicBezTo>
                  <a:pt x="15443" y="9374"/>
                  <a:pt x="14562" y="11113"/>
                  <a:pt x="14371" y="13113"/>
                </a:cubicBezTo>
                <a:cubicBezTo>
                  <a:pt x="14219" y="13062"/>
                  <a:pt x="14033" y="12986"/>
                  <a:pt x="13871" y="12986"/>
                </a:cubicBezTo>
                <a:cubicBezTo>
                  <a:pt x="13843" y="12986"/>
                  <a:pt x="13815" y="12989"/>
                  <a:pt x="13788" y="12994"/>
                </a:cubicBezTo>
                <a:cubicBezTo>
                  <a:pt x="12847" y="10565"/>
                  <a:pt x="15716" y="9458"/>
                  <a:pt x="15681" y="7291"/>
                </a:cubicBezTo>
                <a:lnTo>
                  <a:pt x="15681" y="7291"/>
                </a:lnTo>
                <a:cubicBezTo>
                  <a:pt x="15943" y="7410"/>
                  <a:pt x="16478" y="7636"/>
                  <a:pt x="16764" y="7755"/>
                </a:cubicBezTo>
                <a:cubicBezTo>
                  <a:pt x="17157" y="7172"/>
                  <a:pt x="17621" y="6612"/>
                  <a:pt x="18193" y="6124"/>
                </a:cubicBezTo>
                <a:cubicBezTo>
                  <a:pt x="18324" y="5862"/>
                  <a:pt x="17931" y="5386"/>
                  <a:pt x="17419" y="4874"/>
                </a:cubicBezTo>
                <a:cubicBezTo>
                  <a:pt x="14573" y="5838"/>
                  <a:pt x="13752" y="8291"/>
                  <a:pt x="12561" y="10375"/>
                </a:cubicBezTo>
                <a:cubicBezTo>
                  <a:pt x="12847" y="9422"/>
                  <a:pt x="12966" y="8220"/>
                  <a:pt x="13895" y="7505"/>
                </a:cubicBezTo>
                <a:cubicBezTo>
                  <a:pt x="14966" y="6422"/>
                  <a:pt x="15240" y="5136"/>
                  <a:pt x="16609" y="4433"/>
                </a:cubicBezTo>
                <a:lnTo>
                  <a:pt x="16871" y="4350"/>
                </a:lnTo>
                <a:cubicBezTo>
                  <a:pt x="16609" y="4124"/>
                  <a:pt x="16347" y="3886"/>
                  <a:pt x="16074" y="3648"/>
                </a:cubicBezTo>
                <a:cubicBezTo>
                  <a:pt x="14907" y="2695"/>
                  <a:pt x="13180" y="1516"/>
                  <a:pt x="11573" y="1374"/>
                </a:cubicBezTo>
                <a:cubicBezTo>
                  <a:pt x="11490" y="1504"/>
                  <a:pt x="11347" y="1790"/>
                  <a:pt x="11347" y="1790"/>
                </a:cubicBezTo>
                <a:cubicBezTo>
                  <a:pt x="10799" y="1564"/>
                  <a:pt x="10263" y="1231"/>
                  <a:pt x="9739" y="921"/>
                </a:cubicBezTo>
                <a:cubicBezTo>
                  <a:pt x="8954" y="1731"/>
                  <a:pt x="8251" y="2600"/>
                  <a:pt x="7561" y="3517"/>
                </a:cubicBezTo>
                <a:cubicBezTo>
                  <a:pt x="8120" y="2540"/>
                  <a:pt x="8632" y="1564"/>
                  <a:pt x="9251" y="623"/>
                </a:cubicBezTo>
                <a:cubicBezTo>
                  <a:pt x="8666" y="286"/>
                  <a:pt x="8145" y="1"/>
                  <a:pt x="7667" y="1"/>
                </a:cubicBezTo>
                <a:cubicBezTo>
                  <a:pt x="7639" y="1"/>
                  <a:pt x="7612" y="2"/>
                  <a:pt x="7584" y="4"/>
                </a:cubicBezTo>
                <a:cubicBezTo>
                  <a:pt x="7555" y="1"/>
                  <a:pt x="7527" y="0"/>
                  <a:pt x="74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0"/>
          <p:cNvSpPr/>
          <p:nvPr/>
        </p:nvSpPr>
        <p:spPr>
          <a:xfrm rot="10800000" flipH="1">
            <a:off x="8021725" y="-240195"/>
            <a:ext cx="1522919" cy="1314696"/>
          </a:xfrm>
          <a:custGeom>
            <a:avLst/>
            <a:gdLst/>
            <a:ahLst/>
            <a:cxnLst/>
            <a:rect l="l" t="t" r="r" b="b"/>
            <a:pathLst>
              <a:path w="49793" h="42985" extrusionOk="0">
                <a:moveTo>
                  <a:pt x="29016" y="7980"/>
                </a:moveTo>
                <a:lnTo>
                  <a:pt x="29016" y="7980"/>
                </a:lnTo>
                <a:cubicBezTo>
                  <a:pt x="26385" y="9219"/>
                  <a:pt x="23599" y="10207"/>
                  <a:pt x="19813" y="10350"/>
                </a:cubicBezTo>
                <a:cubicBezTo>
                  <a:pt x="23206" y="9647"/>
                  <a:pt x="26147" y="8766"/>
                  <a:pt x="29016" y="7980"/>
                </a:cubicBezTo>
                <a:close/>
                <a:moveTo>
                  <a:pt x="39018" y="37377"/>
                </a:moveTo>
                <a:lnTo>
                  <a:pt x="39018" y="37377"/>
                </a:lnTo>
                <a:cubicBezTo>
                  <a:pt x="39338" y="37658"/>
                  <a:pt x="39594" y="37876"/>
                  <a:pt x="39743" y="37876"/>
                </a:cubicBezTo>
                <a:lnTo>
                  <a:pt x="39743" y="37876"/>
                </a:lnTo>
                <a:cubicBezTo>
                  <a:pt x="39743" y="37876"/>
                  <a:pt x="39743" y="37876"/>
                  <a:pt x="39742" y="37876"/>
                </a:cubicBezTo>
                <a:cubicBezTo>
                  <a:pt x="39591" y="37876"/>
                  <a:pt x="39328" y="37658"/>
                  <a:pt x="39018" y="37377"/>
                </a:cubicBezTo>
                <a:close/>
                <a:moveTo>
                  <a:pt x="31183" y="0"/>
                </a:moveTo>
                <a:cubicBezTo>
                  <a:pt x="29876" y="0"/>
                  <a:pt x="28973" y="2316"/>
                  <a:pt x="27611" y="2372"/>
                </a:cubicBezTo>
                <a:cubicBezTo>
                  <a:pt x="27165" y="2320"/>
                  <a:pt x="26733" y="2296"/>
                  <a:pt x="26314" y="2296"/>
                </a:cubicBezTo>
                <a:cubicBezTo>
                  <a:pt x="21451" y="2296"/>
                  <a:pt x="18318" y="5561"/>
                  <a:pt x="13681" y="6635"/>
                </a:cubicBezTo>
                <a:cubicBezTo>
                  <a:pt x="10026" y="7659"/>
                  <a:pt x="8347" y="10838"/>
                  <a:pt x="7037" y="13993"/>
                </a:cubicBezTo>
                <a:cubicBezTo>
                  <a:pt x="5716" y="18541"/>
                  <a:pt x="1" y="20934"/>
                  <a:pt x="1429" y="25994"/>
                </a:cubicBezTo>
                <a:cubicBezTo>
                  <a:pt x="3120" y="30578"/>
                  <a:pt x="15241" y="34567"/>
                  <a:pt x="20182" y="34805"/>
                </a:cubicBezTo>
                <a:lnTo>
                  <a:pt x="23337" y="36531"/>
                </a:lnTo>
                <a:cubicBezTo>
                  <a:pt x="20741" y="37591"/>
                  <a:pt x="29254" y="40722"/>
                  <a:pt x="33160" y="42985"/>
                </a:cubicBezTo>
                <a:cubicBezTo>
                  <a:pt x="33361" y="42581"/>
                  <a:pt x="33860" y="42312"/>
                  <a:pt x="34771" y="42312"/>
                </a:cubicBezTo>
                <a:cubicBezTo>
                  <a:pt x="35419" y="42312"/>
                  <a:pt x="36277" y="42448"/>
                  <a:pt x="37386" y="42770"/>
                </a:cubicBezTo>
                <a:cubicBezTo>
                  <a:pt x="37470" y="42615"/>
                  <a:pt x="37672" y="42318"/>
                  <a:pt x="37755" y="42175"/>
                </a:cubicBezTo>
                <a:cubicBezTo>
                  <a:pt x="39851" y="38746"/>
                  <a:pt x="41673" y="34353"/>
                  <a:pt x="46078" y="33245"/>
                </a:cubicBezTo>
                <a:lnTo>
                  <a:pt x="46078" y="33245"/>
                </a:lnTo>
                <a:cubicBezTo>
                  <a:pt x="42923" y="33341"/>
                  <a:pt x="40184" y="34662"/>
                  <a:pt x="39018" y="37377"/>
                </a:cubicBezTo>
                <a:cubicBezTo>
                  <a:pt x="38589" y="36984"/>
                  <a:pt x="38065" y="36472"/>
                  <a:pt x="37636" y="36234"/>
                </a:cubicBezTo>
                <a:cubicBezTo>
                  <a:pt x="36434" y="30769"/>
                  <a:pt x="43542" y="33983"/>
                  <a:pt x="44113" y="30304"/>
                </a:cubicBezTo>
                <a:cubicBezTo>
                  <a:pt x="44637" y="31031"/>
                  <a:pt x="45661" y="32483"/>
                  <a:pt x="46185" y="33221"/>
                </a:cubicBezTo>
                <a:cubicBezTo>
                  <a:pt x="46673" y="33121"/>
                  <a:pt x="47190" y="33062"/>
                  <a:pt x="47734" y="33062"/>
                </a:cubicBezTo>
                <a:cubicBezTo>
                  <a:pt x="48290" y="33062"/>
                  <a:pt x="48874" y="33124"/>
                  <a:pt x="49483" y="33269"/>
                </a:cubicBezTo>
                <a:cubicBezTo>
                  <a:pt x="49793" y="33079"/>
                  <a:pt x="49245" y="31436"/>
                  <a:pt x="48519" y="29423"/>
                </a:cubicBezTo>
                <a:cubicBezTo>
                  <a:pt x="46404" y="27941"/>
                  <a:pt x="44628" y="27416"/>
                  <a:pt x="43042" y="27416"/>
                </a:cubicBezTo>
                <a:cubicBezTo>
                  <a:pt x="40333" y="27416"/>
                  <a:pt x="38177" y="28948"/>
                  <a:pt x="35827" y="29864"/>
                </a:cubicBezTo>
                <a:cubicBezTo>
                  <a:pt x="36845" y="28824"/>
                  <a:pt x="37671" y="27157"/>
                  <a:pt x="39563" y="27157"/>
                </a:cubicBezTo>
                <a:cubicBezTo>
                  <a:pt x="39773" y="27157"/>
                  <a:pt x="39995" y="27177"/>
                  <a:pt x="40232" y="27221"/>
                </a:cubicBezTo>
                <a:cubicBezTo>
                  <a:pt x="40305" y="27223"/>
                  <a:pt x="40376" y="27224"/>
                  <a:pt x="40447" y="27224"/>
                </a:cubicBezTo>
                <a:cubicBezTo>
                  <a:pt x="42321" y="27224"/>
                  <a:pt x="43490" y="26391"/>
                  <a:pt x="45010" y="26391"/>
                </a:cubicBezTo>
                <a:cubicBezTo>
                  <a:pt x="45657" y="26391"/>
                  <a:pt x="46366" y="26542"/>
                  <a:pt x="47221" y="26971"/>
                </a:cubicBezTo>
                <a:lnTo>
                  <a:pt x="47745" y="27328"/>
                </a:lnTo>
                <a:cubicBezTo>
                  <a:pt x="47388" y="26363"/>
                  <a:pt x="47019" y="25387"/>
                  <a:pt x="46733" y="24542"/>
                </a:cubicBezTo>
                <a:cubicBezTo>
                  <a:pt x="45054" y="20351"/>
                  <a:pt x="42637" y="14505"/>
                  <a:pt x="39494" y="11064"/>
                </a:cubicBezTo>
                <a:cubicBezTo>
                  <a:pt x="39232" y="11207"/>
                  <a:pt x="38684" y="11493"/>
                  <a:pt x="38684" y="11493"/>
                </a:cubicBezTo>
                <a:cubicBezTo>
                  <a:pt x="37708" y="9981"/>
                  <a:pt x="36862" y="8266"/>
                  <a:pt x="36065" y="6611"/>
                </a:cubicBezTo>
                <a:cubicBezTo>
                  <a:pt x="33684" y="6825"/>
                  <a:pt x="31362" y="7349"/>
                  <a:pt x="29016" y="7980"/>
                </a:cubicBezTo>
                <a:cubicBezTo>
                  <a:pt x="31100" y="7004"/>
                  <a:pt x="33124" y="5885"/>
                  <a:pt x="35303" y="5063"/>
                </a:cubicBezTo>
                <a:cubicBezTo>
                  <a:pt x="34362" y="3146"/>
                  <a:pt x="33445" y="1468"/>
                  <a:pt x="32338" y="587"/>
                </a:cubicBezTo>
                <a:cubicBezTo>
                  <a:pt x="31913" y="167"/>
                  <a:pt x="31534" y="0"/>
                  <a:pt x="3118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0"/>
          <p:cNvSpPr/>
          <p:nvPr/>
        </p:nvSpPr>
        <p:spPr>
          <a:xfrm rot="10800000" flipH="1">
            <a:off x="8273461" y="4196791"/>
            <a:ext cx="806251" cy="813408"/>
          </a:xfrm>
          <a:custGeom>
            <a:avLst/>
            <a:gdLst/>
            <a:ahLst/>
            <a:cxnLst/>
            <a:rect l="l" t="t" r="r" b="b"/>
            <a:pathLst>
              <a:path w="26361" h="26595" extrusionOk="0">
                <a:moveTo>
                  <a:pt x="19169" y="16788"/>
                </a:moveTo>
                <a:cubicBezTo>
                  <a:pt x="17748" y="18374"/>
                  <a:pt x="16523" y="19960"/>
                  <a:pt x="15302" y="21500"/>
                </a:cubicBezTo>
                <a:lnTo>
                  <a:pt x="15302" y="21500"/>
                </a:lnTo>
                <a:cubicBezTo>
                  <a:pt x="16316" y="19820"/>
                  <a:pt x="17452" y="18223"/>
                  <a:pt x="19169" y="16788"/>
                </a:cubicBezTo>
                <a:close/>
                <a:moveTo>
                  <a:pt x="8049" y="12"/>
                </a:moveTo>
                <a:cubicBezTo>
                  <a:pt x="7977" y="786"/>
                  <a:pt x="7442" y="1524"/>
                  <a:pt x="6096" y="2096"/>
                </a:cubicBezTo>
                <a:cubicBezTo>
                  <a:pt x="6060" y="2274"/>
                  <a:pt x="6001" y="2643"/>
                  <a:pt x="5977" y="2834"/>
                </a:cubicBezTo>
                <a:cubicBezTo>
                  <a:pt x="5287" y="7168"/>
                  <a:pt x="4822" y="11525"/>
                  <a:pt x="2346" y="15204"/>
                </a:cubicBezTo>
                <a:cubicBezTo>
                  <a:pt x="4227" y="12990"/>
                  <a:pt x="5513" y="10549"/>
                  <a:pt x="5834" y="7692"/>
                </a:cubicBezTo>
                <a:cubicBezTo>
                  <a:pt x="5723" y="7653"/>
                  <a:pt x="5625" y="7624"/>
                  <a:pt x="5548" y="7623"/>
                </a:cubicBezTo>
                <a:lnTo>
                  <a:pt x="5548" y="7623"/>
                </a:lnTo>
                <a:cubicBezTo>
                  <a:pt x="5549" y="7623"/>
                  <a:pt x="5551" y="7623"/>
                  <a:pt x="5552" y="7623"/>
                </a:cubicBezTo>
                <a:cubicBezTo>
                  <a:pt x="5632" y="7623"/>
                  <a:pt x="5732" y="7652"/>
                  <a:pt x="5834" y="7692"/>
                </a:cubicBezTo>
                <a:cubicBezTo>
                  <a:pt x="6073" y="7764"/>
                  <a:pt x="6338" y="7891"/>
                  <a:pt x="6568" y="7891"/>
                </a:cubicBezTo>
                <a:cubicBezTo>
                  <a:pt x="6602" y="7891"/>
                  <a:pt x="6635" y="7888"/>
                  <a:pt x="6668" y="7882"/>
                </a:cubicBezTo>
                <a:lnTo>
                  <a:pt x="6668" y="7882"/>
                </a:lnTo>
                <a:cubicBezTo>
                  <a:pt x="7954" y="11359"/>
                  <a:pt x="3810" y="12895"/>
                  <a:pt x="3834" y="15978"/>
                </a:cubicBezTo>
                <a:cubicBezTo>
                  <a:pt x="3441" y="15812"/>
                  <a:pt x="2667" y="15478"/>
                  <a:pt x="2286" y="15300"/>
                </a:cubicBezTo>
                <a:cubicBezTo>
                  <a:pt x="1703" y="16133"/>
                  <a:pt x="1012" y="16919"/>
                  <a:pt x="191" y="17621"/>
                </a:cubicBezTo>
                <a:cubicBezTo>
                  <a:pt x="0" y="17990"/>
                  <a:pt x="536" y="18669"/>
                  <a:pt x="1262" y="19431"/>
                </a:cubicBezTo>
                <a:cubicBezTo>
                  <a:pt x="5346" y="18121"/>
                  <a:pt x="6584" y="14645"/>
                  <a:pt x="8335" y="11680"/>
                </a:cubicBezTo>
                <a:lnTo>
                  <a:pt x="8335" y="11680"/>
                </a:lnTo>
                <a:cubicBezTo>
                  <a:pt x="7906" y="13049"/>
                  <a:pt x="7715" y="14764"/>
                  <a:pt x="6370" y="15752"/>
                </a:cubicBezTo>
                <a:cubicBezTo>
                  <a:pt x="4810" y="17288"/>
                  <a:pt x="4382" y="19121"/>
                  <a:pt x="2405" y="20074"/>
                </a:cubicBezTo>
                <a:lnTo>
                  <a:pt x="2024" y="20193"/>
                </a:lnTo>
                <a:cubicBezTo>
                  <a:pt x="2405" y="20538"/>
                  <a:pt x="2762" y="20872"/>
                  <a:pt x="3072" y="21193"/>
                </a:cubicBezTo>
                <a:cubicBezTo>
                  <a:pt x="4727" y="22574"/>
                  <a:pt x="7180" y="24301"/>
                  <a:pt x="9466" y="24551"/>
                </a:cubicBezTo>
                <a:cubicBezTo>
                  <a:pt x="9585" y="24360"/>
                  <a:pt x="9811" y="23955"/>
                  <a:pt x="9811" y="23955"/>
                </a:cubicBezTo>
                <a:cubicBezTo>
                  <a:pt x="10585" y="24265"/>
                  <a:pt x="11359" y="24765"/>
                  <a:pt x="12085" y="25217"/>
                </a:cubicBezTo>
                <a:cubicBezTo>
                  <a:pt x="13221" y="24093"/>
                  <a:pt x="14231" y="22876"/>
                  <a:pt x="15216" y="21623"/>
                </a:cubicBezTo>
                <a:lnTo>
                  <a:pt x="15216" y="21623"/>
                </a:lnTo>
                <a:cubicBezTo>
                  <a:pt x="14420" y="22973"/>
                  <a:pt x="13667" y="24344"/>
                  <a:pt x="12787" y="25658"/>
                </a:cubicBezTo>
                <a:cubicBezTo>
                  <a:pt x="13600" y="26173"/>
                  <a:pt x="14379" y="26589"/>
                  <a:pt x="15073" y="26589"/>
                </a:cubicBezTo>
                <a:cubicBezTo>
                  <a:pt x="15101" y="26589"/>
                  <a:pt x="15129" y="26588"/>
                  <a:pt x="15157" y="26587"/>
                </a:cubicBezTo>
                <a:cubicBezTo>
                  <a:pt x="15203" y="26592"/>
                  <a:pt x="15248" y="26595"/>
                  <a:pt x="15291" y="26595"/>
                </a:cubicBezTo>
                <a:cubicBezTo>
                  <a:pt x="16507" y="26595"/>
                  <a:pt x="16256" y="24538"/>
                  <a:pt x="17026" y="23848"/>
                </a:cubicBezTo>
                <a:cubicBezTo>
                  <a:pt x="19800" y="22050"/>
                  <a:pt x="20574" y="18991"/>
                  <a:pt x="22670" y="16669"/>
                </a:cubicBezTo>
                <a:cubicBezTo>
                  <a:pt x="24134" y="14919"/>
                  <a:pt x="24313" y="12740"/>
                  <a:pt x="24372" y="10597"/>
                </a:cubicBezTo>
                <a:cubicBezTo>
                  <a:pt x="24206" y="7632"/>
                  <a:pt x="26361" y="4763"/>
                  <a:pt x="24920" y="2203"/>
                </a:cubicBezTo>
                <a:cubicBezTo>
                  <a:pt x="24183" y="1073"/>
                  <a:pt x="22312" y="606"/>
                  <a:pt x="20338" y="606"/>
                </a:cubicBezTo>
                <a:cubicBezTo>
                  <a:pt x="18357" y="606"/>
                  <a:pt x="16272" y="1076"/>
                  <a:pt x="15121" y="1822"/>
                </a:cubicBezTo>
                <a:cubicBezTo>
                  <a:pt x="14704" y="1786"/>
                  <a:pt x="13859" y="1679"/>
                  <a:pt x="13442" y="1631"/>
                </a:cubicBezTo>
                <a:cubicBezTo>
                  <a:pt x="14466" y="0"/>
                  <a:pt x="10156" y="429"/>
                  <a:pt x="8049" y="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0"/>
          <p:cNvGrpSpPr/>
          <p:nvPr/>
        </p:nvGrpSpPr>
        <p:grpSpPr>
          <a:xfrm rot="10800000" flipH="1">
            <a:off x="-1203881" y="-105932"/>
            <a:ext cx="1982397" cy="748126"/>
            <a:chOff x="3019125" y="4208850"/>
            <a:chExt cx="1462700" cy="552000"/>
          </a:xfrm>
        </p:grpSpPr>
        <p:sp>
          <p:nvSpPr>
            <p:cNvPr id="449" name="Google Shape;449;p20"/>
            <p:cNvSpPr/>
            <p:nvPr/>
          </p:nvSpPr>
          <p:spPr>
            <a:xfrm>
              <a:off x="3019125" y="4334825"/>
              <a:ext cx="45250" cy="40275"/>
            </a:xfrm>
            <a:custGeom>
              <a:avLst/>
              <a:gdLst/>
              <a:ahLst/>
              <a:cxnLst/>
              <a:rect l="l" t="t" r="r" b="b"/>
              <a:pathLst>
                <a:path w="1810" h="1611" extrusionOk="0">
                  <a:moveTo>
                    <a:pt x="1143" y="313"/>
                  </a:moveTo>
                  <a:lnTo>
                    <a:pt x="1143" y="313"/>
                  </a:lnTo>
                  <a:cubicBezTo>
                    <a:pt x="1286" y="408"/>
                    <a:pt x="1393" y="467"/>
                    <a:pt x="1488" y="527"/>
                  </a:cubicBezTo>
                  <a:cubicBezTo>
                    <a:pt x="1369" y="479"/>
                    <a:pt x="1262" y="420"/>
                    <a:pt x="1143" y="313"/>
                  </a:cubicBezTo>
                  <a:close/>
                  <a:moveTo>
                    <a:pt x="834" y="1396"/>
                  </a:moveTo>
                  <a:cubicBezTo>
                    <a:pt x="834" y="1420"/>
                    <a:pt x="845" y="1432"/>
                    <a:pt x="845" y="1432"/>
                  </a:cubicBezTo>
                  <a:cubicBezTo>
                    <a:pt x="834" y="1432"/>
                    <a:pt x="834" y="1420"/>
                    <a:pt x="834" y="1396"/>
                  </a:cubicBezTo>
                  <a:close/>
                  <a:moveTo>
                    <a:pt x="898" y="1"/>
                  </a:moveTo>
                  <a:cubicBezTo>
                    <a:pt x="814" y="1"/>
                    <a:pt x="729" y="24"/>
                    <a:pt x="655" y="51"/>
                  </a:cubicBezTo>
                  <a:cubicBezTo>
                    <a:pt x="476" y="122"/>
                    <a:pt x="214" y="51"/>
                    <a:pt x="95" y="229"/>
                  </a:cubicBezTo>
                  <a:cubicBezTo>
                    <a:pt x="0" y="384"/>
                    <a:pt x="238" y="765"/>
                    <a:pt x="369" y="884"/>
                  </a:cubicBezTo>
                  <a:cubicBezTo>
                    <a:pt x="381" y="908"/>
                    <a:pt x="393" y="967"/>
                    <a:pt x="417" y="1003"/>
                  </a:cubicBezTo>
                  <a:cubicBezTo>
                    <a:pt x="411" y="1001"/>
                    <a:pt x="405" y="1000"/>
                    <a:pt x="401" y="1000"/>
                  </a:cubicBezTo>
                  <a:cubicBezTo>
                    <a:pt x="326" y="1000"/>
                    <a:pt x="455" y="1261"/>
                    <a:pt x="500" y="1396"/>
                  </a:cubicBezTo>
                  <a:cubicBezTo>
                    <a:pt x="505" y="1395"/>
                    <a:pt x="509" y="1394"/>
                    <a:pt x="514" y="1394"/>
                  </a:cubicBezTo>
                  <a:cubicBezTo>
                    <a:pt x="545" y="1394"/>
                    <a:pt x="578" y="1429"/>
                    <a:pt x="619" y="1491"/>
                  </a:cubicBezTo>
                  <a:lnTo>
                    <a:pt x="655" y="1491"/>
                  </a:lnTo>
                  <a:cubicBezTo>
                    <a:pt x="737" y="1471"/>
                    <a:pt x="835" y="1442"/>
                    <a:pt x="933" y="1442"/>
                  </a:cubicBezTo>
                  <a:cubicBezTo>
                    <a:pt x="1005" y="1442"/>
                    <a:pt x="1077" y="1458"/>
                    <a:pt x="1143" y="1503"/>
                  </a:cubicBezTo>
                  <a:cubicBezTo>
                    <a:pt x="1084" y="1434"/>
                    <a:pt x="993" y="1390"/>
                    <a:pt x="896" y="1390"/>
                  </a:cubicBezTo>
                  <a:cubicBezTo>
                    <a:pt x="875" y="1390"/>
                    <a:pt x="854" y="1392"/>
                    <a:pt x="834" y="1396"/>
                  </a:cubicBezTo>
                  <a:lnTo>
                    <a:pt x="834" y="1337"/>
                  </a:lnTo>
                  <a:cubicBezTo>
                    <a:pt x="863" y="1301"/>
                    <a:pt x="893" y="1286"/>
                    <a:pt x="923" y="1286"/>
                  </a:cubicBezTo>
                  <a:cubicBezTo>
                    <a:pt x="953" y="1286"/>
                    <a:pt x="982" y="1301"/>
                    <a:pt x="1012" y="1325"/>
                  </a:cubicBezTo>
                  <a:cubicBezTo>
                    <a:pt x="1059" y="1353"/>
                    <a:pt x="1091" y="1395"/>
                    <a:pt x="1142" y="1395"/>
                  </a:cubicBezTo>
                  <a:cubicBezTo>
                    <a:pt x="1157" y="1395"/>
                    <a:pt x="1173" y="1392"/>
                    <a:pt x="1191" y="1384"/>
                  </a:cubicBezTo>
                  <a:lnTo>
                    <a:pt x="1191" y="1384"/>
                  </a:lnTo>
                  <a:cubicBezTo>
                    <a:pt x="1191" y="1420"/>
                    <a:pt x="1167" y="1479"/>
                    <a:pt x="1155" y="1503"/>
                  </a:cubicBezTo>
                  <a:cubicBezTo>
                    <a:pt x="1191" y="1539"/>
                    <a:pt x="1215" y="1563"/>
                    <a:pt x="1226" y="1610"/>
                  </a:cubicBezTo>
                  <a:cubicBezTo>
                    <a:pt x="1250" y="1610"/>
                    <a:pt x="1274" y="1563"/>
                    <a:pt x="1322" y="1503"/>
                  </a:cubicBezTo>
                  <a:cubicBezTo>
                    <a:pt x="1286" y="1253"/>
                    <a:pt x="1107" y="1206"/>
                    <a:pt x="965" y="1146"/>
                  </a:cubicBezTo>
                  <a:cubicBezTo>
                    <a:pt x="982" y="1146"/>
                    <a:pt x="1002" y="1145"/>
                    <a:pt x="1021" y="1145"/>
                  </a:cubicBezTo>
                  <a:cubicBezTo>
                    <a:pt x="1080" y="1145"/>
                    <a:pt x="1140" y="1152"/>
                    <a:pt x="1167" y="1206"/>
                  </a:cubicBezTo>
                  <a:cubicBezTo>
                    <a:pt x="1250" y="1301"/>
                    <a:pt x="1334" y="1301"/>
                    <a:pt x="1369" y="1420"/>
                  </a:cubicBezTo>
                  <a:lnTo>
                    <a:pt x="1369" y="1444"/>
                  </a:lnTo>
                  <a:cubicBezTo>
                    <a:pt x="1381" y="1420"/>
                    <a:pt x="1405" y="1396"/>
                    <a:pt x="1429" y="1384"/>
                  </a:cubicBezTo>
                  <a:cubicBezTo>
                    <a:pt x="1512" y="1253"/>
                    <a:pt x="1631" y="1075"/>
                    <a:pt x="1667" y="908"/>
                  </a:cubicBezTo>
                  <a:lnTo>
                    <a:pt x="1631" y="896"/>
                  </a:lnTo>
                  <a:lnTo>
                    <a:pt x="1727" y="717"/>
                  </a:lnTo>
                  <a:cubicBezTo>
                    <a:pt x="1643" y="646"/>
                    <a:pt x="1572" y="586"/>
                    <a:pt x="1488" y="527"/>
                  </a:cubicBezTo>
                  <a:lnTo>
                    <a:pt x="1488" y="527"/>
                  </a:lnTo>
                  <a:cubicBezTo>
                    <a:pt x="1572" y="563"/>
                    <a:pt x="1667" y="598"/>
                    <a:pt x="1750" y="658"/>
                  </a:cubicBezTo>
                  <a:cubicBezTo>
                    <a:pt x="1786" y="586"/>
                    <a:pt x="1810" y="527"/>
                    <a:pt x="1810" y="479"/>
                  </a:cubicBezTo>
                  <a:cubicBezTo>
                    <a:pt x="1810" y="372"/>
                    <a:pt x="1667" y="408"/>
                    <a:pt x="1619" y="360"/>
                  </a:cubicBezTo>
                  <a:cubicBezTo>
                    <a:pt x="1488" y="170"/>
                    <a:pt x="1262" y="146"/>
                    <a:pt x="1084" y="51"/>
                  </a:cubicBezTo>
                  <a:cubicBezTo>
                    <a:pt x="1027" y="14"/>
                    <a:pt x="963" y="1"/>
                    <a:pt x="8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50700" y="4376150"/>
              <a:ext cx="40800" cy="37950"/>
            </a:xfrm>
            <a:custGeom>
              <a:avLst/>
              <a:gdLst/>
              <a:ahLst/>
              <a:cxnLst/>
              <a:rect l="l" t="t" r="r" b="b"/>
              <a:pathLst>
                <a:path w="1632" h="1518" extrusionOk="0">
                  <a:moveTo>
                    <a:pt x="1000" y="267"/>
                  </a:moveTo>
                  <a:cubicBezTo>
                    <a:pt x="1107" y="326"/>
                    <a:pt x="1227" y="374"/>
                    <a:pt x="1334" y="410"/>
                  </a:cubicBezTo>
                  <a:cubicBezTo>
                    <a:pt x="1227" y="386"/>
                    <a:pt x="1119" y="350"/>
                    <a:pt x="1000" y="267"/>
                  </a:cubicBezTo>
                  <a:close/>
                  <a:moveTo>
                    <a:pt x="798" y="1"/>
                  </a:moveTo>
                  <a:cubicBezTo>
                    <a:pt x="716" y="1"/>
                    <a:pt x="638" y="29"/>
                    <a:pt x="560" y="53"/>
                  </a:cubicBezTo>
                  <a:cubicBezTo>
                    <a:pt x="393" y="136"/>
                    <a:pt x="179" y="41"/>
                    <a:pt x="84" y="207"/>
                  </a:cubicBezTo>
                  <a:cubicBezTo>
                    <a:pt x="0" y="350"/>
                    <a:pt x="167" y="755"/>
                    <a:pt x="298" y="886"/>
                  </a:cubicBezTo>
                  <a:cubicBezTo>
                    <a:pt x="298" y="922"/>
                    <a:pt x="322" y="981"/>
                    <a:pt x="334" y="1005"/>
                  </a:cubicBezTo>
                  <a:cubicBezTo>
                    <a:pt x="328" y="1003"/>
                    <a:pt x="322" y="1002"/>
                    <a:pt x="318" y="1002"/>
                  </a:cubicBezTo>
                  <a:cubicBezTo>
                    <a:pt x="239" y="1002"/>
                    <a:pt x="347" y="1275"/>
                    <a:pt x="381" y="1410"/>
                  </a:cubicBezTo>
                  <a:cubicBezTo>
                    <a:pt x="388" y="1408"/>
                    <a:pt x="396" y="1406"/>
                    <a:pt x="404" y="1406"/>
                  </a:cubicBezTo>
                  <a:cubicBezTo>
                    <a:pt x="436" y="1406"/>
                    <a:pt x="476" y="1429"/>
                    <a:pt x="524" y="1505"/>
                  </a:cubicBezTo>
                  <a:cubicBezTo>
                    <a:pt x="536" y="1481"/>
                    <a:pt x="548" y="1481"/>
                    <a:pt x="572" y="1481"/>
                  </a:cubicBezTo>
                  <a:cubicBezTo>
                    <a:pt x="719" y="1457"/>
                    <a:pt x="866" y="1410"/>
                    <a:pt x="1017" y="1410"/>
                  </a:cubicBezTo>
                  <a:cubicBezTo>
                    <a:pt x="1086" y="1410"/>
                    <a:pt x="1156" y="1420"/>
                    <a:pt x="1227" y="1446"/>
                  </a:cubicBezTo>
                  <a:cubicBezTo>
                    <a:pt x="1133" y="1391"/>
                    <a:pt x="1044" y="1362"/>
                    <a:pt x="954" y="1362"/>
                  </a:cubicBezTo>
                  <a:cubicBezTo>
                    <a:pt x="906" y="1362"/>
                    <a:pt x="859" y="1370"/>
                    <a:pt x="810" y="1386"/>
                  </a:cubicBezTo>
                  <a:lnTo>
                    <a:pt x="810" y="1327"/>
                  </a:lnTo>
                  <a:cubicBezTo>
                    <a:pt x="848" y="1282"/>
                    <a:pt x="888" y="1266"/>
                    <a:pt x="928" y="1266"/>
                  </a:cubicBezTo>
                  <a:cubicBezTo>
                    <a:pt x="1015" y="1266"/>
                    <a:pt x="1105" y="1340"/>
                    <a:pt x="1191" y="1340"/>
                  </a:cubicBezTo>
                  <a:cubicBezTo>
                    <a:pt x="1211" y="1340"/>
                    <a:pt x="1231" y="1336"/>
                    <a:pt x="1250" y="1327"/>
                  </a:cubicBezTo>
                  <a:lnTo>
                    <a:pt x="1250" y="1327"/>
                  </a:lnTo>
                  <a:cubicBezTo>
                    <a:pt x="1250" y="1350"/>
                    <a:pt x="1238" y="1410"/>
                    <a:pt x="1238" y="1446"/>
                  </a:cubicBezTo>
                  <a:cubicBezTo>
                    <a:pt x="1298" y="1458"/>
                    <a:pt x="1346" y="1481"/>
                    <a:pt x="1381" y="1517"/>
                  </a:cubicBezTo>
                  <a:cubicBezTo>
                    <a:pt x="1405" y="1517"/>
                    <a:pt x="1429" y="1469"/>
                    <a:pt x="1465" y="1398"/>
                  </a:cubicBezTo>
                  <a:cubicBezTo>
                    <a:pt x="1346" y="1160"/>
                    <a:pt x="1155" y="1160"/>
                    <a:pt x="976" y="1112"/>
                  </a:cubicBezTo>
                  <a:cubicBezTo>
                    <a:pt x="1006" y="1107"/>
                    <a:pt x="1037" y="1103"/>
                    <a:pt x="1069" y="1103"/>
                  </a:cubicBezTo>
                  <a:cubicBezTo>
                    <a:pt x="1116" y="1103"/>
                    <a:pt x="1165" y="1113"/>
                    <a:pt x="1215" y="1148"/>
                  </a:cubicBezTo>
                  <a:cubicBezTo>
                    <a:pt x="1310" y="1219"/>
                    <a:pt x="1417" y="1208"/>
                    <a:pt x="1488" y="1315"/>
                  </a:cubicBezTo>
                  <a:lnTo>
                    <a:pt x="1512" y="1327"/>
                  </a:lnTo>
                  <a:cubicBezTo>
                    <a:pt x="1524" y="1291"/>
                    <a:pt x="1536" y="1255"/>
                    <a:pt x="1512" y="1243"/>
                  </a:cubicBezTo>
                  <a:cubicBezTo>
                    <a:pt x="1548" y="1100"/>
                    <a:pt x="1608" y="886"/>
                    <a:pt x="1596" y="731"/>
                  </a:cubicBezTo>
                  <a:lnTo>
                    <a:pt x="1548" y="731"/>
                  </a:lnTo>
                  <a:cubicBezTo>
                    <a:pt x="1548" y="672"/>
                    <a:pt x="1572" y="588"/>
                    <a:pt x="1584" y="529"/>
                  </a:cubicBezTo>
                  <a:cubicBezTo>
                    <a:pt x="1512" y="493"/>
                    <a:pt x="1417" y="446"/>
                    <a:pt x="1334" y="410"/>
                  </a:cubicBezTo>
                  <a:lnTo>
                    <a:pt x="1334" y="410"/>
                  </a:lnTo>
                  <a:cubicBezTo>
                    <a:pt x="1417" y="434"/>
                    <a:pt x="1512" y="446"/>
                    <a:pt x="1596" y="469"/>
                  </a:cubicBezTo>
                  <a:cubicBezTo>
                    <a:pt x="1608" y="410"/>
                    <a:pt x="1631" y="338"/>
                    <a:pt x="1608" y="291"/>
                  </a:cubicBezTo>
                  <a:cubicBezTo>
                    <a:pt x="1602" y="247"/>
                    <a:pt x="1577" y="238"/>
                    <a:pt x="1545" y="238"/>
                  </a:cubicBezTo>
                  <a:cubicBezTo>
                    <a:pt x="1524" y="238"/>
                    <a:pt x="1501" y="242"/>
                    <a:pt x="1478" y="242"/>
                  </a:cubicBezTo>
                  <a:cubicBezTo>
                    <a:pt x="1460" y="242"/>
                    <a:pt x="1443" y="240"/>
                    <a:pt x="1429" y="231"/>
                  </a:cubicBezTo>
                  <a:cubicBezTo>
                    <a:pt x="1286" y="88"/>
                    <a:pt x="1096" y="112"/>
                    <a:pt x="929" y="29"/>
                  </a:cubicBezTo>
                  <a:cubicBezTo>
                    <a:pt x="884" y="8"/>
                    <a:pt x="840" y="1"/>
                    <a:pt x="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4445175" y="4572750"/>
              <a:ext cx="36650" cy="37200"/>
            </a:xfrm>
            <a:custGeom>
              <a:avLst/>
              <a:gdLst/>
              <a:ahLst/>
              <a:cxnLst/>
              <a:rect l="l" t="t" r="r" b="b"/>
              <a:pathLst>
                <a:path w="1466" h="1488" extrusionOk="0">
                  <a:moveTo>
                    <a:pt x="650" y="0"/>
                  </a:moveTo>
                  <a:cubicBezTo>
                    <a:pt x="553" y="0"/>
                    <a:pt x="470" y="52"/>
                    <a:pt x="394" y="118"/>
                  </a:cubicBezTo>
                  <a:cubicBezTo>
                    <a:pt x="275" y="237"/>
                    <a:pt x="72" y="202"/>
                    <a:pt x="25" y="380"/>
                  </a:cubicBezTo>
                  <a:cubicBezTo>
                    <a:pt x="1" y="547"/>
                    <a:pt x="299" y="868"/>
                    <a:pt x="441" y="964"/>
                  </a:cubicBezTo>
                  <a:cubicBezTo>
                    <a:pt x="453" y="987"/>
                    <a:pt x="489" y="1035"/>
                    <a:pt x="501" y="1071"/>
                  </a:cubicBezTo>
                  <a:cubicBezTo>
                    <a:pt x="496" y="1070"/>
                    <a:pt x="492" y="1069"/>
                    <a:pt x="488" y="1069"/>
                  </a:cubicBezTo>
                  <a:cubicBezTo>
                    <a:pt x="414" y="1069"/>
                    <a:pt x="612" y="1292"/>
                    <a:pt x="680" y="1428"/>
                  </a:cubicBezTo>
                  <a:cubicBezTo>
                    <a:pt x="692" y="1420"/>
                    <a:pt x="704" y="1414"/>
                    <a:pt x="718" y="1414"/>
                  </a:cubicBezTo>
                  <a:cubicBezTo>
                    <a:pt x="743" y="1414"/>
                    <a:pt x="772" y="1433"/>
                    <a:pt x="811" y="1487"/>
                  </a:cubicBezTo>
                  <a:lnTo>
                    <a:pt x="834" y="1464"/>
                  </a:lnTo>
                  <a:cubicBezTo>
                    <a:pt x="935" y="1413"/>
                    <a:pt x="1045" y="1337"/>
                    <a:pt x="1163" y="1337"/>
                  </a:cubicBezTo>
                  <a:cubicBezTo>
                    <a:pt x="1184" y="1337"/>
                    <a:pt x="1206" y="1339"/>
                    <a:pt x="1227" y="1345"/>
                  </a:cubicBezTo>
                  <a:cubicBezTo>
                    <a:pt x="1186" y="1315"/>
                    <a:pt x="1135" y="1300"/>
                    <a:pt x="1086" y="1300"/>
                  </a:cubicBezTo>
                  <a:cubicBezTo>
                    <a:pt x="1037" y="1300"/>
                    <a:pt x="989" y="1315"/>
                    <a:pt x="953" y="1345"/>
                  </a:cubicBezTo>
                  <a:cubicBezTo>
                    <a:pt x="953" y="1333"/>
                    <a:pt x="953" y="1309"/>
                    <a:pt x="930" y="1285"/>
                  </a:cubicBezTo>
                  <a:cubicBezTo>
                    <a:pt x="949" y="1224"/>
                    <a:pt x="979" y="1206"/>
                    <a:pt x="1014" y="1206"/>
                  </a:cubicBezTo>
                  <a:cubicBezTo>
                    <a:pt x="1064" y="1206"/>
                    <a:pt x="1123" y="1244"/>
                    <a:pt x="1171" y="1244"/>
                  </a:cubicBezTo>
                  <a:cubicBezTo>
                    <a:pt x="1193" y="1244"/>
                    <a:pt x="1212" y="1236"/>
                    <a:pt x="1227" y="1214"/>
                  </a:cubicBezTo>
                  <a:cubicBezTo>
                    <a:pt x="1227" y="1249"/>
                    <a:pt x="1251" y="1309"/>
                    <a:pt x="1251" y="1333"/>
                  </a:cubicBezTo>
                  <a:cubicBezTo>
                    <a:pt x="1287" y="1345"/>
                    <a:pt x="1323" y="1356"/>
                    <a:pt x="1346" y="1392"/>
                  </a:cubicBezTo>
                  <a:cubicBezTo>
                    <a:pt x="1346" y="1392"/>
                    <a:pt x="1370" y="1333"/>
                    <a:pt x="1382" y="1261"/>
                  </a:cubicBezTo>
                  <a:cubicBezTo>
                    <a:pt x="1275" y="1035"/>
                    <a:pt x="1132" y="1071"/>
                    <a:pt x="989" y="1047"/>
                  </a:cubicBezTo>
                  <a:cubicBezTo>
                    <a:pt x="1034" y="1039"/>
                    <a:pt x="1070" y="1018"/>
                    <a:pt x="1105" y="1018"/>
                  </a:cubicBezTo>
                  <a:cubicBezTo>
                    <a:pt x="1126" y="1018"/>
                    <a:pt x="1146" y="1025"/>
                    <a:pt x="1168" y="1047"/>
                  </a:cubicBezTo>
                  <a:cubicBezTo>
                    <a:pt x="1251" y="1106"/>
                    <a:pt x="1323" y="1083"/>
                    <a:pt x="1382" y="1166"/>
                  </a:cubicBezTo>
                  <a:lnTo>
                    <a:pt x="1394" y="1190"/>
                  </a:lnTo>
                  <a:cubicBezTo>
                    <a:pt x="1394" y="1142"/>
                    <a:pt x="1418" y="1106"/>
                    <a:pt x="1430" y="1106"/>
                  </a:cubicBezTo>
                  <a:cubicBezTo>
                    <a:pt x="1442" y="952"/>
                    <a:pt x="1465" y="737"/>
                    <a:pt x="1442" y="571"/>
                  </a:cubicBezTo>
                  <a:lnTo>
                    <a:pt x="1406" y="571"/>
                  </a:lnTo>
                  <a:cubicBezTo>
                    <a:pt x="1394" y="511"/>
                    <a:pt x="1406" y="440"/>
                    <a:pt x="1406" y="380"/>
                  </a:cubicBezTo>
                  <a:cubicBezTo>
                    <a:pt x="1334" y="356"/>
                    <a:pt x="1251" y="321"/>
                    <a:pt x="1168" y="309"/>
                  </a:cubicBezTo>
                  <a:cubicBezTo>
                    <a:pt x="1084" y="297"/>
                    <a:pt x="977" y="273"/>
                    <a:pt x="858" y="213"/>
                  </a:cubicBezTo>
                  <a:lnTo>
                    <a:pt x="858" y="213"/>
                  </a:lnTo>
                  <a:cubicBezTo>
                    <a:pt x="965" y="261"/>
                    <a:pt x="1073" y="273"/>
                    <a:pt x="1168" y="309"/>
                  </a:cubicBezTo>
                  <a:cubicBezTo>
                    <a:pt x="1251" y="309"/>
                    <a:pt x="1334" y="309"/>
                    <a:pt x="1406" y="321"/>
                  </a:cubicBezTo>
                  <a:cubicBezTo>
                    <a:pt x="1406" y="249"/>
                    <a:pt x="1406" y="190"/>
                    <a:pt x="1394" y="142"/>
                  </a:cubicBezTo>
                  <a:cubicBezTo>
                    <a:pt x="1386" y="113"/>
                    <a:pt x="1368" y="104"/>
                    <a:pt x="1347" y="104"/>
                  </a:cubicBezTo>
                  <a:cubicBezTo>
                    <a:pt x="1316" y="104"/>
                    <a:pt x="1276" y="123"/>
                    <a:pt x="1241" y="123"/>
                  </a:cubicBezTo>
                  <a:cubicBezTo>
                    <a:pt x="1232" y="123"/>
                    <a:pt x="1223" y="121"/>
                    <a:pt x="1215" y="118"/>
                  </a:cubicBezTo>
                  <a:cubicBezTo>
                    <a:pt x="1049" y="11"/>
                    <a:pt x="906" y="59"/>
                    <a:pt x="727" y="11"/>
                  </a:cubicBezTo>
                  <a:cubicBezTo>
                    <a:pt x="701" y="4"/>
                    <a:pt x="675" y="0"/>
                    <a:pt x="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3299500" y="4614475"/>
              <a:ext cx="46175" cy="40725"/>
            </a:xfrm>
            <a:custGeom>
              <a:avLst/>
              <a:gdLst/>
              <a:ahLst/>
              <a:cxnLst/>
              <a:rect l="l" t="t" r="r" b="b"/>
              <a:pathLst>
                <a:path w="1847" h="1629" extrusionOk="0">
                  <a:moveTo>
                    <a:pt x="1132" y="271"/>
                  </a:moveTo>
                  <a:cubicBezTo>
                    <a:pt x="1263" y="330"/>
                    <a:pt x="1382" y="390"/>
                    <a:pt x="1501" y="449"/>
                  </a:cubicBezTo>
                  <a:cubicBezTo>
                    <a:pt x="1370" y="426"/>
                    <a:pt x="1251" y="366"/>
                    <a:pt x="1132" y="271"/>
                  </a:cubicBezTo>
                  <a:close/>
                  <a:moveTo>
                    <a:pt x="905" y="0"/>
                  </a:moveTo>
                  <a:cubicBezTo>
                    <a:pt x="820" y="0"/>
                    <a:pt x="734" y="19"/>
                    <a:pt x="656" y="33"/>
                  </a:cubicBezTo>
                  <a:cubicBezTo>
                    <a:pt x="465" y="116"/>
                    <a:pt x="239" y="9"/>
                    <a:pt x="108" y="152"/>
                  </a:cubicBezTo>
                  <a:cubicBezTo>
                    <a:pt x="1" y="307"/>
                    <a:pt x="132" y="723"/>
                    <a:pt x="263" y="854"/>
                  </a:cubicBezTo>
                  <a:cubicBezTo>
                    <a:pt x="263" y="878"/>
                    <a:pt x="287" y="938"/>
                    <a:pt x="287" y="973"/>
                  </a:cubicBezTo>
                  <a:cubicBezTo>
                    <a:pt x="280" y="971"/>
                    <a:pt x="274" y="970"/>
                    <a:pt x="269" y="970"/>
                  </a:cubicBezTo>
                  <a:cubicBezTo>
                    <a:pt x="178" y="970"/>
                    <a:pt x="264" y="1244"/>
                    <a:pt x="287" y="1390"/>
                  </a:cubicBezTo>
                  <a:cubicBezTo>
                    <a:pt x="346" y="1390"/>
                    <a:pt x="394" y="1402"/>
                    <a:pt x="453" y="1497"/>
                  </a:cubicBezTo>
                  <a:lnTo>
                    <a:pt x="489" y="1497"/>
                  </a:lnTo>
                  <a:cubicBezTo>
                    <a:pt x="632" y="1479"/>
                    <a:pt x="775" y="1460"/>
                    <a:pt x="916" y="1460"/>
                  </a:cubicBezTo>
                  <a:cubicBezTo>
                    <a:pt x="1046" y="1460"/>
                    <a:pt x="1173" y="1475"/>
                    <a:pt x="1299" y="1521"/>
                  </a:cubicBezTo>
                  <a:cubicBezTo>
                    <a:pt x="1170" y="1457"/>
                    <a:pt x="1042" y="1414"/>
                    <a:pt x="908" y="1414"/>
                  </a:cubicBezTo>
                  <a:cubicBezTo>
                    <a:pt x="868" y="1414"/>
                    <a:pt x="828" y="1418"/>
                    <a:pt x="787" y="1426"/>
                  </a:cubicBezTo>
                  <a:lnTo>
                    <a:pt x="787" y="1366"/>
                  </a:lnTo>
                  <a:cubicBezTo>
                    <a:pt x="836" y="1329"/>
                    <a:pt x="882" y="1315"/>
                    <a:pt x="925" y="1315"/>
                  </a:cubicBezTo>
                  <a:cubicBezTo>
                    <a:pt x="1042" y="1315"/>
                    <a:pt x="1144" y="1411"/>
                    <a:pt x="1261" y="1411"/>
                  </a:cubicBezTo>
                  <a:cubicBezTo>
                    <a:pt x="1281" y="1411"/>
                    <a:pt x="1301" y="1408"/>
                    <a:pt x="1322" y="1402"/>
                  </a:cubicBezTo>
                  <a:lnTo>
                    <a:pt x="1322" y="1402"/>
                  </a:lnTo>
                  <a:cubicBezTo>
                    <a:pt x="1322" y="1438"/>
                    <a:pt x="1310" y="1497"/>
                    <a:pt x="1310" y="1521"/>
                  </a:cubicBezTo>
                  <a:cubicBezTo>
                    <a:pt x="1370" y="1557"/>
                    <a:pt x="1418" y="1581"/>
                    <a:pt x="1477" y="1628"/>
                  </a:cubicBezTo>
                  <a:cubicBezTo>
                    <a:pt x="1501" y="1628"/>
                    <a:pt x="1537" y="1569"/>
                    <a:pt x="1584" y="1509"/>
                  </a:cubicBezTo>
                  <a:cubicBezTo>
                    <a:pt x="1441" y="1259"/>
                    <a:pt x="1203" y="1247"/>
                    <a:pt x="1001" y="1164"/>
                  </a:cubicBezTo>
                  <a:cubicBezTo>
                    <a:pt x="1022" y="1164"/>
                    <a:pt x="1045" y="1163"/>
                    <a:pt x="1069" y="1163"/>
                  </a:cubicBezTo>
                  <a:cubicBezTo>
                    <a:pt x="1142" y="1163"/>
                    <a:pt x="1224" y="1170"/>
                    <a:pt x="1287" y="1223"/>
                  </a:cubicBezTo>
                  <a:cubicBezTo>
                    <a:pt x="1406" y="1307"/>
                    <a:pt x="1525" y="1307"/>
                    <a:pt x="1608" y="1426"/>
                  </a:cubicBezTo>
                  <a:lnTo>
                    <a:pt x="1620" y="1450"/>
                  </a:lnTo>
                  <a:cubicBezTo>
                    <a:pt x="1644" y="1426"/>
                    <a:pt x="1656" y="1390"/>
                    <a:pt x="1656" y="1319"/>
                  </a:cubicBezTo>
                  <a:cubicBezTo>
                    <a:pt x="1727" y="1164"/>
                    <a:pt x="1799" y="961"/>
                    <a:pt x="1787" y="795"/>
                  </a:cubicBezTo>
                  <a:cubicBezTo>
                    <a:pt x="1775" y="795"/>
                    <a:pt x="1739" y="783"/>
                    <a:pt x="1739" y="783"/>
                  </a:cubicBezTo>
                  <a:cubicBezTo>
                    <a:pt x="1739" y="723"/>
                    <a:pt x="1775" y="664"/>
                    <a:pt x="1787" y="604"/>
                  </a:cubicBezTo>
                  <a:cubicBezTo>
                    <a:pt x="1691" y="545"/>
                    <a:pt x="1596" y="497"/>
                    <a:pt x="1501" y="449"/>
                  </a:cubicBezTo>
                  <a:lnTo>
                    <a:pt x="1501" y="449"/>
                  </a:lnTo>
                  <a:cubicBezTo>
                    <a:pt x="1608" y="485"/>
                    <a:pt x="1691" y="509"/>
                    <a:pt x="1799" y="545"/>
                  </a:cubicBezTo>
                  <a:cubicBezTo>
                    <a:pt x="1834" y="485"/>
                    <a:pt x="1846" y="414"/>
                    <a:pt x="1834" y="366"/>
                  </a:cubicBezTo>
                  <a:cubicBezTo>
                    <a:pt x="1821" y="312"/>
                    <a:pt x="1772" y="308"/>
                    <a:pt x="1722" y="308"/>
                  </a:cubicBezTo>
                  <a:cubicBezTo>
                    <a:pt x="1714" y="308"/>
                    <a:pt x="1705" y="308"/>
                    <a:pt x="1697" y="308"/>
                  </a:cubicBezTo>
                  <a:cubicBezTo>
                    <a:pt x="1668" y="308"/>
                    <a:pt x="1640" y="307"/>
                    <a:pt x="1620" y="295"/>
                  </a:cubicBezTo>
                  <a:cubicBezTo>
                    <a:pt x="1453" y="140"/>
                    <a:pt x="1251" y="140"/>
                    <a:pt x="1072" y="33"/>
                  </a:cubicBezTo>
                  <a:cubicBezTo>
                    <a:pt x="1019" y="9"/>
                    <a:pt x="962" y="0"/>
                    <a:pt x="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3567400" y="4664725"/>
              <a:ext cx="51825" cy="43450"/>
            </a:xfrm>
            <a:custGeom>
              <a:avLst/>
              <a:gdLst/>
              <a:ahLst/>
              <a:cxnLst/>
              <a:rect l="l" t="t" r="r" b="b"/>
              <a:pathLst>
                <a:path w="2073" h="1738" extrusionOk="0">
                  <a:moveTo>
                    <a:pt x="1441" y="273"/>
                  </a:moveTo>
                  <a:lnTo>
                    <a:pt x="1441" y="273"/>
                  </a:lnTo>
                  <a:cubicBezTo>
                    <a:pt x="1341" y="309"/>
                    <a:pt x="1241" y="325"/>
                    <a:pt x="1130" y="325"/>
                  </a:cubicBezTo>
                  <a:cubicBezTo>
                    <a:pt x="1096" y="325"/>
                    <a:pt x="1061" y="323"/>
                    <a:pt x="1024" y="321"/>
                  </a:cubicBezTo>
                  <a:cubicBezTo>
                    <a:pt x="1179" y="309"/>
                    <a:pt x="1310" y="285"/>
                    <a:pt x="1441" y="273"/>
                  </a:cubicBezTo>
                  <a:close/>
                  <a:moveTo>
                    <a:pt x="1251" y="1464"/>
                  </a:moveTo>
                  <a:lnTo>
                    <a:pt x="1251" y="1464"/>
                  </a:lnTo>
                  <a:cubicBezTo>
                    <a:pt x="1262" y="1476"/>
                    <a:pt x="1262" y="1476"/>
                    <a:pt x="1286" y="1476"/>
                  </a:cubicBezTo>
                  <a:cubicBezTo>
                    <a:pt x="1279" y="1483"/>
                    <a:pt x="1273" y="1486"/>
                    <a:pt x="1268" y="1486"/>
                  </a:cubicBezTo>
                  <a:cubicBezTo>
                    <a:pt x="1256" y="1486"/>
                    <a:pt x="1251" y="1472"/>
                    <a:pt x="1251" y="1464"/>
                  </a:cubicBezTo>
                  <a:close/>
                  <a:moveTo>
                    <a:pt x="1624" y="0"/>
                  </a:moveTo>
                  <a:cubicBezTo>
                    <a:pt x="1575" y="0"/>
                    <a:pt x="1520" y="71"/>
                    <a:pt x="1465" y="71"/>
                  </a:cubicBezTo>
                  <a:cubicBezTo>
                    <a:pt x="1427" y="63"/>
                    <a:pt x="1391" y="59"/>
                    <a:pt x="1355" y="59"/>
                  </a:cubicBezTo>
                  <a:cubicBezTo>
                    <a:pt x="1178" y="59"/>
                    <a:pt x="1024" y="142"/>
                    <a:pt x="846" y="142"/>
                  </a:cubicBezTo>
                  <a:cubicBezTo>
                    <a:pt x="691" y="142"/>
                    <a:pt x="584" y="249"/>
                    <a:pt x="477" y="333"/>
                  </a:cubicBezTo>
                  <a:cubicBezTo>
                    <a:pt x="346" y="487"/>
                    <a:pt x="108" y="487"/>
                    <a:pt x="48" y="678"/>
                  </a:cubicBezTo>
                  <a:cubicBezTo>
                    <a:pt x="0" y="856"/>
                    <a:pt x="298" y="1178"/>
                    <a:pt x="489" y="1237"/>
                  </a:cubicBezTo>
                  <a:cubicBezTo>
                    <a:pt x="512" y="1273"/>
                    <a:pt x="548" y="1321"/>
                    <a:pt x="572" y="1345"/>
                  </a:cubicBezTo>
                  <a:cubicBezTo>
                    <a:pt x="429" y="1356"/>
                    <a:pt x="655" y="1583"/>
                    <a:pt x="727" y="1714"/>
                  </a:cubicBezTo>
                  <a:cubicBezTo>
                    <a:pt x="746" y="1704"/>
                    <a:pt x="768" y="1698"/>
                    <a:pt x="795" y="1698"/>
                  </a:cubicBezTo>
                  <a:cubicBezTo>
                    <a:pt x="832" y="1698"/>
                    <a:pt x="878" y="1710"/>
                    <a:pt x="941" y="1737"/>
                  </a:cubicBezTo>
                  <a:cubicBezTo>
                    <a:pt x="953" y="1714"/>
                    <a:pt x="965" y="1702"/>
                    <a:pt x="989" y="1702"/>
                  </a:cubicBezTo>
                  <a:cubicBezTo>
                    <a:pt x="1251" y="1523"/>
                    <a:pt x="1501" y="1333"/>
                    <a:pt x="1822" y="1261"/>
                  </a:cubicBezTo>
                  <a:lnTo>
                    <a:pt x="1822" y="1261"/>
                  </a:lnTo>
                  <a:cubicBezTo>
                    <a:pt x="1608" y="1285"/>
                    <a:pt x="1417" y="1345"/>
                    <a:pt x="1251" y="1464"/>
                  </a:cubicBezTo>
                  <a:cubicBezTo>
                    <a:pt x="1251" y="1440"/>
                    <a:pt x="1239" y="1416"/>
                    <a:pt x="1227" y="1404"/>
                  </a:cubicBezTo>
                  <a:cubicBezTo>
                    <a:pt x="1322" y="1166"/>
                    <a:pt x="1620" y="1297"/>
                    <a:pt x="1774" y="1142"/>
                  </a:cubicBezTo>
                  <a:cubicBezTo>
                    <a:pt x="1786" y="1166"/>
                    <a:pt x="1798" y="1225"/>
                    <a:pt x="1822" y="1261"/>
                  </a:cubicBezTo>
                  <a:cubicBezTo>
                    <a:pt x="1894" y="1237"/>
                    <a:pt x="1965" y="1237"/>
                    <a:pt x="2036" y="1237"/>
                  </a:cubicBezTo>
                  <a:cubicBezTo>
                    <a:pt x="2072" y="1225"/>
                    <a:pt x="2072" y="1166"/>
                    <a:pt x="2072" y="1095"/>
                  </a:cubicBezTo>
                  <a:cubicBezTo>
                    <a:pt x="1974" y="1051"/>
                    <a:pt x="1884" y="1035"/>
                    <a:pt x="1799" y="1035"/>
                  </a:cubicBezTo>
                  <a:cubicBezTo>
                    <a:pt x="1624" y="1035"/>
                    <a:pt x="1470" y="1102"/>
                    <a:pt x="1310" y="1142"/>
                  </a:cubicBezTo>
                  <a:cubicBezTo>
                    <a:pt x="1398" y="1098"/>
                    <a:pt x="1476" y="1034"/>
                    <a:pt x="1582" y="1034"/>
                  </a:cubicBezTo>
                  <a:cubicBezTo>
                    <a:pt x="1590" y="1034"/>
                    <a:pt x="1599" y="1034"/>
                    <a:pt x="1608" y="1035"/>
                  </a:cubicBezTo>
                  <a:cubicBezTo>
                    <a:pt x="1732" y="1035"/>
                    <a:pt x="1833" y="989"/>
                    <a:pt x="1941" y="989"/>
                  </a:cubicBezTo>
                  <a:cubicBezTo>
                    <a:pt x="1968" y="989"/>
                    <a:pt x="1996" y="992"/>
                    <a:pt x="2024" y="999"/>
                  </a:cubicBezTo>
                  <a:lnTo>
                    <a:pt x="2060" y="1023"/>
                  </a:lnTo>
                  <a:cubicBezTo>
                    <a:pt x="2060" y="987"/>
                    <a:pt x="2036" y="940"/>
                    <a:pt x="2072" y="904"/>
                  </a:cubicBezTo>
                  <a:cubicBezTo>
                    <a:pt x="2036" y="749"/>
                    <a:pt x="1977" y="523"/>
                    <a:pt x="1882" y="404"/>
                  </a:cubicBezTo>
                  <a:cubicBezTo>
                    <a:pt x="1858" y="404"/>
                    <a:pt x="1834" y="428"/>
                    <a:pt x="1834" y="428"/>
                  </a:cubicBezTo>
                  <a:cubicBezTo>
                    <a:pt x="1798" y="368"/>
                    <a:pt x="1786" y="309"/>
                    <a:pt x="1774" y="249"/>
                  </a:cubicBezTo>
                  <a:cubicBezTo>
                    <a:pt x="1667" y="249"/>
                    <a:pt x="1548" y="261"/>
                    <a:pt x="1441" y="273"/>
                  </a:cubicBezTo>
                  <a:lnTo>
                    <a:pt x="1763" y="190"/>
                  </a:lnTo>
                  <a:cubicBezTo>
                    <a:pt x="1727" y="106"/>
                    <a:pt x="1715" y="47"/>
                    <a:pt x="1667" y="23"/>
                  </a:cubicBezTo>
                  <a:cubicBezTo>
                    <a:pt x="1654" y="6"/>
                    <a:pt x="1639" y="0"/>
                    <a:pt x="1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3471250" y="4472025"/>
              <a:ext cx="36050" cy="24225"/>
            </a:xfrm>
            <a:custGeom>
              <a:avLst/>
              <a:gdLst/>
              <a:ahLst/>
              <a:cxnLst/>
              <a:rect l="l" t="t" r="r" b="b"/>
              <a:pathLst>
                <a:path w="1442" h="969" extrusionOk="0">
                  <a:moveTo>
                    <a:pt x="1239" y="730"/>
                  </a:moveTo>
                  <a:cubicBezTo>
                    <a:pt x="1264" y="747"/>
                    <a:pt x="1295" y="770"/>
                    <a:pt x="1320" y="790"/>
                  </a:cubicBezTo>
                  <a:lnTo>
                    <a:pt x="1320" y="790"/>
                  </a:lnTo>
                  <a:cubicBezTo>
                    <a:pt x="1247" y="793"/>
                    <a:pt x="1215" y="817"/>
                    <a:pt x="1215" y="873"/>
                  </a:cubicBezTo>
                  <a:cubicBezTo>
                    <a:pt x="1203" y="873"/>
                    <a:pt x="1179" y="849"/>
                    <a:pt x="1168" y="837"/>
                  </a:cubicBezTo>
                  <a:cubicBezTo>
                    <a:pt x="1114" y="778"/>
                    <a:pt x="1144" y="775"/>
                    <a:pt x="1181" y="775"/>
                  </a:cubicBezTo>
                  <a:cubicBezTo>
                    <a:pt x="1185" y="775"/>
                    <a:pt x="1189" y="775"/>
                    <a:pt x="1193" y="775"/>
                  </a:cubicBezTo>
                  <a:cubicBezTo>
                    <a:pt x="1227" y="775"/>
                    <a:pt x="1260" y="772"/>
                    <a:pt x="1239" y="730"/>
                  </a:cubicBezTo>
                  <a:close/>
                  <a:moveTo>
                    <a:pt x="118" y="1"/>
                  </a:moveTo>
                  <a:cubicBezTo>
                    <a:pt x="84" y="1"/>
                    <a:pt x="86" y="24"/>
                    <a:pt x="96" y="63"/>
                  </a:cubicBezTo>
                  <a:cubicBezTo>
                    <a:pt x="144" y="135"/>
                    <a:pt x="1" y="99"/>
                    <a:pt x="96" y="182"/>
                  </a:cubicBezTo>
                  <a:cubicBezTo>
                    <a:pt x="191" y="278"/>
                    <a:pt x="536" y="528"/>
                    <a:pt x="679" y="599"/>
                  </a:cubicBezTo>
                  <a:cubicBezTo>
                    <a:pt x="703" y="611"/>
                    <a:pt x="751" y="659"/>
                    <a:pt x="787" y="671"/>
                  </a:cubicBezTo>
                  <a:cubicBezTo>
                    <a:pt x="784" y="670"/>
                    <a:pt x="782" y="670"/>
                    <a:pt x="780" y="670"/>
                  </a:cubicBezTo>
                  <a:cubicBezTo>
                    <a:pt x="721" y="670"/>
                    <a:pt x="981" y="840"/>
                    <a:pt x="1096" y="933"/>
                  </a:cubicBezTo>
                  <a:cubicBezTo>
                    <a:pt x="1096" y="926"/>
                    <a:pt x="1098" y="923"/>
                    <a:pt x="1103" y="923"/>
                  </a:cubicBezTo>
                  <a:cubicBezTo>
                    <a:pt x="1115" y="923"/>
                    <a:pt x="1146" y="942"/>
                    <a:pt x="1215" y="968"/>
                  </a:cubicBezTo>
                  <a:lnTo>
                    <a:pt x="1215" y="956"/>
                  </a:lnTo>
                  <a:cubicBezTo>
                    <a:pt x="1249" y="899"/>
                    <a:pt x="1240" y="820"/>
                    <a:pt x="1323" y="793"/>
                  </a:cubicBezTo>
                  <a:lnTo>
                    <a:pt x="1323" y="793"/>
                  </a:lnTo>
                  <a:cubicBezTo>
                    <a:pt x="1332" y="800"/>
                    <a:pt x="1340" y="807"/>
                    <a:pt x="1346" y="813"/>
                  </a:cubicBezTo>
                  <a:lnTo>
                    <a:pt x="1418" y="813"/>
                  </a:lnTo>
                  <a:cubicBezTo>
                    <a:pt x="1441" y="813"/>
                    <a:pt x="1394" y="766"/>
                    <a:pt x="1334" y="718"/>
                  </a:cubicBezTo>
                  <a:cubicBezTo>
                    <a:pt x="1246" y="684"/>
                    <a:pt x="1192" y="674"/>
                    <a:pt x="1154" y="674"/>
                  </a:cubicBezTo>
                  <a:cubicBezTo>
                    <a:pt x="1100" y="674"/>
                    <a:pt x="1079" y="694"/>
                    <a:pt x="1037" y="694"/>
                  </a:cubicBezTo>
                  <a:cubicBezTo>
                    <a:pt x="1046" y="675"/>
                    <a:pt x="1040" y="655"/>
                    <a:pt x="1070" y="655"/>
                  </a:cubicBezTo>
                  <a:cubicBezTo>
                    <a:pt x="1077" y="655"/>
                    <a:pt x="1085" y="656"/>
                    <a:pt x="1096" y="659"/>
                  </a:cubicBezTo>
                  <a:cubicBezTo>
                    <a:pt x="1136" y="659"/>
                    <a:pt x="1149" y="643"/>
                    <a:pt x="1178" y="643"/>
                  </a:cubicBezTo>
                  <a:cubicBezTo>
                    <a:pt x="1193" y="643"/>
                    <a:pt x="1211" y="647"/>
                    <a:pt x="1239" y="659"/>
                  </a:cubicBezTo>
                  <a:cubicBezTo>
                    <a:pt x="1239" y="671"/>
                    <a:pt x="1263" y="671"/>
                    <a:pt x="1263" y="671"/>
                  </a:cubicBezTo>
                  <a:cubicBezTo>
                    <a:pt x="1227" y="647"/>
                    <a:pt x="1203" y="635"/>
                    <a:pt x="1168" y="587"/>
                  </a:cubicBezTo>
                  <a:cubicBezTo>
                    <a:pt x="1048" y="480"/>
                    <a:pt x="870" y="361"/>
                    <a:pt x="739" y="278"/>
                  </a:cubicBezTo>
                  <a:cubicBezTo>
                    <a:pt x="691" y="230"/>
                    <a:pt x="632" y="194"/>
                    <a:pt x="584" y="159"/>
                  </a:cubicBezTo>
                  <a:lnTo>
                    <a:pt x="477" y="159"/>
                  </a:lnTo>
                  <a:cubicBezTo>
                    <a:pt x="468" y="163"/>
                    <a:pt x="458" y="166"/>
                    <a:pt x="444" y="166"/>
                  </a:cubicBezTo>
                  <a:cubicBezTo>
                    <a:pt x="421" y="166"/>
                    <a:pt x="387" y="157"/>
                    <a:pt x="334" y="135"/>
                  </a:cubicBezTo>
                  <a:lnTo>
                    <a:pt x="334" y="135"/>
                  </a:lnTo>
                  <a:cubicBezTo>
                    <a:pt x="394" y="159"/>
                    <a:pt x="441" y="159"/>
                    <a:pt x="477" y="159"/>
                  </a:cubicBezTo>
                  <a:cubicBezTo>
                    <a:pt x="513" y="159"/>
                    <a:pt x="525" y="135"/>
                    <a:pt x="536" y="123"/>
                  </a:cubicBezTo>
                  <a:cubicBezTo>
                    <a:pt x="477" y="75"/>
                    <a:pt x="441" y="51"/>
                    <a:pt x="394" y="16"/>
                  </a:cubicBezTo>
                  <a:cubicBezTo>
                    <a:pt x="379" y="8"/>
                    <a:pt x="370" y="6"/>
                    <a:pt x="364" y="6"/>
                  </a:cubicBezTo>
                  <a:cubicBezTo>
                    <a:pt x="345" y="6"/>
                    <a:pt x="369" y="41"/>
                    <a:pt x="353" y="41"/>
                  </a:cubicBezTo>
                  <a:cubicBezTo>
                    <a:pt x="351" y="41"/>
                    <a:pt x="349" y="40"/>
                    <a:pt x="346" y="40"/>
                  </a:cubicBezTo>
                  <a:cubicBezTo>
                    <a:pt x="298" y="20"/>
                    <a:pt x="270" y="17"/>
                    <a:pt x="247" y="17"/>
                  </a:cubicBezTo>
                  <a:cubicBezTo>
                    <a:pt x="232" y="17"/>
                    <a:pt x="220" y="18"/>
                    <a:pt x="207" y="18"/>
                  </a:cubicBezTo>
                  <a:cubicBezTo>
                    <a:pt x="190" y="18"/>
                    <a:pt x="171" y="16"/>
                    <a:pt x="144" y="4"/>
                  </a:cubicBezTo>
                  <a:cubicBezTo>
                    <a:pt x="133" y="2"/>
                    <a:pt x="125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805225" y="4621075"/>
              <a:ext cx="47950" cy="43350"/>
            </a:xfrm>
            <a:custGeom>
              <a:avLst/>
              <a:gdLst/>
              <a:ahLst/>
              <a:cxnLst/>
              <a:rect l="l" t="t" r="r" b="b"/>
              <a:pathLst>
                <a:path w="1918" h="1734" extrusionOk="0">
                  <a:moveTo>
                    <a:pt x="1060" y="281"/>
                  </a:moveTo>
                  <a:cubicBezTo>
                    <a:pt x="965" y="340"/>
                    <a:pt x="858" y="364"/>
                    <a:pt x="727" y="364"/>
                  </a:cubicBezTo>
                  <a:cubicBezTo>
                    <a:pt x="846" y="352"/>
                    <a:pt x="953" y="328"/>
                    <a:pt x="1060" y="281"/>
                  </a:cubicBezTo>
                  <a:close/>
                  <a:moveTo>
                    <a:pt x="1119" y="0"/>
                  </a:moveTo>
                  <a:cubicBezTo>
                    <a:pt x="1068" y="0"/>
                    <a:pt x="1052" y="92"/>
                    <a:pt x="1001" y="102"/>
                  </a:cubicBezTo>
                  <a:cubicBezTo>
                    <a:pt x="798" y="102"/>
                    <a:pt x="703" y="221"/>
                    <a:pt x="536" y="233"/>
                  </a:cubicBezTo>
                  <a:cubicBezTo>
                    <a:pt x="405" y="245"/>
                    <a:pt x="346" y="340"/>
                    <a:pt x="286" y="424"/>
                  </a:cubicBezTo>
                  <a:cubicBezTo>
                    <a:pt x="203" y="566"/>
                    <a:pt x="12" y="578"/>
                    <a:pt x="1" y="745"/>
                  </a:cubicBezTo>
                  <a:cubicBezTo>
                    <a:pt x="1" y="900"/>
                    <a:pt x="298" y="1221"/>
                    <a:pt x="477" y="1281"/>
                  </a:cubicBezTo>
                  <a:cubicBezTo>
                    <a:pt x="489" y="1305"/>
                    <a:pt x="536" y="1352"/>
                    <a:pt x="548" y="1376"/>
                  </a:cubicBezTo>
                  <a:cubicBezTo>
                    <a:pt x="429" y="1400"/>
                    <a:pt x="667" y="1602"/>
                    <a:pt x="763" y="1733"/>
                  </a:cubicBezTo>
                  <a:cubicBezTo>
                    <a:pt x="776" y="1720"/>
                    <a:pt x="799" y="1711"/>
                    <a:pt x="836" y="1711"/>
                  </a:cubicBezTo>
                  <a:cubicBezTo>
                    <a:pt x="866" y="1711"/>
                    <a:pt x="905" y="1717"/>
                    <a:pt x="953" y="1733"/>
                  </a:cubicBezTo>
                  <a:cubicBezTo>
                    <a:pt x="965" y="1733"/>
                    <a:pt x="977" y="1721"/>
                    <a:pt x="1001" y="1709"/>
                  </a:cubicBezTo>
                  <a:cubicBezTo>
                    <a:pt x="1239" y="1507"/>
                    <a:pt x="1429" y="1293"/>
                    <a:pt x="1691" y="1138"/>
                  </a:cubicBezTo>
                  <a:lnTo>
                    <a:pt x="1691" y="1138"/>
                  </a:lnTo>
                  <a:cubicBezTo>
                    <a:pt x="1513" y="1221"/>
                    <a:pt x="1358" y="1305"/>
                    <a:pt x="1215" y="1459"/>
                  </a:cubicBezTo>
                  <a:lnTo>
                    <a:pt x="1179" y="1412"/>
                  </a:lnTo>
                  <a:cubicBezTo>
                    <a:pt x="1239" y="1174"/>
                    <a:pt x="1536" y="1245"/>
                    <a:pt x="1620" y="1055"/>
                  </a:cubicBezTo>
                  <a:cubicBezTo>
                    <a:pt x="1632" y="1066"/>
                    <a:pt x="1679" y="1114"/>
                    <a:pt x="1691" y="1138"/>
                  </a:cubicBezTo>
                  <a:cubicBezTo>
                    <a:pt x="1775" y="1114"/>
                    <a:pt x="1834" y="1078"/>
                    <a:pt x="1906" y="1066"/>
                  </a:cubicBezTo>
                  <a:cubicBezTo>
                    <a:pt x="1917" y="1055"/>
                    <a:pt x="1906" y="995"/>
                    <a:pt x="1870" y="924"/>
                  </a:cubicBezTo>
                  <a:cubicBezTo>
                    <a:pt x="1834" y="918"/>
                    <a:pt x="1800" y="915"/>
                    <a:pt x="1767" y="915"/>
                  </a:cubicBezTo>
                  <a:cubicBezTo>
                    <a:pt x="1534" y="915"/>
                    <a:pt x="1391" y="1053"/>
                    <a:pt x="1203" y="1126"/>
                  </a:cubicBezTo>
                  <a:cubicBezTo>
                    <a:pt x="1263" y="1078"/>
                    <a:pt x="1334" y="995"/>
                    <a:pt x="1441" y="983"/>
                  </a:cubicBezTo>
                  <a:cubicBezTo>
                    <a:pt x="1572" y="947"/>
                    <a:pt x="1655" y="840"/>
                    <a:pt x="1798" y="840"/>
                  </a:cubicBezTo>
                  <a:lnTo>
                    <a:pt x="1834" y="840"/>
                  </a:lnTo>
                  <a:cubicBezTo>
                    <a:pt x="1810" y="816"/>
                    <a:pt x="1798" y="781"/>
                    <a:pt x="1798" y="709"/>
                  </a:cubicBezTo>
                  <a:cubicBezTo>
                    <a:pt x="1727" y="578"/>
                    <a:pt x="1596" y="400"/>
                    <a:pt x="1453" y="304"/>
                  </a:cubicBezTo>
                  <a:lnTo>
                    <a:pt x="1429" y="340"/>
                  </a:lnTo>
                  <a:cubicBezTo>
                    <a:pt x="1382" y="293"/>
                    <a:pt x="1358" y="233"/>
                    <a:pt x="1310" y="185"/>
                  </a:cubicBezTo>
                  <a:cubicBezTo>
                    <a:pt x="1215" y="221"/>
                    <a:pt x="1144" y="245"/>
                    <a:pt x="1060" y="281"/>
                  </a:cubicBezTo>
                  <a:lnTo>
                    <a:pt x="1274" y="150"/>
                  </a:lnTo>
                  <a:cubicBezTo>
                    <a:pt x="1239" y="90"/>
                    <a:pt x="1191" y="43"/>
                    <a:pt x="1144" y="7"/>
                  </a:cubicBezTo>
                  <a:cubicBezTo>
                    <a:pt x="1134" y="2"/>
                    <a:pt x="1126" y="0"/>
                    <a:pt x="1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3988875" y="4481325"/>
              <a:ext cx="42900" cy="31775"/>
            </a:xfrm>
            <a:custGeom>
              <a:avLst/>
              <a:gdLst/>
              <a:ahLst/>
              <a:cxnLst/>
              <a:rect l="l" t="t" r="r" b="b"/>
              <a:pathLst>
                <a:path w="1716" h="1271" extrusionOk="0">
                  <a:moveTo>
                    <a:pt x="1251" y="953"/>
                  </a:moveTo>
                  <a:lnTo>
                    <a:pt x="1251" y="953"/>
                  </a:lnTo>
                  <a:cubicBezTo>
                    <a:pt x="1179" y="989"/>
                    <a:pt x="1108" y="1013"/>
                    <a:pt x="1048" y="1061"/>
                  </a:cubicBezTo>
                  <a:cubicBezTo>
                    <a:pt x="1096" y="1001"/>
                    <a:pt x="1156" y="965"/>
                    <a:pt x="1251" y="953"/>
                  </a:cubicBezTo>
                  <a:close/>
                  <a:moveTo>
                    <a:pt x="572" y="1"/>
                  </a:moveTo>
                  <a:cubicBezTo>
                    <a:pt x="563" y="28"/>
                    <a:pt x="541" y="41"/>
                    <a:pt x="485" y="41"/>
                  </a:cubicBezTo>
                  <a:cubicBezTo>
                    <a:pt x="466" y="41"/>
                    <a:pt x="444" y="40"/>
                    <a:pt x="417" y="37"/>
                  </a:cubicBezTo>
                  <a:cubicBezTo>
                    <a:pt x="417" y="49"/>
                    <a:pt x="405" y="60"/>
                    <a:pt x="405" y="60"/>
                  </a:cubicBezTo>
                  <a:cubicBezTo>
                    <a:pt x="322" y="227"/>
                    <a:pt x="286" y="406"/>
                    <a:pt x="144" y="537"/>
                  </a:cubicBezTo>
                  <a:cubicBezTo>
                    <a:pt x="239" y="465"/>
                    <a:pt x="334" y="394"/>
                    <a:pt x="358" y="275"/>
                  </a:cubicBezTo>
                  <a:cubicBezTo>
                    <a:pt x="382" y="287"/>
                    <a:pt x="405" y="299"/>
                    <a:pt x="417" y="299"/>
                  </a:cubicBezTo>
                  <a:cubicBezTo>
                    <a:pt x="501" y="501"/>
                    <a:pt x="227" y="465"/>
                    <a:pt x="239" y="620"/>
                  </a:cubicBezTo>
                  <a:cubicBezTo>
                    <a:pt x="215" y="596"/>
                    <a:pt x="167" y="572"/>
                    <a:pt x="144" y="561"/>
                  </a:cubicBezTo>
                  <a:cubicBezTo>
                    <a:pt x="108" y="584"/>
                    <a:pt x="60" y="596"/>
                    <a:pt x="24" y="632"/>
                  </a:cubicBezTo>
                  <a:cubicBezTo>
                    <a:pt x="1" y="644"/>
                    <a:pt x="48" y="691"/>
                    <a:pt x="108" y="739"/>
                  </a:cubicBezTo>
                  <a:cubicBezTo>
                    <a:pt x="358" y="739"/>
                    <a:pt x="405" y="596"/>
                    <a:pt x="525" y="513"/>
                  </a:cubicBezTo>
                  <a:lnTo>
                    <a:pt x="525" y="513"/>
                  </a:lnTo>
                  <a:cubicBezTo>
                    <a:pt x="501" y="561"/>
                    <a:pt x="501" y="632"/>
                    <a:pt x="405" y="644"/>
                  </a:cubicBezTo>
                  <a:cubicBezTo>
                    <a:pt x="298" y="691"/>
                    <a:pt x="298" y="763"/>
                    <a:pt x="179" y="775"/>
                  </a:cubicBezTo>
                  <a:lnTo>
                    <a:pt x="155" y="775"/>
                  </a:lnTo>
                  <a:cubicBezTo>
                    <a:pt x="179" y="811"/>
                    <a:pt x="215" y="822"/>
                    <a:pt x="263" y="822"/>
                  </a:cubicBezTo>
                  <a:cubicBezTo>
                    <a:pt x="382" y="906"/>
                    <a:pt x="572" y="1037"/>
                    <a:pt x="715" y="1072"/>
                  </a:cubicBezTo>
                  <a:lnTo>
                    <a:pt x="739" y="1061"/>
                  </a:lnTo>
                  <a:cubicBezTo>
                    <a:pt x="798" y="1072"/>
                    <a:pt x="834" y="1120"/>
                    <a:pt x="894" y="1144"/>
                  </a:cubicBezTo>
                  <a:cubicBezTo>
                    <a:pt x="932" y="1125"/>
                    <a:pt x="978" y="1106"/>
                    <a:pt x="1019" y="1080"/>
                  </a:cubicBezTo>
                  <a:lnTo>
                    <a:pt x="1019" y="1080"/>
                  </a:lnTo>
                  <a:cubicBezTo>
                    <a:pt x="989" y="1106"/>
                    <a:pt x="969" y="1143"/>
                    <a:pt x="941" y="1180"/>
                  </a:cubicBezTo>
                  <a:cubicBezTo>
                    <a:pt x="1001" y="1227"/>
                    <a:pt x="1060" y="1251"/>
                    <a:pt x="1108" y="1263"/>
                  </a:cubicBezTo>
                  <a:cubicBezTo>
                    <a:pt x="1121" y="1269"/>
                    <a:pt x="1131" y="1271"/>
                    <a:pt x="1138" y="1271"/>
                  </a:cubicBezTo>
                  <a:cubicBezTo>
                    <a:pt x="1175" y="1271"/>
                    <a:pt x="1139" y="1202"/>
                    <a:pt x="1179" y="1192"/>
                  </a:cubicBezTo>
                  <a:cubicBezTo>
                    <a:pt x="1334" y="1180"/>
                    <a:pt x="1358" y="1072"/>
                    <a:pt x="1477" y="1049"/>
                  </a:cubicBezTo>
                  <a:cubicBezTo>
                    <a:pt x="1548" y="1025"/>
                    <a:pt x="1572" y="953"/>
                    <a:pt x="1572" y="882"/>
                  </a:cubicBezTo>
                  <a:cubicBezTo>
                    <a:pt x="1548" y="775"/>
                    <a:pt x="1715" y="751"/>
                    <a:pt x="1644" y="632"/>
                  </a:cubicBezTo>
                  <a:cubicBezTo>
                    <a:pt x="1548" y="525"/>
                    <a:pt x="1167" y="310"/>
                    <a:pt x="1001" y="299"/>
                  </a:cubicBezTo>
                  <a:cubicBezTo>
                    <a:pt x="977" y="287"/>
                    <a:pt x="929" y="251"/>
                    <a:pt x="894" y="239"/>
                  </a:cubicBezTo>
                  <a:cubicBezTo>
                    <a:pt x="989" y="215"/>
                    <a:pt x="703" y="96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4212125" y="4320000"/>
              <a:ext cx="54500" cy="44350"/>
            </a:xfrm>
            <a:custGeom>
              <a:avLst/>
              <a:gdLst/>
              <a:ahLst/>
              <a:cxnLst/>
              <a:rect l="l" t="t" r="r" b="b"/>
              <a:pathLst>
                <a:path w="2180" h="1774" extrusionOk="0">
                  <a:moveTo>
                    <a:pt x="990" y="1450"/>
                  </a:moveTo>
                  <a:cubicBezTo>
                    <a:pt x="1017" y="1450"/>
                    <a:pt x="1044" y="1451"/>
                    <a:pt x="1072" y="1453"/>
                  </a:cubicBezTo>
                  <a:cubicBezTo>
                    <a:pt x="929" y="1453"/>
                    <a:pt x="774" y="1489"/>
                    <a:pt x="631" y="1501"/>
                  </a:cubicBezTo>
                  <a:cubicBezTo>
                    <a:pt x="739" y="1472"/>
                    <a:pt x="863" y="1450"/>
                    <a:pt x="990" y="1450"/>
                  </a:cubicBezTo>
                  <a:close/>
                  <a:moveTo>
                    <a:pt x="1370" y="1"/>
                  </a:moveTo>
                  <a:cubicBezTo>
                    <a:pt x="1343" y="27"/>
                    <a:pt x="1312" y="43"/>
                    <a:pt x="1274" y="43"/>
                  </a:cubicBezTo>
                  <a:cubicBezTo>
                    <a:pt x="1244" y="43"/>
                    <a:pt x="1209" y="34"/>
                    <a:pt x="1167" y="13"/>
                  </a:cubicBezTo>
                  <a:cubicBezTo>
                    <a:pt x="1155" y="13"/>
                    <a:pt x="1131" y="25"/>
                    <a:pt x="1120" y="48"/>
                  </a:cubicBezTo>
                  <a:cubicBezTo>
                    <a:pt x="870" y="239"/>
                    <a:pt x="608" y="441"/>
                    <a:pt x="298" y="501"/>
                  </a:cubicBezTo>
                  <a:cubicBezTo>
                    <a:pt x="512" y="489"/>
                    <a:pt x="703" y="429"/>
                    <a:pt x="870" y="298"/>
                  </a:cubicBezTo>
                  <a:cubicBezTo>
                    <a:pt x="846" y="286"/>
                    <a:pt x="846" y="286"/>
                    <a:pt x="834" y="286"/>
                  </a:cubicBezTo>
                  <a:cubicBezTo>
                    <a:pt x="841" y="279"/>
                    <a:pt x="846" y="276"/>
                    <a:pt x="850" y="276"/>
                  </a:cubicBezTo>
                  <a:cubicBezTo>
                    <a:pt x="859" y="276"/>
                    <a:pt x="861" y="290"/>
                    <a:pt x="870" y="298"/>
                  </a:cubicBezTo>
                  <a:cubicBezTo>
                    <a:pt x="870" y="322"/>
                    <a:pt x="881" y="346"/>
                    <a:pt x="893" y="358"/>
                  </a:cubicBezTo>
                  <a:cubicBezTo>
                    <a:pt x="774" y="608"/>
                    <a:pt x="489" y="477"/>
                    <a:pt x="334" y="644"/>
                  </a:cubicBezTo>
                  <a:cubicBezTo>
                    <a:pt x="322" y="608"/>
                    <a:pt x="298" y="548"/>
                    <a:pt x="286" y="525"/>
                  </a:cubicBezTo>
                  <a:cubicBezTo>
                    <a:pt x="215" y="537"/>
                    <a:pt x="143" y="537"/>
                    <a:pt x="60" y="537"/>
                  </a:cubicBezTo>
                  <a:cubicBezTo>
                    <a:pt x="48" y="548"/>
                    <a:pt x="36" y="608"/>
                    <a:pt x="36" y="679"/>
                  </a:cubicBezTo>
                  <a:cubicBezTo>
                    <a:pt x="135" y="729"/>
                    <a:pt x="230" y="747"/>
                    <a:pt x="321" y="747"/>
                  </a:cubicBezTo>
                  <a:cubicBezTo>
                    <a:pt x="494" y="747"/>
                    <a:pt x="654" y="683"/>
                    <a:pt x="810" y="644"/>
                  </a:cubicBezTo>
                  <a:lnTo>
                    <a:pt x="810" y="644"/>
                  </a:lnTo>
                  <a:cubicBezTo>
                    <a:pt x="722" y="699"/>
                    <a:pt x="634" y="764"/>
                    <a:pt x="527" y="764"/>
                  </a:cubicBezTo>
                  <a:cubicBezTo>
                    <a:pt x="518" y="764"/>
                    <a:pt x="509" y="764"/>
                    <a:pt x="500" y="763"/>
                  </a:cubicBezTo>
                  <a:cubicBezTo>
                    <a:pt x="375" y="763"/>
                    <a:pt x="277" y="803"/>
                    <a:pt x="171" y="803"/>
                  </a:cubicBezTo>
                  <a:cubicBezTo>
                    <a:pt x="135" y="803"/>
                    <a:pt x="99" y="798"/>
                    <a:pt x="60" y="787"/>
                  </a:cubicBezTo>
                  <a:lnTo>
                    <a:pt x="36" y="775"/>
                  </a:lnTo>
                  <a:cubicBezTo>
                    <a:pt x="36" y="822"/>
                    <a:pt x="36" y="846"/>
                    <a:pt x="0" y="858"/>
                  </a:cubicBezTo>
                  <a:cubicBezTo>
                    <a:pt x="12" y="1025"/>
                    <a:pt x="60" y="1227"/>
                    <a:pt x="167" y="1370"/>
                  </a:cubicBezTo>
                  <a:cubicBezTo>
                    <a:pt x="179" y="1370"/>
                    <a:pt x="215" y="1346"/>
                    <a:pt x="215" y="1346"/>
                  </a:cubicBezTo>
                  <a:cubicBezTo>
                    <a:pt x="238" y="1406"/>
                    <a:pt x="262" y="1465"/>
                    <a:pt x="274" y="1525"/>
                  </a:cubicBezTo>
                  <a:cubicBezTo>
                    <a:pt x="393" y="1525"/>
                    <a:pt x="512" y="1513"/>
                    <a:pt x="631" y="1501"/>
                  </a:cubicBezTo>
                  <a:lnTo>
                    <a:pt x="631" y="1501"/>
                  </a:lnTo>
                  <a:cubicBezTo>
                    <a:pt x="512" y="1525"/>
                    <a:pt x="405" y="1560"/>
                    <a:pt x="286" y="1584"/>
                  </a:cubicBezTo>
                  <a:cubicBezTo>
                    <a:pt x="298" y="1644"/>
                    <a:pt x="322" y="1727"/>
                    <a:pt x="358" y="1751"/>
                  </a:cubicBezTo>
                  <a:cubicBezTo>
                    <a:pt x="371" y="1767"/>
                    <a:pt x="388" y="1774"/>
                    <a:pt x="405" y="1774"/>
                  </a:cubicBezTo>
                  <a:cubicBezTo>
                    <a:pt x="465" y="1774"/>
                    <a:pt x="541" y="1703"/>
                    <a:pt x="596" y="1703"/>
                  </a:cubicBezTo>
                  <a:cubicBezTo>
                    <a:pt x="635" y="1711"/>
                    <a:pt x="674" y="1715"/>
                    <a:pt x="712" y="1715"/>
                  </a:cubicBezTo>
                  <a:cubicBezTo>
                    <a:pt x="905" y="1715"/>
                    <a:pt x="1084" y="1630"/>
                    <a:pt x="1262" y="1620"/>
                  </a:cubicBezTo>
                  <a:cubicBezTo>
                    <a:pt x="1429" y="1608"/>
                    <a:pt x="1548" y="1501"/>
                    <a:pt x="1667" y="1394"/>
                  </a:cubicBezTo>
                  <a:cubicBezTo>
                    <a:pt x="1822" y="1239"/>
                    <a:pt x="2072" y="1191"/>
                    <a:pt x="2132" y="977"/>
                  </a:cubicBezTo>
                  <a:cubicBezTo>
                    <a:pt x="2179" y="787"/>
                    <a:pt x="1834" y="501"/>
                    <a:pt x="1643" y="453"/>
                  </a:cubicBezTo>
                  <a:cubicBezTo>
                    <a:pt x="1632" y="429"/>
                    <a:pt x="1584" y="382"/>
                    <a:pt x="1560" y="358"/>
                  </a:cubicBezTo>
                  <a:cubicBezTo>
                    <a:pt x="1715" y="322"/>
                    <a:pt x="1465" y="132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3947200" y="4724900"/>
              <a:ext cx="24150" cy="35950"/>
            </a:xfrm>
            <a:custGeom>
              <a:avLst/>
              <a:gdLst/>
              <a:ahLst/>
              <a:cxnLst/>
              <a:rect l="l" t="t" r="r" b="b"/>
              <a:pathLst>
                <a:path w="966" h="1438" extrusionOk="0">
                  <a:moveTo>
                    <a:pt x="596" y="307"/>
                  </a:moveTo>
                  <a:lnTo>
                    <a:pt x="596" y="307"/>
                  </a:lnTo>
                  <a:cubicBezTo>
                    <a:pt x="632" y="402"/>
                    <a:pt x="668" y="462"/>
                    <a:pt x="703" y="521"/>
                  </a:cubicBezTo>
                  <a:cubicBezTo>
                    <a:pt x="656" y="473"/>
                    <a:pt x="632" y="414"/>
                    <a:pt x="596" y="307"/>
                  </a:cubicBezTo>
                  <a:close/>
                  <a:moveTo>
                    <a:pt x="161" y="1216"/>
                  </a:moveTo>
                  <a:cubicBezTo>
                    <a:pt x="174" y="1216"/>
                    <a:pt x="149" y="1286"/>
                    <a:pt x="162" y="1286"/>
                  </a:cubicBezTo>
                  <a:cubicBezTo>
                    <a:pt x="165" y="1286"/>
                    <a:pt x="170" y="1282"/>
                    <a:pt x="179" y="1271"/>
                  </a:cubicBezTo>
                  <a:lnTo>
                    <a:pt x="179" y="1271"/>
                  </a:lnTo>
                  <a:cubicBezTo>
                    <a:pt x="163" y="1296"/>
                    <a:pt x="141" y="1320"/>
                    <a:pt x="125" y="1345"/>
                  </a:cubicBezTo>
                  <a:lnTo>
                    <a:pt x="125" y="1345"/>
                  </a:lnTo>
                  <a:cubicBezTo>
                    <a:pt x="130" y="1325"/>
                    <a:pt x="124" y="1311"/>
                    <a:pt x="117" y="1311"/>
                  </a:cubicBezTo>
                  <a:cubicBezTo>
                    <a:pt x="114" y="1311"/>
                    <a:pt x="111" y="1314"/>
                    <a:pt x="108" y="1319"/>
                  </a:cubicBezTo>
                  <a:cubicBezTo>
                    <a:pt x="108" y="1307"/>
                    <a:pt x="120" y="1271"/>
                    <a:pt x="120" y="1259"/>
                  </a:cubicBezTo>
                  <a:cubicBezTo>
                    <a:pt x="143" y="1227"/>
                    <a:pt x="155" y="1216"/>
                    <a:pt x="161" y="1216"/>
                  </a:cubicBezTo>
                  <a:close/>
                  <a:moveTo>
                    <a:pt x="516" y="1"/>
                  </a:moveTo>
                  <a:cubicBezTo>
                    <a:pt x="485" y="1"/>
                    <a:pt x="451" y="5"/>
                    <a:pt x="418" y="9"/>
                  </a:cubicBezTo>
                  <a:cubicBezTo>
                    <a:pt x="393" y="18"/>
                    <a:pt x="370" y="21"/>
                    <a:pt x="347" y="21"/>
                  </a:cubicBezTo>
                  <a:cubicBezTo>
                    <a:pt x="294" y="21"/>
                    <a:pt x="246" y="5"/>
                    <a:pt x="200" y="5"/>
                  </a:cubicBezTo>
                  <a:cubicBezTo>
                    <a:pt x="159" y="5"/>
                    <a:pt x="121" y="18"/>
                    <a:pt x="84" y="69"/>
                  </a:cubicBezTo>
                  <a:cubicBezTo>
                    <a:pt x="1" y="200"/>
                    <a:pt x="60" y="652"/>
                    <a:pt x="96" y="783"/>
                  </a:cubicBezTo>
                  <a:lnTo>
                    <a:pt x="96" y="902"/>
                  </a:lnTo>
                  <a:cubicBezTo>
                    <a:pt x="93" y="898"/>
                    <a:pt x="91" y="897"/>
                    <a:pt x="89" y="897"/>
                  </a:cubicBezTo>
                  <a:cubicBezTo>
                    <a:pt x="64" y="897"/>
                    <a:pt x="84" y="1140"/>
                    <a:pt x="84" y="1271"/>
                  </a:cubicBezTo>
                  <a:lnTo>
                    <a:pt x="84" y="1378"/>
                  </a:lnTo>
                  <a:cubicBezTo>
                    <a:pt x="84" y="1378"/>
                    <a:pt x="100" y="1352"/>
                    <a:pt x="107" y="1352"/>
                  </a:cubicBezTo>
                  <a:cubicBezTo>
                    <a:pt x="111" y="1352"/>
                    <a:pt x="112" y="1358"/>
                    <a:pt x="108" y="1378"/>
                  </a:cubicBezTo>
                  <a:cubicBezTo>
                    <a:pt x="108" y="1388"/>
                    <a:pt x="100" y="1414"/>
                    <a:pt x="90" y="1430"/>
                  </a:cubicBezTo>
                  <a:lnTo>
                    <a:pt x="90" y="1430"/>
                  </a:lnTo>
                  <a:cubicBezTo>
                    <a:pt x="103" y="1414"/>
                    <a:pt x="132" y="1375"/>
                    <a:pt x="167" y="1331"/>
                  </a:cubicBezTo>
                  <a:cubicBezTo>
                    <a:pt x="298" y="1176"/>
                    <a:pt x="239" y="1152"/>
                    <a:pt x="227" y="1093"/>
                  </a:cubicBezTo>
                  <a:cubicBezTo>
                    <a:pt x="234" y="1093"/>
                    <a:pt x="242" y="1092"/>
                    <a:pt x="249" y="1092"/>
                  </a:cubicBezTo>
                  <a:cubicBezTo>
                    <a:pt x="267" y="1092"/>
                    <a:pt x="283" y="1098"/>
                    <a:pt x="275" y="1140"/>
                  </a:cubicBezTo>
                  <a:cubicBezTo>
                    <a:pt x="263" y="1212"/>
                    <a:pt x="298" y="1200"/>
                    <a:pt x="227" y="1295"/>
                  </a:cubicBezTo>
                  <a:cubicBezTo>
                    <a:pt x="263" y="1259"/>
                    <a:pt x="275" y="1224"/>
                    <a:pt x="275" y="1200"/>
                  </a:cubicBezTo>
                  <a:cubicBezTo>
                    <a:pt x="394" y="1093"/>
                    <a:pt x="548" y="962"/>
                    <a:pt x="644" y="831"/>
                  </a:cubicBezTo>
                  <a:lnTo>
                    <a:pt x="632" y="819"/>
                  </a:lnTo>
                  <a:lnTo>
                    <a:pt x="763" y="676"/>
                  </a:lnTo>
                  <a:cubicBezTo>
                    <a:pt x="751" y="616"/>
                    <a:pt x="739" y="557"/>
                    <a:pt x="703" y="521"/>
                  </a:cubicBezTo>
                  <a:lnTo>
                    <a:pt x="703" y="521"/>
                  </a:lnTo>
                  <a:cubicBezTo>
                    <a:pt x="739" y="557"/>
                    <a:pt x="775" y="593"/>
                    <a:pt x="810" y="640"/>
                  </a:cubicBezTo>
                  <a:cubicBezTo>
                    <a:pt x="870" y="581"/>
                    <a:pt x="906" y="533"/>
                    <a:pt x="929" y="485"/>
                  </a:cubicBezTo>
                  <a:cubicBezTo>
                    <a:pt x="965" y="402"/>
                    <a:pt x="870" y="426"/>
                    <a:pt x="846" y="378"/>
                  </a:cubicBezTo>
                  <a:cubicBezTo>
                    <a:pt x="846" y="223"/>
                    <a:pt x="715" y="188"/>
                    <a:pt x="656" y="69"/>
                  </a:cubicBezTo>
                  <a:cubicBezTo>
                    <a:pt x="625" y="15"/>
                    <a:pt x="574" y="1"/>
                    <a:pt x="516" y="1"/>
                  </a:cubicBezTo>
                  <a:close/>
                  <a:moveTo>
                    <a:pt x="90" y="1430"/>
                  </a:moveTo>
                  <a:cubicBezTo>
                    <a:pt x="86" y="1435"/>
                    <a:pt x="84" y="1438"/>
                    <a:pt x="84" y="1438"/>
                  </a:cubicBezTo>
                  <a:cubicBezTo>
                    <a:pt x="86" y="1436"/>
                    <a:pt x="88" y="1433"/>
                    <a:pt x="90" y="14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4421675" y="4289350"/>
              <a:ext cx="40500" cy="27300"/>
            </a:xfrm>
            <a:custGeom>
              <a:avLst/>
              <a:gdLst/>
              <a:ahLst/>
              <a:cxnLst/>
              <a:rect l="l" t="t" r="r" b="b"/>
              <a:pathLst>
                <a:path w="1620" h="1092" extrusionOk="0">
                  <a:moveTo>
                    <a:pt x="1215" y="846"/>
                  </a:moveTo>
                  <a:cubicBezTo>
                    <a:pt x="1143" y="870"/>
                    <a:pt x="1084" y="881"/>
                    <a:pt x="1024" y="905"/>
                  </a:cubicBezTo>
                  <a:cubicBezTo>
                    <a:pt x="1072" y="881"/>
                    <a:pt x="1120" y="846"/>
                    <a:pt x="1215" y="846"/>
                  </a:cubicBezTo>
                  <a:close/>
                  <a:moveTo>
                    <a:pt x="322" y="0"/>
                  </a:moveTo>
                  <a:lnTo>
                    <a:pt x="310" y="12"/>
                  </a:lnTo>
                  <a:cubicBezTo>
                    <a:pt x="238" y="131"/>
                    <a:pt x="227" y="286"/>
                    <a:pt x="108" y="369"/>
                  </a:cubicBezTo>
                  <a:cubicBezTo>
                    <a:pt x="191" y="334"/>
                    <a:pt x="262" y="274"/>
                    <a:pt x="286" y="179"/>
                  </a:cubicBezTo>
                  <a:cubicBezTo>
                    <a:pt x="310" y="191"/>
                    <a:pt x="322" y="215"/>
                    <a:pt x="346" y="215"/>
                  </a:cubicBezTo>
                  <a:cubicBezTo>
                    <a:pt x="429" y="369"/>
                    <a:pt x="179" y="334"/>
                    <a:pt x="203" y="453"/>
                  </a:cubicBezTo>
                  <a:cubicBezTo>
                    <a:pt x="179" y="429"/>
                    <a:pt x="131" y="405"/>
                    <a:pt x="108" y="393"/>
                  </a:cubicBezTo>
                  <a:cubicBezTo>
                    <a:pt x="72" y="417"/>
                    <a:pt x="48" y="429"/>
                    <a:pt x="0" y="453"/>
                  </a:cubicBezTo>
                  <a:cubicBezTo>
                    <a:pt x="0" y="453"/>
                    <a:pt x="48" y="489"/>
                    <a:pt x="108" y="536"/>
                  </a:cubicBezTo>
                  <a:cubicBezTo>
                    <a:pt x="140" y="541"/>
                    <a:pt x="169" y="543"/>
                    <a:pt x="194" y="543"/>
                  </a:cubicBezTo>
                  <a:cubicBezTo>
                    <a:pt x="354" y="543"/>
                    <a:pt x="384" y="457"/>
                    <a:pt x="477" y="405"/>
                  </a:cubicBezTo>
                  <a:lnTo>
                    <a:pt x="477" y="405"/>
                  </a:lnTo>
                  <a:cubicBezTo>
                    <a:pt x="465" y="453"/>
                    <a:pt x="465" y="512"/>
                    <a:pt x="381" y="512"/>
                  </a:cubicBezTo>
                  <a:cubicBezTo>
                    <a:pt x="298" y="536"/>
                    <a:pt x="298" y="596"/>
                    <a:pt x="191" y="596"/>
                  </a:cubicBezTo>
                  <a:lnTo>
                    <a:pt x="179" y="596"/>
                  </a:lnTo>
                  <a:cubicBezTo>
                    <a:pt x="215" y="620"/>
                    <a:pt x="238" y="643"/>
                    <a:pt x="250" y="643"/>
                  </a:cubicBezTo>
                  <a:cubicBezTo>
                    <a:pt x="381" y="727"/>
                    <a:pt x="560" y="834"/>
                    <a:pt x="715" y="893"/>
                  </a:cubicBezTo>
                  <a:cubicBezTo>
                    <a:pt x="727" y="893"/>
                    <a:pt x="727" y="881"/>
                    <a:pt x="727" y="881"/>
                  </a:cubicBezTo>
                  <a:cubicBezTo>
                    <a:pt x="786" y="905"/>
                    <a:pt x="834" y="941"/>
                    <a:pt x="893" y="965"/>
                  </a:cubicBezTo>
                  <a:cubicBezTo>
                    <a:pt x="941" y="953"/>
                    <a:pt x="977" y="929"/>
                    <a:pt x="1024" y="905"/>
                  </a:cubicBezTo>
                  <a:lnTo>
                    <a:pt x="1024" y="905"/>
                  </a:lnTo>
                  <a:cubicBezTo>
                    <a:pt x="977" y="941"/>
                    <a:pt x="965" y="965"/>
                    <a:pt x="941" y="1001"/>
                  </a:cubicBezTo>
                  <a:cubicBezTo>
                    <a:pt x="1000" y="1048"/>
                    <a:pt x="1060" y="1072"/>
                    <a:pt x="1096" y="1084"/>
                  </a:cubicBezTo>
                  <a:cubicBezTo>
                    <a:pt x="1109" y="1090"/>
                    <a:pt x="1118" y="1092"/>
                    <a:pt x="1125" y="1092"/>
                  </a:cubicBezTo>
                  <a:cubicBezTo>
                    <a:pt x="1163" y="1092"/>
                    <a:pt x="1125" y="1024"/>
                    <a:pt x="1155" y="1024"/>
                  </a:cubicBezTo>
                  <a:cubicBezTo>
                    <a:pt x="1310" y="1024"/>
                    <a:pt x="1310" y="953"/>
                    <a:pt x="1429" y="941"/>
                  </a:cubicBezTo>
                  <a:cubicBezTo>
                    <a:pt x="1501" y="941"/>
                    <a:pt x="1501" y="881"/>
                    <a:pt x="1501" y="822"/>
                  </a:cubicBezTo>
                  <a:cubicBezTo>
                    <a:pt x="1489" y="727"/>
                    <a:pt x="1620" y="727"/>
                    <a:pt x="1548" y="631"/>
                  </a:cubicBezTo>
                  <a:cubicBezTo>
                    <a:pt x="1477" y="524"/>
                    <a:pt x="1084" y="310"/>
                    <a:pt x="917" y="286"/>
                  </a:cubicBezTo>
                  <a:cubicBezTo>
                    <a:pt x="893" y="274"/>
                    <a:pt x="846" y="239"/>
                    <a:pt x="822" y="227"/>
                  </a:cubicBezTo>
                  <a:cubicBezTo>
                    <a:pt x="893" y="215"/>
                    <a:pt x="608" y="96"/>
                    <a:pt x="477" y="0"/>
                  </a:cubicBezTo>
                  <a:cubicBezTo>
                    <a:pt x="469" y="8"/>
                    <a:pt x="449" y="19"/>
                    <a:pt x="413" y="19"/>
                  </a:cubicBezTo>
                  <a:cubicBezTo>
                    <a:pt x="389" y="19"/>
                    <a:pt x="359" y="14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3524250" y="4208850"/>
              <a:ext cx="36925" cy="37075"/>
            </a:xfrm>
            <a:custGeom>
              <a:avLst/>
              <a:gdLst/>
              <a:ahLst/>
              <a:cxnLst/>
              <a:rect l="l" t="t" r="r" b="b"/>
              <a:pathLst>
                <a:path w="1477" h="1483" extrusionOk="0">
                  <a:moveTo>
                    <a:pt x="668" y="0"/>
                  </a:moveTo>
                  <a:cubicBezTo>
                    <a:pt x="563" y="0"/>
                    <a:pt x="475" y="52"/>
                    <a:pt x="405" y="113"/>
                  </a:cubicBezTo>
                  <a:cubicBezTo>
                    <a:pt x="286" y="232"/>
                    <a:pt x="71" y="208"/>
                    <a:pt x="24" y="387"/>
                  </a:cubicBezTo>
                  <a:cubicBezTo>
                    <a:pt x="0" y="542"/>
                    <a:pt x="298" y="875"/>
                    <a:pt x="441" y="958"/>
                  </a:cubicBezTo>
                  <a:cubicBezTo>
                    <a:pt x="464" y="994"/>
                    <a:pt x="488" y="1042"/>
                    <a:pt x="500" y="1065"/>
                  </a:cubicBezTo>
                  <a:cubicBezTo>
                    <a:pt x="498" y="1065"/>
                    <a:pt x="496" y="1065"/>
                    <a:pt x="494" y="1065"/>
                  </a:cubicBezTo>
                  <a:cubicBezTo>
                    <a:pt x="415" y="1065"/>
                    <a:pt x="609" y="1295"/>
                    <a:pt x="679" y="1423"/>
                  </a:cubicBezTo>
                  <a:cubicBezTo>
                    <a:pt x="689" y="1419"/>
                    <a:pt x="700" y="1417"/>
                    <a:pt x="713" y="1417"/>
                  </a:cubicBezTo>
                  <a:cubicBezTo>
                    <a:pt x="743" y="1417"/>
                    <a:pt x="779" y="1431"/>
                    <a:pt x="822" y="1482"/>
                  </a:cubicBezTo>
                  <a:lnTo>
                    <a:pt x="833" y="1470"/>
                  </a:lnTo>
                  <a:cubicBezTo>
                    <a:pt x="932" y="1421"/>
                    <a:pt x="1038" y="1339"/>
                    <a:pt x="1160" y="1339"/>
                  </a:cubicBezTo>
                  <a:cubicBezTo>
                    <a:pt x="1185" y="1339"/>
                    <a:pt x="1211" y="1343"/>
                    <a:pt x="1238" y="1351"/>
                  </a:cubicBezTo>
                  <a:cubicBezTo>
                    <a:pt x="1191" y="1321"/>
                    <a:pt x="1137" y="1306"/>
                    <a:pt x="1086" y="1306"/>
                  </a:cubicBezTo>
                  <a:cubicBezTo>
                    <a:pt x="1036" y="1306"/>
                    <a:pt x="988" y="1321"/>
                    <a:pt x="953" y="1351"/>
                  </a:cubicBezTo>
                  <a:cubicBezTo>
                    <a:pt x="953" y="1339"/>
                    <a:pt x="953" y="1303"/>
                    <a:pt x="941" y="1292"/>
                  </a:cubicBezTo>
                  <a:cubicBezTo>
                    <a:pt x="960" y="1228"/>
                    <a:pt x="991" y="1210"/>
                    <a:pt x="1026" y="1210"/>
                  </a:cubicBezTo>
                  <a:cubicBezTo>
                    <a:pt x="1074" y="1210"/>
                    <a:pt x="1132" y="1246"/>
                    <a:pt x="1181" y="1246"/>
                  </a:cubicBezTo>
                  <a:cubicBezTo>
                    <a:pt x="1202" y="1246"/>
                    <a:pt x="1222" y="1239"/>
                    <a:pt x="1238" y="1220"/>
                  </a:cubicBezTo>
                  <a:cubicBezTo>
                    <a:pt x="1238" y="1244"/>
                    <a:pt x="1250" y="1303"/>
                    <a:pt x="1250" y="1339"/>
                  </a:cubicBezTo>
                  <a:cubicBezTo>
                    <a:pt x="1298" y="1351"/>
                    <a:pt x="1322" y="1363"/>
                    <a:pt x="1357" y="1399"/>
                  </a:cubicBezTo>
                  <a:cubicBezTo>
                    <a:pt x="1357" y="1399"/>
                    <a:pt x="1369" y="1339"/>
                    <a:pt x="1381" y="1256"/>
                  </a:cubicBezTo>
                  <a:cubicBezTo>
                    <a:pt x="1286" y="1042"/>
                    <a:pt x="1131" y="1065"/>
                    <a:pt x="1000" y="1053"/>
                  </a:cubicBezTo>
                  <a:cubicBezTo>
                    <a:pt x="1038" y="1046"/>
                    <a:pt x="1075" y="1024"/>
                    <a:pt x="1113" y="1024"/>
                  </a:cubicBezTo>
                  <a:cubicBezTo>
                    <a:pt x="1135" y="1024"/>
                    <a:pt x="1157" y="1032"/>
                    <a:pt x="1179" y="1053"/>
                  </a:cubicBezTo>
                  <a:cubicBezTo>
                    <a:pt x="1250" y="1113"/>
                    <a:pt x="1322" y="1077"/>
                    <a:pt x="1381" y="1173"/>
                  </a:cubicBezTo>
                  <a:lnTo>
                    <a:pt x="1405" y="1184"/>
                  </a:lnTo>
                  <a:cubicBezTo>
                    <a:pt x="1405" y="1137"/>
                    <a:pt x="1417" y="1113"/>
                    <a:pt x="1429" y="1113"/>
                  </a:cubicBezTo>
                  <a:cubicBezTo>
                    <a:pt x="1441" y="946"/>
                    <a:pt x="1476" y="744"/>
                    <a:pt x="1441" y="577"/>
                  </a:cubicBezTo>
                  <a:lnTo>
                    <a:pt x="1417" y="577"/>
                  </a:lnTo>
                  <a:cubicBezTo>
                    <a:pt x="1393" y="518"/>
                    <a:pt x="1417" y="446"/>
                    <a:pt x="1417" y="387"/>
                  </a:cubicBezTo>
                  <a:cubicBezTo>
                    <a:pt x="1345" y="351"/>
                    <a:pt x="1250" y="327"/>
                    <a:pt x="1179" y="303"/>
                  </a:cubicBezTo>
                  <a:cubicBezTo>
                    <a:pt x="1083" y="291"/>
                    <a:pt x="976" y="280"/>
                    <a:pt x="857" y="220"/>
                  </a:cubicBezTo>
                  <a:lnTo>
                    <a:pt x="857" y="220"/>
                  </a:lnTo>
                  <a:cubicBezTo>
                    <a:pt x="964" y="268"/>
                    <a:pt x="1072" y="280"/>
                    <a:pt x="1179" y="303"/>
                  </a:cubicBezTo>
                  <a:cubicBezTo>
                    <a:pt x="1250" y="303"/>
                    <a:pt x="1345" y="303"/>
                    <a:pt x="1417" y="327"/>
                  </a:cubicBezTo>
                  <a:cubicBezTo>
                    <a:pt x="1417" y="244"/>
                    <a:pt x="1417" y="184"/>
                    <a:pt x="1393" y="149"/>
                  </a:cubicBezTo>
                  <a:cubicBezTo>
                    <a:pt x="1385" y="114"/>
                    <a:pt x="1367" y="105"/>
                    <a:pt x="1345" y="105"/>
                  </a:cubicBezTo>
                  <a:cubicBezTo>
                    <a:pt x="1316" y="105"/>
                    <a:pt x="1280" y="121"/>
                    <a:pt x="1248" y="121"/>
                  </a:cubicBezTo>
                  <a:cubicBezTo>
                    <a:pt x="1236" y="121"/>
                    <a:pt x="1225" y="119"/>
                    <a:pt x="1214" y="113"/>
                  </a:cubicBezTo>
                  <a:cubicBezTo>
                    <a:pt x="1060" y="6"/>
                    <a:pt x="905" y="53"/>
                    <a:pt x="726" y="6"/>
                  </a:cubicBezTo>
                  <a:cubicBezTo>
                    <a:pt x="706" y="2"/>
                    <a:pt x="687" y="0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3807000" y="4274725"/>
              <a:ext cx="39925" cy="14050"/>
            </a:xfrm>
            <a:custGeom>
              <a:avLst/>
              <a:gdLst/>
              <a:ahLst/>
              <a:cxnLst/>
              <a:rect l="l" t="t" r="r" b="b"/>
              <a:pathLst>
                <a:path w="1597" h="562" extrusionOk="0">
                  <a:moveTo>
                    <a:pt x="477" y="85"/>
                  </a:moveTo>
                  <a:lnTo>
                    <a:pt x="477" y="85"/>
                  </a:lnTo>
                  <a:cubicBezTo>
                    <a:pt x="453" y="109"/>
                    <a:pt x="418" y="121"/>
                    <a:pt x="334" y="121"/>
                  </a:cubicBezTo>
                  <a:cubicBezTo>
                    <a:pt x="394" y="109"/>
                    <a:pt x="430" y="97"/>
                    <a:pt x="477" y="85"/>
                  </a:cubicBezTo>
                  <a:close/>
                  <a:moveTo>
                    <a:pt x="318" y="0"/>
                  </a:moveTo>
                  <a:cubicBezTo>
                    <a:pt x="259" y="0"/>
                    <a:pt x="330" y="38"/>
                    <a:pt x="299" y="38"/>
                  </a:cubicBezTo>
                  <a:cubicBezTo>
                    <a:pt x="168" y="38"/>
                    <a:pt x="191" y="85"/>
                    <a:pt x="96" y="97"/>
                  </a:cubicBezTo>
                  <a:cubicBezTo>
                    <a:pt x="37" y="109"/>
                    <a:pt x="49" y="145"/>
                    <a:pt x="72" y="169"/>
                  </a:cubicBezTo>
                  <a:cubicBezTo>
                    <a:pt x="132" y="216"/>
                    <a:pt x="1" y="216"/>
                    <a:pt x="120" y="276"/>
                  </a:cubicBezTo>
                  <a:cubicBezTo>
                    <a:pt x="239" y="335"/>
                    <a:pt x="656" y="407"/>
                    <a:pt x="822" y="419"/>
                  </a:cubicBezTo>
                  <a:cubicBezTo>
                    <a:pt x="846" y="443"/>
                    <a:pt x="906" y="454"/>
                    <a:pt x="942" y="454"/>
                  </a:cubicBezTo>
                  <a:cubicBezTo>
                    <a:pt x="870" y="466"/>
                    <a:pt x="1180" y="526"/>
                    <a:pt x="1323" y="562"/>
                  </a:cubicBezTo>
                  <a:cubicBezTo>
                    <a:pt x="1323" y="544"/>
                    <a:pt x="1348" y="533"/>
                    <a:pt x="1399" y="533"/>
                  </a:cubicBezTo>
                  <a:cubicBezTo>
                    <a:pt x="1418" y="533"/>
                    <a:pt x="1440" y="535"/>
                    <a:pt x="1465" y="538"/>
                  </a:cubicBezTo>
                  <a:lnTo>
                    <a:pt x="1465" y="526"/>
                  </a:lnTo>
                  <a:cubicBezTo>
                    <a:pt x="1477" y="454"/>
                    <a:pt x="1430" y="383"/>
                    <a:pt x="1501" y="323"/>
                  </a:cubicBezTo>
                  <a:lnTo>
                    <a:pt x="1501" y="323"/>
                  </a:lnTo>
                  <a:cubicBezTo>
                    <a:pt x="1430" y="347"/>
                    <a:pt x="1394" y="395"/>
                    <a:pt x="1418" y="443"/>
                  </a:cubicBezTo>
                  <a:cubicBezTo>
                    <a:pt x="1394" y="443"/>
                    <a:pt x="1370" y="419"/>
                    <a:pt x="1358" y="419"/>
                  </a:cubicBezTo>
                  <a:cubicBezTo>
                    <a:pt x="1227" y="335"/>
                    <a:pt x="1465" y="347"/>
                    <a:pt x="1382" y="288"/>
                  </a:cubicBezTo>
                  <a:lnTo>
                    <a:pt x="1382" y="288"/>
                  </a:lnTo>
                  <a:cubicBezTo>
                    <a:pt x="1418" y="300"/>
                    <a:pt x="1477" y="323"/>
                    <a:pt x="1501" y="323"/>
                  </a:cubicBezTo>
                  <a:cubicBezTo>
                    <a:pt x="1525" y="300"/>
                    <a:pt x="1549" y="300"/>
                    <a:pt x="1584" y="288"/>
                  </a:cubicBezTo>
                  <a:cubicBezTo>
                    <a:pt x="1596" y="288"/>
                    <a:pt x="1537" y="264"/>
                    <a:pt x="1465" y="240"/>
                  </a:cubicBezTo>
                  <a:cubicBezTo>
                    <a:pt x="1239" y="240"/>
                    <a:pt x="1239" y="300"/>
                    <a:pt x="1180" y="335"/>
                  </a:cubicBezTo>
                  <a:cubicBezTo>
                    <a:pt x="1180" y="323"/>
                    <a:pt x="1168" y="276"/>
                    <a:pt x="1227" y="276"/>
                  </a:cubicBezTo>
                  <a:cubicBezTo>
                    <a:pt x="1287" y="264"/>
                    <a:pt x="1251" y="216"/>
                    <a:pt x="1358" y="216"/>
                  </a:cubicBezTo>
                  <a:lnTo>
                    <a:pt x="1370" y="216"/>
                  </a:lnTo>
                  <a:cubicBezTo>
                    <a:pt x="1346" y="204"/>
                    <a:pt x="1311" y="192"/>
                    <a:pt x="1299" y="181"/>
                  </a:cubicBezTo>
                  <a:cubicBezTo>
                    <a:pt x="1144" y="145"/>
                    <a:pt x="930" y="85"/>
                    <a:pt x="775" y="62"/>
                  </a:cubicBezTo>
                  <a:lnTo>
                    <a:pt x="775" y="85"/>
                  </a:lnTo>
                  <a:cubicBezTo>
                    <a:pt x="703" y="62"/>
                    <a:pt x="644" y="50"/>
                    <a:pt x="584" y="38"/>
                  </a:cubicBezTo>
                  <a:cubicBezTo>
                    <a:pt x="537" y="50"/>
                    <a:pt x="513" y="62"/>
                    <a:pt x="477" y="85"/>
                  </a:cubicBezTo>
                  <a:lnTo>
                    <a:pt x="525" y="38"/>
                  </a:lnTo>
                  <a:cubicBezTo>
                    <a:pt x="453" y="26"/>
                    <a:pt x="394" y="2"/>
                    <a:pt x="346" y="2"/>
                  </a:cubicBezTo>
                  <a:cubicBezTo>
                    <a:pt x="334" y="1"/>
                    <a:pt x="325" y="0"/>
                    <a:pt x="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20"/>
          <p:cNvSpPr/>
          <p:nvPr/>
        </p:nvSpPr>
        <p:spPr>
          <a:xfrm flipH="1">
            <a:off x="-943802" y="3649900"/>
            <a:ext cx="2762712" cy="3768990"/>
          </a:xfrm>
          <a:custGeom>
            <a:avLst/>
            <a:gdLst/>
            <a:ahLst/>
            <a:cxnLst/>
            <a:rect l="l" t="t" r="r" b="b"/>
            <a:pathLst>
              <a:path w="90329" h="123230" extrusionOk="0">
                <a:moveTo>
                  <a:pt x="52019" y="0"/>
                </a:moveTo>
                <a:lnTo>
                  <a:pt x="45959" y="11883"/>
                </a:lnTo>
                <a:cubicBezTo>
                  <a:pt x="30278" y="42839"/>
                  <a:pt x="15110" y="72771"/>
                  <a:pt x="1" y="102585"/>
                </a:cubicBezTo>
                <a:cubicBezTo>
                  <a:pt x="14431" y="109454"/>
                  <a:pt x="28826" y="116336"/>
                  <a:pt x="43268" y="123230"/>
                </a:cubicBezTo>
                <a:cubicBezTo>
                  <a:pt x="46816" y="116396"/>
                  <a:pt x="50340" y="109609"/>
                  <a:pt x="53865" y="102811"/>
                </a:cubicBezTo>
                <a:cubicBezTo>
                  <a:pt x="56639" y="97536"/>
                  <a:pt x="59401" y="92238"/>
                  <a:pt x="62175" y="86928"/>
                </a:cubicBezTo>
                <a:lnTo>
                  <a:pt x="62175" y="86928"/>
                </a:lnTo>
                <a:cubicBezTo>
                  <a:pt x="59330" y="92286"/>
                  <a:pt x="56532" y="97572"/>
                  <a:pt x="53734" y="102823"/>
                </a:cubicBezTo>
                <a:cubicBezTo>
                  <a:pt x="52353" y="105454"/>
                  <a:pt x="50960" y="108073"/>
                  <a:pt x="49578" y="110681"/>
                </a:cubicBezTo>
                <a:cubicBezTo>
                  <a:pt x="47459" y="114753"/>
                  <a:pt x="45328" y="118825"/>
                  <a:pt x="43209" y="122885"/>
                </a:cubicBezTo>
                <a:cubicBezTo>
                  <a:pt x="36113" y="119444"/>
                  <a:pt x="29028" y="116039"/>
                  <a:pt x="21944" y="112610"/>
                </a:cubicBezTo>
                <a:cubicBezTo>
                  <a:pt x="14812" y="109192"/>
                  <a:pt x="7704" y="105787"/>
                  <a:pt x="549" y="102346"/>
                </a:cubicBezTo>
                <a:cubicBezTo>
                  <a:pt x="3835" y="95869"/>
                  <a:pt x="7157" y="89357"/>
                  <a:pt x="10490" y="82808"/>
                </a:cubicBezTo>
                <a:cubicBezTo>
                  <a:pt x="13026" y="77748"/>
                  <a:pt x="15610" y="72628"/>
                  <a:pt x="18206" y="67473"/>
                </a:cubicBezTo>
                <a:lnTo>
                  <a:pt x="18206" y="67473"/>
                </a:lnTo>
                <a:cubicBezTo>
                  <a:pt x="18220" y="67663"/>
                  <a:pt x="18158" y="68039"/>
                  <a:pt x="18275" y="68039"/>
                </a:cubicBezTo>
                <a:cubicBezTo>
                  <a:pt x="18348" y="68039"/>
                  <a:pt x="18490" y="67892"/>
                  <a:pt x="18765" y="67461"/>
                </a:cubicBezTo>
                <a:lnTo>
                  <a:pt x="18765" y="67461"/>
                </a:lnTo>
                <a:cubicBezTo>
                  <a:pt x="16289" y="72736"/>
                  <a:pt x="13776" y="77915"/>
                  <a:pt x="11228" y="83023"/>
                </a:cubicBezTo>
                <a:cubicBezTo>
                  <a:pt x="9954" y="85594"/>
                  <a:pt x="8669" y="88130"/>
                  <a:pt x="7395" y="90666"/>
                </a:cubicBezTo>
                <a:cubicBezTo>
                  <a:pt x="5454" y="94441"/>
                  <a:pt x="3525" y="98227"/>
                  <a:pt x="1596" y="101989"/>
                </a:cubicBezTo>
                <a:cubicBezTo>
                  <a:pt x="3978" y="103132"/>
                  <a:pt x="6347" y="104275"/>
                  <a:pt x="8728" y="105430"/>
                </a:cubicBezTo>
                <a:cubicBezTo>
                  <a:pt x="10431" y="106264"/>
                  <a:pt x="12133" y="107073"/>
                  <a:pt x="13836" y="107907"/>
                </a:cubicBezTo>
                <a:cubicBezTo>
                  <a:pt x="16634" y="109276"/>
                  <a:pt x="19432" y="110669"/>
                  <a:pt x="22218" y="112038"/>
                </a:cubicBezTo>
                <a:cubicBezTo>
                  <a:pt x="25004" y="113419"/>
                  <a:pt x="27790" y="114788"/>
                  <a:pt x="30588" y="116170"/>
                </a:cubicBezTo>
                <a:cubicBezTo>
                  <a:pt x="32243" y="116979"/>
                  <a:pt x="33886" y="117789"/>
                  <a:pt x="35529" y="118598"/>
                </a:cubicBezTo>
                <a:cubicBezTo>
                  <a:pt x="38006" y="119801"/>
                  <a:pt x="40482" y="121003"/>
                  <a:pt x="42971" y="122218"/>
                </a:cubicBezTo>
                <a:cubicBezTo>
                  <a:pt x="45078" y="118194"/>
                  <a:pt x="47185" y="114181"/>
                  <a:pt x="49281" y="110145"/>
                </a:cubicBezTo>
                <a:cubicBezTo>
                  <a:pt x="50698" y="107407"/>
                  <a:pt x="52126" y="104668"/>
                  <a:pt x="53555" y="101930"/>
                </a:cubicBezTo>
                <a:cubicBezTo>
                  <a:pt x="56401" y="96417"/>
                  <a:pt x="59211" y="90845"/>
                  <a:pt x="61997" y="85166"/>
                </a:cubicBezTo>
                <a:cubicBezTo>
                  <a:pt x="62199" y="85273"/>
                  <a:pt x="62640" y="85499"/>
                  <a:pt x="62854" y="85618"/>
                </a:cubicBezTo>
                <a:cubicBezTo>
                  <a:pt x="68950" y="74033"/>
                  <a:pt x="75117" y="62401"/>
                  <a:pt x="81452" y="50626"/>
                </a:cubicBezTo>
                <a:cubicBezTo>
                  <a:pt x="83988" y="45685"/>
                  <a:pt x="85762" y="41232"/>
                  <a:pt x="87083" y="37422"/>
                </a:cubicBezTo>
                <a:lnTo>
                  <a:pt x="87083" y="37422"/>
                </a:lnTo>
                <a:cubicBezTo>
                  <a:pt x="79856" y="50090"/>
                  <a:pt x="72617" y="63342"/>
                  <a:pt x="65402" y="76819"/>
                </a:cubicBezTo>
                <a:cubicBezTo>
                  <a:pt x="61782" y="83558"/>
                  <a:pt x="58187" y="90369"/>
                  <a:pt x="54579" y="97203"/>
                </a:cubicBezTo>
                <a:cubicBezTo>
                  <a:pt x="52781" y="100608"/>
                  <a:pt x="50983" y="104025"/>
                  <a:pt x="49197" y="107454"/>
                </a:cubicBezTo>
                <a:cubicBezTo>
                  <a:pt x="46923" y="111800"/>
                  <a:pt x="44637" y="116158"/>
                  <a:pt x="42375" y="120503"/>
                </a:cubicBezTo>
                <a:cubicBezTo>
                  <a:pt x="36517" y="117658"/>
                  <a:pt x="30648" y="114836"/>
                  <a:pt x="24837" y="112002"/>
                </a:cubicBezTo>
                <a:cubicBezTo>
                  <a:pt x="19753" y="109538"/>
                  <a:pt x="14693" y="107061"/>
                  <a:pt x="9681" y="104609"/>
                </a:cubicBezTo>
                <a:lnTo>
                  <a:pt x="9681" y="104609"/>
                </a:lnTo>
                <a:cubicBezTo>
                  <a:pt x="14538" y="106918"/>
                  <a:pt x="19599" y="109312"/>
                  <a:pt x="24742" y="111752"/>
                </a:cubicBezTo>
                <a:cubicBezTo>
                  <a:pt x="30528" y="114503"/>
                  <a:pt x="36410" y="117301"/>
                  <a:pt x="42244" y="120087"/>
                </a:cubicBezTo>
                <a:cubicBezTo>
                  <a:pt x="43530" y="117610"/>
                  <a:pt x="44816" y="115146"/>
                  <a:pt x="46090" y="112693"/>
                </a:cubicBezTo>
                <a:cubicBezTo>
                  <a:pt x="46959" y="111026"/>
                  <a:pt x="47840" y="109359"/>
                  <a:pt x="48709" y="107716"/>
                </a:cubicBezTo>
                <a:cubicBezTo>
                  <a:pt x="50436" y="104489"/>
                  <a:pt x="52138" y="101299"/>
                  <a:pt x="53829" y="98239"/>
                </a:cubicBezTo>
                <a:cubicBezTo>
                  <a:pt x="65592" y="76450"/>
                  <a:pt x="75594" y="56519"/>
                  <a:pt x="86464" y="37041"/>
                </a:cubicBezTo>
                <a:cubicBezTo>
                  <a:pt x="87059" y="35993"/>
                  <a:pt x="87655" y="34945"/>
                  <a:pt x="88262" y="33886"/>
                </a:cubicBezTo>
                <a:cubicBezTo>
                  <a:pt x="88738" y="32350"/>
                  <a:pt x="89143" y="30969"/>
                  <a:pt x="89500" y="29730"/>
                </a:cubicBezTo>
                <a:cubicBezTo>
                  <a:pt x="90148" y="27011"/>
                  <a:pt x="90328" y="24888"/>
                  <a:pt x="89431" y="24888"/>
                </a:cubicBezTo>
                <a:cubicBezTo>
                  <a:pt x="88993" y="24888"/>
                  <a:pt x="88298" y="25395"/>
                  <a:pt x="87274" y="26587"/>
                </a:cubicBezTo>
                <a:cubicBezTo>
                  <a:pt x="87262" y="26551"/>
                  <a:pt x="87238" y="26516"/>
                  <a:pt x="87202" y="26468"/>
                </a:cubicBezTo>
                <a:lnTo>
                  <a:pt x="88333" y="24265"/>
                </a:lnTo>
                <a:lnTo>
                  <a:pt x="76237" y="18229"/>
                </a:lnTo>
                <a:cubicBezTo>
                  <a:pt x="74879" y="17395"/>
                  <a:pt x="73439" y="16526"/>
                  <a:pt x="71891" y="15621"/>
                </a:cubicBezTo>
                <a:cubicBezTo>
                  <a:pt x="71998" y="15395"/>
                  <a:pt x="72212" y="14967"/>
                  <a:pt x="72319" y="14764"/>
                </a:cubicBezTo>
                <a:cubicBezTo>
                  <a:pt x="79558" y="18602"/>
                  <a:pt x="82477" y="19728"/>
                  <a:pt x="83604" y="19728"/>
                </a:cubicBezTo>
                <a:cubicBezTo>
                  <a:pt x="85202" y="19728"/>
                  <a:pt x="83202" y="17467"/>
                  <a:pt x="84802" y="17467"/>
                </a:cubicBezTo>
                <a:cubicBezTo>
                  <a:pt x="84804" y="17467"/>
                  <a:pt x="84807" y="17467"/>
                  <a:pt x="84809" y="17467"/>
                </a:cubicBezTo>
                <a:cubicBezTo>
                  <a:pt x="80368" y="15252"/>
                  <a:pt x="75987" y="12990"/>
                  <a:pt x="71605" y="10633"/>
                </a:cubicBezTo>
                <a:cubicBezTo>
                  <a:pt x="69414" y="9466"/>
                  <a:pt x="67247" y="8275"/>
                  <a:pt x="65092" y="7049"/>
                </a:cubicBezTo>
                <a:cubicBezTo>
                  <a:pt x="63961" y="6406"/>
                  <a:pt x="62830" y="5775"/>
                  <a:pt x="61699" y="5120"/>
                </a:cubicBezTo>
                <a:cubicBezTo>
                  <a:pt x="59615" y="3989"/>
                  <a:pt x="57508" y="2834"/>
                  <a:pt x="55424" y="1703"/>
                </a:cubicBezTo>
                <a:lnTo>
                  <a:pt x="520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20"/>
          <p:cNvGrpSpPr/>
          <p:nvPr/>
        </p:nvGrpSpPr>
        <p:grpSpPr>
          <a:xfrm>
            <a:off x="3580794" y="4505256"/>
            <a:ext cx="1982397" cy="748126"/>
            <a:chOff x="3019125" y="4208850"/>
            <a:chExt cx="1462700" cy="552000"/>
          </a:xfrm>
        </p:grpSpPr>
        <p:sp>
          <p:nvSpPr>
            <p:cNvPr id="464" name="Google Shape;464;p20"/>
            <p:cNvSpPr/>
            <p:nvPr/>
          </p:nvSpPr>
          <p:spPr>
            <a:xfrm>
              <a:off x="3019125" y="4334825"/>
              <a:ext cx="45250" cy="40275"/>
            </a:xfrm>
            <a:custGeom>
              <a:avLst/>
              <a:gdLst/>
              <a:ahLst/>
              <a:cxnLst/>
              <a:rect l="l" t="t" r="r" b="b"/>
              <a:pathLst>
                <a:path w="1810" h="1611" extrusionOk="0">
                  <a:moveTo>
                    <a:pt x="1143" y="313"/>
                  </a:moveTo>
                  <a:lnTo>
                    <a:pt x="1143" y="313"/>
                  </a:lnTo>
                  <a:cubicBezTo>
                    <a:pt x="1286" y="408"/>
                    <a:pt x="1393" y="467"/>
                    <a:pt x="1488" y="527"/>
                  </a:cubicBezTo>
                  <a:cubicBezTo>
                    <a:pt x="1369" y="479"/>
                    <a:pt x="1262" y="420"/>
                    <a:pt x="1143" y="313"/>
                  </a:cubicBezTo>
                  <a:close/>
                  <a:moveTo>
                    <a:pt x="834" y="1396"/>
                  </a:moveTo>
                  <a:cubicBezTo>
                    <a:pt x="834" y="1420"/>
                    <a:pt x="845" y="1432"/>
                    <a:pt x="845" y="1432"/>
                  </a:cubicBezTo>
                  <a:cubicBezTo>
                    <a:pt x="834" y="1432"/>
                    <a:pt x="834" y="1420"/>
                    <a:pt x="834" y="1396"/>
                  </a:cubicBezTo>
                  <a:close/>
                  <a:moveTo>
                    <a:pt x="898" y="1"/>
                  </a:moveTo>
                  <a:cubicBezTo>
                    <a:pt x="814" y="1"/>
                    <a:pt x="729" y="24"/>
                    <a:pt x="655" y="51"/>
                  </a:cubicBezTo>
                  <a:cubicBezTo>
                    <a:pt x="476" y="122"/>
                    <a:pt x="214" y="51"/>
                    <a:pt x="95" y="229"/>
                  </a:cubicBezTo>
                  <a:cubicBezTo>
                    <a:pt x="0" y="384"/>
                    <a:pt x="238" y="765"/>
                    <a:pt x="369" y="884"/>
                  </a:cubicBezTo>
                  <a:cubicBezTo>
                    <a:pt x="381" y="908"/>
                    <a:pt x="393" y="967"/>
                    <a:pt x="417" y="1003"/>
                  </a:cubicBezTo>
                  <a:cubicBezTo>
                    <a:pt x="411" y="1001"/>
                    <a:pt x="405" y="1000"/>
                    <a:pt x="401" y="1000"/>
                  </a:cubicBezTo>
                  <a:cubicBezTo>
                    <a:pt x="326" y="1000"/>
                    <a:pt x="455" y="1261"/>
                    <a:pt x="500" y="1396"/>
                  </a:cubicBezTo>
                  <a:cubicBezTo>
                    <a:pt x="505" y="1395"/>
                    <a:pt x="509" y="1394"/>
                    <a:pt x="514" y="1394"/>
                  </a:cubicBezTo>
                  <a:cubicBezTo>
                    <a:pt x="545" y="1394"/>
                    <a:pt x="578" y="1429"/>
                    <a:pt x="619" y="1491"/>
                  </a:cubicBezTo>
                  <a:lnTo>
                    <a:pt x="655" y="1491"/>
                  </a:lnTo>
                  <a:cubicBezTo>
                    <a:pt x="737" y="1471"/>
                    <a:pt x="835" y="1442"/>
                    <a:pt x="933" y="1442"/>
                  </a:cubicBezTo>
                  <a:cubicBezTo>
                    <a:pt x="1005" y="1442"/>
                    <a:pt x="1077" y="1458"/>
                    <a:pt x="1143" y="1503"/>
                  </a:cubicBezTo>
                  <a:cubicBezTo>
                    <a:pt x="1084" y="1434"/>
                    <a:pt x="993" y="1390"/>
                    <a:pt x="896" y="1390"/>
                  </a:cubicBezTo>
                  <a:cubicBezTo>
                    <a:pt x="875" y="1390"/>
                    <a:pt x="854" y="1392"/>
                    <a:pt x="834" y="1396"/>
                  </a:cubicBezTo>
                  <a:lnTo>
                    <a:pt x="834" y="1337"/>
                  </a:lnTo>
                  <a:cubicBezTo>
                    <a:pt x="863" y="1301"/>
                    <a:pt x="893" y="1286"/>
                    <a:pt x="923" y="1286"/>
                  </a:cubicBezTo>
                  <a:cubicBezTo>
                    <a:pt x="953" y="1286"/>
                    <a:pt x="982" y="1301"/>
                    <a:pt x="1012" y="1325"/>
                  </a:cubicBezTo>
                  <a:cubicBezTo>
                    <a:pt x="1059" y="1353"/>
                    <a:pt x="1091" y="1395"/>
                    <a:pt x="1142" y="1395"/>
                  </a:cubicBezTo>
                  <a:cubicBezTo>
                    <a:pt x="1157" y="1395"/>
                    <a:pt x="1173" y="1392"/>
                    <a:pt x="1191" y="1384"/>
                  </a:cubicBezTo>
                  <a:lnTo>
                    <a:pt x="1191" y="1384"/>
                  </a:lnTo>
                  <a:cubicBezTo>
                    <a:pt x="1191" y="1420"/>
                    <a:pt x="1167" y="1479"/>
                    <a:pt x="1155" y="1503"/>
                  </a:cubicBezTo>
                  <a:cubicBezTo>
                    <a:pt x="1191" y="1539"/>
                    <a:pt x="1215" y="1563"/>
                    <a:pt x="1226" y="1610"/>
                  </a:cubicBezTo>
                  <a:cubicBezTo>
                    <a:pt x="1250" y="1610"/>
                    <a:pt x="1274" y="1563"/>
                    <a:pt x="1322" y="1503"/>
                  </a:cubicBezTo>
                  <a:cubicBezTo>
                    <a:pt x="1286" y="1253"/>
                    <a:pt x="1107" y="1206"/>
                    <a:pt x="965" y="1146"/>
                  </a:cubicBezTo>
                  <a:cubicBezTo>
                    <a:pt x="982" y="1146"/>
                    <a:pt x="1002" y="1145"/>
                    <a:pt x="1021" y="1145"/>
                  </a:cubicBezTo>
                  <a:cubicBezTo>
                    <a:pt x="1080" y="1145"/>
                    <a:pt x="1140" y="1152"/>
                    <a:pt x="1167" y="1206"/>
                  </a:cubicBezTo>
                  <a:cubicBezTo>
                    <a:pt x="1250" y="1301"/>
                    <a:pt x="1334" y="1301"/>
                    <a:pt x="1369" y="1420"/>
                  </a:cubicBezTo>
                  <a:lnTo>
                    <a:pt x="1369" y="1444"/>
                  </a:lnTo>
                  <a:cubicBezTo>
                    <a:pt x="1381" y="1420"/>
                    <a:pt x="1405" y="1396"/>
                    <a:pt x="1429" y="1384"/>
                  </a:cubicBezTo>
                  <a:cubicBezTo>
                    <a:pt x="1512" y="1253"/>
                    <a:pt x="1631" y="1075"/>
                    <a:pt x="1667" y="908"/>
                  </a:cubicBezTo>
                  <a:lnTo>
                    <a:pt x="1631" y="896"/>
                  </a:lnTo>
                  <a:lnTo>
                    <a:pt x="1727" y="717"/>
                  </a:lnTo>
                  <a:cubicBezTo>
                    <a:pt x="1643" y="646"/>
                    <a:pt x="1572" y="586"/>
                    <a:pt x="1488" y="527"/>
                  </a:cubicBezTo>
                  <a:lnTo>
                    <a:pt x="1488" y="527"/>
                  </a:lnTo>
                  <a:cubicBezTo>
                    <a:pt x="1572" y="563"/>
                    <a:pt x="1667" y="598"/>
                    <a:pt x="1750" y="658"/>
                  </a:cubicBezTo>
                  <a:cubicBezTo>
                    <a:pt x="1786" y="586"/>
                    <a:pt x="1810" y="527"/>
                    <a:pt x="1810" y="479"/>
                  </a:cubicBezTo>
                  <a:cubicBezTo>
                    <a:pt x="1810" y="372"/>
                    <a:pt x="1667" y="408"/>
                    <a:pt x="1619" y="360"/>
                  </a:cubicBezTo>
                  <a:cubicBezTo>
                    <a:pt x="1488" y="170"/>
                    <a:pt x="1262" y="146"/>
                    <a:pt x="1084" y="51"/>
                  </a:cubicBezTo>
                  <a:cubicBezTo>
                    <a:pt x="1027" y="14"/>
                    <a:pt x="963" y="1"/>
                    <a:pt x="8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3250700" y="4376150"/>
              <a:ext cx="40800" cy="37950"/>
            </a:xfrm>
            <a:custGeom>
              <a:avLst/>
              <a:gdLst/>
              <a:ahLst/>
              <a:cxnLst/>
              <a:rect l="l" t="t" r="r" b="b"/>
              <a:pathLst>
                <a:path w="1632" h="1518" extrusionOk="0">
                  <a:moveTo>
                    <a:pt x="1000" y="267"/>
                  </a:moveTo>
                  <a:cubicBezTo>
                    <a:pt x="1107" y="326"/>
                    <a:pt x="1227" y="374"/>
                    <a:pt x="1334" y="410"/>
                  </a:cubicBezTo>
                  <a:cubicBezTo>
                    <a:pt x="1227" y="386"/>
                    <a:pt x="1119" y="350"/>
                    <a:pt x="1000" y="267"/>
                  </a:cubicBezTo>
                  <a:close/>
                  <a:moveTo>
                    <a:pt x="798" y="1"/>
                  </a:moveTo>
                  <a:cubicBezTo>
                    <a:pt x="716" y="1"/>
                    <a:pt x="638" y="29"/>
                    <a:pt x="560" y="53"/>
                  </a:cubicBezTo>
                  <a:cubicBezTo>
                    <a:pt x="393" y="136"/>
                    <a:pt x="179" y="41"/>
                    <a:pt x="84" y="207"/>
                  </a:cubicBezTo>
                  <a:cubicBezTo>
                    <a:pt x="0" y="350"/>
                    <a:pt x="167" y="755"/>
                    <a:pt x="298" y="886"/>
                  </a:cubicBezTo>
                  <a:cubicBezTo>
                    <a:pt x="298" y="922"/>
                    <a:pt x="322" y="981"/>
                    <a:pt x="334" y="1005"/>
                  </a:cubicBezTo>
                  <a:cubicBezTo>
                    <a:pt x="328" y="1003"/>
                    <a:pt x="322" y="1002"/>
                    <a:pt x="318" y="1002"/>
                  </a:cubicBezTo>
                  <a:cubicBezTo>
                    <a:pt x="239" y="1002"/>
                    <a:pt x="347" y="1275"/>
                    <a:pt x="381" y="1410"/>
                  </a:cubicBezTo>
                  <a:cubicBezTo>
                    <a:pt x="388" y="1408"/>
                    <a:pt x="396" y="1406"/>
                    <a:pt x="404" y="1406"/>
                  </a:cubicBezTo>
                  <a:cubicBezTo>
                    <a:pt x="436" y="1406"/>
                    <a:pt x="476" y="1429"/>
                    <a:pt x="524" y="1505"/>
                  </a:cubicBezTo>
                  <a:cubicBezTo>
                    <a:pt x="536" y="1481"/>
                    <a:pt x="548" y="1481"/>
                    <a:pt x="572" y="1481"/>
                  </a:cubicBezTo>
                  <a:cubicBezTo>
                    <a:pt x="719" y="1457"/>
                    <a:pt x="866" y="1410"/>
                    <a:pt x="1017" y="1410"/>
                  </a:cubicBezTo>
                  <a:cubicBezTo>
                    <a:pt x="1086" y="1410"/>
                    <a:pt x="1156" y="1420"/>
                    <a:pt x="1227" y="1446"/>
                  </a:cubicBezTo>
                  <a:cubicBezTo>
                    <a:pt x="1133" y="1391"/>
                    <a:pt x="1044" y="1362"/>
                    <a:pt x="954" y="1362"/>
                  </a:cubicBezTo>
                  <a:cubicBezTo>
                    <a:pt x="906" y="1362"/>
                    <a:pt x="859" y="1370"/>
                    <a:pt x="810" y="1386"/>
                  </a:cubicBezTo>
                  <a:lnTo>
                    <a:pt x="810" y="1327"/>
                  </a:lnTo>
                  <a:cubicBezTo>
                    <a:pt x="848" y="1282"/>
                    <a:pt x="888" y="1266"/>
                    <a:pt x="928" y="1266"/>
                  </a:cubicBezTo>
                  <a:cubicBezTo>
                    <a:pt x="1015" y="1266"/>
                    <a:pt x="1105" y="1340"/>
                    <a:pt x="1191" y="1340"/>
                  </a:cubicBezTo>
                  <a:cubicBezTo>
                    <a:pt x="1211" y="1340"/>
                    <a:pt x="1231" y="1336"/>
                    <a:pt x="1250" y="1327"/>
                  </a:cubicBezTo>
                  <a:lnTo>
                    <a:pt x="1250" y="1327"/>
                  </a:lnTo>
                  <a:cubicBezTo>
                    <a:pt x="1250" y="1350"/>
                    <a:pt x="1238" y="1410"/>
                    <a:pt x="1238" y="1446"/>
                  </a:cubicBezTo>
                  <a:cubicBezTo>
                    <a:pt x="1298" y="1458"/>
                    <a:pt x="1346" y="1481"/>
                    <a:pt x="1381" y="1517"/>
                  </a:cubicBezTo>
                  <a:cubicBezTo>
                    <a:pt x="1405" y="1517"/>
                    <a:pt x="1429" y="1469"/>
                    <a:pt x="1465" y="1398"/>
                  </a:cubicBezTo>
                  <a:cubicBezTo>
                    <a:pt x="1346" y="1160"/>
                    <a:pt x="1155" y="1160"/>
                    <a:pt x="976" y="1112"/>
                  </a:cubicBezTo>
                  <a:cubicBezTo>
                    <a:pt x="1006" y="1107"/>
                    <a:pt x="1037" y="1103"/>
                    <a:pt x="1069" y="1103"/>
                  </a:cubicBezTo>
                  <a:cubicBezTo>
                    <a:pt x="1116" y="1103"/>
                    <a:pt x="1165" y="1113"/>
                    <a:pt x="1215" y="1148"/>
                  </a:cubicBezTo>
                  <a:cubicBezTo>
                    <a:pt x="1310" y="1219"/>
                    <a:pt x="1417" y="1208"/>
                    <a:pt x="1488" y="1315"/>
                  </a:cubicBezTo>
                  <a:lnTo>
                    <a:pt x="1512" y="1327"/>
                  </a:lnTo>
                  <a:cubicBezTo>
                    <a:pt x="1524" y="1291"/>
                    <a:pt x="1536" y="1255"/>
                    <a:pt x="1512" y="1243"/>
                  </a:cubicBezTo>
                  <a:cubicBezTo>
                    <a:pt x="1548" y="1100"/>
                    <a:pt x="1608" y="886"/>
                    <a:pt x="1596" y="731"/>
                  </a:cubicBezTo>
                  <a:lnTo>
                    <a:pt x="1548" y="731"/>
                  </a:lnTo>
                  <a:cubicBezTo>
                    <a:pt x="1548" y="672"/>
                    <a:pt x="1572" y="588"/>
                    <a:pt x="1584" y="529"/>
                  </a:cubicBezTo>
                  <a:cubicBezTo>
                    <a:pt x="1512" y="493"/>
                    <a:pt x="1417" y="446"/>
                    <a:pt x="1334" y="410"/>
                  </a:cubicBezTo>
                  <a:lnTo>
                    <a:pt x="1334" y="410"/>
                  </a:lnTo>
                  <a:cubicBezTo>
                    <a:pt x="1417" y="434"/>
                    <a:pt x="1512" y="446"/>
                    <a:pt x="1596" y="469"/>
                  </a:cubicBezTo>
                  <a:cubicBezTo>
                    <a:pt x="1608" y="410"/>
                    <a:pt x="1631" y="338"/>
                    <a:pt x="1608" y="291"/>
                  </a:cubicBezTo>
                  <a:cubicBezTo>
                    <a:pt x="1602" y="247"/>
                    <a:pt x="1577" y="238"/>
                    <a:pt x="1545" y="238"/>
                  </a:cubicBezTo>
                  <a:cubicBezTo>
                    <a:pt x="1524" y="238"/>
                    <a:pt x="1501" y="242"/>
                    <a:pt x="1478" y="242"/>
                  </a:cubicBezTo>
                  <a:cubicBezTo>
                    <a:pt x="1460" y="242"/>
                    <a:pt x="1443" y="240"/>
                    <a:pt x="1429" y="231"/>
                  </a:cubicBezTo>
                  <a:cubicBezTo>
                    <a:pt x="1286" y="88"/>
                    <a:pt x="1096" y="112"/>
                    <a:pt x="929" y="29"/>
                  </a:cubicBezTo>
                  <a:cubicBezTo>
                    <a:pt x="884" y="8"/>
                    <a:pt x="840" y="1"/>
                    <a:pt x="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4445175" y="4572750"/>
              <a:ext cx="36650" cy="37200"/>
            </a:xfrm>
            <a:custGeom>
              <a:avLst/>
              <a:gdLst/>
              <a:ahLst/>
              <a:cxnLst/>
              <a:rect l="l" t="t" r="r" b="b"/>
              <a:pathLst>
                <a:path w="1466" h="1488" extrusionOk="0">
                  <a:moveTo>
                    <a:pt x="650" y="0"/>
                  </a:moveTo>
                  <a:cubicBezTo>
                    <a:pt x="553" y="0"/>
                    <a:pt x="470" y="52"/>
                    <a:pt x="394" y="118"/>
                  </a:cubicBezTo>
                  <a:cubicBezTo>
                    <a:pt x="275" y="237"/>
                    <a:pt x="72" y="202"/>
                    <a:pt x="25" y="380"/>
                  </a:cubicBezTo>
                  <a:cubicBezTo>
                    <a:pt x="1" y="547"/>
                    <a:pt x="299" y="868"/>
                    <a:pt x="441" y="964"/>
                  </a:cubicBezTo>
                  <a:cubicBezTo>
                    <a:pt x="453" y="987"/>
                    <a:pt x="489" y="1035"/>
                    <a:pt x="501" y="1071"/>
                  </a:cubicBezTo>
                  <a:cubicBezTo>
                    <a:pt x="496" y="1070"/>
                    <a:pt x="492" y="1069"/>
                    <a:pt x="488" y="1069"/>
                  </a:cubicBezTo>
                  <a:cubicBezTo>
                    <a:pt x="414" y="1069"/>
                    <a:pt x="612" y="1292"/>
                    <a:pt x="680" y="1428"/>
                  </a:cubicBezTo>
                  <a:cubicBezTo>
                    <a:pt x="692" y="1420"/>
                    <a:pt x="704" y="1414"/>
                    <a:pt x="718" y="1414"/>
                  </a:cubicBezTo>
                  <a:cubicBezTo>
                    <a:pt x="743" y="1414"/>
                    <a:pt x="772" y="1433"/>
                    <a:pt x="811" y="1487"/>
                  </a:cubicBezTo>
                  <a:lnTo>
                    <a:pt x="834" y="1464"/>
                  </a:lnTo>
                  <a:cubicBezTo>
                    <a:pt x="935" y="1413"/>
                    <a:pt x="1045" y="1337"/>
                    <a:pt x="1163" y="1337"/>
                  </a:cubicBezTo>
                  <a:cubicBezTo>
                    <a:pt x="1184" y="1337"/>
                    <a:pt x="1206" y="1339"/>
                    <a:pt x="1227" y="1345"/>
                  </a:cubicBezTo>
                  <a:cubicBezTo>
                    <a:pt x="1186" y="1315"/>
                    <a:pt x="1135" y="1300"/>
                    <a:pt x="1086" y="1300"/>
                  </a:cubicBezTo>
                  <a:cubicBezTo>
                    <a:pt x="1037" y="1300"/>
                    <a:pt x="989" y="1315"/>
                    <a:pt x="953" y="1345"/>
                  </a:cubicBezTo>
                  <a:cubicBezTo>
                    <a:pt x="953" y="1333"/>
                    <a:pt x="953" y="1309"/>
                    <a:pt x="930" y="1285"/>
                  </a:cubicBezTo>
                  <a:cubicBezTo>
                    <a:pt x="949" y="1224"/>
                    <a:pt x="979" y="1206"/>
                    <a:pt x="1014" y="1206"/>
                  </a:cubicBezTo>
                  <a:cubicBezTo>
                    <a:pt x="1064" y="1206"/>
                    <a:pt x="1123" y="1244"/>
                    <a:pt x="1171" y="1244"/>
                  </a:cubicBezTo>
                  <a:cubicBezTo>
                    <a:pt x="1193" y="1244"/>
                    <a:pt x="1212" y="1236"/>
                    <a:pt x="1227" y="1214"/>
                  </a:cubicBezTo>
                  <a:cubicBezTo>
                    <a:pt x="1227" y="1249"/>
                    <a:pt x="1251" y="1309"/>
                    <a:pt x="1251" y="1333"/>
                  </a:cubicBezTo>
                  <a:cubicBezTo>
                    <a:pt x="1287" y="1345"/>
                    <a:pt x="1323" y="1356"/>
                    <a:pt x="1346" y="1392"/>
                  </a:cubicBezTo>
                  <a:cubicBezTo>
                    <a:pt x="1346" y="1392"/>
                    <a:pt x="1370" y="1333"/>
                    <a:pt x="1382" y="1261"/>
                  </a:cubicBezTo>
                  <a:cubicBezTo>
                    <a:pt x="1275" y="1035"/>
                    <a:pt x="1132" y="1071"/>
                    <a:pt x="989" y="1047"/>
                  </a:cubicBezTo>
                  <a:cubicBezTo>
                    <a:pt x="1034" y="1039"/>
                    <a:pt x="1070" y="1018"/>
                    <a:pt x="1105" y="1018"/>
                  </a:cubicBezTo>
                  <a:cubicBezTo>
                    <a:pt x="1126" y="1018"/>
                    <a:pt x="1146" y="1025"/>
                    <a:pt x="1168" y="1047"/>
                  </a:cubicBezTo>
                  <a:cubicBezTo>
                    <a:pt x="1251" y="1106"/>
                    <a:pt x="1323" y="1083"/>
                    <a:pt x="1382" y="1166"/>
                  </a:cubicBezTo>
                  <a:lnTo>
                    <a:pt x="1394" y="1190"/>
                  </a:lnTo>
                  <a:cubicBezTo>
                    <a:pt x="1394" y="1142"/>
                    <a:pt x="1418" y="1106"/>
                    <a:pt x="1430" y="1106"/>
                  </a:cubicBezTo>
                  <a:cubicBezTo>
                    <a:pt x="1442" y="952"/>
                    <a:pt x="1465" y="737"/>
                    <a:pt x="1442" y="571"/>
                  </a:cubicBezTo>
                  <a:lnTo>
                    <a:pt x="1406" y="571"/>
                  </a:lnTo>
                  <a:cubicBezTo>
                    <a:pt x="1394" y="511"/>
                    <a:pt x="1406" y="440"/>
                    <a:pt x="1406" y="380"/>
                  </a:cubicBezTo>
                  <a:cubicBezTo>
                    <a:pt x="1334" y="356"/>
                    <a:pt x="1251" y="321"/>
                    <a:pt x="1168" y="309"/>
                  </a:cubicBezTo>
                  <a:cubicBezTo>
                    <a:pt x="1084" y="297"/>
                    <a:pt x="977" y="273"/>
                    <a:pt x="858" y="213"/>
                  </a:cubicBezTo>
                  <a:lnTo>
                    <a:pt x="858" y="213"/>
                  </a:lnTo>
                  <a:cubicBezTo>
                    <a:pt x="965" y="261"/>
                    <a:pt x="1073" y="273"/>
                    <a:pt x="1168" y="309"/>
                  </a:cubicBezTo>
                  <a:cubicBezTo>
                    <a:pt x="1251" y="309"/>
                    <a:pt x="1334" y="309"/>
                    <a:pt x="1406" y="321"/>
                  </a:cubicBezTo>
                  <a:cubicBezTo>
                    <a:pt x="1406" y="249"/>
                    <a:pt x="1406" y="190"/>
                    <a:pt x="1394" y="142"/>
                  </a:cubicBezTo>
                  <a:cubicBezTo>
                    <a:pt x="1386" y="113"/>
                    <a:pt x="1368" y="104"/>
                    <a:pt x="1347" y="104"/>
                  </a:cubicBezTo>
                  <a:cubicBezTo>
                    <a:pt x="1316" y="104"/>
                    <a:pt x="1276" y="123"/>
                    <a:pt x="1241" y="123"/>
                  </a:cubicBezTo>
                  <a:cubicBezTo>
                    <a:pt x="1232" y="123"/>
                    <a:pt x="1223" y="121"/>
                    <a:pt x="1215" y="118"/>
                  </a:cubicBezTo>
                  <a:cubicBezTo>
                    <a:pt x="1049" y="11"/>
                    <a:pt x="906" y="59"/>
                    <a:pt x="727" y="11"/>
                  </a:cubicBezTo>
                  <a:cubicBezTo>
                    <a:pt x="701" y="4"/>
                    <a:pt x="675" y="0"/>
                    <a:pt x="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3299500" y="4614475"/>
              <a:ext cx="46175" cy="40725"/>
            </a:xfrm>
            <a:custGeom>
              <a:avLst/>
              <a:gdLst/>
              <a:ahLst/>
              <a:cxnLst/>
              <a:rect l="l" t="t" r="r" b="b"/>
              <a:pathLst>
                <a:path w="1847" h="1629" extrusionOk="0">
                  <a:moveTo>
                    <a:pt x="1132" y="271"/>
                  </a:moveTo>
                  <a:cubicBezTo>
                    <a:pt x="1263" y="330"/>
                    <a:pt x="1382" y="390"/>
                    <a:pt x="1501" y="449"/>
                  </a:cubicBezTo>
                  <a:cubicBezTo>
                    <a:pt x="1370" y="426"/>
                    <a:pt x="1251" y="366"/>
                    <a:pt x="1132" y="271"/>
                  </a:cubicBezTo>
                  <a:close/>
                  <a:moveTo>
                    <a:pt x="905" y="0"/>
                  </a:moveTo>
                  <a:cubicBezTo>
                    <a:pt x="820" y="0"/>
                    <a:pt x="734" y="19"/>
                    <a:pt x="656" y="33"/>
                  </a:cubicBezTo>
                  <a:cubicBezTo>
                    <a:pt x="465" y="116"/>
                    <a:pt x="239" y="9"/>
                    <a:pt x="108" y="152"/>
                  </a:cubicBezTo>
                  <a:cubicBezTo>
                    <a:pt x="1" y="307"/>
                    <a:pt x="132" y="723"/>
                    <a:pt x="263" y="854"/>
                  </a:cubicBezTo>
                  <a:cubicBezTo>
                    <a:pt x="263" y="878"/>
                    <a:pt x="287" y="938"/>
                    <a:pt x="287" y="973"/>
                  </a:cubicBezTo>
                  <a:cubicBezTo>
                    <a:pt x="280" y="971"/>
                    <a:pt x="274" y="970"/>
                    <a:pt x="269" y="970"/>
                  </a:cubicBezTo>
                  <a:cubicBezTo>
                    <a:pt x="178" y="970"/>
                    <a:pt x="264" y="1244"/>
                    <a:pt x="287" y="1390"/>
                  </a:cubicBezTo>
                  <a:cubicBezTo>
                    <a:pt x="346" y="1390"/>
                    <a:pt x="394" y="1402"/>
                    <a:pt x="453" y="1497"/>
                  </a:cubicBezTo>
                  <a:lnTo>
                    <a:pt x="489" y="1497"/>
                  </a:lnTo>
                  <a:cubicBezTo>
                    <a:pt x="632" y="1479"/>
                    <a:pt x="775" y="1460"/>
                    <a:pt x="916" y="1460"/>
                  </a:cubicBezTo>
                  <a:cubicBezTo>
                    <a:pt x="1046" y="1460"/>
                    <a:pt x="1173" y="1475"/>
                    <a:pt x="1299" y="1521"/>
                  </a:cubicBezTo>
                  <a:cubicBezTo>
                    <a:pt x="1170" y="1457"/>
                    <a:pt x="1042" y="1414"/>
                    <a:pt x="908" y="1414"/>
                  </a:cubicBezTo>
                  <a:cubicBezTo>
                    <a:pt x="868" y="1414"/>
                    <a:pt x="828" y="1418"/>
                    <a:pt x="787" y="1426"/>
                  </a:cubicBezTo>
                  <a:lnTo>
                    <a:pt x="787" y="1366"/>
                  </a:lnTo>
                  <a:cubicBezTo>
                    <a:pt x="836" y="1329"/>
                    <a:pt x="882" y="1315"/>
                    <a:pt x="925" y="1315"/>
                  </a:cubicBezTo>
                  <a:cubicBezTo>
                    <a:pt x="1042" y="1315"/>
                    <a:pt x="1144" y="1411"/>
                    <a:pt x="1261" y="1411"/>
                  </a:cubicBezTo>
                  <a:cubicBezTo>
                    <a:pt x="1281" y="1411"/>
                    <a:pt x="1301" y="1408"/>
                    <a:pt x="1322" y="1402"/>
                  </a:cubicBezTo>
                  <a:lnTo>
                    <a:pt x="1322" y="1402"/>
                  </a:lnTo>
                  <a:cubicBezTo>
                    <a:pt x="1322" y="1438"/>
                    <a:pt x="1310" y="1497"/>
                    <a:pt x="1310" y="1521"/>
                  </a:cubicBezTo>
                  <a:cubicBezTo>
                    <a:pt x="1370" y="1557"/>
                    <a:pt x="1418" y="1581"/>
                    <a:pt x="1477" y="1628"/>
                  </a:cubicBezTo>
                  <a:cubicBezTo>
                    <a:pt x="1501" y="1628"/>
                    <a:pt x="1537" y="1569"/>
                    <a:pt x="1584" y="1509"/>
                  </a:cubicBezTo>
                  <a:cubicBezTo>
                    <a:pt x="1441" y="1259"/>
                    <a:pt x="1203" y="1247"/>
                    <a:pt x="1001" y="1164"/>
                  </a:cubicBezTo>
                  <a:cubicBezTo>
                    <a:pt x="1022" y="1164"/>
                    <a:pt x="1045" y="1163"/>
                    <a:pt x="1069" y="1163"/>
                  </a:cubicBezTo>
                  <a:cubicBezTo>
                    <a:pt x="1142" y="1163"/>
                    <a:pt x="1224" y="1170"/>
                    <a:pt x="1287" y="1223"/>
                  </a:cubicBezTo>
                  <a:cubicBezTo>
                    <a:pt x="1406" y="1307"/>
                    <a:pt x="1525" y="1307"/>
                    <a:pt x="1608" y="1426"/>
                  </a:cubicBezTo>
                  <a:lnTo>
                    <a:pt x="1620" y="1450"/>
                  </a:lnTo>
                  <a:cubicBezTo>
                    <a:pt x="1644" y="1426"/>
                    <a:pt x="1656" y="1390"/>
                    <a:pt x="1656" y="1319"/>
                  </a:cubicBezTo>
                  <a:cubicBezTo>
                    <a:pt x="1727" y="1164"/>
                    <a:pt x="1799" y="961"/>
                    <a:pt x="1787" y="795"/>
                  </a:cubicBezTo>
                  <a:cubicBezTo>
                    <a:pt x="1775" y="795"/>
                    <a:pt x="1739" y="783"/>
                    <a:pt x="1739" y="783"/>
                  </a:cubicBezTo>
                  <a:cubicBezTo>
                    <a:pt x="1739" y="723"/>
                    <a:pt x="1775" y="664"/>
                    <a:pt x="1787" y="604"/>
                  </a:cubicBezTo>
                  <a:cubicBezTo>
                    <a:pt x="1691" y="545"/>
                    <a:pt x="1596" y="497"/>
                    <a:pt x="1501" y="449"/>
                  </a:cubicBezTo>
                  <a:lnTo>
                    <a:pt x="1501" y="449"/>
                  </a:lnTo>
                  <a:cubicBezTo>
                    <a:pt x="1608" y="485"/>
                    <a:pt x="1691" y="509"/>
                    <a:pt x="1799" y="545"/>
                  </a:cubicBezTo>
                  <a:cubicBezTo>
                    <a:pt x="1834" y="485"/>
                    <a:pt x="1846" y="414"/>
                    <a:pt x="1834" y="366"/>
                  </a:cubicBezTo>
                  <a:cubicBezTo>
                    <a:pt x="1821" y="312"/>
                    <a:pt x="1772" y="308"/>
                    <a:pt x="1722" y="308"/>
                  </a:cubicBezTo>
                  <a:cubicBezTo>
                    <a:pt x="1714" y="308"/>
                    <a:pt x="1705" y="308"/>
                    <a:pt x="1697" y="308"/>
                  </a:cubicBezTo>
                  <a:cubicBezTo>
                    <a:pt x="1668" y="308"/>
                    <a:pt x="1640" y="307"/>
                    <a:pt x="1620" y="295"/>
                  </a:cubicBezTo>
                  <a:cubicBezTo>
                    <a:pt x="1453" y="140"/>
                    <a:pt x="1251" y="140"/>
                    <a:pt x="1072" y="33"/>
                  </a:cubicBezTo>
                  <a:cubicBezTo>
                    <a:pt x="1019" y="9"/>
                    <a:pt x="962" y="0"/>
                    <a:pt x="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3567400" y="4664725"/>
              <a:ext cx="51825" cy="43450"/>
            </a:xfrm>
            <a:custGeom>
              <a:avLst/>
              <a:gdLst/>
              <a:ahLst/>
              <a:cxnLst/>
              <a:rect l="l" t="t" r="r" b="b"/>
              <a:pathLst>
                <a:path w="2073" h="1738" extrusionOk="0">
                  <a:moveTo>
                    <a:pt x="1441" y="273"/>
                  </a:moveTo>
                  <a:lnTo>
                    <a:pt x="1441" y="273"/>
                  </a:lnTo>
                  <a:cubicBezTo>
                    <a:pt x="1341" y="309"/>
                    <a:pt x="1241" y="325"/>
                    <a:pt x="1130" y="325"/>
                  </a:cubicBezTo>
                  <a:cubicBezTo>
                    <a:pt x="1096" y="325"/>
                    <a:pt x="1061" y="323"/>
                    <a:pt x="1024" y="321"/>
                  </a:cubicBezTo>
                  <a:cubicBezTo>
                    <a:pt x="1179" y="309"/>
                    <a:pt x="1310" y="285"/>
                    <a:pt x="1441" y="273"/>
                  </a:cubicBezTo>
                  <a:close/>
                  <a:moveTo>
                    <a:pt x="1251" y="1464"/>
                  </a:moveTo>
                  <a:lnTo>
                    <a:pt x="1251" y="1464"/>
                  </a:lnTo>
                  <a:cubicBezTo>
                    <a:pt x="1262" y="1476"/>
                    <a:pt x="1262" y="1476"/>
                    <a:pt x="1286" y="1476"/>
                  </a:cubicBezTo>
                  <a:cubicBezTo>
                    <a:pt x="1279" y="1483"/>
                    <a:pt x="1273" y="1486"/>
                    <a:pt x="1268" y="1486"/>
                  </a:cubicBezTo>
                  <a:cubicBezTo>
                    <a:pt x="1256" y="1486"/>
                    <a:pt x="1251" y="1472"/>
                    <a:pt x="1251" y="1464"/>
                  </a:cubicBezTo>
                  <a:close/>
                  <a:moveTo>
                    <a:pt x="1624" y="0"/>
                  </a:moveTo>
                  <a:cubicBezTo>
                    <a:pt x="1575" y="0"/>
                    <a:pt x="1520" y="71"/>
                    <a:pt x="1465" y="71"/>
                  </a:cubicBezTo>
                  <a:cubicBezTo>
                    <a:pt x="1427" y="63"/>
                    <a:pt x="1391" y="59"/>
                    <a:pt x="1355" y="59"/>
                  </a:cubicBezTo>
                  <a:cubicBezTo>
                    <a:pt x="1178" y="59"/>
                    <a:pt x="1024" y="142"/>
                    <a:pt x="846" y="142"/>
                  </a:cubicBezTo>
                  <a:cubicBezTo>
                    <a:pt x="691" y="142"/>
                    <a:pt x="584" y="249"/>
                    <a:pt x="477" y="333"/>
                  </a:cubicBezTo>
                  <a:cubicBezTo>
                    <a:pt x="346" y="487"/>
                    <a:pt x="108" y="487"/>
                    <a:pt x="48" y="678"/>
                  </a:cubicBezTo>
                  <a:cubicBezTo>
                    <a:pt x="0" y="856"/>
                    <a:pt x="298" y="1178"/>
                    <a:pt x="489" y="1237"/>
                  </a:cubicBezTo>
                  <a:cubicBezTo>
                    <a:pt x="512" y="1273"/>
                    <a:pt x="548" y="1321"/>
                    <a:pt x="572" y="1345"/>
                  </a:cubicBezTo>
                  <a:cubicBezTo>
                    <a:pt x="429" y="1356"/>
                    <a:pt x="655" y="1583"/>
                    <a:pt x="727" y="1714"/>
                  </a:cubicBezTo>
                  <a:cubicBezTo>
                    <a:pt x="746" y="1704"/>
                    <a:pt x="768" y="1698"/>
                    <a:pt x="795" y="1698"/>
                  </a:cubicBezTo>
                  <a:cubicBezTo>
                    <a:pt x="832" y="1698"/>
                    <a:pt x="878" y="1710"/>
                    <a:pt x="941" y="1737"/>
                  </a:cubicBezTo>
                  <a:cubicBezTo>
                    <a:pt x="953" y="1714"/>
                    <a:pt x="965" y="1702"/>
                    <a:pt x="989" y="1702"/>
                  </a:cubicBezTo>
                  <a:cubicBezTo>
                    <a:pt x="1251" y="1523"/>
                    <a:pt x="1501" y="1333"/>
                    <a:pt x="1822" y="1261"/>
                  </a:cubicBezTo>
                  <a:lnTo>
                    <a:pt x="1822" y="1261"/>
                  </a:lnTo>
                  <a:cubicBezTo>
                    <a:pt x="1608" y="1285"/>
                    <a:pt x="1417" y="1345"/>
                    <a:pt x="1251" y="1464"/>
                  </a:cubicBezTo>
                  <a:cubicBezTo>
                    <a:pt x="1251" y="1440"/>
                    <a:pt x="1239" y="1416"/>
                    <a:pt x="1227" y="1404"/>
                  </a:cubicBezTo>
                  <a:cubicBezTo>
                    <a:pt x="1322" y="1166"/>
                    <a:pt x="1620" y="1297"/>
                    <a:pt x="1774" y="1142"/>
                  </a:cubicBezTo>
                  <a:cubicBezTo>
                    <a:pt x="1786" y="1166"/>
                    <a:pt x="1798" y="1225"/>
                    <a:pt x="1822" y="1261"/>
                  </a:cubicBezTo>
                  <a:cubicBezTo>
                    <a:pt x="1894" y="1237"/>
                    <a:pt x="1965" y="1237"/>
                    <a:pt x="2036" y="1237"/>
                  </a:cubicBezTo>
                  <a:cubicBezTo>
                    <a:pt x="2072" y="1225"/>
                    <a:pt x="2072" y="1166"/>
                    <a:pt x="2072" y="1095"/>
                  </a:cubicBezTo>
                  <a:cubicBezTo>
                    <a:pt x="1974" y="1051"/>
                    <a:pt x="1884" y="1035"/>
                    <a:pt x="1799" y="1035"/>
                  </a:cubicBezTo>
                  <a:cubicBezTo>
                    <a:pt x="1624" y="1035"/>
                    <a:pt x="1470" y="1102"/>
                    <a:pt x="1310" y="1142"/>
                  </a:cubicBezTo>
                  <a:cubicBezTo>
                    <a:pt x="1398" y="1098"/>
                    <a:pt x="1476" y="1034"/>
                    <a:pt x="1582" y="1034"/>
                  </a:cubicBezTo>
                  <a:cubicBezTo>
                    <a:pt x="1590" y="1034"/>
                    <a:pt x="1599" y="1034"/>
                    <a:pt x="1608" y="1035"/>
                  </a:cubicBezTo>
                  <a:cubicBezTo>
                    <a:pt x="1732" y="1035"/>
                    <a:pt x="1833" y="989"/>
                    <a:pt x="1941" y="989"/>
                  </a:cubicBezTo>
                  <a:cubicBezTo>
                    <a:pt x="1968" y="989"/>
                    <a:pt x="1996" y="992"/>
                    <a:pt x="2024" y="999"/>
                  </a:cubicBezTo>
                  <a:lnTo>
                    <a:pt x="2060" y="1023"/>
                  </a:lnTo>
                  <a:cubicBezTo>
                    <a:pt x="2060" y="987"/>
                    <a:pt x="2036" y="940"/>
                    <a:pt x="2072" y="904"/>
                  </a:cubicBezTo>
                  <a:cubicBezTo>
                    <a:pt x="2036" y="749"/>
                    <a:pt x="1977" y="523"/>
                    <a:pt x="1882" y="404"/>
                  </a:cubicBezTo>
                  <a:cubicBezTo>
                    <a:pt x="1858" y="404"/>
                    <a:pt x="1834" y="428"/>
                    <a:pt x="1834" y="428"/>
                  </a:cubicBezTo>
                  <a:cubicBezTo>
                    <a:pt x="1798" y="368"/>
                    <a:pt x="1786" y="309"/>
                    <a:pt x="1774" y="249"/>
                  </a:cubicBezTo>
                  <a:cubicBezTo>
                    <a:pt x="1667" y="249"/>
                    <a:pt x="1548" y="261"/>
                    <a:pt x="1441" y="273"/>
                  </a:cubicBezTo>
                  <a:lnTo>
                    <a:pt x="1763" y="190"/>
                  </a:lnTo>
                  <a:cubicBezTo>
                    <a:pt x="1727" y="106"/>
                    <a:pt x="1715" y="47"/>
                    <a:pt x="1667" y="23"/>
                  </a:cubicBezTo>
                  <a:cubicBezTo>
                    <a:pt x="1654" y="6"/>
                    <a:pt x="1639" y="0"/>
                    <a:pt x="1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3471250" y="4472025"/>
              <a:ext cx="36050" cy="24225"/>
            </a:xfrm>
            <a:custGeom>
              <a:avLst/>
              <a:gdLst/>
              <a:ahLst/>
              <a:cxnLst/>
              <a:rect l="l" t="t" r="r" b="b"/>
              <a:pathLst>
                <a:path w="1442" h="969" extrusionOk="0">
                  <a:moveTo>
                    <a:pt x="1239" y="730"/>
                  </a:moveTo>
                  <a:cubicBezTo>
                    <a:pt x="1264" y="747"/>
                    <a:pt x="1295" y="770"/>
                    <a:pt x="1320" y="790"/>
                  </a:cubicBezTo>
                  <a:lnTo>
                    <a:pt x="1320" y="790"/>
                  </a:lnTo>
                  <a:cubicBezTo>
                    <a:pt x="1247" y="793"/>
                    <a:pt x="1215" y="817"/>
                    <a:pt x="1215" y="873"/>
                  </a:cubicBezTo>
                  <a:cubicBezTo>
                    <a:pt x="1203" y="873"/>
                    <a:pt x="1179" y="849"/>
                    <a:pt x="1168" y="837"/>
                  </a:cubicBezTo>
                  <a:cubicBezTo>
                    <a:pt x="1114" y="778"/>
                    <a:pt x="1144" y="775"/>
                    <a:pt x="1181" y="775"/>
                  </a:cubicBezTo>
                  <a:cubicBezTo>
                    <a:pt x="1185" y="775"/>
                    <a:pt x="1189" y="775"/>
                    <a:pt x="1193" y="775"/>
                  </a:cubicBezTo>
                  <a:cubicBezTo>
                    <a:pt x="1227" y="775"/>
                    <a:pt x="1260" y="772"/>
                    <a:pt x="1239" y="730"/>
                  </a:cubicBezTo>
                  <a:close/>
                  <a:moveTo>
                    <a:pt x="118" y="1"/>
                  </a:moveTo>
                  <a:cubicBezTo>
                    <a:pt x="84" y="1"/>
                    <a:pt x="86" y="24"/>
                    <a:pt x="96" y="63"/>
                  </a:cubicBezTo>
                  <a:cubicBezTo>
                    <a:pt x="144" y="135"/>
                    <a:pt x="1" y="99"/>
                    <a:pt x="96" y="182"/>
                  </a:cubicBezTo>
                  <a:cubicBezTo>
                    <a:pt x="191" y="278"/>
                    <a:pt x="536" y="528"/>
                    <a:pt x="679" y="599"/>
                  </a:cubicBezTo>
                  <a:cubicBezTo>
                    <a:pt x="703" y="611"/>
                    <a:pt x="751" y="659"/>
                    <a:pt x="787" y="671"/>
                  </a:cubicBezTo>
                  <a:cubicBezTo>
                    <a:pt x="784" y="670"/>
                    <a:pt x="782" y="670"/>
                    <a:pt x="780" y="670"/>
                  </a:cubicBezTo>
                  <a:cubicBezTo>
                    <a:pt x="721" y="670"/>
                    <a:pt x="981" y="840"/>
                    <a:pt x="1096" y="933"/>
                  </a:cubicBezTo>
                  <a:cubicBezTo>
                    <a:pt x="1096" y="926"/>
                    <a:pt x="1098" y="923"/>
                    <a:pt x="1103" y="923"/>
                  </a:cubicBezTo>
                  <a:cubicBezTo>
                    <a:pt x="1115" y="923"/>
                    <a:pt x="1146" y="942"/>
                    <a:pt x="1215" y="968"/>
                  </a:cubicBezTo>
                  <a:lnTo>
                    <a:pt x="1215" y="956"/>
                  </a:lnTo>
                  <a:cubicBezTo>
                    <a:pt x="1249" y="899"/>
                    <a:pt x="1240" y="820"/>
                    <a:pt x="1323" y="793"/>
                  </a:cubicBezTo>
                  <a:lnTo>
                    <a:pt x="1323" y="793"/>
                  </a:lnTo>
                  <a:cubicBezTo>
                    <a:pt x="1332" y="800"/>
                    <a:pt x="1340" y="807"/>
                    <a:pt x="1346" y="813"/>
                  </a:cubicBezTo>
                  <a:lnTo>
                    <a:pt x="1418" y="813"/>
                  </a:lnTo>
                  <a:cubicBezTo>
                    <a:pt x="1441" y="813"/>
                    <a:pt x="1394" y="766"/>
                    <a:pt x="1334" y="718"/>
                  </a:cubicBezTo>
                  <a:cubicBezTo>
                    <a:pt x="1246" y="684"/>
                    <a:pt x="1192" y="674"/>
                    <a:pt x="1154" y="674"/>
                  </a:cubicBezTo>
                  <a:cubicBezTo>
                    <a:pt x="1100" y="674"/>
                    <a:pt x="1079" y="694"/>
                    <a:pt x="1037" y="694"/>
                  </a:cubicBezTo>
                  <a:cubicBezTo>
                    <a:pt x="1046" y="675"/>
                    <a:pt x="1040" y="655"/>
                    <a:pt x="1070" y="655"/>
                  </a:cubicBezTo>
                  <a:cubicBezTo>
                    <a:pt x="1077" y="655"/>
                    <a:pt x="1085" y="656"/>
                    <a:pt x="1096" y="659"/>
                  </a:cubicBezTo>
                  <a:cubicBezTo>
                    <a:pt x="1136" y="659"/>
                    <a:pt x="1149" y="643"/>
                    <a:pt x="1178" y="643"/>
                  </a:cubicBezTo>
                  <a:cubicBezTo>
                    <a:pt x="1193" y="643"/>
                    <a:pt x="1211" y="647"/>
                    <a:pt x="1239" y="659"/>
                  </a:cubicBezTo>
                  <a:cubicBezTo>
                    <a:pt x="1239" y="671"/>
                    <a:pt x="1263" y="671"/>
                    <a:pt x="1263" y="671"/>
                  </a:cubicBezTo>
                  <a:cubicBezTo>
                    <a:pt x="1227" y="647"/>
                    <a:pt x="1203" y="635"/>
                    <a:pt x="1168" y="587"/>
                  </a:cubicBezTo>
                  <a:cubicBezTo>
                    <a:pt x="1048" y="480"/>
                    <a:pt x="870" y="361"/>
                    <a:pt x="739" y="278"/>
                  </a:cubicBezTo>
                  <a:cubicBezTo>
                    <a:pt x="691" y="230"/>
                    <a:pt x="632" y="194"/>
                    <a:pt x="584" y="159"/>
                  </a:cubicBezTo>
                  <a:lnTo>
                    <a:pt x="477" y="159"/>
                  </a:lnTo>
                  <a:cubicBezTo>
                    <a:pt x="468" y="163"/>
                    <a:pt x="458" y="166"/>
                    <a:pt x="444" y="166"/>
                  </a:cubicBezTo>
                  <a:cubicBezTo>
                    <a:pt x="421" y="166"/>
                    <a:pt x="387" y="157"/>
                    <a:pt x="334" y="135"/>
                  </a:cubicBezTo>
                  <a:lnTo>
                    <a:pt x="334" y="135"/>
                  </a:lnTo>
                  <a:cubicBezTo>
                    <a:pt x="394" y="159"/>
                    <a:pt x="441" y="159"/>
                    <a:pt x="477" y="159"/>
                  </a:cubicBezTo>
                  <a:cubicBezTo>
                    <a:pt x="513" y="159"/>
                    <a:pt x="525" y="135"/>
                    <a:pt x="536" y="123"/>
                  </a:cubicBezTo>
                  <a:cubicBezTo>
                    <a:pt x="477" y="75"/>
                    <a:pt x="441" y="51"/>
                    <a:pt x="394" y="16"/>
                  </a:cubicBezTo>
                  <a:cubicBezTo>
                    <a:pt x="379" y="8"/>
                    <a:pt x="370" y="6"/>
                    <a:pt x="364" y="6"/>
                  </a:cubicBezTo>
                  <a:cubicBezTo>
                    <a:pt x="345" y="6"/>
                    <a:pt x="369" y="41"/>
                    <a:pt x="353" y="41"/>
                  </a:cubicBezTo>
                  <a:cubicBezTo>
                    <a:pt x="351" y="41"/>
                    <a:pt x="349" y="40"/>
                    <a:pt x="346" y="40"/>
                  </a:cubicBezTo>
                  <a:cubicBezTo>
                    <a:pt x="298" y="20"/>
                    <a:pt x="270" y="17"/>
                    <a:pt x="247" y="17"/>
                  </a:cubicBezTo>
                  <a:cubicBezTo>
                    <a:pt x="232" y="17"/>
                    <a:pt x="220" y="18"/>
                    <a:pt x="207" y="18"/>
                  </a:cubicBezTo>
                  <a:cubicBezTo>
                    <a:pt x="190" y="18"/>
                    <a:pt x="171" y="16"/>
                    <a:pt x="144" y="4"/>
                  </a:cubicBezTo>
                  <a:cubicBezTo>
                    <a:pt x="133" y="2"/>
                    <a:pt x="125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3805225" y="4621075"/>
              <a:ext cx="47950" cy="43350"/>
            </a:xfrm>
            <a:custGeom>
              <a:avLst/>
              <a:gdLst/>
              <a:ahLst/>
              <a:cxnLst/>
              <a:rect l="l" t="t" r="r" b="b"/>
              <a:pathLst>
                <a:path w="1918" h="1734" extrusionOk="0">
                  <a:moveTo>
                    <a:pt x="1060" y="281"/>
                  </a:moveTo>
                  <a:cubicBezTo>
                    <a:pt x="965" y="340"/>
                    <a:pt x="858" y="364"/>
                    <a:pt x="727" y="364"/>
                  </a:cubicBezTo>
                  <a:cubicBezTo>
                    <a:pt x="846" y="352"/>
                    <a:pt x="953" y="328"/>
                    <a:pt x="1060" y="281"/>
                  </a:cubicBezTo>
                  <a:close/>
                  <a:moveTo>
                    <a:pt x="1119" y="0"/>
                  </a:moveTo>
                  <a:cubicBezTo>
                    <a:pt x="1068" y="0"/>
                    <a:pt x="1052" y="92"/>
                    <a:pt x="1001" y="102"/>
                  </a:cubicBezTo>
                  <a:cubicBezTo>
                    <a:pt x="798" y="102"/>
                    <a:pt x="703" y="221"/>
                    <a:pt x="536" y="233"/>
                  </a:cubicBezTo>
                  <a:cubicBezTo>
                    <a:pt x="405" y="245"/>
                    <a:pt x="346" y="340"/>
                    <a:pt x="286" y="424"/>
                  </a:cubicBezTo>
                  <a:cubicBezTo>
                    <a:pt x="203" y="566"/>
                    <a:pt x="12" y="578"/>
                    <a:pt x="1" y="745"/>
                  </a:cubicBezTo>
                  <a:cubicBezTo>
                    <a:pt x="1" y="900"/>
                    <a:pt x="298" y="1221"/>
                    <a:pt x="477" y="1281"/>
                  </a:cubicBezTo>
                  <a:cubicBezTo>
                    <a:pt x="489" y="1305"/>
                    <a:pt x="536" y="1352"/>
                    <a:pt x="548" y="1376"/>
                  </a:cubicBezTo>
                  <a:cubicBezTo>
                    <a:pt x="429" y="1400"/>
                    <a:pt x="667" y="1602"/>
                    <a:pt x="763" y="1733"/>
                  </a:cubicBezTo>
                  <a:cubicBezTo>
                    <a:pt x="776" y="1720"/>
                    <a:pt x="799" y="1711"/>
                    <a:pt x="836" y="1711"/>
                  </a:cubicBezTo>
                  <a:cubicBezTo>
                    <a:pt x="866" y="1711"/>
                    <a:pt x="905" y="1717"/>
                    <a:pt x="953" y="1733"/>
                  </a:cubicBezTo>
                  <a:cubicBezTo>
                    <a:pt x="965" y="1733"/>
                    <a:pt x="977" y="1721"/>
                    <a:pt x="1001" y="1709"/>
                  </a:cubicBezTo>
                  <a:cubicBezTo>
                    <a:pt x="1239" y="1507"/>
                    <a:pt x="1429" y="1293"/>
                    <a:pt x="1691" y="1138"/>
                  </a:cubicBezTo>
                  <a:lnTo>
                    <a:pt x="1691" y="1138"/>
                  </a:lnTo>
                  <a:cubicBezTo>
                    <a:pt x="1513" y="1221"/>
                    <a:pt x="1358" y="1305"/>
                    <a:pt x="1215" y="1459"/>
                  </a:cubicBezTo>
                  <a:lnTo>
                    <a:pt x="1179" y="1412"/>
                  </a:lnTo>
                  <a:cubicBezTo>
                    <a:pt x="1239" y="1174"/>
                    <a:pt x="1536" y="1245"/>
                    <a:pt x="1620" y="1055"/>
                  </a:cubicBezTo>
                  <a:cubicBezTo>
                    <a:pt x="1632" y="1066"/>
                    <a:pt x="1679" y="1114"/>
                    <a:pt x="1691" y="1138"/>
                  </a:cubicBezTo>
                  <a:cubicBezTo>
                    <a:pt x="1775" y="1114"/>
                    <a:pt x="1834" y="1078"/>
                    <a:pt x="1906" y="1066"/>
                  </a:cubicBezTo>
                  <a:cubicBezTo>
                    <a:pt x="1917" y="1055"/>
                    <a:pt x="1906" y="995"/>
                    <a:pt x="1870" y="924"/>
                  </a:cubicBezTo>
                  <a:cubicBezTo>
                    <a:pt x="1834" y="918"/>
                    <a:pt x="1800" y="915"/>
                    <a:pt x="1767" y="915"/>
                  </a:cubicBezTo>
                  <a:cubicBezTo>
                    <a:pt x="1534" y="915"/>
                    <a:pt x="1391" y="1053"/>
                    <a:pt x="1203" y="1126"/>
                  </a:cubicBezTo>
                  <a:cubicBezTo>
                    <a:pt x="1263" y="1078"/>
                    <a:pt x="1334" y="995"/>
                    <a:pt x="1441" y="983"/>
                  </a:cubicBezTo>
                  <a:cubicBezTo>
                    <a:pt x="1572" y="947"/>
                    <a:pt x="1655" y="840"/>
                    <a:pt x="1798" y="840"/>
                  </a:cubicBezTo>
                  <a:lnTo>
                    <a:pt x="1834" y="840"/>
                  </a:lnTo>
                  <a:cubicBezTo>
                    <a:pt x="1810" y="816"/>
                    <a:pt x="1798" y="781"/>
                    <a:pt x="1798" y="709"/>
                  </a:cubicBezTo>
                  <a:cubicBezTo>
                    <a:pt x="1727" y="578"/>
                    <a:pt x="1596" y="400"/>
                    <a:pt x="1453" y="304"/>
                  </a:cubicBezTo>
                  <a:lnTo>
                    <a:pt x="1429" y="340"/>
                  </a:lnTo>
                  <a:cubicBezTo>
                    <a:pt x="1382" y="293"/>
                    <a:pt x="1358" y="233"/>
                    <a:pt x="1310" y="185"/>
                  </a:cubicBezTo>
                  <a:cubicBezTo>
                    <a:pt x="1215" y="221"/>
                    <a:pt x="1144" y="245"/>
                    <a:pt x="1060" y="281"/>
                  </a:cubicBezTo>
                  <a:lnTo>
                    <a:pt x="1274" y="150"/>
                  </a:lnTo>
                  <a:cubicBezTo>
                    <a:pt x="1239" y="90"/>
                    <a:pt x="1191" y="43"/>
                    <a:pt x="1144" y="7"/>
                  </a:cubicBezTo>
                  <a:cubicBezTo>
                    <a:pt x="1134" y="2"/>
                    <a:pt x="1126" y="0"/>
                    <a:pt x="1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3988875" y="4481325"/>
              <a:ext cx="42900" cy="31775"/>
            </a:xfrm>
            <a:custGeom>
              <a:avLst/>
              <a:gdLst/>
              <a:ahLst/>
              <a:cxnLst/>
              <a:rect l="l" t="t" r="r" b="b"/>
              <a:pathLst>
                <a:path w="1716" h="1271" extrusionOk="0">
                  <a:moveTo>
                    <a:pt x="1251" y="953"/>
                  </a:moveTo>
                  <a:lnTo>
                    <a:pt x="1251" y="953"/>
                  </a:lnTo>
                  <a:cubicBezTo>
                    <a:pt x="1179" y="989"/>
                    <a:pt x="1108" y="1013"/>
                    <a:pt x="1048" y="1061"/>
                  </a:cubicBezTo>
                  <a:cubicBezTo>
                    <a:pt x="1096" y="1001"/>
                    <a:pt x="1156" y="965"/>
                    <a:pt x="1251" y="953"/>
                  </a:cubicBezTo>
                  <a:close/>
                  <a:moveTo>
                    <a:pt x="572" y="1"/>
                  </a:moveTo>
                  <a:cubicBezTo>
                    <a:pt x="563" y="28"/>
                    <a:pt x="541" y="41"/>
                    <a:pt x="485" y="41"/>
                  </a:cubicBezTo>
                  <a:cubicBezTo>
                    <a:pt x="466" y="41"/>
                    <a:pt x="444" y="40"/>
                    <a:pt x="417" y="37"/>
                  </a:cubicBezTo>
                  <a:cubicBezTo>
                    <a:pt x="417" y="49"/>
                    <a:pt x="405" y="60"/>
                    <a:pt x="405" y="60"/>
                  </a:cubicBezTo>
                  <a:cubicBezTo>
                    <a:pt x="322" y="227"/>
                    <a:pt x="286" y="406"/>
                    <a:pt x="144" y="537"/>
                  </a:cubicBezTo>
                  <a:cubicBezTo>
                    <a:pt x="239" y="465"/>
                    <a:pt x="334" y="394"/>
                    <a:pt x="358" y="275"/>
                  </a:cubicBezTo>
                  <a:cubicBezTo>
                    <a:pt x="382" y="287"/>
                    <a:pt x="405" y="299"/>
                    <a:pt x="417" y="299"/>
                  </a:cubicBezTo>
                  <a:cubicBezTo>
                    <a:pt x="501" y="501"/>
                    <a:pt x="227" y="465"/>
                    <a:pt x="239" y="620"/>
                  </a:cubicBezTo>
                  <a:cubicBezTo>
                    <a:pt x="215" y="596"/>
                    <a:pt x="167" y="572"/>
                    <a:pt x="144" y="561"/>
                  </a:cubicBezTo>
                  <a:cubicBezTo>
                    <a:pt x="108" y="584"/>
                    <a:pt x="60" y="596"/>
                    <a:pt x="24" y="632"/>
                  </a:cubicBezTo>
                  <a:cubicBezTo>
                    <a:pt x="1" y="644"/>
                    <a:pt x="48" y="691"/>
                    <a:pt x="108" y="739"/>
                  </a:cubicBezTo>
                  <a:cubicBezTo>
                    <a:pt x="358" y="739"/>
                    <a:pt x="405" y="596"/>
                    <a:pt x="525" y="513"/>
                  </a:cubicBezTo>
                  <a:lnTo>
                    <a:pt x="525" y="513"/>
                  </a:lnTo>
                  <a:cubicBezTo>
                    <a:pt x="501" y="561"/>
                    <a:pt x="501" y="632"/>
                    <a:pt x="405" y="644"/>
                  </a:cubicBezTo>
                  <a:cubicBezTo>
                    <a:pt x="298" y="691"/>
                    <a:pt x="298" y="763"/>
                    <a:pt x="179" y="775"/>
                  </a:cubicBezTo>
                  <a:lnTo>
                    <a:pt x="155" y="775"/>
                  </a:lnTo>
                  <a:cubicBezTo>
                    <a:pt x="179" y="811"/>
                    <a:pt x="215" y="822"/>
                    <a:pt x="263" y="822"/>
                  </a:cubicBezTo>
                  <a:cubicBezTo>
                    <a:pt x="382" y="906"/>
                    <a:pt x="572" y="1037"/>
                    <a:pt x="715" y="1072"/>
                  </a:cubicBezTo>
                  <a:lnTo>
                    <a:pt x="739" y="1061"/>
                  </a:lnTo>
                  <a:cubicBezTo>
                    <a:pt x="798" y="1072"/>
                    <a:pt x="834" y="1120"/>
                    <a:pt x="894" y="1144"/>
                  </a:cubicBezTo>
                  <a:cubicBezTo>
                    <a:pt x="932" y="1125"/>
                    <a:pt x="978" y="1106"/>
                    <a:pt x="1019" y="1080"/>
                  </a:cubicBezTo>
                  <a:lnTo>
                    <a:pt x="1019" y="1080"/>
                  </a:lnTo>
                  <a:cubicBezTo>
                    <a:pt x="989" y="1106"/>
                    <a:pt x="969" y="1143"/>
                    <a:pt x="941" y="1180"/>
                  </a:cubicBezTo>
                  <a:cubicBezTo>
                    <a:pt x="1001" y="1227"/>
                    <a:pt x="1060" y="1251"/>
                    <a:pt x="1108" y="1263"/>
                  </a:cubicBezTo>
                  <a:cubicBezTo>
                    <a:pt x="1121" y="1269"/>
                    <a:pt x="1131" y="1271"/>
                    <a:pt x="1138" y="1271"/>
                  </a:cubicBezTo>
                  <a:cubicBezTo>
                    <a:pt x="1175" y="1271"/>
                    <a:pt x="1139" y="1202"/>
                    <a:pt x="1179" y="1192"/>
                  </a:cubicBezTo>
                  <a:cubicBezTo>
                    <a:pt x="1334" y="1180"/>
                    <a:pt x="1358" y="1072"/>
                    <a:pt x="1477" y="1049"/>
                  </a:cubicBezTo>
                  <a:cubicBezTo>
                    <a:pt x="1548" y="1025"/>
                    <a:pt x="1572" y="953"/>
                    <a:pt x="1572" y="882"/>
                  </a:cubicBezTo>
                  <a:cubicBezTo>
                    <a:pt x="1548" y="775"/>
                    <a:pt x="1715" y="751"/>
                    <a:pt x="1644" y="632"/>
                  </a:cubicBezTo>
                  <a:cubicBezTo>
                    <a:pt x="1548" y="525"/>
                    <a:pt x="1167" y="310"/>
                    <a:pt x="1001" y="299"/>
                  </a:cubicBezTo>
                  <a:cubicBezTo>
                    <a:pt x="977" y="287"/>
                    <a:pt x="929" y="251"/>
                    <a:pt x="894" y="239"/>
                  </a:cubicBezTo>
                  <a:cubicBezTo>
                    <a:pt x="989" y="215"/>
                    <a:pt x="703" y="96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4212125" y="4320000"/>
              <a:ext cx="54500" cy="44350"/>
            </a:xfrm>
            <a:custGeom>
              <a:avLst/>
              <a:gdLst/>
              <a:ahLst/>
              <a:cxnLst/>
              <a:rect l="l" t="t" r="r" b="b"/>
              <a:pathLst>
                <a:path w="2180" h="1774" extrusionOk="0">
                  <a:moveTo>
                    <a:pt x="990" y="1450"/>
                  </a:moveTo>
                  <a:cubicBezTo>
                    <a:pt x="1017" y="1450"/>
                    <a:pt x="1044" y="1451"/>
                    <a:pt x="1072" y="1453"/>
                  </a:cubicBezTo>
                  <a:cubicBezTo>
                    <a:pt x="929" y="1453"/>
                    <a:pt x="774" y="1489"/>
                    <a:pt x="631" y="1501"/>
                  </a:cubicBezTo>
                  <a:cubicBezTo>
                    <a:pt x="739" y="1472"/>
                    <a:pt x="863" y="1450"/>
                    <a:pt x="990" y="1450"/>
                  </a:cubicBezTo>
                  <a:close/>
                  <a:moveTo>
                    <a:pt x="1370" y="1"/>
                  </a:moveTo>
                  <a:cubicBezTo>
                    <a:pt x="1343" y="27"/>
                    <a:pt x="1312" y="43"/>
                    <a:pt x="1274" y="43"/>
                  </a:cubicBezTo>
                  <a:cubicBezTo>
                    <a:pt x="1244" y="43"/>
                    <a:pt x="1209" y="34"/>
                    <a:pt x="1167" y="13"/>
                  </a:cubicBezTo>
                  <a:cubicBezTo>
                    <a:pt x="1155" y="13"/>
                    <a:pt x="1131" y="25"/>
                    <a:pt x="1120" y="48"/>
                  </a:cubicBezTo>
                  <a:cubicBezTo>
                    <a:pt x="870" y="239"/>
                    <a:pt x="608" y="441"/>
                    <a:pt x="298" y="501"/>
                  </a:cubicBezTo>
                  <a:cubicBezTo>
                    <a:pt x="512" y="489"/>
                    <a:pt x="703" y="429"/>
                    <a:pt x="870" y="298"/>
                  </a:cubicBezTo>
                  <a:cubicBezTo>
                    <a:pt x="846" y="286"/>
                    <a:pt x="846" y="286"/>
                    <a:pt x="834" y="286"/>
                  </a:cubicBezTo>
                  <a:cubicBezTo>
                    <a:pt x="841" y="279"/>
                    <a:pt x="846" y="276"/>
                    <a:pt x="850" y="276"/>
                  </a:cubicBezTo>
                  <a:cubicBezTo>
                    <a:pt x="859" y="276"/>
                    <a:pt x="861" y="290"/>
                    <a:pt x="870" y="298"/>
                  </a:cubicBezTo>
                  <a:cubicBezTo>
                    <a:pt x="870" y="322"/>
                    <a:pt x="881" y="346"/>
                    <a:pt x="893" y="358"/>
                  </a:cubicBezTo>
                  <a:cubicBezTo>
                    <a:pt x="774" y="608"/>
                    <a:pt x="489" y="477"/>
                    <a:pt x="334" y="644"/>
                  </a:cubicBezTo>
                  <a:cubicBezTo>
                    <a:pt x="322" y="608"/>
                    <a:pt x="298" y="548"/>
                    <a:pt x="286" y="525"/>
                  </a:cubicBezTo>
                  <a:cubicBezTo>
                    <a:pt x="215" y="537"/>
                    <a:pt x="143" y="537"/>
                    <a:pt x="60" y="537"/>
                  </a:cubicBezTo>
                  <a:cubicBezTo>
                    <a:pt x="48" y="548"/>
                    <a:pt x="36" y="608"/>
                    <a:pt x="36" y="679"/>
                  </a:cubicBezTo>
                  <a:cubicBezTo>
                    <a:pt x="135" y="729"/>
                    <a:pt x="230" y="747"/>
                    <a:pt x="321" y="747"/>
                  </a:cubicBezTo>
                  <a:cubicBezTo>
                    <a:pt x="494" y="747"/>
                    <a:pt x="654" y="683"/>
                    <a:pt x="810" y="644"/>
                  </a:cubicBezTo>
                  <a:lnTo>
                    <a:pt x="810" y="644"/>
                  </a:lnTo>
                  <a:cubicBezTo>
                    <a:pt x="722" y="699"/>
                    <a:pt x="634" y="764"/>
                    <a:pt x="527" y="764"/>
                  </a:cubicBezTo>
                  <a:cubicBezTo>
                    <a:pt x="518" y="764"/>
                    <a:pt x="509" y="764"/>
                    <a:pt x="500" y="763"/>
                  </a:cubicBezTo>
                  <a:cubicBezTo>
                    <a:pt x="375" y="763"/>
                    <a:pt x="277" y="803"/>
                    <a:pt x="171" y="803"/>
                  </a:cubicBezTo>
                  <a:cubicBezTo>
                    <a:pt x="135" y="803"/>
                    <a:pt x="99" y="798"/>
                    <a:pt x="60" y="787"/>
                  </a:cubicBezTo>
                  <a:lnTo>
                    <a:pt x="36" y="775"/>
                  </a:lnTo>
                  <a:cubicBezTo>
                    <a:pt x="36" y="822"/>
                    <a:pt x="36" y="846"/>
                    <a:pt x="0" y="858"/>
                  </a:cubicBezTo>
                  <a:cubicBezTo>
                    <a:pt x="12" y="1025"/>
                    <a:pt x="60" y="1227"/>
                    <a:pt x="167" y="1370"/>
                  </a:cubicBezTo>
                  <a:cubicBezTo>
                    <a:pt x="179" y="1370"/>
                    <a:pt x="215" y="1346"/>
                    <a:pt x="215" y="1346"/>
                  </a:cubicBezTo>
                  <a:cubicBezTo>
                    <a:pt x="238" y="1406"/>
                    <a:pt x="262" y="1465"/>
                    <a:pt x="274" y="1525"/>
                  </a:cubicBezTo>
                  <a:cubicBezTo>
                    <a:pt x="393" y="1525"/>
                    <a:pt x="512" y="1513"/>
                    <a:pt x="631" y="1501"/>
                  </a:cubicBezTo>
                  <a:lnTo>
                    <a:pt x="631" y="1501"/>
                  </a:lnTo>
                  <a:cubicBezTo>
                    <a:pt x="512" y="1525"/>
                    <a:pt x="405" y="1560"/>
                    <a:pt x="286" y="1584"/>
                  </a:cubicBezTo>
                  <a:cubicBezTo>
                    <a:pt x="298" y="1644"/>
                    <a:pt x="322" y="1727"/>
                    <a:pt x="358" y="1751"/>
                  </a:cubicBezTo>
                  <a:cubicBezTo>
                    <a:pt x="371" y="1767"/>
                    <a:pt x="388" y="1774"/>
                    <a:pt x="405" y="1774"/>
                  </a:cubicBezTo>
                  <a:cubicBezTo>
                    <a:pt x="465" y="1774"/>
                    <a:pt x="541" y="1703"/>
                    <a:pt x="596" y="1703"/>
                  </a:cubicBezTo>
                  <a:cubicBezTo>
                    <a:pt x="635" y="1711"/>
                    <a:pt x="674" y="1715"/>
                    <a:pt x="712" y="1715"/>
                  </a:cubicBezTo>
                  <a:cubicBezTo>
                    <a:pt x="905" y="1715"/>
                    <a:pt x="1084" y="1630"/>
                    <a:pt x="1262" y="1620"/>
                  </a:cubicBezTo>
                  <a:cubicBezTo>
                    <a:pt x="1429" y="1608"/>
                    <a:pt x="1548" y="1501"/>
                    <a:pt x="1667" y="1394"/>
                  </a:cubicBezTo>
                  <a:cubicBezTo>
                    <a:pt x="1822" y="1239"/>
                    <a:pt x="2072" y="1191"/>
                    <a:pt x="2132" y="977"/>
                  </a:cubicBezTo>
                  <a:cubicBezTo>
                    <a:pt x="2179" y="787"/>
                    <a:pt x="1834" y="501"/>
                    <a:pt x="1643" y="453"/>
                  </a:cubicBezTo>
                  <a:cubicBezTo>
                    <a:pt x="1632" y="429"/>
                    <a:pt x="1584" y="382"/>
                    <a:pt x="1560" y="358"/>
                  </a:cubicBezTo>
                  <a:cubicBezTo>
                    <a:pt x="1715" y="322"/>
                    <a:pt x="1465" y="132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3947200" y="4724900"/>
              <a:ext cx="24150" cy="35950"/>
            </a:xfrm>
            <a:custGeom>
              <a:avLst/>
              <a:gdLst/>
              <a:ahLst/>
              <a:cxnLst/>
              <a:rect l="l" t="t" r="r" b="b"/>
              <a:pathLst>
                <a:path w="966" h="1438" extrusionOk="0">
                  <a:moveTo>
                    <a:pt x="596" y="307"/>
                  </a:moveTo>
                  <a:lnTo>
                    <a:pt x="596" y="307"/>
                  </a:lnTo>
                  <a:cubicBezTo>
                    <a:pt x="632" y="402"/>
                    <a:pt x="668" y="462"/>
                    <a:pt x="703" y="521"/>
                  </a:cubicBezTo>
                  <a:cubicBezTo>
                    <a:pt x="656" y="473"/>
                    <a:pt x="632" y="414"/>
                    <a:pt x="596" y="307"/>
                  </a:cubicBezTo>
                  <a:close/>
                  <a:moveTo>
                    <a:pt x="161" y="1216"/>
                  </a:moveTo>
                  <a:cubicBezTo>
                    <a:pt x="174" y="1216"/>
                    <a:pt x="149" y="1286"/>
                    <a:pt x="162" y="1286"/>
                  </a:cubicBezTo>
                  <a:cubicBezTo>
                    <a:pt x="165" y="1286"/>
                    <a:pt x="170" y="1282"/>
                    <a:pt x="179" y="1271"/>
                  </a:cubicBezTo>
                  <a:lnTo>
                    <a:pt x="179" y="1271"/>
                  </a:lnTo>
                  <a:cubicBezTo>
                    <a:pt x="163" y="1296"/>
                    <a:pt x="141" y="1320"/>
                    <a:pt x="125" y="1345"/>
                  </a:cubicBezTo>
                  <a:lnTo>
                    <a:pt x="125" y="1345"/>
                  </a:lnTo>
                  <a:cubicBezTo>
                    <a:pt x="130" y="1325"/>
                    <a:pt x="124" y="1311"/>
                    <a:pt x="117" y="1311"/>
                  </a:cubicBezTo>
                  <a:cubicBezTo>
                    <a:pt x="114" y="1311"/>
                    <a:pt x="111" y="1314"/>
                    <a:pt x="108" y="1319"/>
                  </a:cubicBezTo>
                  <a:cubicBezTo>
                    <a:pt x="108" y="1307"/>
                    <a:pt x="120" y="1271"/>
                    <a:pt x="120" y="1259"/>
                  </a:cubicBezTo>
                  <a:cubicBezTo>
                    <a:pt x="143" y="1227"/>
                    <a:pt x="155" y="1216"/>
                    <a:pt x="161" y="1216"/>
                  </a:cubicBezTo>
                  <a:close/>
                  <a:moveTo>
                    <a:pt x="516" y="1"/>
                  </a:moveTo>
                  <a:cubicBezTo>
                    <a:pt x="485" y="1"/>
                    <a:pt x="451" y="5"/>
                    <a:pt x="418" y="9"/>
                  </a:cubicBezTo>
                  <a:cubicBezTo>
                    <a:pt x="393" y="18"/>
                    <a:pt x="370" y="21"/>
                    <a:pt x="347" y="21"/>
                  </a:cubicBezTo>
                  <a:cubicBezTo>
                    <a:pt x="294" y="21"/>
                    <a:pt x="246" y="5"/>
                    <a:pt x="200" y="5"/>
                  </a:cubicBezTo>
                  <a:cubicBezTo>
                    <a:pt x="159" y="5"/>
                    <a:pt x="121" y="18"/>
                    <a:pt x="84" y="69"/>
                  </a:cubicBezTo>
                  <a:cubicBezTo>
                    <a:pt x="1" y="200"/>
                    <a:pt x="60" y="652"/>
                    <a:pt x="96" y="783"/>
                  </a:cubicBezTo>
                  <a:lnTo>
                    <a:pt x="96" y="902"/>
                  </a:lnTo>
                  <a:cubicBezTo>
                    <a:pt x="93" y="898"/>
                    <a:pt x="91" y="897"/>
                    <a:pt x="89" y="897"/>
                  </a:cubicBezTo>
                  <a:cubicBezTo>
                    <a:pt x="64" y="897"/>
                    <a:pt x="84" y="1140"/>
                    <a:pt x="84" y="1271"/>
                  </a:cubicBezTo>
                  <a:lnTo>
                    <a:pt x="84" y="1378"/>
                  </a:lnTo>
                  <a:cubicBezTo>
                    <a:pt x="84" y="1378"/>
                    <a:pt x="100" y="1352"/>
                    <a:pt x="107" y="1352"/>
                  </a:cubicBezTo>
                  <a:cubicBezTo>
                    <a:pt x="111" y="1352"/>
                    <a:pt x="112" y="1358"/>
                    <a:pt x="108" y="1378"/>
                  </a:cubicBezTo>
                  <a:cubicBezTo>
                    <a:pt x="108" y="1388"/>
                    <a:pt x="100" y="1414"/>
                    <a:pt x="90" y="1430"/>
                  </a:cubicBezTo>
                  <a:lnTo>
                    <a:pt x="90" y="1430"/>
                  </a:lnTo>
                  <a:cubicBezTo>
                    <a:pt x="103" y="1414"/>
                    <a:pt x="132" y="1375"/>
                    <a:pt x="167" y="1331"/>
                  </a:cubicBezTo>
                  <a:cubicBezTo>
                    <a:pt x="298" y="1176"/>
                    <a:pt x="239" y="1152"/>
                    <a:pt x="227" y="1093"/>
                  </a:cubicBezTo>
                  <a:cubicBezTo>
                    <a:pt x="234" y="1093"/>
                    <a:pt x="242" y="1092"/>
                    <a:pt x="249" y="1092"/>
                  </a:cubicBezTo>
                  <a:cubicBezTo>
                    <a:pt x="267" y="1092"/>
                    <a:pt x="283" y="1098"/>
                    <a:pt x="275" y="1140"/>
                  </a:cubicBezTo>
                  <a:cubicBezTo>
                    <a:pt x="263" y="1212"/>
                    <a:pt x="298" y="1200"/>
                    <a:pt x="227" y="1295"/>
                  </a:cubicBezTo>
                  <a:cubicBezTo>
                    <a:pt x="263" y="1259"/>
                    <a:pt x="275" y="1224"/>
                    <a:pt x="275" y="1200"/>
                  </a:cubicBezTo>
                  <a:cubicBezTo>
                    <a:pt x="394" y="1093"/>
                    <a:pt x="548" y="962"/>
                    <a:pt x="644" y="831"/>
                  </a:cubicBezTo>
                  <a:lnTo>
                    <a:pt x="632" y="819"/>
                  </a:lnTo>
                  <a:lnTo>
                    <a:pt x="763" y="676"/>
                  </a:lnTo>
                  <a:cubicBezTo>
                    <a:pt x="751" y="616"/>
                    <a:pt x="739" y="557"/>
                    <a:pt x="703" y="521"/>
                  </a:cubicBezTo>
                  <a:lnTo>
                    <a:pt x="703" y="521"/>
                  </a:lnTo>
                  <a:cubicBezTo>
                    <a:pt x="739" y="557"/>
                    <a:pt x="775" y="593"/>
                    <a:pt x="810" y="640"/>
                  </a:cubicBezTo>
                  <a:cubicBezTo>
                    <a:pt x="870" y="581"/>
                    <a:pt x="906" y="533"/>
                    <a:pt x="929" y="485"/>
                  </a:cubicBezTo>
                  <a:cubicBezTo>
                    <a:pt x="965" y="402"/>
                    <a:pt x="870" y="426"/>
                    <a:pt x="846" y="378"/>
                  </a:cubicBezTo>
                  <a:cubicBezTo>
                    <a:pt x="846" y="223"/>
                    <a:pt x="715" y="188"/>
                    <a:pt x="656" y="69"/>
                  </a:cubicBezTo>
                  <a:cubicBezTo>
                    <a:pt x="625" y="15"/>
                    <a:pt x="574" y="1"/>
                    <a:pt x="516" y="1"/>
                  </a:cubicBezTo>
                  <a:close/>
                  <a:moveTo>
                    <a:pt x="90" y="1430"/>
                  </a:moveTo>
                  <a:cubicBezTo>
                    <a:pt x="86" y="1435"/>
                    <a:pt x="84" y="1438"/>
                    <a:pt x="84" y="1438"/>
                  </a:cubicBezTo>
                  <a:cubicBezTo>
                    <a:pt x="86" y="1436"/>
                    <a:pt x="88" y="1433"/>
                    <a:pt x="90" y="14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4421675" y="4289350"/>
              <a:ext cx="40500" cy="27300"/>
            </a:xfrm>
            <a:custGeom>
              <a:avLst/>
              <a:gdLst/>
              <a:ahLst/>
              <a:cxnLst/>
              <a:rect l="l" t="t" r="r" b="b"/>
              <a:pathLst>
                <a:path w="1620" h="1092" extrusionOk="0">
                  <a:moveTo>
                    <a:pt x="1215" y="846"/>
                  </a:moveTo>
                  <a:cubicBezTo>
                    <a:pt x="1143" y="870"/>
                    <a:pt x="1084" y="881"/>
                    <a:pt x="1024" y="905"/>
                  </a:cubicBezTo>
                  <a:cubicBezTo>
                    <a:pt x="1072" y="881"/>
                    <a:pt x="1120" y="846"/>
                    <a:pt x="1215" y="846"/>
                  </a:cubicBezTo>
                  <a:close/>
                  <a:moveTo>
                    <a:pt x="322" y="0"/>
                  </a:moveTo>
                  <a:lnTo>
                    <a:pt x="310" y="12"/>
                  </a:lnTo>
                  <a:cubicBezTo>
                    <a:pt x="238" y="131"/>
                    <a:pt x="227" y="286"/>
                    <a:pt x="108" y="369"/>
                  </a:cubicBezTo>
                  <a:cubicBezTo>
                    <a:pt x="191" y="334"/>
                    <a:pt x="262" y="274"/>
                    <a:pt x="286" y="179"/>
                  </a:cubicBezTo>
                  <a:cubicBezTo>
                    <a:pt x="310" y="191"/>
                    <a:pt x="322" y="215"/>
                    <a:pt x="346" y="215"/>
                  </a:cubicBezTo>
                  <a:cubicBezTo>
                    <a:pt x="429" y="369"/>
                    <a:pt x="179" y="334"/>
                    <a:pt x="203" y="453"/>
                  </a:cubicBezTo>
                  <a:cubicBezTo>
                    <a:pt x="179" y="429"/>
                    <a:pt x="131" y="405"/>
                    <a:pt x="108" y="393"/>
                  </a:cubicBezTo>
                  <a:cubicBezTo>
                    <a:pt x="72" y="417"/>
                    <a:pt x="48" y="429"/>
                    <a:pt x="0" y="453"/>
                  </a:cubicBezTo>
                  <a:cubicBezTo>
                    <a:pt x="0" y="453"/>
                    <a:pt x="48" y="489"/>
                    <a:pt x="108" y="536"/>
                  </a:cubicBezTo>
                  <a:cubicBezTo>
                    <a:pt x="140" y="541"/>
                    <a:pt x="169" y="543"/>
                    <a:pt x="194" y="543"/>
                  </a:cubicBezTo>
                  <a:cubicBezTo>
                    <a:pt x="354" y="543"/>
                    <a:pt x="384" y="457"/>
                    <a:pt x="477" y="405"/>
                  </a:cubicBezTo>
                  <a:lnTo>
                    <a:pt x="477" y="405"/>
                  </a:lnTo>
                  <a:cubicBezTo>
                    <a:pt x="465" y="453"/>
                    <a:pt x="465" y="512"/>
                    <a:pt x="381" y="512"/>
                  </a:cubicBezTo>
                  <a:cubicBezTo>
                    <a:pt x="298" y="536"/>
                    <a:pt x="298" y="596"/>
                    <a:pt x="191" y="596"/>
                  </a:cubicBezTo>
                  <a:lnTo>
                    <a:pt x="179" y="596"/>
                  </a:lnTo>
                  <a:cubicBezTo>
                    <a:pt x="215" y="620"/>
                    <a:pt x="238" y="643"/>
                    <a:pt x="250" y="643"/>
                  </a:cubicBezTo>
                  <a:cubicBezTo>
                    <a:pt x="381" y="727"/>
                    <a:pt x="560" y="834"/>
                    <a:pt x="715" y="893"/>
                  </a:cubicBezTo>
                  <a:cubicBezTo>
                    <a:pt x="727" y="893"/>
                    <a:pt x="727" y="881"/>
                    <a:pt x="727" y="881"/>
                  </a:cubicBezTo>
                  <a:cubicBezTo>
                    <a:pt x="786" y="905"/>
                    <a:pt x="834" y="941"/>
                    <a:pt x="893" y="965"/>
                  </a:cubicBezTo>
                  <a:cubicBezTo>
                    <a:pt x="941" y="953"/>
                    <a:pt x="977" y="929"/>
                    <a:pt x="1024" y="905"/>
                  </a:cubicBezTo>
                  <a:lnTo>
                    <a:pt x="1024" y="905"/>
                  </a:lnTo>
                  <a:cubicBezTo>
                    <a:pt x="977" y="941"/>
                    <a:pt x="965" y="965"/>
                    <a:pt x="941" y="1001"/>
                  </a:cubicBezTo>
                  <a:cubicBezTo>
                    <a:pt x="1000" y="1048"/>
                    <a:pt x="1060" y="1072"/>
                    <a:pt x="1096" y="1084"/>
                  </a:cubicBezTo>
                  <a:cubicBezTo>
                    <a:pt x="1109" y="1090"/>
                    <a:pt x="1118" y="1092"/>
                    <a:pt x="1125" y="1092"/>
                  </a:cubicBezTo>
                  <a:cubicBezTo>
                    <a:pt x="1163" y="1092"/>
                    <a:pt x="1125" y="1024"/>
                    <a:pt x="1155" y="1024"/>
                  </a:cubicBezTo>
                  <a:cubicBezTo>
                    <a:pt x="1310" y="1024"/>
                    <a:pt x="1310" y="953"/>
                    <a:pt x="1429" y="941"/>
                  </a:cubicBezTo>
                  <a:cubicBezTo>
                    <a:pt x="1501" y="941"/>
                    <a:pt x="1501" y="881"/>
                    <a:pt x="1501" y="822"/>
                  </a:cubicBezTo>
                  <a:cubicBezTo>
                    <a:pt x="1489" y="727"/>
                    <a:pt x="1620" y="727"/>
                    <a:pt x="1548" y="631"/>
                  </a:cubicBezTo>
                  <a:cubicBezTo>
                    <a:pt x="1477" y="524"/>
                    <a:pt x="1084" y="310"/>
                    <a:pt x="917" y="286"/>
                  </a:cubicBezTo>
                  <a:cubicBezTo>
                    <a:pt x="893" y="274"/>
                    <a:pt x="846" y="239"/>
                    <a:pt x="822" y="227"/>
                  </a:cubicBezTo>
                  <a:cubicBezTo>
                    <a:pt x="893" y="215"/>
                    <a:pt x="608" y="96"/>
                    <a:pt x="477" y="0"/>
                  </a:cubicBezTo>
                  <a:cubicBezTo>
                    <a:pt x="469" y="8"/>
                    <a:pt x="449" y="19"/>
                    <a:pt x="413" y="19"/>
                  </a:cubicBezTo>
                  <a:cubicBezTo>
                    <a:pt x="389" y="19"/>
                    <a:pt x="359" y="14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3524250" y="4208850"/>
              <a:ext cx="36925" cy="37075"/>
            </a:xfrm>
            <a:custGeom>
              <a:avLst/>
              <a:gdLst/>
              <a:ahLst/>
              <a:cxnLst/>
              <a:rect l="l" t="t" r="r" b="b"/>
              <a:pathLst>
                <a:path w="1477" h="1483" extrusionOk="0">
                  <a:moveTo>
                    <a:pt x="668" y="0"/>
                  </a:moveTo>
                  <a:cubicBezTo>
                    <a:pt x="563" y="0"/>
                    <a:pt x="475" y="52"/>
                    <a:pt x="405" y="113"/>
                  </a:cubicBezTo>
                  <a:cubicBezTo>
                    <a:pt x="286" y="232"/>
                    <a:pt x="71" y="208"/>
                    <a:pt x="24" y="387"/>
                  </a:cubicBezTo>
                  <a:cubicBezTo>
                    <a:pt x="0" y="542"/>
                    <a:pt x="298" y="875"/>
                    <a:pt x="441" y="958"/>
                  </a:cubicBezTo>
                  <a:cubicBezTo>
                    <a:pt x="464" y="994"/>
                    <a:pt x="488" y="1042"/>
                    <a:pt x="500" y="1065"/>
                  </a:cubicBezTo>
                  <a:cubicBezTo>
                    <a:pt x="498" y="1065"/>
                    <a:pt x="496" y="1065"/>
                    <a:pt x="494" y="1065"/>
                  </a:cubicBezTo>
                  <a:cubicBezTo>
                    <a:pt x="415" y="1065"/>
                    <a:pt x="609" y="1295"/>
                    <a:pt x="679" y="1423"/>
                  </a:cubicBezTo>
                  <a:cubicBezTo>
                    <a:pt x="689" y="1419"/>
                    <a:pt x="700" y="1417"/>
                    <a:pt x="713" y="1417"/>
                  </a:cubicBezTo>
                  <a:cubicBezTo>
                    <a:pt x="743" y="1417"/>
                    <a:pt x="779" y="1431"/>
                    <a:pt x="822" y="1482"/>
                  </a:cubicBezTo>
                  <a:lnTo>
                    <a:pt x="833" y="1470"/>
                  </a:lnTo>
                  <a:cubicBezTo>
                    <a:pt x="932" y="1421"/>
                    <a:pt x="1038" y="1339"/>
                    <a:pt x="1160" y="1339"/>
                  </a:cubicBezTo>
                  <a:cubicBezTo>
                    <a:pt x="1185" y="1339"/>
                    <a:pt x="1211" y="1343"/>
                    <a:pt x="1238" y="1351"/>
                  </a:cubicBezTo>
                  <a:cubicBezTo>
                    <a:pt x="1191" y="1321"/>
                    <a:pt x="1137" y="1306"/>
                    <a:pt x="1086" y="1306"/>
                  </a:cubicBezTo>
                  <a:cubicBezTo>
                    <a:pt x="1036" y="1306"/>
                    <a:pt x="988" y="1321"/>
                    <a:pt x="953" y="1351"/>
                  </a:cubicBezTo>
                  <a:cubicBezTo>
                    <a:pt x="953" y="1339"/>
                    <a:pt x="953" y="1303"/>
                    <a:pt x="941" y="1292"/>
                  </a:cubicBezTo>
                  <a:cubicBezTo>
                    <a:pt x="960" y="1228"/>
                    <a:pt x="991" y="1210"/>
                    <a:pt x="1026" y="1210"/>
                  </a:cubicBezTo>
                  <a:cubicBezTo>
                    <a:pt x="1074" y="1210"/>
                    <a:pt x="1132" y="1246"/>
                    <a:pt x="1181" y="1246"/>
                  </a:cubicBezTo>
                  <a:cubicBezTo>
                    <a:pt x="1202" y="1246"/>
                    <a:pt x="1222" y="1239"/>
                    <a:pt x="1238" y="1220"/>
                  </a:cubicBezTo>
                  <a:cubicBezTo>
                    <a:pt x="1238" y="1244"/>
                    <a:pt x="1250" y="1303"/>
                    <a:pt x="1250" y="1339"/>
                  </a:cubicBezTo>
                  <a:cubicBezTo>
                    <a:pt x="1298" y="1351"/>
                    <a:pt x="1322" y="1363"/>
                    <a:pt x="1357" y="1399"/>
                  </a:cubicBezTo>
                  <a:cubicBezTo>
                    <a:pt x="1357" y="1399"/>
                    <a:pt x="1369" y="1339"/>
                    <a:pt x="1381" y="1256"/>
                  </a:cubicBezTo>
                  <a:cubicBezTo>
                    <a:pt x="1286" y="1042"/>
                    <a:pt x="1131" y="1065"/>
                    <a:pt x="1000" y="1053"/>
                  </a:cubicBezTo>
                  <a:cubicBezTo>
                    <a:pt x="1038" y="1046"/>
                    <a:pt x="1075" y="1024"/>
                    <a:pt x="1113" y="1024"/>
                  </a:cubicBezTo>
                  <a:cubicBezTo>
                    <a:pt x="1135" y="1024"/>
                    <a:pt x="1157" y="1032"/>
                    <a:pt x="1179" y="1053"/>
                  </a:cubicBezTo>
                  <a:cubicBezTo>
                    <a:pt x="1250" y="1113"/>
                    <a:pt x="1322" y="1077"/>
                    <a:pt x="1381" y="1173"/>
                  </a:cubicBezTo>
                  <a:lnTo>
                    <a:pt x="1405" y="1184"/>
                  </a:lnTo>
                  <a:cubicBezTo>
                    <a:pt x="1405" y="1137"/>
                    <a:pt x="1417" y="1113"/>
                    <a:pt x="1429" y="1113"/>
                  </a:cubicBezTo>
                  <a:cubicBezTo>
                    <a:pt x="1441" y="946"/>
                    <a:pt x="1476" y="744"/>
                    <a:pt x="1441" y="577"/>
                  </a:cubicBezTo>
                  <a:lnTo>
                    <a:pt x="1417" y="577"/>
                  </a:lnTo>
                  <a:cubicBezTo>
                    <a:pt x="1393" y="518"/>
                    <a:pt x="1417" y="446"/>
                    <a:pt x="1417" y="387"/>
                  </a:cubicBezTo>
                  <a:cubicBezTo>
                    <a:pt x="1345" y="351"/>
                    <a:pt x="1250" y="327"/>
                    <a:pt x="1179" y="303"/>
                  </a:cubicBezTo>
                  <a:cubicBezTo>
                    <a:pt x="1083" y="291"/>
                    <a:pt x="976" y="280"/>
                    <a:pt x="857" y="220"/>
                  </a:cubicBezTo>
                  <a:lnTo>
                    <a:pt x="857" y="220"/>
                  </a:lnTo>
                  <a:cubicBezTo>
                    <a:pt x="964" y="268"/>
                    <a:pt x="1072" y="280"/>
                    <a:pt x="1179" y="303"/>
                  </a:cubicBezTo>
                  <a:cubicBezTo>
                    <a:pt x="1250" y="303"/>
                    <a:pt x="1345" y="303"/>
                    <a:pt x="1417" y="327"/>
                  </a:cubicBezTo>
                  <a:cubicBezTo>
                    <a:pt x="1417" y="244"/>
                    <a:pt x="1417" y="184"/>
                    <a:pt x="1393" y="149"/>
                  </a:cubicBezTo>
                  <a:cubicBezTo>
                    <a:pt x="1385" y="114"/>
                    <a:pt x="1367" y="105"/>
                    <a:pt x="1345" y="105"/>
                  </a:cubicBezTo>
                  <a:cubicBezTo>
                    <a:pt x="1316" y="105"/>
                    <a:pt x="1280" y="121"/>
                    <a:pt x="1248" y="121"/>
                  </a:cubicBezTo>
                  <a:cubicBezTo>
                    <a:pt x="1236" y="121"/>
                    <a:pt x="1225" y="119"/>
                    <a:pt x="1214" y="113"/>
                  </a:cubicBezTo>
                  <a:cubicBezTo>
                    <a:pt x="1060" y="6"/>
                    <a:pt x="905" y="53"/>
                    <a:pt x="726" y="6"/>
                  </a:cubicBezTo>
                  <a:cubicBezTo>
                    <a:pt x="706" y="2"/>
                    <a:pt x="687" y="0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3807000" y="4274725"/>
              <a:ext cx="39925" cy="14050"/>
            </a:xfrm>
            <a:custGeom>
              <a:avLst/>
              <a:gdLst/>
              <a:ahLst/>
              <a:cxnLst/>
              <a:rect l="l" t="t" r="r" b="b"/>
              <a:pathLst>
                <a:path w="1597" h="562" extrusionOk="0">
                  <a:moveTo>
                    <a:pt x="477" y="85"/>
                  </a:moveTo>
                  <a:lnTo>
                    <a:pt x="477" y="85"/>
                  </a:lnTo>
                  <a:cubicBezTo>
                    <a:pt x="453" y="109"/>
                    <a:pt x="418" y="121"/>
                    <a:pt x="334" y="121"/>
                  </a:cubicBezTo>
                  <a:cubicBezTo>
                    <a:pt x="394" y="109"/>
                    <a:pt x="430" y="97"/>
                    <a:pt x="477" y="85"/>
                  </a:cubicBezTo>
                  <a:close/>
                  <a:moveTo>
                    <a:pt x="318" y="0"/>
                  </a:moveTo>
                  <a:cubicBezTo>
                    <a:pt x="259" y="0"/>
                    <a:pt x="330" y="38"/>
                    <a:pt x="299" y="38"/>
                  </a:cubicBezTo>
                  <a:cubicBezTo>
                    <a:pt x="168" y="38"/>
                    <a:pt x="191" y="85"/>
                    <a:pt x="96" y="97"/>
                  </a:cubicBezTo>
                  <a:cubicBezTo>
                    <a:pt x="37" y="109"/>
                    <a:pt x="49" y="145"/>
                    <a:pt x="72" y="169"/>
                  </a:cubicBezTo>
                  <a:cubicBezTo>
                    <a:pt x="132" y="216"/>
                    <a:pt x="1" y="216"/>
                    <a:pt x="120" y="276"/>
                  </a:cubicBezTo>
                  <a:cubicBezTo>
                    <a:pt x="239" y="335"/>
                    <a:pt x="656" y="407"/>
                    <a:pt x="822" y="419"/>
                  </a:cubicBezTo>
                  <a:cubicBezTo>
                    <a:pt x="846" y="443"/>
                    <a:pt x="906" y="454"/>
                    <a:pt x="942" y="454"/>
                  </a:cubicBezTo>
                  <a:cubicBezTo>
                    <a:pt x="870" y="466"/>
                    <a:pt x="1180" y="526"/>
                    <a:pt x="1323" y="562"/>
                  </a:cubicBezTo>
                  <a:cubicBezTo>
                    <a:pt x="1323" y="544"/>
                    <a:pt x="1348" y="533"/>
                    <a:pt x="1399" y="533"/>
                  </a:cubicBezTo>
                  <a:cubicBezTo>
                    <a:pt x="1418" y="533"/>
                    <a:pt x="1440" y="535"/>
                    <a:pt x="1465" y="538"/>
                  </a:cubicBezTo>
                  <a:lnTo>
                    <a:pt x="1465" y="526"/>
                  </a:lnTo>
                  <a:cubicBezTo>
                    <a:pt x="1477" y="454"/>
                    <a:pt x="1430" y="383"/>
                    <a:pt x="1501" y="323"/>
                  </a:cubicBezTo>
                  <a:lnTo>
                    <a:pt x="1501" y="323"/>
                  </a:lnTo>
                  <a:cubicBezTo>
                    <a:pt x="1430" y="347"/>
                    <a:pt x="1394" y="395"/>
                    <a:pt x="1418" y="443"/>
                  </a:cubicBezTo>
                  <a:cubicBezTo>
                    <a:pt x="1394" y="443"/>
                    <a:pt x="1370" y="419"/>
                    <a:pt x="1358" y="419"/>
                  </a:cubicBezTo>
                  <a:cubicBezTo>
                    <a:pt x="1227" y="335"/>
                    <a:pt x="1465" y="347"/>
                    <a:pt x="1382" y="288"/>
                  </a:cubicBezTo>
                  <a:lnTo>
                    <a:pt x="1382" y="288"/>
                  </a:lnTo>
                  <a:cubicBezTo>
                    <a:pt x="1418" y="300"/>
                    <a:pt x="1477" y="323"/>
                    <a:pt x="1501" y="323"/>
                  </a:cubicBezTo>
                  <a:cubicBezTo>
                    <a:pt x="1525" y="300"/>
                    <a:pt x="1549" y="300"/>
                    <a:pt x="1584" y="288"/>
                  </a:cubicBezTo>
                  <a:cubicBezTo>
                    <a:pt x="1596" y="288"/>
                    <a:pt x="1537" y="264"/>
                    <a:pt x="1465" y="240"/>
                  </a:cubicBezTo>
                  <a:cubicBezTo>
                    <a:pt x="1239" y="240"/>
                    <a:pt x="1239" y="300"/>
                    <a:pt x="1180" y="335"/>
                  </a:cubicBezTo>
                  <a:cubicBezTo>
                    <a:pt x="1180" y="323"/>
                    <a:pt x="1168" y="276"/>
                    <a:pt x="1227" y="276"/>
                  </a:cubicBezTo>
                  <a:cubicBezTo>
                    <a:pt x="1287" y="264"/>
                    <a:pt x="1251" y="216"/>
                    <a:pt x="1358" y="216"/>
                  </a:cubicBezTo>
                  <a:lnTo>
                    <a:pt x="1370" y="216"/>
                  </a:lnTo>
                  <a:cubicBezTo>
                    <a:pt x="1346" y="204"/>
                    <a:pt x="1311" y="192"/>
                    <a:pt x="1299" y="181"/>
                  </a:cubicBezTo>
                  <a:cubicBezTo>
                    <a:pt x="1144" y="145"/>
                    <a:pt x="930" y="85"/>
                    <a:pt x="775" y="62"/>
                  </a:cubicBezTo>
                  <a:lnTo>
                    <a:pt x="775" y="85"/>
                  </a:lnTo>
                  <a:cubicBezTo>
                    <a:pt x="703" y="62"/>
                    <a:pt x="644" y="50"/>
                    <a:pt x="584" y="38"/>
                  </a:cubicBezTo>
                  <a:cubicBezTo>
                    <a:pt x="537" y="50"/>
                    <a:pt x="513" y="62"/>
                    <a:pt x="477" y="85"/>
                  </a:cubicBezTo>
                  <a:lnTo>
                    <a:pt x="525" y="38"/>
                  </a:lnTo>
                  <a:cubicBezTo>
                    <a:pt x="453" y="26"/>
                    <a:pt x="394" y="2"/>
                    <a:pt x="346" y="2"/>
                  </a:cubicBezTo>
                  <a:cubicBezTo>
                    <a:pt x="334" y="1"/>
                    <a:pt x="325" y="0"/>
                    <a:pt x="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4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26"/>
          <p:cNvSpPr txBox="1">
            <a:spLocks noGrp="1"/>
          </p:cNvSpPr>
          <p:nvPr>
            <p:ph type="subTitle" idx="1"/>
          </p:nvPr>
        </p:nvSpPr>
        <p:spPr>
          <a:xfrm>
            <a:off x="988575" y="3433450"/>
            <a:ext cx="2114400" cy="3999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622" name="Google Shape;622;p26"/>
          <p:cNvSpPr txBox="1">
            <a:spLocks noGrp="1"/>
          </p:cNvSpPr>
          <p:nvPr>
            <p:ph type="subTitle" idx="2"/>
          </p:nvPr>
        </p:nvSpPr>
        <p:spPr>
          <a:xfrm>
            <a:off x="988575" y="3777850"/>
            <a:ext cx="2114400" cy="46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26"/>
          <p:cNvSpPr txBox="1">
            <a:spLocks noGrp="1"/>
          </p:cNvSpPr>
          <p:nvPr>
            <p:ph type="subTitle" idx="3"/>
          </p:nvPr>
        </p:nvSpPr>
        <p:spPr>
          <a:xfrm>
            <a:off x="3514800" y="3433450"/>
            <a:ext cx="2114400" cy="3999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624" name="Google Shape;624;p26"/>
          <p:cNvSpPr txBox="1">
            <a:spLocks noGrp="1"/>
          </p:cNvSpPr>
          <p:nvPr>
            <p:ph type="subTitle" idx="4"/>
          </p:nvPr>
        </p:nvSpPr>
        <p:spPr>
          <a:xfrm>
            <a:off x="3514800" y="3777850"/>
            <a:ext cx="2114400" cy="46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5"/>
          </p:nvPr>
        </p:nvSpPr>
        <p:spPr>
          <a:xfrm>
            <a:off x="6041025" y="3433450"/>
            <a:ext cx="2114400" cy="3999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6"/>
          </p:nvPr>
        </p:nvSpPr>
        <p:spPr>
          <a:xfrm>
            <a:off x="6041025" y="3777850"/>
            <a:ext cx="2114400" cy="46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subTitle" idx="7"/>
          </p:nvPr>
        </p:nvSpPr>
        <p:spPr>
          <a:xfrm>
            <a:off x="988575" y="1881975"/>
            <a:ext cx="2114400" cy="3999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8"/>
          </p:nvPr>
        </p:nvSpPr>
        <p:spPr>
          <a:xfrm>
            <a:off x="988575" y="2226375"/>
            <a:ext cx="2114400" cy="46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9"/>
          </p:nvPr>
        </p:nvSpPr>
        <p:spPr>
          <a:xfrm>
            <a:off x="3514800" y="1881975"/>
            <a:ext cx="2114400" cy="3999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subTitle" idx="13"/>
          </p:nvPr>
        </p:nvSpPr>
        <p:spPr>
          <a:xfrm>
            <a:off x="3514800" y="2226375"/>
            <a:ext cx="2114400" cy="46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14"/>
          </p:nvPr>
        </p:nvSpPr>
        <p:spPr>
          <a:xfrm>
            <a:off x="6041025" y="1881975"/>
            <a:ext cx="2114400" cy="3999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Titillium Web"/>
              <a:buNone/>
              <a:defRPr sz="18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15"/>
          </p:nvPr>
        </p:nvSpPr>
        <p:spPr>
          <a:xfrm>
            <a:off x="6041025" y="2226375"/>
            <a:ext cx="2114400" cy="46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26"/>
          <p:cNvSpPr/>
          <p:nvPr/>
        </p:nvSpPr>
        <p:spPr>
          <a:xfrm rot="733054">
            <a:off x="7341083" y="-2282537"/>
            <a:ext cx="4165825" cy="3494959"/>
          </a:xfrm>
          <a:custGeom>
            <a:avLst/>
            <a:gdLst/>
            <a:ahLst/>
            <a:cxnLst/>
            <a:rect l="l" t="t" r="r" b="b"/>
            <a:pathLst>
              <a:path w="118374" h="99311" extrusionOk="0">
                <a:moveTo>
                  <a:pt x="92918" y="0"/>
                </a:moveTo>
                <a:cubicBezTo>
                  <a:pt x="86334" y="3810"/>
                  <a:pt x="79726" y="7644"/>
                  <a:pt x="73094" y="11490"/>
                </a:cubicBezTo>
                <a:cubicBezTo>
                  <a:pt x="67927" y="14467"/>
                  <a:pt x="62759" y="17443"/>
                  <a:pt x="57568" y="20432"/>
                </a:cubicBezTo>
                <a:cubicBezTo>
                  <a:pt x="62843" y="17443"/>
                  <a:pt x="68046" y="14478"/>
                  <a:pt x="73213" y="11526"/>
                </a:cubicBezTo>
                <a:cubicBezTo>
                  <a:pt x="75797" y="10061"/>
                  <a:pt x="78380" y="8585"/>
                  <a:pt x="80940" y="7120"/>
                </a:cubicBezTo>
                <a:cubicBezTo>
                  <a:pt x="84929" y="4834"/>
                  <a:pt x="88893" y="2536"/>
                  <a:pt x="92858" y="250"/>
                </a:cubicBezTo>
                <a:cubicBezTo>
                  <a:pt x="97014" y="6966"/>
                  <a:pt x="101145" y="13645"/>
                  <a:pt x="105300" y="20324"/>
                </a:cubicBezTo>
                <a:cubicBezTo>
                  <a:pt x="109479" y="27028"/>
                  <a:pt x="113658" y="33731"/>
                  <a:pt x="117861" y="40482"/>
                </a:cubicBezTo>
                <a:cubicBezTo>
                  <a:pt x="111611" y="44184"/>
                  <a:pt x="105312" y="47887"/>
                  <a:pt x="98990" y="51638"/>
                </a:cubicBezTo>
                <a:cubicBezTo>
                  <a:pt x="94120" y="54543"/>
                  <a:pt x="89215" y="57472"/>
                  <a:pt x="84238" y="60436"/>
                </a:cubicBezTo>
                <a:cubicBezTo>
                  <a:pt x="84346" y="60254"/>
                  <a:pt x="84661" y="59916"/>
                  <a:pt x="84434" y="59916"/>
                </a:cubicBezTo>
                <a:cubicBezTo>
                  <a:pt x="84334" y="59916"/>
                  <a:pt x="84131" y="59981"/>
                  <a:pt x="83762" y="60151"/>
                </a:cubicBezTo>
                <a:cubicBezTo>
                  <a:pt x="88679" y="57031"/>
                  <a:pt x="93573" y="54007"/>
                  <a:pt x="98466" y="51042"/>
                </a:cubicBezTo>
                <a:cubicBezTo>
                  <a:pt x="100919" y="49578"/>
                  <a:pt x="103360" y="48114"/>
                  <a:pt x="105800" y="46661"/>
                </a:cubicBezTo>
                <a:cubicBezTo>
                  <a:pt x="109467" y="44494"/>
                  <a:pt x="113111" y="42351"/>
                  <a:pt x="116754" y="40196"/>
                </a:cubicBezTo>
                <a:cubicBezTo>
                  <a:pt x="115361" y="37946"/>
                  <a:pt x="113980" y="35719"/>
                  <a:pt x="112587" y="33469"/>
                </a:cubicBezTo>
                <a:cubicBezTo>
                  <a:pt x="111599" y="31862"/>
                  <a:pt x="110610" y="30254"/>
                  <a:pt x="109610" y="28635"/>
                </a:cubicBezTo>
                <a:cubicBezTo>
                  <a:pt x="107991" y="25968"/>
                  <a:pt x="106372" y="23313"/>
                  <a:pt x="104753" y="20658"/>
                </a:cubicBezTo>
                <a:cubicBezTo>
                  <a:pt x="103121" y="17991"/>
                  <a:pt x="101514" y="15324"/>
                  <a:pt x="99895" y="12681"/>
                </a:cubicBezTo>
                <a:cubicBezTo>
                  <a:pt x="98942" y="11109"/>
                  <a:pt x="97990" y="9549"/>
                  <a:pt x="97025" y="7978"/>
                </a:cubicBezTo>
                <a:cubicBezTo>
                  <a:pt x="95585" y="5632"/>
                  <a:pt x="94132" y="3287"/>
                  <a:pt x="92680" y="941"/>
                </a:cubicBezTo>
                <a:cubicBezTo>
                  <a:pt x="88751" y="3191"/>
                  <a:pt x="84822" y="5465"/>
                  <a:pt x="80881" y="7740"/>
                </a:cubicBezTo>
                <a:cubicBezTo>
                  <a:pt x="78214" y="9287"/>
                  <a:pt x="75547" y="10835"/>
                  <a:pt x="72856" y="12383"/>
                </a:cubicBezTo>
                <a:cubicBezTo>
                  <a:pt x="67498" y="15502"/>
                  <a:pt x="62140" y="18693"/>
                  <a:pt x="56735" y="21991"/>
                </a:cubicBezTo>
                <a:cubicBezTo>
                  <a:pt x="56616" y="21789"/>
                  <a:pt x="56378" y="21372"/>
                  <a:pt x="56247" y="21158"/>
                </a:cubicBezTo>
                <a:cubicBezTo>
                  <a:pt x="44900" y="27659"/>
                  <a:pt x="33434" y="34183"/>
                  <a:pt x="21778" y="40732"/>
                </a:cubicBezTo>
                <a:cubicBezTo>
                  <a:pt x="16980" y="43530"/>
                  <a:pt x="13098" y="46328"/>
                  <a:pt x="9943" y="48840"/>
                </a:cubicBezTo>
                <a:cubicBezTo>
                  <a:pt x="22850" y="42029"/>
                  <a:pt x="36054" y="34731"/>
                  <a:pt x="49365" y="27230"/>
                </a:cubicBezTo>
                <a:cubicBezTo>
                  <a:pt x="56032" y="23480"/>
                  <a:pt x="62724" y="19670"/>
                  <a:pt x="69415" y="15836"/>
                </a:cubicBezTo>
                <a:lnTo>
                  <a:pt x="79464" y="10073"/>
                </a:lnTo>
                <a:cubicBezTo>
                  <a:pt x="83714" y="7620"/>
                  <a:pt x="87977" y="5156"/>
                  <a:pt x="92215" y="2715"/>
                </a:cubicBezTo>
                <a:cubicBezTo>
                  <a:pt x="95644" y="8275"/>
                  <a:pt x="99061" y="13788"/>
                  <a:pt x="102467" y="19312"/>
                </a:cubicBezTo>
                <a:cubicBezTo>
                  <a:pt x="105431" y="24122"/>
                  <a:pt x="108384" y="28933"/>
                  <a:pt x="111301" y="33695"/>
                </a:cubicBezTo>
                <a:cubicBezTo>
                  <a:pt x="108444" y="29147"/>
                  <a:pt x="105443" y="24408"/>
                  <a:pt x="102407" y="19586"/>
                </a:cubicBezTo>
                <a:cubicBezTo>
                  <a:pt x="99002" y="14145"/>
                  <a:pt x="95537" y="8644"/>
                  <a:pt x="92108" y="3168"/>
                </a:cubicBezTo>
                <a:cubicBezTo>
                  <a:pt x="89703" y="4561"/>
                  <a:pt x="87286" y="5965"/>
                  <a:pt x="84893" y="7347"/>
                </a:cubicBezTo>
                <a:cubicBezTo>
                  <a:pt x="83262" y="8287"/>
                  <a:pt x="81619" y="9204"/>
                  <a:pt x="80011" y="10145"/>
                </a:cubicBezTo>
                <a:cubicBezTo>
                  <a:pt x="76832" y="11966"/>
                  <a:pt x="73677" y="13716"/>
                  <a:pt x="70605" y="15395"/>
                </a:cubicBezTo>
                <a:cubicBezTo>
                  <a:pt x="48984" y="27468"/>
                  <a:pt x="29862" y="38934"/>
                  <a:pt x="10241" y="49554"/>
                </a:cubicBezTo>
                <a:cubicBezTo>
                  <a:pt x="9169" y="50126"/>
                  <a:pt x="8098" y="50685"/>
                  <a:pt x="7026" y="51269"/>
                </a:cubicBezTo>
                <a:cubicBezTo>
                  <a:pt x="5812" y="52305"/>
                  <a:pt x="4716" y="53257"/>
                  <a:pt x="3752" y="54114"/>
                </a:cubicBezTo>
                <a:cubicBezTo>
                  <a:pt x="1375" y="56406"/>
                  <a:pt x="0" y="58366"/>
                  <a:pt x="1842" y="58366"/>
                </a:cubicBezTo>
                <a:cubicBezTo>
                  <a:pt x="2316" y="58366"/>
                  <a:pt x="3004" y="58236"/>
                  <a:pt x="3942" y="57948"/>
                </a:cubicBezTo>
                <a:lnTo>
                  <a:pt x="3942" y="58079"/>
                </a:lnTo>
                <a:lnTo>
                  <a:pt x="1799" y="59329"/>
                </a:lnTo>
                <a:lnTo>
                  <a:pt x="8776" y="70926"/>
                </a:lnTo>
                <a:cubicBezTo>
                  <a:pt x="9455" y="72355"/>
                  <a:pt x="10229" y="73855"/>
                  <a:pt x="11050" y="75450"/>
                </a:cubicBezTo>
                <a:cubicBezTo>
                  <a:pt x="10836" y="75569"/>
                  <a:pt x="10419" y="75831"/>
                  <a:pt x="10217" y="75962"/>
                </a:cubicBezTo>
                <a:cubicBezTo>
                  <a:pt x="5431" y="67542"/>
                  <a:pt x="3704" y="65557"/>
                  <a:pt x="2921" y="65557"/>
                </a:cubicBezTo>
                <a:cubicBezTo>
                  <a:pt x="2222" y="65557"/>
                  <a:pt x="2273" y="67135"/>
                  <a:pt x="1575" y="67135"/>
                </a:cubicBezTo>
                <a:cubicBezTo>
                  <a:pt x="1453" y="67135"/>
                  <a:pt x="1308" y="67086"/>
                  <a:pt x="1133" y="66973"/>
                </a:cubicBezTo>
                <a:lnTo>
                  <a:pt x="1133" y="66973"/>
                </a:lnTo>
                <a:cubicBezTo>
                  <a:pt x="3680" y="71212"/>
                  <a:pt x="6181" y="75486"/>
                  <a:pt x="8610" y="79808"/>
                </a:cubicBezTo>
                <a:cubicBezTo>
                  <a:pt x="9812" y="81975"/>
                  <a:pt x="11003" y="84142"/>
                  <a:pt x="12182" y="86332"/>
                </a:cubicBezTo>
                <a:cubicBezTo>
                  <a:pt x="12789" y="87475"/>
                  <a:pt x="13396" y="88642"/>
                  <a:pt x="14015" y="89785"/>
                </a:cubicBezTo>
                <a:cubicBezTo>
                  <a:pt x="15158" y="91869"/>
                  <a:pt x="16313" y="93952"/>
                  <a:pt x="17480" y="96036"/>
                </a:cubicBezTo>
                <a:lnTo>
                  <a:pt x="19444" y="99310"/>
                </a:lnTo>
                <a:lnTo>
                  <a:pt x="30934" y="92524"/>
                </a:lnTo>
                <a:cubicBezTo>
                  <a:pt x="60771" y="74807"/>
                  <a:pt x="89632" y="57686"/>
                  <a:pt x="118373" y="40625"/>
                </a:cubicBezTo>
                <a:cubicBezTo>
                  <a:pt x="109884" y="27087"/>
                  <a:pt x="101419" y="13574"/>
                  <a:pt x="929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6"/>
          <p:cNvSpPr/>
          <p:nvPr/>
        </p:nvSpPr>
        <p:spPr>
          <a:xfrm rot="-5045290">
            <a:off x="8578071" y="4554405"/>
            <a:ext cx="738214" cy="700438"/>
          </a:xfrm>
          <a:custGeom>
            <a:avLst/>
            <a:gdLst/>
            <a:ahLst/>
            <a:cxnLst/>
            <a:rect l="l" t="t" r="r" b="b"/>
            <a:pathLst>
              <a:path w="29528" h="28017" extrusionOk="0">
                <a:moveTo>
                  <a:pt x="7787" y="4683"/>
                </a:moveTo>
                <a:cubicBezTo>
                  <a:pt x="7811" y="4719"/>
                  <a:pt x="7834" y="4743"/>
                  <a:pt x="7858" y="4778"/>
                </a:cubicBezTo>
                <a:cubicBezTo>
                  <a:pt x="7834" y="5064"/>
                  <a:pt x="7763" y="5362"/>
                  <a:pt x="7596" y="5505"/>
                </a:cubicBezTo>
                <a:cubicBezTo>
                  <a:pt x="7420" y="5658"/>
                  <a:pt x="7103" y="5702"/>
                  <a:pt x="6740" y="5702"/>
                </a:cubicBezTo>
                <a:cubicBezTo>
                  <a:pt x="6538" y="5702"/>
                  <a:pt x="6321" y="5688"/>
                  <a:pt x="6108" y="5671"/>
                </a:cubicBezTo>
                <a:lnTo>
                  <a:pt x="6013" y="5671"/>
                </a:lnTo>
                <a:cubicBezTo>
                  <a:pt x="6679" y="5457"/>
                  <a:pt x="7275" y="5136"/>
                  <a:pt x="7787" y="4683"/>
                </a:cubicBezTo>
                <a:close/>
                <a:moveTo>
                  <a:pt x="3953" y="5862"/>
                </a:moveTo>
                <a:cubicBezTo>
                  <a:pt x="3989" y="5862"/>
                  <a:pt x="4024" y="5862"/>
                  <a:pt x="4072" y="5874"/>
                </a:cubicBezTo>
                <a:cubicBezTo>
                  <a:pt x="4036" y="5898"/>
                  <a:pt x="4001" y="5910"/>
                  <a:pt x="3965" y="5921"/>
                </a:cubicBezTo>
                <a:lnTo>
                  <a:pt x="3953" y="5862"/>
                </a:lnTo>
                <a:close/>
                <a:moveTo>
                  <a:pt x="9775" y="1433"/>
                </a:moveTo>
                <a:cubicBezTo>
                  <a:pt x="10532" y="1816"/>
                  <a:pt x="11169" y="2012"/>
                  <a:pt x="11681" y="2012"/>
                </a:cubicBezTo>
                <a:cubicBezTo>
                  <a:pt x="11854" y="2012"/>
                  <a:pt x="12012" y="1990"/>
                  <a:pt x="12156" y="1945"/>
                </a:cubicBezTo>
                <a:cubicBezTo>
                  <a:pt x="12716" y="2457"/>
                  <a:pt x="13395" y="3016"/>
                  <a:pt x="14049" y="3552"/>
                </a:cubicBezTo>
                <a:cubicBezTo>
                  <a:pt x="14978" y="4314"/>
                  <a:pt x="16300" y="5421"/>
                  <a:pt x="16764" y="6017"/>
                </a:cubicBezTo>
                <a:cubicBezTo>
                  <a:pt x="16669" y="6088"/>
                  <a:pt x="16597" y="6195"/>
                  <a:pt x="16562" y="6314"/>
                </a:cubicBezTo>
                <a:cubicBezTo>
                  <a:pt x="16490" y="6552"/>
                  <a:pt x="16562" y="6814"/>
                  <a:pt x="16740" y="6981"/>
                </a:cubicBezTo>
                <a:lnTo>
                  <a:pt x="18383" y="8493"/>
                </a:lnTo>
                <a:cubicBezTo>
                  <a:pt x="18455" y="8553"/>
                  <a:pt x="18550" y="8612"/>
                  <a:pt x="18633" y="8648"/>
                </a:cubicBezTo>
                <a:cubicBezTo>
                  <a:pt x="21503" y="9529"/>
                  <a:pt x="27849" y="13660"/>
                  <a:pt x="28135" y="16173"/>
                </a:cubicBezTo>
                <a:cubicBezTo>
                  <a:pt x="28170" y="17721"/>
                  <a:pt x="27242" y="18483"/>
                  <a:pt x="25694" y="19614"/>
                </a:cubicBezTo>
                <a:cubicBezTo>
                  <a:pt x="24706" y="20328"/>
                  <a:pt x="23693" y="21078"/>
                  <a:pt x="23086" y="22126"/>
                </a:cubicBezTo>
                <a:cubicBezTo>
                  <a:pt x="21705" y="23995"/>
                  <a:pt x="20395" y="25245"/>
                  <a:pt x="18514" y="25305"/>
                </a:cubicBezTo>
                <a:cubicBezTo>
                  <a:pt x="18436" y="25303"/>
                  <a:pt x="18358" y="25302"/>
                  <a:pt x="18281" y="25302"/>
                </a:cubicBezTo>
                <a:cubicBezTo>
                  <a:pt x="17064" y="25302"/>
                  <a:pt x="15958" y="25557"/>
                  <a:pt x="14883" y="25781"/>
                </a:cubicBezTo>
                <a:cubicBezTo>
                  <a:pt x="13885" y="25996"/>
                  <a:pt x="12919" y="26207"/>
                  <a:pt x="11924" y="26207"/>
                </a:cubicBezTo>
                <a:cubicBezTo>
                  <a:pt x="11210" y="26207"/>
                  <a:pt x="10481" y="26098"/>
                  <a:pt x="9716" y="25805"/>
                </a:cubicBezTo>
                <a:cubicBezTo>
                  <a:pt x="9692" y="25793"/>
                  <a:pt x="9644" y="25781"/>
                  <a:pt x="9620" y="25781"/>
                </a:cubicBezTo>
                <a:cubicBezTo>
                  <a:pt x="9519" y="25760"/>
                  <a:pt x="9420" y="25750"/>
                  <a:pt x="9323" y="25750"/>
                </a:cubicBezTo>
                <a:cubicBezTo>
                  <a:pt x="8767" y="25750"/>
                  <a:pt x="8274" y="26065"/>
                  <a:pt x="7858" y="26329"/>
                </a:cubicBezTo>
                <a:cubicBezTo>
                  <a:pt x="7665" y="26454"/>
                  <a:pt x="7287" y="26687"/>
                  <a:pt x="7150" y="26687"/>
                </a:cubicBezTo>
                <a:cubicBezTo>
                  <a:pt x="7143" y="26687"/>
                  <a:pt x="7137" y="26687"/>
                  <a:pt x="7132" y="26686"/>
                </a:cubicBezTo>
                <a:cubicBezTo>
                  <a:pt x="7120" y="26686"/>
                  <a:pt x="7025" y="26626"/>
                  <a:pt x="6894" y="26400"/>
                </a:cubicBezTo>
                <a:cubicBezTo>
                  <a:pt x="6525" y="25912"/>
                  <a:pt x="6263" y="25090"/>
                  <a:pt x="6060" y="24209"/>
                </a:cubicBezTo>
                <a:cubicBezTo>
                  <a:pt x="6858" y="24078"/>
                  <a:pt x="7656" y="23912"/>
                  <a:pt x="8430" y="23757"/>
                </a:cubicBezTo>
                <a:cubicBezTo>
                  <a:pt x="8799" y="23662"/>
                  <a:pt x="9180" y="23590"/>
                  <a:pt x="9561" y="23519"/>
                </a:cubicBezTo>
                <a:lnTo>
                  <a:pt x="10656" y="23483"/>
                </a:lnTo>
                <a:cubicBezTo>
                  <a:pt x="11519" y="23456"/>
                  <a:pt x="12398" y="23436"/>
                  <a:pt x="13309" y="23436"/>
                </a:cubicBezTo>
                <a:cubicBezTo>
                  <a:pt x="13969" y="23436"/>
                  <a:pt x="14647" y="23446"/>
                  <a:pt x="15347" y="23471"/>
                </a:cubicBezTo>
                <a:cubicBezTo>
                  <a:pt x="15355" y="23471"/>
                  <a:pt x="15363" y="23472"/>
                  <a:pt x="15371" y="23472"/>
                </a:cubicBezTo>
                <a:cubicBezTo>
                  <a:pt x="15706" y="23472"/>
                  <a:pt x="15991" y="23225"/>
                  <a:pt x="16026" y="22888"/>
                </a:cubicBezTo>
                <a:cubicBezTo>
                  <a:pt x="16073" y="22543"/>
                  <a:pt x="15847" y="22233"/>
                  <a:pt x="15514" y="22162"/>
                </a:cubicBezTo>
                <a:cubicBezTo>
                  <a:pt x="14434" y="21934"/>
                  <a:pt x="13458" y="21848"/>
                  <a:pt x="12571" y="21848"/>
                </a:cubicBezTo>
                <a:cubicBezTo>
                  <a:pt x="11366" y="21848"/>
                  <a:pt x="10325" y="22007"/>
                  <a:pt x="9406" y="22185"/>
                </a:cubicBezTo>
                <a:cubicBezTo>
                  <a:pt x="9087" y="22193"/>
                  <a:pt x="8781" y="22197"/>
                  <a:pt x="8486" y="22197"/>
                </a:cubicBezTo>
                <a:cubicBezTo>
                  <a:pt x="7386" y="22197"/>
                  <a:pt x="6448" y="22143"/>
                  <a:pt x="5584" y="22031"/>
                </a:cubicBezTo>
                <a:cubicBezTo>
                  <a:pt x="5370" y="21078"/>
                  <a:pt x="5132" y="20030"/>
                  <a:pt x="4822" y="19078"/>
                </a:cubicBezTo>
                <a:cubicBezTo>
                  <a:pt x="4731" y="18804"/>
                  <a:pt x="4475" y="18634"/>
                  <a:pt x="4195" y="18634"/>
                </a:cubicBezTo>
                <a:cubicBezTo>
                  <a:pt x="4147" y="18634"/>
                  <a:pt x="4097" y="18639"/>
                  <a:pt x="4048" y="18649"/>
                </a:cubicBezTo>
                <a:lnTo>
                  <a:pt x="4001" y="18661"/>
                </a:lnTo>
                <a:cubicBezTo>
                  <a:pt x="2810" y="16149"/>
                  <a:pt x="2298" y="12410"/>
                  <a:pt x="1976" y="10136"/>
                </a:cubicBezTo>
                <a:lnTo>
                  <a:pt x="1941" y="9791"/>
                </a:lnTo>
                <a:lnTo>
                  <a:pt x="1941" y="9791"/>
                </a:lnTo>
                <a:cubicBezTo>
                  <a:pt x="2489" y="10043"/>
                  <a:pt x="3004" y="10084"/>
                  <a:pt x="3479" y="10084"/>
                </a:cubicBezTo>
                <a:cubicBezTo>
                  <a:pt x="3633" y="10084"/>
                  <a:pt x="3783" y="10080"/>
                  <a:pt x="3929" y="10077"/>
                </a:cubicBezTo>
                <a:cubicBezTo>
                  <a:pt x="4106" y="10072"/>
                  <a:pt x="4281" y="10065"/>
                  <a:pt x="4460" y="10065"/>
                </a:cubicBezTo>
                <a:cubicBezTo>
                  <a:pt x="4760" y="10065"/>
                  <a:pt x="5069" y="10087"/>
                  <a:pt x="5405" y="10184"/>
                </a:cubicBezTo>
                <a:cubicBezTo>
                  <a:pt x="5779" y="10347"/>
                  <a:pt x="6127" y="10414"/>
                  <a:pt x="6448" y="10414"/>
                </a:cubicBezTo>
                <a:cubicBezTo>
                  <a:pt x="7345" y="10414"/>
                  <a:pt x="8040" y="9897"/>
                  <a:pt x="8549" y="9529"/>
                </a:cubicBezTo>
                <a:cubicBezTo>
                  <a:pt x="8704" y="9410"/>
                  <a:pt x="8858" y="9291"/>
                  <a:pt x="9025" y="9196"/>
                </a:cubicBezTo>
                <a:cubicBezTo>
                  <a:pt x="9287" y="9029"/>
                  <a:pt x="9394" y="8708"/>
                  <a:pt x="9299" y="8422"/>
                </a:cubicBezTo>
                <a:cubicBezTo>
                  <a:pt x="9214" y="8156"/>
                  <a:pt x="8977" y="7985"/>
                  <a:pt x="8708" y="7985"/>
                </a:cubicBezTo>
                <a:cubicBezTo>
                  <a:pt x="8675" y="7985"/>
                  <a:pt x="8642" y="7988"/>
                  <a:pt x="8608" y="7993"/>
                </a:cubicBezTo>
                <a:cubicBezTo>
                  <a:pt x="8144" y="8053"/>
                  <a:pt x="7680" y="8136"/>
                  <a:pt x="7215" y="8231"/>
                </a:cubicBezTo>
                <a:cubicBezTo>
                  <a:pt x="6506" y="8372"/>
                  <a:pt x="5829" y="8507"/>
                  <a:pt x="5155" y="8507"/>
                </a:cubicBezTo>
                <a:cubicBezTo>
                  <a:pt x="4008" y="8507"/>
                  <a:pt x="2870" y="8117"/>
                  <a:pt x="1595" y="6707"/>
                </a:cubicBezTo>
                <a:cubicBezTo>
                  <a:pt x="1560" y="6374"/>
                  <a:pt x="1500" y="5874"/>
                  <a:pt x="1488" y="5457"/>
                </a:cubicBezTo>
                <a:lnTo>
                  <a:pt x="1488" y="5457"/>
                </a:lnTo>
                <a:cubicBezTo>
                  <a:pt x="1798" y="5576"/>
                  <a:pt x="2131" y="5660"/>
                  <a:pt x="2477" y="5683"/>
                </a:cubicBezTo>
                <a:lnTo>
                  <a:pt x="3131" y="7362"/>
                </a:lnTo>
                <a:cubicBezTo>
                  <a:pt x="3227" y="7624"/>
                  <a:pt x="3453" y="7779"/>
                  <a:pt x="3727" y="7779"/>
                </a:cubicBezTo>
                <a:cubicBezTo>
                  <a:pt x="3989" y="7779"/>
                  <a:pt x="4227" y="7636"/>
                  <a:pt x="4334" y="7386"/>
                </a:cubicBezTo>
                <a:cubicBezTo>
                  <a:pt x="4468" y="7047"/>
                  <a:pt x="4714" y="6936"/>
                  <a:pt x="5294" y="6936"/>
                </a:cubicBezTo>
                <a:cubicBezTo>
                  <a:pt x="5489" y="6936"/>
                  <a:pt x="5722" y="6948"/>
                  <a:pt x="6001" y="6969"/>
                </a:cubicBezTo>
                <a:cubicBezTo>
                  <a:pt x="6246" y="6987"/>
                  <a:pt x="6499" y="7004"/>
                  <a:pt x="6753" y="7004"/>
                </a:cubicBezTo>
                <a:cubicBezTo>
                  <a:pt x="7364" y="7004"/>
                  <a:pt x="7974" y="6903"/>
                  <a:pt x="8453" y="6457"/>
                </a:cubicBezTo>
                <a:cubicBezTo>
                  <a:pt x="8918" y="6041"/>
                  <a:pt x="9144" y="5421"/>
                  <a:pt x="9168" y="4540"/>
                </a:cubicBezTo>
                <a:cubicBezTo>
                  <a:pt x="9168" y="4350"/>
                  <a:pt x="9096" y="4171"/>
                  <a:pt x="8942" y="4028"/>
                </a:cubicBezTo>
                <a:cubicBezTo>
                  <a:pt x="8823" y="3933"/>
                  <a:pt x="8644" y="3659"/>
                  <a:pt x="8513" y="3457"/>
                </a:cubicBezTo>
                <a:lnTo>
                  <a:pt x="8453" y="3350"/>
                </a:lnTo>
                <a:cubicBezTo>
                  <a:pt x="8430" y="3290"/>
                  <a:pt x="8394" y="3231"/>
                  <a:pt x="8346" y="3183"/>
                </a:cubicBezTo>
                <a:cubicBezTo>
                  <a:pt x="8311" y="3123"/>
                  <a:pt x="8275" y="3064"/>
                  <a:pt x="8227" y="3004"/>
                </a:cubicBezTo>
                <a:cubicBezTo>
                  <a:pt x="8489" y="2754"/>
                  <a:pt x="8727" y="2504"/>
                  <a:pt x="8965" y="2266"/>
                </a:cubicBezTo>
                <a:cubicBezTo>
                  <a:pt x="9227" y="1980"/>
                  <a:pt x="9513" y="1695"/>
                  <a:pt x="9775" y="1433"/>
                </a:cubicBezTo>
                <a:close/>
                <a:moveTo>
                  <a:pt x="9692" y="1"/>
                </a:moveTo>
                <a:cubicBezTo>
                  <a:pt x="9526" y="1"/>
                  <a:pt x="9362" y="62"/>
                  <a:pt x="9227" y="183"/>
                </a:cubicBezTo>
                <a:lnTo>
                  <a:pt x="8906" y="492"/>
                </a:lnTo>
                <a:cubicBezTo>
                  <a:pt x="8608" y="778"/>
                  <a:pt x="8323" y="1076"/>
                  <a:pt x="8025" y="1385"/>
                </a:cubicBezTo>
                <a:cubicBezTo>
                  <a:pt x="6584" y="2873"/>
                  <a:pt x="5096" y="4421"/>
                  <a:pt x="2989" y="4421"/>
                </a:cubicBezTo>
                <a:lnTo>
                  <a:pt x="2953" y="4421"/>
                </a:lnTo>
                <a:cubicBezTo>
                  <a:pt x="2346" y="4409"/>
                  <a:pt x="1786" y="4255"/>
                  <a:pt x="1250" y="3969"/>
                </a:cubicBezTo>
                <a:cubicBezTo>
                  <a:pt x="1164" y="3926"/>
                  <a:pt x="1066" y="3905"/>
                  <a:pt x="965" y="3905"/>
                </a:cubicBezTo>
                <a:cubicBezTo>
                  <a:pt x="897" y="3905"/>
                  <a:pt x="829" y="3914"/>
                  <a:pt x="762" y="3933"/>
                </a:cubicBezTo>
                <a:cubicBezTo>
                  <a:pt x="0" y="4136"/>
                  <a:pt x="95" y="5064"/>
                  <a:pt x="298" y="7064"/>
                </a:cubicBezTo>
                <a:cubicBezTo>
                  <a:pt x="310" y="7207"/>
                  <a:pt x="369" y="7338"/>
                  <a:pt x="464" y="7422"/>
                </a:cubicBezTo>
                <a:cubicBezTo>
                  <a:pt x="572" y="7553"/>
                  <a:pt x="691" y="7684"/>
                  <a:pt x="786" y="7803"/>
                </a:cubicBezTo>
                <a:cubicBezTo>
                  <a:pt x="548" y="7934"/>
                  <a:pt x="417" y="8184"/>
                  <a:pt x="452" y="8446"/>
                </a:cubicBezTo>
                <a:lnTo>
                  <a:pt x="655" y="10315"/>
                </a:lnTo>
                <a:cubicBezTo>
                  <a:pt x="1024" y="12994"/>
                  <a:pt x="1595" y="17042"/>
                  <a:pt x="3048" y="19745"/>
                </a:cubicBezTo>
                <a:cubicBezTo>
                  <a:pt x="3168" y="19965"/>
                  <a:pt x="3380" y="20092"/>
                  <a:pt x="3607" y="20092"/>
                </a:cubicBezTo>
                <a:cubicBezTo>
                  <a:pt x="3651" y="20092"/>
                  <a:pt x="3695" y="20087"/>
                  <a:pt x="3739" y="20078"/>
                </a:cubicBezTo>
                <a:cubicBezTo>
                  <a:pt x="3989" y="20971"/>
                  <a:pt x="4203" y="21923"/>
                  <a:pt x="4382" y="22757"/>
                </a:cubicBezTo>
                <a:cubicBezTo>
                  <a:pt x="4417" y="22959"/>
                  <a:pt x="4572" y="23138"/>
                  <a:pt x="4763" y="23221"/>
                </a:cubicBezTo>
                <a:cubicBezTo>
                  <a:pt x="4751" y="23233"/>
                  <a:pt x="4739" y="23257"/>
                  <a:pt x="4715" y="23281"/>
                </a:cubicBezTo>
                <a:cubicBezTo>
                  <a:pt x="4620" y="23424"/>
                  <a:pt x="4572" y="23614"/>
                  <a:pt x="4620" y="23793"/>
                </a:cubicBezTo>
                <a:cubicBezTo>
                  <a:pt x="4894" y="25067"/>
                  <a:pt x="5215" y="26364"/>
                  <a:pt x="5810" y="27150"/>
                </a:cubicBezTo>
                <a:cubicBezTo>
                  <a:pt x="6072" y="27591"/>
                  <a:pt x="6429" y="27877"/>
                  <a:pt x="6834" y="27984"/>
                </a:cubicBezTo>
                <a:cubicBezTo>
                  <a:pt x="6937" y="28006"/>
                  <a:pt x="7037" y="28016"/>
                  <a:pt x="7136" y="28016"/>
                </a:cubicBezTo>
                <a:cubicBezTo>
                  <a:pt x="7669" y="28016"/>
                  <a:pt x="8149" y="27721"/>
                  <a:pt x="8561" y="27460"/>
                </a:cubicBezTo>
                <a:cubicBezTo>
                  <a:pt x="8811" y="27293"/>
                  <a:pt x="9156" y="27091"/>
                  <a:pt x="9323" y="27091"/>
                </a:cubicBezTo>
                <a:cubicBezTo>
                  <a:pt x="10236" y="27427"/>
                  <a:pt x="11094" y="27549"/>
                  <a:pt x="11917" y="27549"/>
                </a:cubicBezTo>
                <a:cubicBezTo>
                  <a:pt x="13048" y="27549"/>
                  <a:pt x="14114" y="27318"/>
                  <a:pt x="15169" y="27091"/>
                </a:cubicBezTo>
                <a:cubicBezTo>
                  <a:pt x="16171" y="26868"/>
                  <a:pt x="17194" y="26635"/>
                  <a:pt x="18296" y="26635"/>
                </a:cubicBezTo>
                <a:cubicBezTo>
                  <a:pt x="18373" y="26635"/>
                  <a:pt x="18449" y="26636"/>
                  <a:pt x="18526" y="26638"/>
                </a:cubicBezTo>
                <a:cubicBezTo>
                  <a:pt x="21110" y="26567"/>
                  <a:pt x="22741" y="24817"/>
                  <a:pt x="24182" y="22888"/>
                </a:cubicBezTo>
                <a:cubicBezTo>
                  <a:pt x="24706" y="21995"/>
                  <a:pt x="25575" y="21364"/>
                  <a:pt x="26480" y="20697"/>
                </a:cubicBezTo>
                <a:cubicBezTo>
                  <a:pt x="27908" y="19661"/>
                  <a:pt x="29528" y="18471"/>
                  <a:pt x="29456" y="16101"/>
                </a:cubicBezTo>
                <a:cubicBezTo>
                  <a:pt x="29087" y="12660"/>
                  <a:pt x="22181" y="8434"/>
                  <a:pt x="19181" y="7457"/>
                </a:cubicBezTo>
                <a:lnTo>
                  <a:pt x="18193" y="6529"/>
                </a:lnTo>
                <a:cubicBezTo>
                  <a:pt x="18193" y="6517"/>
                  <a:pt x="18205" y="6481"/>
                  <a:pt x="18205" y="6469"/>
                </a:cubicBezTo>
                <a:cubicBezTo>
                  <a:pt x="18443" y="5612"/>
                  <a:pt x="17490" y="4719"/>
                  <a:pt x="14895" y="2576"/>
                </a:cubicBezTo>
                <a:cubicBezTo>
                  <a:pt x="14109" y="1921"/>
                  <a:pt x="13287" y="1230"/>
                  <a:pt x="12728" y="683"/>
                </a:cubicBezTo>
                <a:cubicBezTo>
                  <a:pt x="12633" y="587"/>
                  <a:pt x="12537" y="540"/>
                  <a:pt x="12418" y="504"/>
                </a:cubicBezTo>
                <a:cubicBezTo>
                  <a:pt x="12359" y="492"/>
                  <a:pt x="12299" y="492"/>
                  <a:pt x="12240" y="492"/>
                </a:cubicBezTo>
                <a:cubicBezTo>
                  <a:pt x="12061" y="504"/>
                  <a:pt x="11894" y="576"/>
                  <a:pt x="11775" y="707"/>
                </a:cubicBezTo>
                <a:cubicBezTo>
                  <a:pt x="11775" y="707"/>
                  <a:pt x="11742" y="719"/>
                  <a:pt x="11664" y="719"/>
                </a:cubicBezTo>
                <a:cubicBezTo>
                  <a:pt x="11467" y="719"/>
                  <a:pt x="10986" y="640"/>
                  <a:pt x="10025" y="87"/>
                </a:cubicBezTo>
                <a:cubicBezTo>
                  <a:pt x="9919" y="29"/>
                  <a:pt x="9805" y="1"/>
                  <a:pt x="96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26"/>
          <p:cNvGrpSpPr/>
          <p:nvPr/>
        </p:nvGrpSpPr>
        <p:grpSpPr>
          <a:xfrm>
            <a:off x="-768348" y="7"/>
            <a:ext cx="1756920" cy="1267395"/>
            <a:chOff x="7192850" y="-246150"/>
            <a:chExt cx="1380250" cy="995675"/>
          </a:xfrm>
        </p:grpSpPr>
        <p:sp>
          <p:nvSpPr>
            <p:cNvPr id="636" name="Google Shape;636;p26"/>
            <p:cNvSpPr/>
            <p:nvPr/>
          </p:nvSpPr>
          <p:spPr>
            <a:xfrm>
              <a:off x="7861100" y="-77700"/>
              <a:ext cx="49425" cy="42025"/>
            </a:xfrm>
            <a:custGeom>
              <a:avLst/>
              <a:gdLst/>
              <a:ahLst/>
              <a:cxnLst/>
              <a:rect l="l" t="t" r="r" b="b"/>
              <a:pathLst>
                <a:path w="1977" h="1681" extrusionOk="0">
                  <a:moveTo>
                    <a:pt x="1215" y="275"/>
                  </a:moveTo>
                  <a:lnTo>
                    <a:pt x="1215" y="275"/>
                  </a:lnTo>
                  <a:cubicBezTo>
                    <a:pt x="1393" y="359"/>
                    <a:pt x="1500" y="418"/>
                    <a:pt x="1596" y="466"/>
                  </a:cubicBezTo>
                  <a:cubicBezTo>
                    <a:pt x="1488" y="418"/>
                    <a:pt x="1345" y="359"/>
                    <a:pt x="1215" y="275"/>
                  </a:cubicBezTo>
                  <a:close/>
                  <a:moveTo>
                    <a:pt x="1107" y="1388"/>
                  </a:moveTo>
                  <a:cubicBezTo>
                    <a:pt x="1141" y="1388"/>
                    <a:pt x="1175" y="1402"/>
                    <a:pt x="1203" y="1418"/>
                  </a:cubicBezTo>
                  <a:cubicBezTo>
                    <a:pt x="1247" y="1445"/>
                    <a:pt x="1292" y="1479"/>
                    <a:pt x="1342" y="1479"/>
                  </a:cubicBezTo>
                  <a:cubicBezTo>
                    <a:pt x="1358" y="1479"/>
                    <a:pt x="1375" y="1475"/>
                    <a:pt x="1393" y="1466"/>
                  </a:cubicBezTo>
                  <a:lnTo>
                    <a:pt x="1393" y="1466"/>
                  </a:lnTo>
                  <a:cubicBezTo>
                    <a:pt x="1383" y="1487"/>
                    <a:pt x="1364" y="1543"/>
                    <a:pt x="1359" y="1580"/>
                  </a:cubicBezTo>
                  <a:lnTo>
                    <a:pt x="1359" y="1580"/>
                  </a:lnTo>
                  <a:cubicBezTo>
                    <a:pt x="1290" y="1533"/>
                    <a:pt x="1212" y="1504"/>
                    <a:pt x="1136" y="1504"/>
                  </a:cubicBezTo>
                  <a:cubicBezTo>
                    <a:pt x="1098" y="1504"/>
                    <a:pt x="1060" y="1511"/>
                    <a:pt x="1024" y="1526"/>
                  </a:cubicBezTo>
                  <a:cubicBezTo>
                    <a:pt x="1024" y="1502"/>
                    <a:pt x="1000" y="1478"/>
                    <a:pt x="1000" y="1466"/>
                  </a:cubicBezTo>
                  <a:cubicBezTo>
                    <a:pt x="1026" y="1408"/>
                    <a:pt x="1066" y="1388"/>
                    <a:pt x="1107" y="1388"/>
                  </a:cubicBezTo>
                  <a:close/>
                  <a:moveTo>
                    <a:pt x="977" y="1"/>
                  </a:moveTo>
                  <a:cubicBezTo>
                    <a:pt x="868" y="1"/>
                    <a:pt x="752" y="43"/>
                    <a:pt x="643" y="85"/>
                  </a:cubicBezTo>
                  <a:cubicBezTo>
                    <a:pt x="464" y="180"/>
                    <a:pt x="191" y="144"/>
                    <a:pt x="83" y="347"/>
                  </a:cubicBezTo>
                  <a:cubicBezTo>
                    <a:pt x="0" y="537"/>
                    <a:pt x="298" y="930"/>
                    <a:pt x="453" y="1037"/>
                  </a:cubicBezTo>
                  <a:lnTo>
                    <a:pt x="512" y="1156"/>
                  </a:lnTo>
                  <a:cubicBezTo>
                    <a:pt x="507" y="1156"/>
                    <a:pt x="503" y="1155"/>
                    <a:pt x="499" y="1155"/>
                  </a:cubicBezTo>
                  <a:cubicBezTo>
                    <a:pt x="410" y="1155"/>
                    <a:pt x="610" y="1424"/>
                    <a:pt x="667" y="1561"/>
                  </a:cubicBezTo>
                  <a:cubicBezTo>
                    <a:pt x="672" y="1559"/>
                    <a:pt x="678" y="1557"/>
                    <a:pt x="685" y="1557"/>
                  </a:cubicBezTo>
                  <a:cubicBezTo>
                    <a:pt x="714" y="1557"/>
                    <a:pt x="762" y="1580"/>
                    <a:pt x="810" y="1657"/>
                  </a:cubicBezTo>
                  <a:cubicBezTo>
                    <a:pt x="834" y="1657"/>
                    <a:pt x="845" y="1645"/>
                    <a:pt x="845" y="1645"/>
                  </a:cubicBezTo>
                  <a:cubicBezTo>
                    <a:pt x="950" y="1605"/>
                    <a:pt x="1075" y="1559"/>
                    <a:pt x="1201" y="1559"/>
                  </a:cubicBezTo>
                  <a:cubicBezTo>
                    <a:pt x="1254" y="1559"/>
                    <a:pt x="1307" y="1567"/>
                    <a:pt x="1358" y="1587"/>
                  </a:cubicBezTo>
                  <a:lnTo>
                    <a:pt x="1358" y="1587"/>
                  </a:lnTo>
                  <a:cubicBezTo>
                    <a:pt x="1358" y="1591"/>
                    <a:pt x="1357" y="1594"/>
                    <a:pt x="1357" y="1597"/>
                  </a:cubicBezTo>
                  <a:cubicBezTo>
                    <a:pt x="1405" y="1609"/>
                    <a:pt x="1441" y="1645"/>
                    <a:pt x="1465" y="1680"/>
                  </a:cubicBezTo>
                  <a:cubicBezTo>
                    <a:pt x="1476" y="1680"/>
                    <a:pt x="1512" y="1645"/>
                    <a:pt x="1560" y="1561"/>
                  </a:cubicBezTo>
                  <a:cubicBezTo>
                    <a:pt x="1512" y="1299"/>
                    <a:pt x="1298" y="1287"/>
                    <a:pt x="1143" y="1228"/>
                  </a:cubicBezTo>
                  <a:cubicBezTo>
                    <a:pt x="1179" y="1228"/>
                    <a:pt x="1217" y="1219"/>
                    <a:pt x="1255" y="1219"/>
                  </a:cubicBezTo>
                  <a:cubicBezTo>
                    <a:pt x="1292" y="1219"/>
                    <a:pt x="1328" y="1228"/>
                    <a:pt x="1357" y="1264"/>
                  </a:cubicBezTo>
                  <a:cubicBezTo>
                    <a:pt x="1453" y="1347"/>
                    <a:pt x="1560" y="1347"/>
                    <a:pt x="1596" y="1466"/>
                  </a:cubicBezTo>
                  <a:lnTo>
                    <a:pt x="1596" y="1490"/>
                  </a:lnTo>
                  <a:cubicBezTo>
                    <a:pt x="1619" y="1454"/>
                    <a:pt x="1631" y="1418"/>
                    <a:pt x="1667" y="1383"/>
                  </a:cubicBezTo>
                  <a:cubicBezTo>
                    <a:pt x="1738" y="1240"/>
                    <a:pt x="1846" y="1037"/>
                    <a:pt x="1857" y="859"/>
                  </a:cubicBezTo>
                  <a:cubicBezTo>
                    <a:pt x="1846" y="859"/>
                    <a:pt x="1810" y="835"/>
                    <a:pt x="1810" y="835"/>
                  </a:cubicBezTo>
                  <a:cubicBezTo>
                    <a:pt x="1822" y="775"/>
                    <a:pt x="1857" y="704"/>
                    <a:pt x="1881" y="645"/>
                  </a:cubicBezTo>
                  <a:cubicBezTo>
                    <a:pt x="1798" y="573"/>
                    <a:pt x="1703" y="514"/>
                    <a:pt x="1596" y="466"/>
                  </a:cubicBezTo>
                  <a:lnTo>
                    <a:pt x="1596" y="466"/>
                  </a:lnTo>
                  <a:cubicBezTo>
                    <a:pt x="1703" y="514"/>
                    <a:pt x="1810" y="537"/>
                    <a:pt x="1917" y="585"/>
                  </a:cubicBezTo>
                  <a:cubicBezTo>
                    <a:pt x="1941" y="514"/>
                    <a:pt x="1977" y="454"/>
                    <a:pt x="1953" y="394"/>
                  </a:cubicBezTo>
                  <a:cubicBezTo>
                    <a:pt x="1953" y="275"/>
                    <a:pt x="1798" y="335"/>
                    <a:pt x="1738" y="287"/>
                  </a:cubicBezTo>
                  <a:cubicBezTo>
                    <a:pt x="1560" y="109"/>
                    <a:pt x="1322" y="109"/>
                    <a:pt x="1107" y="25"/>
                  </a:cubicBezTo>
                  <a:cubicBezTo>
                    <a:pt x="1066" y="8"/>
                    <a:pt x="102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7437525" y="264650"/>
              <a:ext cx="44975" cy="42275"/>
            </a:xfrm>
            <a:custGeom>
              <a:avLst/>
              <a:gdLst/>
              <a:ahLst/>
              <a:cxnLst/>
              <a:rect l="l" t="t" r="r" b="b"/>
              <a:pathLst>
                <a:path w="1799" h="1691" extrusionOk="0">
                  <a:moveTo>
                    <a:pt x="875" y="1"/>
                  </a:moveTo>
                  <a:cubicBezTo>
                    <a:pt x="764" y="1"/>
                    <a:pt x="657" y="48"/>
                    <a:pt x="572" y="95"/>
                  </a:cubicBezTo>
                  <a:cubicBezTo>
                    <a:pt x="405" y="190"/>
                    <a:pt x="167" y="143"/>
                    <a:pt x="72" y="309"/>
                  </a:cubicBezTo>
                  <a:cubicBezTo>
                    <a:pt x="0" y="500"/>
                    <a:pt x="239" y="905"/>
                    <a:pt x="381" y="1036"/>
                  </a:cubicBezTo>
                  <a:cubicBezTo>
                    <a:pt x="405" y="1071"/>
                    <a:pt x="417" y="1131"/>
                    <a:pt x="429" y="1167"/>
                  </a:cubicBezTo>
                  <a:cubicBezTo>
                    <a:pt x="422" y="1165"/>
                    <a:pt x="417" y="1164"/>
                    <a:pt x="412" y="1164"/>
                  </a:cubicBezTo>
                  <a:cubicBezTo>
                    <a:pt x="330" y="1164"/>
                    <a:pt x="491" y="1438"/>
                    <a:pt x="536" y="1595"/>
                  </a:cubicBezTo>
                  <a:cubicBezTo>
                    <a:pt x="546" y="1593"/>
                    <a:pt x="555" y="1591"/>
                    <a:pt x="564" y="1591"/>
                  </a:cubicBezTo>
                  <a:cubicBezTo>
                    <a:pt x="600" y="1591"/>
                    <a:pt x="636" y="1614"/>
                    <a:pt x="703" y="1690"/>
                  </a:cubicBezTo>
                  <a:cubicBezTo>
                    <a:pt x="715" y="1690"/>
                    <a:pt x="727" y="1667"/>
                    <a:pt x="739" y="1667"/>
                  </a:cubicBezTo>
                  <a:cubicBezTo>
                    <a:pt x="919" y="1610"/>
                    <a:pt x="1106" y="1530"/>
                    <a:pt x="1296" y="1530"/>
                  </a:cubicBezTo>
                  <a:cubicBezTo>
                    <a:pt x="1344" y="1530"/>
                    <a:pt x="1393" y="1535"/>
                    <a:pt x="1441" y="1548"/>
                  </a:cubicBezTo>
                  <a:cubicBezTo>
                    <a:pt x="1363" y="1515"/>
                    <a:pt x="1277" y="1496"/>
                    <a:pt x="1190" y="1496"/>
                  </a:cubicBezTo>
                  <a:cubicBezTo>
                    <a:pt x="1119" y="1496"/>
                    <a:pt x="1047" y="1509"/>
                    <a:pt x="977" y="1536"/>
                  </a:cubicBezTo>
                  <a:cubicBezTo>
                    <a:pt x="977" y="1524"/>
                    <a:pt x="977" y="1488"/>
                    <a:pt x="965" y="1476"/>
                  </a:cubicBezTo>
                  <a:cubicBezTo>
                    <a:pt x="1009" y="1414"/>
                    <a:pt x="1058" y="1394"/>
                    <a:pt x="1108" y="1394"/>
                  </a:cubicBezTo>
                  <a:cubicBezTo>
                    <a:pt x="1190" y="1394"/>
                    <a:pt x="1276" y="1445"/>
                    <a:pt x="1354" y="1445"/>
                  </a:cubicBezTo>
                  <a:cubicBezTo>
                    <a:pt x="1385" y="1445"/>
                    <a:pt x="1414" y="1437"/>
                    <a:pt x="1441" y="1417"/>
                  </a:cubicBezTo>
                  <a:lnTo>
                    <a:pt x="1441" y="1548"/>
                  </a:lnTo>
                  <a:cubicBezTo>
                    <a:pt x="1501" y="1571"/>
                    <a:pt x="1548" y="1595"/>
                    <a:pt x="1608" y="1631"/>
                  </a:cubicBezTo>
                  <a:cubicBezTo>
                    <a:pt x="1644" y="1631"/>
                    <a:pt x="1655" y="1571"/>
                    <a:pt x="1679" y="1488"/>
                  </a:cubicBezTo>
                  <a:cubicBezTo>
                    <a:pt x="1536" y="1238"/>
                    <a:pt x="1310" y="1274"/>
                    <a:pt x="1120" y="1238"/>
                  </a:cubicBezTo>
                  <a:cubicBezTo>
                    <a:pt x="1171" y="1238"/>
                    <a:pt x="1227" y="1220"/>
                    <a:pt x="1282" y="1220"/>
                  </a:cubicBezTo>
                  <a:cubicBezTo>
                    <a:pt x="1316" y="1220"/>
                    <a:pt x="1350" y="1227"/>
                    <a:pt x="1382" y="1250"/>
                  </a:cubicBezTo>
                  <a:cubicBezTo>
                    <a:pt x="1501" y="1309"/>
                    <a:pt x="1608" y="1286"/>
                    <a:pt x="1691" y="1393"/>
                  </a:cubicBezTo>
                  <a:lnTo>
                    <a:pt x="1715" y="1405"/>
                  </a:lnTo>
                  <a:cubicBezTo>
                    <a:pt x="1727" y="1369"/>
                    <a:pt x="1739" y="1333"/>
                    <a:pt x="1727" y="1298"/>
                  </a:cubicBezTo>
                  <a:cubicBezTo>
                    <a:pt x="1763" y="1119"/>
                    <a:pt x="1798" y="893"/>
                    <a:pt x="1763" y="714"/>
                  </a:cubicBezTo>
                  <a:lnTo>
                    <a:pt x="1715" y="714"/>
                  </a:lnTo>
                  <a:cubicBezTo>
                    <a:pt x="1715" y="643"/>
                    <a:pt x="1715" y="583"/>
                    <a:pt x="1727" y="512"/>
                  </a:cubicBezTo>
                  <a:cubicBezTo>
                    <a:pt x="1644" y="464"/>
                    <a:pt x="1548" y="440"/>
                    <a:pt x="1441" y="405"/>
                  </a:cubicBezTo>
                  <a:cubicBezTo>
                    <a:pt x="1322" y="393"/>
                    <a:pt x="1203" y="357"/>
                    <a:pt x="1072" y="285"/>
                  </a:cubicBezTo>
                  <a:lnTo>
                    <a:pt x="1072" y="285"/>
                  </a:lnTo>
                  <a:cubicBezTo>
                    <a:pt x="1203" y="333"/>
                    <a:pt x="1322" y="381"/>
                    <a:pt x="1441" y="405"/>
                  </a:cubicBezTo>
                  <a:cubicBezTo>
                    <a:pt x="1548" y="405"/>
                    <a:pt x="1644" y="416"/>
                    <a:pt x="1739" y="440"/>
                  </a:cubicBezTo>
                  <a:cubicBezTo>
                    <a:pt x="1763" y="345"/>
                    <a:pt x="1763" y="274"/>
                    <a:pt x="1739" y="226"/>
                  </a:cubicBezTo>
                  <a:cubicBezTo>
                    <a:pt x="1730" y="184"/>
                    <a:pt x="1706" y="173"/>
                    <a:pt x="1677" y="173"/>
                  </a:cubicBezTo>
                  <a:cubicBezTo>
                    <a:pt x="1644" y="173"/>
                    <a:pt x="1605" y="187"/>
                    <a:pt x="1572" y="187"/>
                  </a:cubicBezTo>
                  <a:cubicBezTo>
                    <a:pt x="1559" y="187"/>
                    <a:pt x="1547" y="185"/>
                    <a:pt x="1536" y="178"/>
                  </a:cubicBezTo>
                  <a:cubicBezTo>
                    <a:pt x="1358" y="47"/>
                    <a:pt x="1167" y="95"/>
                    <a:pt x="965" y="12"/>
                  </a:cubicBezTo>
                  <a:cubicBezTo>
                    <a:pt x="935" y="4"/>
                    <a:pt x="905" y="1"/>
                    <a:pt x="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7192850" y="395475"/>
              <a:ext cx="39025" cy="42425"/>
            </a:xfrm>
            <a:custGeom>
              <a:avLst/>
              <a:gdLst/>
              <a:ahLst/>
              <a:cxnLst/>
              <a:rect l="l" t="t" r="r" b="b"/>
              <a:pathLst>
                <a:path w="1561" h="1697" extrusionOk="0">
                  <a:moveTo>
                    <a:pt x="965" y="291"/>
                  </a:moveTo>
                  <a:lnTo>
                    <a:pt x="965" y="291"/>
                  </a:lnTo>
                  <a:cubicBezTo>
                    <a:pt x="1084" y="363"/>
                    <a:pt x="1167" y="410"/>
                    <a:pt x="1275" y="470"/>
                  </a:cubicBezTo>
                  <a:cubicBezTo>
                    <a:pt x="1167" y="446"/>
                    <a:pt x="1072" y="398"/>
                    <a:pt x="965" y="291"/>
                  </a:cubicBezTo>
                  <a:close/>
                  <a:moveTo>
                    <a:pt x="786" y="1530"/>
                  </a:moveTo>
                  <a:cubicBezTo>
                    <a:pt x="786" y="1541"/>
                    <a:pt x="798" y="1553"/>
                    <a:pt x="798" y="1553"/>
                  </a:cubicBezTo>
                  <a:cubicBezTo>
                    <a:pt x="786" y="1553"/>
                    <a:pt x="786" y="1541"/>
                    <a:pt x="786" y="1530"/>
                  </a:cubicBezTo>
                  <a:close/>
                  <a:moveTo>
                    <a:pt x="756" y="1"/>
                  </a:moveTo>
                  <a:cubicBezTo>
                    <a:pt x="682" y="1"/>
                    <a:pt x="607" y="25"/>
                    <a:pt x="536" y="53"/>
                  </a:cubicBezTo>
                  <a:cubicBezTo>
                    <a:pt x="382" y="125"/>
                    <a:pt x="155" y="41"/>
                    <a:pt x="72" y="220"/>
                  </a:cubicBezTo>
                  <a:cubicBezTo>
                    <a:pt x="1" y="386"/>
                    <a:pt x="215" y="815"/>
                    <a:pt x="334" y="946"/>
                  </a:cubicBezTo>
                  <a:cubicBezTo>
                    <a:pt x="358" y="982"/>
                    <a:pt x="370" y="1053"/>
                    <a:pt x="382" y="1077"/>
                  </a:cubicBezTo>
                  <a:cubicBezTo>
                    <a:pt x="376" y="1075"/>
                    <a:pt x="371" y="1074"/>
                    <a:pt x="366" y="1074"/>
                  </a:cubicBezTo>
                  <a:cubicBezTo>
                    <a:pt x="291" y="1074"/>
                    <a:pt x="432" y="1360"/>
                    <a:pt x="477" y="1518"/>
                  </a:cubicBezTo>
                  <a:cubicBezTo>
                    <a:pt x="482" y="1513"/>
                    <a:pt x="488" y="1510"/>
                    <a:pt x="494" y="1510"/>
                  </a:cubicBezTo>
                  <a:cubicBezTo>
                    <a:pt x="520" y="1510"/>
                    <a:pt x="558" y="1546"/>
                    <a:pt x="596" y="1613"/>
                  </a:cubicBezTo>
                  <a:lnTo>
                    <a:pt x="620" y="1613"/>
                  </a:lnTo>
                  <a:cubicBezTo>
                    <a:pt x="720" y="1597"/>
                    <a:pt x="821" y="1562"/>
                    <a:pt x="922" y="1562"/>
                  </a:cubicBezTo>
                  <a:cubicBezTo>
                    <a:pt x="976" y="1562"/>
                    <a:pt x="1030" y="1572"/>
                    <a:pt x="1084" y="1601"/>
                  </a:cubicBezTo>
                  <a:cubicBezTo>
                    <a:pt x="1015" y="1549"/>
                    <a:pt x="947" y="1510"/>
                    <a:pt x="874" y="1510"/>
                  </a:cubicBezTo>
                  <a:cubicBezTo>
                    <a:pt x="845" y="1510"/>
                    <a:pt x="816" y="1516"/>
                    <a:pt x="786" y="1529"/>
                  </a:cubicBezTo>
                  <a:lnTo>
                    <a:pt x="786" y="1458"/>
                  </a:lnTo>
                  <a:cubicBezTo>
                    <a:pt x="814" y="1412"/>
                    <a:pt x="840" y="1396"/>
                    <a:pt x="867" y="1396"/>
                  </a:cubicBezTo>
                  <a:cubicBezTo>
                    <a:pt x="930" y="1396"/>
                    <a:pt x="991" y="1486"/>
                    <a:pt x="1060" y="1486"/>
                  </a:cubicBezTo>
                  <a:cubicBezTo>
                    <a:pt x="1075" y="1486"/>
                    <a:pt x="1091" y="1481"/>
                    <a:pt x="1108" y="1470"/>
                  </a:cubicBezTo>
                  <a:lnTo>
                    <a:pt x="1108" y="1470"/>
                  </a:lnTo>
                  <a:cubicBezTo>
                    <a:pt x="1096" y="1494"/>
                    <a:pt x="1084" y="1577"/>
                    <a:pt x="1084" y="1601"/>
                  </a:cubicBezTo>
                  <a:cubicBezTo>
                    <a:pt x="1108" y="1613"/>
                    <a:pt x="1144" y="1649"/>
                    <a:pt x="1167" y="1696"/>
                  </a:cubicBezTo>
                  <a:cubicBezTo>
                    <a:pt x="1179" y="1696"/>
                    <a:pt x="1215" y="1637"/>
                    <a:pt x="1239" y="1553"/>
                  </a:cubicBezTo>
                  <a:cubicBezTo>
                    <a:pt x="1203" y="1303"/>
                    <a:pt x="1036" y="1291"/>
                    <a:pt x="905" y="1232"/>
                  </a:cubicBezTo>
                  <a:cubicBezTo>
                    <a:pt x="933" y="1232"/>
                    <a:pt x="965" y="1224"/>
                    <a:pt x="997" y="1224"/>
                  </a:cubicBezTo>
                  <a:cubicBezTo>
                    <a:pt x="1034" y="1224"/>
                    <a:pt x="1070" y="1235"/>
                    <a:pt x="1096" y="1279"/>
                  </a:cubicBezTo>
                  <a:cubicBezTo>
                    <a:pt x="1167" y="1351"/>
                    <a:pt x="1239" y="1339"/>
                    <a:pt x="1286" y="1458"/>
                  </a:cubicBezTo>
                  <a:lnTo>
                    <a:pt x="1286" y="1482"/>
                  </a:lnTo>
                  <a:cubicBezTo>
                    <a:pt x="1298" y="1434"/>
                    <a:pt x="1322" y="1410"/>
                    <a:pt x="1310" y="1375"/>
                  </a:cubicBezTo>
                  <a:cubicBezTo>
                    <a:pt x="1370" y="1220"/>
                    <a:pt x="1453" y="1006"/>
                    <a:pt x="1465" y="827"/>
                  </a:cubicBezTo>
                  <a:cubicBezTo>
                    <a:pt x="1453" y="815"/>
                    <a:pt x="1441" y="815"/>
                    <a:pt x="1441" y="815"/>
                  </a:cubicBezTo>
                  <a:cubicBezTo>
                    <a:pt x="1453" y="756"/>
                    <a:pt x="1465" y="684"/>
                    <a:pt x="1501" y="625"/>
                  </a:cubicBezTo>
                  <a:cubicBezTo>
                    <a:pt x="1429" y="565"/>
                    <a:pt x="1346" y="517"/>
                    <a:pt x="1275" y="470"/>
                  </a:cubicBezTo>
                  <a:lnTo>
                    <a:pt x="1275" y="470"/>
                  </a:lnTo>
                  <a:cubicBezTo>
                    <a:pt x="1346" y="506"/>
                    <a:pt x="1441" y="529"/>
                    <a:pt x="1513" y="565"/>
                  </a:cubicBezTo>
                  <a:cubicBezTo>
                    <a:pt x="1548" y="482"/>
                    <a:pt x="1560" y="422"/>
                    <a:pt x="1560" y="363"/>
                  </a:cubicBezTo>
                  <a:cubicBezTo>
                    <a:pt x="1560" y="315"/>
                    <a:pt x="1528" y="309"/>
                    <a:pt x="1489" y="309"/>
                  </a:cubicBezTo>
                  <a:cubicBezTo>
                    <a:pt x="1476" y="309"/>
                    <a:pt x="1462" y="310"/>
                    <a:pt x="1449" y="310"/>
                  </a:cubicBezTo>
                  <a:cubicBezTo>
                    <a:pt x="1423" y="310"/>
                    <a:pt x="1398" y="307"/>
                    <a:pt x="1382" y="291"/>
                  </a:cubicBezTo>
                  <a:cubicBezTo>
                    <a:pt x="1263" y="125"/>
                    <a:pt x="1072" y="148"/>
                    <a:pt x="905" y="41"/>
                  </a:cubicBezTo>
                  <a:cubicBezTo>
                    <a:pt x="857" y="12"/>
                    <a:pt x="807" y="1"/>
                    <a:pt x="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7690525" y="452950"/>
              <a:ext cx="50625" cy="42400"/>
            </a:xfrm>
            <a:custGeom>
              <a:avLst/>
              <a:gdLst/>
              <a:ahLst/>
              <a:cxnLst/>
              <a:rect l="l" t="t" r="r" b="b"/>
              <a:pathLst>
                <a:path w="2025" h="1696" extrusionOk="0">
                  <a:moveTo>
                    <a:pt x="1239" y="302"/>
                  </a:moveTo>
                  <a:lnTo>
                    <a:pt x="1239" y="302"/>
                  </a:lnTo>
                  <a:cubicBezTo>
                    <a:pt x="1382" y="362"/>
                    <a:pt x="1513" y="409"/>
                    <a:pt x="1656" y="445"/>
                  </a:cubicBezTo>
                  <a:cubicBezTo>
                    <a:pt x="1525" y="433"/>
                    <a:pt x="1370" y="385"/>
                    <a:pt x="1239" y="302"/>
                  </a:cubicBezTo>
                  <a:close/>
                  <a:moveTo>
                    <a:pt x="1096" y="1422"/>
                  </a:moveTo>
                  <a:cubicBezTo>
                    <a:pt x="1205" y="1422"/>
                    <a:pt x="1321" y="1498"/>
                    <a:pt x="1437" y="1498"/>
                  </a:cubicBezTo>
                  <a:cubicBezTo>
                    <a:pt x="1466" y="1498"/>
                    <a:pt x="1495" y="1493"/>
                    <a:pt x="1525" y="1481"/>
                  </a:cubicBezTo>
                  <a:lnTo>
                    <a:pt x="1525" y="1481"/>
                  </a:lnTo>
                  <a:cubicBezTo>
                    <a:pt x="1504" y="1501"/>
                    <a:pt x="1501" y="1557"/>
                    <a:pt x="1501" y="1595"/>
                  </a:cubicBezTo>
                  <a:lnTo>
                    <a:pt x="1501" y="1595"/>
                  </a:lnTo>
                  <a:cubicBezTo>
                    <a:pt x="1387" y="1546"/>
                    <a:pt x="1276" y="1519"/>
                    <a:pt x="1165" y="1519"/>
                  </a:cubicBezTo>
                  <a:cubicBezTo>
                    <a:pt x="1095" y="1519"/>
                    <a:pt x="1025" y="1530"/>
                    <a:pt x="953" y="1552"/>
                  </a:cubicBezTo>
                  <a:cubicBezTo>
                    <a:pt x="953" y="1540"/>
                    <a:pt x="953" y="1505"/>
                    <a:pt x="941" y="1493"/>
                  </a:cubicBezTo>
                  <a:cubicBezTo>
                    <a:pt x="991" y="1439"/>
                    <a:pt x="1043" y="1422"/>
                    <a:pt x="1096" y="1422"/>
                  </a:cubicBezTo>
                  <a:close/>
                  <a:moveTo>
                    <a:pt x="984" y="1"/>
                  </a:moveTo>
                  <a:cubicBezTo>
                    <a:pt x="883" y="1"/>
                    <a:pt x="784" y="36"/>
                    <a:pt x="679" y="76"/>
                  </a:cubicBezTo>
                  <a:cubicBezTo>
                    <a:pt x="489" y="183"/>
                    <a:pt x="239" y="88"/>
                    <a:pt x="108" y="266"/>
                  </a:cubicBezTo>
                  <a:cubicBezTo>
                    <a:pt x="1" y="445"/>
                    <a:pt x="191" y="885"/>
                    <a:pt x="358" y="1016"/>
                  </a:cubicBezTo>
                  <a:cubicBezTo>
                    <a:pt x="358" y="1040"/>
                    <a:pt x="370" y="1124"/>
                    <a:pt x="382" y="1147"/>
                  </a:cubicBezTo>
                  <a:cubicBezTo>
                    <a:pt x="377" y="1146"/>
                    <a:pt x="373" y="1146"/>
                    <a:pt x="369" y="1146"/>
                  </a:cubicBezTo>
                  <a:cubicBezTo>
                    <a:pt x="262" y="1146"/>
                    <a:pt x="406" y="1439"/>
                    <a:pt x="429" y="1600"/>
                  </a:cubicBezTo>
                  <a:cubicBezTo>
                    <a:pt x="441" y="1594"/>
                    <a:pt x="453" y="1591"/>
                    <a:pt x="466" y="1591"/>
                  </a:cubicBezTo>
                  <a:cubicBezTo>
                    <a:pt x="507" y="1591"/>
                    <a:pt x="554" y="1620"/>
                    <a:pt x="608" y="1683"/>
                  </a:cubicBezTo>
                  <a:cubicBezTo>
                    <a:pt x="608" y="1683"/>
                    <a:pt x="644" y="1671"/>
                    <a:pt x="656" y="1671"/>
                  </a:cubicBezTo>
                  <a:cubicBezTo>
                    <a:pt x="861" y="1628"/>
                    <a:pt x="1061" y="1567"/>
                    <a:pt x="1267" y="1567"/>
                  </a:cubicBezTo>
                  <a:cubicBezTo>
                    <a:pt x="1344" y="1567"/>
                    <a:pt x="1422" y="1576"/>
                    <a:pt x="1501" y="1597"/>
                  </a:cubicBezTo>
                  <a:lnTo>
                    <a:pt x="1501" y="1597"/>
                  </a:lnTo>
                  <a:cubicBezTo>
                    <a:pt x="1501" y="1602"/>
                    <a:pt x="1501" y="1607"/>
                    <a:pt x="1501" y="1612"/>
                  </a:cubicBezTo>
                  <a:cubicBezTo>
                    <a:pt x="1561" y="1624"/>
                    <a:pt x="1644" y="1659"/>
                    <a:pt x="1703" y="1695"/>
                  </a:cubicBezTo>
                  <a:cubicBezTo>
                    <a:pt x="1727" y="1695"/>
                    <a:pt x="1763" y="1636"/>
                    <a:pt x="1787" y="1564"/>
                  </a:cubicBezTo>
                  <a:cubicBezTo>
                    <a:pt x="1608" y="1314"/>
                    <a:pt x="1358" y="1314"/>
                    <a:pt x="1120" y="1266"/>
                  </a:cubicBezTo>
                  <a:cubicBezTo>
                    <a:pt x="1171" y="1266"/>
                    <a:pt x="1232" y="1253"/>
                    <a:pt x="1290" y="1253"/>
                  </a:cubicBezTo>
                  <a:cubicBezTo>
                    <a:pt x="1341" y="1253"/>
                    <a:pt x="1391" y="1263"/>
                    <a:pt x="1430" y="1302"/>
                  </a:cubicBezTo>
                  <a:cubicBezTo>
                    <a:pt x="1561" y="1374"/>
                    <a:pt x="1691" y="1338"/>
                    <a:pt x="1799" y="1457"/>
                  </a:cubicBezTo>
                  <a:lnTo>
                    <a:pt x="1811" y="1493"/>
                  </a:lnTo>
                  <a:cubicBezTo>
                    <a:pt x="1834" y="1445"/>
                    <a:pt x="1846" y="1421"/>
                    <a:pt x="1918" y="1362"/>
                  </a:cubicBezTo>
                  <a:cubicBezTo>
                    <a:pt x="1977" y="1195"/>
                    <a:pt x="2025" y="969"/>
                    <a:pt x="1989" y="790"/>
                  </a:cubicBezTo>
                  <a:lnTo>
                    <a:pt x="1953" y="790"/>
                  </a:lnTo>
                  <a:cubicBezTo>
                    <a:pt x="1953" y="719"/>
                    <a:pt x="1965" y="659"/>
                    <a:pt x="1977" y="588"/>
                  </a:cubicBezTo>
                  <a:cubicBezTo>
                    <a:pt x="1870" y="528"/>
                    <a:pt x="1763" y="493"/>
                    <a:pt x="1656" y="445"/>
                  </a:cubicBezTo>
                  <a:lnTo>
                    <a:pt x="1656" y="445"/>
                  </a:lnTo>
                  <a:cubicBezTo>
                    <a:pt x="1763" y="469"/>
                    <a:pt x="1870" y="481"/>
                    <a:pt x="1977" y="504"/>
                  </a:cubicBezTo>
                  <a:cubicBezTo>
                    <a:pt x="1989" y="421"/>
                    <a:pt x="1989" y="350"/>
                    <a:pt x="1977" y="302"/>
                  </a:cubicBezTo>
                  <a:cubicBezTo>
                    <a:pt x="1972" y="259"/>
                    <a:pt x="1948" y="248"/>
                    <a:pt x="1916" y="248"/>
                  </a:cubicBezTo>
                  <a:cubicBezTo>
                    <a:pt x="1888" y="248"/>
                    <a:pt x="1852" y="257"/>
                    <a:pt x="1820" y="257"/>
                  </a:cubicBezTo>
                  <a:cubicBezTo>
                    <a:pt x="1799" y="257"/>
                    <a:pt x="1779" y="254"/>
                    <a:pt x="1763" y="242"/>
                  </a:cubicBezTo>
                  <a:cubicBezTo>
                    <a:pt x="1561" y="88"/>
                    <a:pt x="1346" y="123"/>
                    <a:pt x="1132" y="28"/>
                  </a:cubicBezTo>
                  <a:cubicBezTo>
                    <a:pt x="1082" y="9"/>
                    <a:pt x="1033" y="1"/>
                    <a:pt x="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7954850" y="480825"/>
              <a:ext cx="56275" cy="49350"/>
            </a:xfrm>
            <a:custGeom>
              <a:avLst/>
              <a:gdLst/>
              <a:ahLst/>
              <a:cxnLst/>
              <a:rect l="l" t="t" r="r" b="b"/>
              <a:pathLst>
                <a:path w="2251" h="1974" extrusionOk="0">
                  <a:moveTo>
                    <a:pt x="1453" y="318"/>
                  </a:moveTo>
                  <a:lnTo>
                    <a:pt x="1453" y="318"/>
                  </a:lnTo>
                  <a:cubicBezTo>
                    <a:pt x="1322" y="366"/>
                    <a:pt x="1167" y="401"/>
                    <a:pt x="1013" y="401"/>
                  </a:cubicBezTo>
                  <a:cubicBezTo>
                    <a:pt x="1167" y="390"/>
                    <a:pt x="1310" y="342"/>
                    <a:pt x="1453" y="318"/>
                  </a:cubicBezTo>
                  <a:close/>
                  <a:moveTo>
                    <a:pt x="1405" y="1628"/>
                  </a:moveTo>
                  <a:cubicBezTo>
                    <a:pt x="1420" y="1635"/>
                    <a:pt x="1425" y="1642"/>
                    <a:pt x="1430" y="1644"/>
                  </a:cubicBezTo>
                  <a:lnTo>
                    <a:pt x="1430" y="1644"/>
                  </a:lnTo>
                  <a:cubicBezTo>
                    <a:pt x="1428" y="1644"/>
                    <a:pt x="1427" y="1645"/>
                    <a:pt x="1426" y="1645"/>
                  </a:cubicBezTo>
                  <a:cubicBezTo>
                    <a:pt x="1416" y="1645"/>
                    <a:pt x="1414" y="1636"/>
                    <a:pt x="1405" y="1628"/>
                  </a:cubicBezTo>
                  <a:close/>
                  <a:moveTo>
                    <a:pt x="1635" y="0"/>
                  </a:moveTo>
                  <a:cubicBezTo>
                    <a:pt x="1575" y="0"/>
                    <a:pt x="1510" y="92"/>
                    <a:pt x="1453" y="92"/>
                  </a:cubicBezTo>
                  <a:cubicBezTo>
                    <a:pt x="1443" y="91"/>
                    <a:pt x="1433" y="91"/>
                    <a:pt x="1423" y="91"/>
                  </a:cubicBezTo>
                  <a:cubicBezTo>
                    <a:pt x="1199" y="91"/>
                    <a:pt x="1027" y="213"/>
                    <a:pt x="810" y="247"/>
                  </a:cubicBezTo>
                  <a:cubicBezTo>
                    <a:pt x="655" y="270"/>
                    <a:pt x="548" y="378"/>
                    <a:pt x="441" y="497"/>
                  </a:cubicBezTo>
                  <a:cubicBezTo>
                    <a:pt x="310" y="675"/>
                    <a:pt x="60" y="723"/>
                    <a:pt x="12" y="925"/>
                  </a:cubicBezTo>
                  <a:cubicBezTo>
                    <a:pt x="1" y="1116"/>
                    <a:pt x="358" y="1437"/>
                    <a:pt x="560" y="1473"/>
                  </a:cubicBezTo>
                  <a:cubicBezTo>
                    <a:pt x="596" y="1509"/>
                    <a:pt x="632" y="1556"/>
                    <a:pt x="655" y="1580"/>
                  </a:cubicBezTo>
                  <a:cubicBezTo>
                    <a:pt x="501" y="1616"/>
                    <a:pt x="774" y="1830"/>
                    <a:pt x="870" y="1973"/>
                  </a:cubicBezTo>
                  <a:cubicBezTo>
                    <a:pt x="899" y="1944"/>
                    <a:pt x="936" y="1929"/>
                    <a:pt x="985" y="1929"/>
                  </a:cubicBezTo>
                  <a:cubicBezTo>
                    <a:pt x="1017" y="1929"/>
                    <a:pt x="1054" y="1935"/>
                    <a:pt x="1096" y="1949"/>
                  </a:cubicBezTo>
                  <a:lnTo>
                    <a:pt x="1144" y="1914"/>
                  </a:lnTo>
                  <a:cubicBezTo>
                    <a:pt x="1405" y="1687"/>
                    <a:pt x="1667" y="1449"/>
                    <a:pt x="1989" y="1330"/>
                  </a:cubicBezTo>
                  <a:lnTo>
                    <a:pt x="1989" y="1330"/>
                  </a:lnTo>
                  <a:cubicBezTo>
                    <a:pt x="1763" y="1390"/>
                    <a:pt x="1572" y="1473"/>
                    <a:pt x="1405" y="1628"/>
                  </a:cubicBezTo>
                  <a:cubicBezTo>
                    <a:pt x="1394" y="1592"/>
                    <a:pt x="1382" y="1580"/>
                    <a:pt x="1370" y="1568"/>
                  </a:cubicBezTo>
                  <a:cubicBezTo>
                    <a:pt x="1453" y="1294"/>
                    <a:pt x="1786" y="1402"/>
                    <a:pt x="1929" y="1211"/>
                  </a:cubicBezTo>
                  <a:lnTo>
                    <a:pt x="1989" y="1330"/>
                  </a:lnTo>
                  <a:cubicBezTo>
                    <a:pt x="2060" y="1306"/>
                    <a:pt x="2144" y="1294"/>
                    <a:pt x="2227" y="1283"/>
                  </a:cubicBezTo>
                  <a:cubicBezTo>
                    <a:pt x="2251" y="1271"/>
                    <a:pt x="2251" y="1211"/>
                    <a:pt x="2239" y="1116"/>
                  </a:cubicBezTo>
                  <a:cubicBezTo>
                    <a:pt x="2171" y="1095"/>
                    <a:pt x="2106" y="1086"/>
                    <a:pt x="2044" y="1086"/>
                  </a:cubicBezTo>
                  <a:cubicBezTo>
                    <a:pt x="1824" y="1086"/>
                    <a:pt x="1636" y="1196"/>
                    <a:pt x="1441" y="1271"/>
                  </a:cubicBezTo>
                  <a:cubicBezTo>
                    <a:pt x="1525" y="1211"/>
                    <a:pt x="1620" y="1116"/>
                    <a:pt x="1751" y="1116"/>
                  </a:cubicBezTo>
                  <a:cubicBezTo>
                    <a:pt x="1892" y="1096"/>
                    <a:pt x="1998" y="1025"/>
                    <a:pt x="2122" y="1025"/>
                  </a:cubicBezTo>
                  <a:cubicBezTo>
                    <a:pt x="2144" y="1025"/>
                    <a:pt x="2167" y="1027"/>
                    <a:pt x="2191" y="1032"/>
                  </a:cubicBezTo>
                  <a:lnTo>
                    <a:pt x="2227" y="1044"/>
                  </a:lnTo>
                  <a:cubicBezTo>
                    <a:pt x="2227" y="997"/>
                    <a:pt x="2215" y="973"/>
                    <a:pt x="2203" y="925"/>
                  </a:cubicBezTo>
                  <a:cubicBezTo>
                    <a:pt x="2156" y="759"/>
                    <a:pt x="2060" y="544"/>
                    <a:pt x="1929" y="425"/>
                  </a:cubicBezTo>
                  <a:cubicBezTo>
                    <a:pt x="1917" y="425"/>
                    <a:pt x="1882" y="437"/>
                    <a:pt x="1882" y="437"/>
                  </a:cubicBezTo>
                  <a:cubicBezTo>
                    <a:pt x="1858" y="378"/>
                    <a:pt x="1822" y="306"/>
                    <a:pt x="1798" y="247"/>
                  </a:cubicBezTo>
                  <a:cubicBezTo>
                    <a:pt x="1679" y="259"/>
                    <a:pt x="1572" y="282"/>
                    <a:pt x="1453" y="318"/>
                  </a:cubicBezTo>
                  <a:cubicBezTo>
                    <a:pt x="1572" y="270"/>
                    <a:pt x="1679" y="223"/>
                    <a:pt x="1786" y="187"/>
                  </a:cubicBezTo>
                  <a:cubicBezTo>
                    <a:pt x="1751" y="104"/>
                    <a:pt x="1727" y="44"/>
                    <a:pt x="1679" y="20"/>
                  </a:cubicBezTo>
                  <a:cubicBezTo>
                    <a:pt x="1665" y="6"/>
                    <a:pt x="1650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7548550" y="719125"/>
              <a:ext cx="34850" cy="30400"/>
            </a:xfrm>
            <a:custGeom>
              <a:avLst/>
              <a:gdLst/>
              <a:ahLst/>
              <a:cxnLst/>
              <a:rect l="l" t="t" r="r" b="b"/>
              <a:pathLst>
                <a:path w="1394" h="1216" extrusionOk="0">
                  <a:moveTo>
                    <a:pt x="1155" y="1097"/>
                  </a:moveTo>
                  <a:cubicBezTo>
                    <a:pt x="1167" y="1097"/>
                    <a:pt x="1191" y="1109"/>
                    <a:pt x="1191" y="1109"/>
                  </a:cubicBezTo>
                  <a:cubicBezTo>
                    <a:pt x="1191" y="1112"/>
                    <a:pt x="1189" y="1114"/>
                    <a:pt x="1186" y="1114"/>
                  </a:cubicBezTo>
                  <a:cubicBezTo>
                    <a:pt x="1178" y="1114"/>
                    <a:pt x="1164" y="1105"/>
                    <a:pt x="1155" y="1097"/>
                  </a:cubicBezTo>
                  <a:close/>
                  <a:moveTo>
                    <a:pt x="116" y="1"/>
                  </a:moveTo>
                  <a:cubicBezTo>
                    <a:pt x="89" y="1"/>
                    <a:pt x="96" y="37"/>
                    <a:pt x="96" y="73"/>
                  </a:cubicBezTo>
                  <a:cubicBezTo>
                    <a:pt x="120" y="144"/>
                    <a:pt x="1" y="73"/>
                    <a:pt x="72" y="192"/>
                  </a:cubicBezTo>
                  <a:cubicBezTo>
                    <a:pt x="143" y="299"/>
                    <a:pt x="489" y="621"/>
                    <a:pt x="620" y="728"/>
                  </a:cubicBezTo>
                  <a:lnTo>
                    <a:pt x="715" y="811"/>
                  </a:lnTo>
                  <a:cubicBezTo>
                    <a:pt x="711" y="810"/>
                    <a:pt x="708" y="810"/>
                    <a:pt x="705" y="810"/>
                  </a:cubicBezTo>
                  <a:cubicBezTo>
                    <a:pt x="656" y="810"/>
                    <a:pt x="899" y="1031"/>
                    <a:pt x="1013" y="1145"/>
                  </a:cubicBezTo>
                  <a:cubicBezTo>
                    <a:pt x="1013" y="1145"/>
                    <a:pt x="1048" y="1156"/>
                    <a:pt x="1132" y="1216"/>
                  </a:cubicBezTo>
                  <a:lnTo>
                    <a:pt x="1144" y="1204"/>
                  </a:lnTo>
                  <a:cubicBezTo>
                    <a:pt x="1203" y="1145"/>
                    <a:pt x="1203" y="1049"/>
                    <a:pt x="1298" y="1037"/>
                  </a:cubicBezTo>
                  <a:cubicBezTo>
                    <a:pt x="1215" y="1037"/>
                    <a:pt x="1167" y="1037"/>
                    <a:pt x="1155" y="1097"/>
                  </a:cubicBezTo>
                  <a:lnTo>
                    <a:pt x="1108" y="1049"/>
                  </a:lnTo>
                  <a:cubicBezTo>
                    <a:pt x="1075" y="989"/>
                    <a:pt x="1090" y="976"/>
                    <a:pt x="1118" y="976"/>
                  </a:cubicBezTo>
                  <a:cubicBezTo>
                    <a:pt x="1139" y="976"/>
                    <a:pt x="1169" y="983"/>
                    <a:pt x="1190" y="983"/>
                  </a:cubicBezTo>
                  <a:cubicBezTo>
                    <a:pt x="1212" y="983"/>
                    <a:pt x="1226" y="975"/>
                    <a:pt x="1215" y="942"/>
                  </a:cubicBezTo>
                  <a:lnTo>
                    <a:pt x="1215" y="942"/>
                  </a:lnTo>
                  <a:lnTo>
                    <a:pt x="1298" y="1037"/>
                  </a:lnTo>
                  <a:cubicBezTo>
                    <a:pt x="1334" y="1037"/>
                    <a:pt x="1358" y="1037"/>
                    <a:pt x="1394" y="1049"/>
                  </a:cubicBezTo>
                  <a:cubicBezTo>
                    <a:pt x="1394" y="1037"/>
                    <a:pt x="1370" y="990"/>
                    <a:pt x="1298" y="930"/>
                  </a:cubicBezTo>
                  <a:cubicBezTo>
                    <a:pt x="1186" y="864"/>
                    <a:pt x="1132" y="849"/>
                    <a:pt x="1090" y="849"/>
                  </a:cubicBezTo>
                  <a:cubicBezTo>
                    <a:pt x="1057" y="849"/>
                    <a:pt x="1031" y="859"/>
                    <a:pt x="989" y="859"/>
                  </a:cubicBezTo>
                  <a:cubicBezTo>
                    <a:pt x="997" y="850"/>
                    <a:pt x="1000" y="822"/>
                    <a:pt x="1029" y="822"/>
                  </a:cubicBezTo>
                  <a:cubicBezTo>
                    <a:pt x="1039" y="822"/>
                    <a:pt x="1053" y="826"/>
                    <a:pt x="1072" y="835"/>
                  </a:cubicBezTo>
                  <a:cubicBezTo>
                    <a:pt x="1088" y="840"/>
                    <a:pt x="1101" y="842"/>
                    <a:pt x="1111" y="842"/>
                  </a:cubicBezTo>
                  <a:cubicBezTo>
                    <a:pt x="1130" y="842"/>
                    <a:pt x="1143" y="837"/>
                    <a:pt x="1161" y="837"/>
                  </a:cubicBezTo>
                  <a:cubicBezTo>
                    <a:pt x="1177" y="837"/>
                    <a:pt x="1196" y="841"/>
                    <a:pt x="1227" y="859"/>
                  </a:cubicBezTo>
                  <a:lnTo>
                    <a:pt x="1239" y="871"/>
                  </a:lnTo>
                  <a:cubicBezTo>
                    <a:pt x="1227" y="847"/>
                    <a:pt x="1203" y="811"/>
                    <a:pt x="1191" y="799"/>
                  </a:cubicBezTo>
                  <a:cubicBezTo>
                    <a:pt x="1084" y="680"/>
                    <a:pt x="917" y="502"/>
                    <a:pt x="786" y="394"/>
                  </a:cubicBezTo>
                  <a:lnTo>
                    <a:pt x="632" y="252"/>
                  </a:lnTo>
                  <a:cubicBezTo>
                    <a:pt x="596" y="252"/>
                    <a:pt x="548" y="228"/>
                    <a:pt x="512" y="228"/>
                  </a:cubicBezTo>
                  <a:cubicBezTo>
                    <a:pt x="506" y="234"/>
                    <a:pt x="497" y="237"/>
                    <a:pt x="487" y="237"/>
                  </a:cubicBezTo>
                  <a:cubicBezTo>
                    <a:pt x="459" y="237"/>
                    <a:pt x="418" y="218"/>
                    <a:pt x="358" y="192"/>
                  </a:cubicBezTo>
                  <a:lnTo>
                    <a:pt x="358" y="192"/>
                  </a:lnTo>
                  <a:cubicBezTo>
                    <a:pt x="429" y="216"/>
                    <a:pt x="477" y="216"/>
                    <a:pt x="512" y="228"/>
                  </a:cubicBezTo>
                  <a:cubicBezTo>
                    <a:pt x="548" y="216"/>
                    <a:pt x="560" y="204"/>
                    <a:pt x="596" y="204"/>
                  </a:cubicBezTo>
                  <a:cubicBezTo>
                    <a:pt x="536" y="144"/>
                    <a:pt x="489" y="97"/>
                    <a:pt x="441" y="73"/>
                  </a:cubicBezTo>
                  <a:cubicBezTo>
                    <a:pt x="419" y="51"/>
                    <a:pt x="408" y="44"/>
                    <a:pt x="403" y="44"/>
                  </a:cubicBezTo>
                  <a:lnTo>
                    <a:pt x="403" y="44"/>
                  </a:lnTo>
                  <a:cubicBezTo>
                    <a:pt x="392" y="44"/>
                    <a:pt x="404" y="74"/>
                    <a:pt x="388" y="74"/>
                  </a:cubicBezTo>
                  <a:cubicBezTo>
                    <a:pt x="386" y="74"/>
                    <a:pt x="384" y="74"/>
                    <a:pt x="382" y="73"/>
                  </a:cubicBezTo>
                  <a:cubicBezTo>
                    <a:pt x="262" y="13"/>
                    <a:pt x="262" y="61"/>
                    <a:pt x="155" y="13"/>
                  </a:cubicBezTo>
                  <a:cubicBezTo>
                    <a:pt x="138" y="5"/>
                    <a:pt x="125" y="1"/>
                    <a:pt x="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8040875" y="242550"/>
              <a:ext cx="53300" cy="47100"/>
            </a:xfrm>
            <a:custGeom>
              <a:avLst/>
              <a:gdLst/>
              <a:ahLst/>
              <a:cxnLst/>
              <a:rect l="l" t="t" r="r" b="b"/>
              <a:pathLst>
                <a:path w="2132" h="1884" extrusionOk="0">
                  <a:moveTo>
                    <a:pt x="1072" y="324"/>
                  </a:moveTo>
                  <a:lnTo>
                    <a:pt x="1072" y="324"/>
                  </a:lnTo>
                  <a:cubicBezTo>
                    <a:pt x="989" y="384"/>
                    <a:pt x="882" y="443"/>
                    <a:pt x="739" y="455"/>
                  </a:cubicBezTo>
                  <a:cubicBezTo>
                    <a:pt x="858" y="431"/>
                    <a:pt x="977" y="384"/>
                    <a:pt x="1072" y="324"/>
                  </a:cubicBezTo>
                  <a:close/>
                  <a:moveTo>
                    <a:pt x="1453" y="1527"/>
                  </a:moveTo>
                  <a:cubicBezTo>
                    <a:pt x="1453" y="1530"/>
                    <a:pt x="1451" y="1532"/>
                    <a:pt x="1448" y="1532"/>
                  </a:cubicBezTo>
                  <a:cubicBezTo>
                    <a:pt x="1446" y="1532"/>
                    <a:pt x="1445" y="1531"/>
                    <a:pt x="1443" y="1531"/>
                  </a:cubicBezTo>
                  <a:lnTo>
                    <a:pt x="1443" y="1531"/>
                  </a:lnTo>
                  <a:cubicBezTo>
                    <a:pt x="1446" y="1530"/>
                    <a:pt x="1449" y="1529"/>
                    <a:pt x="1453" y="1527"/>
                  </a:cubicBezTo>
                  <a:close/>
                  <a:moveTo>
                    <a:pt x="1114" y="0"/>
                  </a:moveTo>
                  <a:cubicBezTo>
                    <a:pt x="1058" y="0"/>
                    <a:pt x="1050" y="100"/>
                    <a:pt x="1001" y="110"/>
                  </a:cubicBezTo>
                  <a:cubicBezTo>
                    <a:pt x="798" y="134"/>
                    <a:pt x="691" y="265"/>
                    <a:pt x="512" y="312"/>
                  </a:cubicBezTo>
                  <a:cubicBezTo>
                    <a:pt x="393" y="336"/>
                    <a:pt x="334" y="443"/>
                    <a:pt x="274" y="550"/>
                  </a:cubicBezTo>
                  <a:cubicBezTo>
                    <a:pt x="215" y="705"/>
                    <a:pt x="0" y="729"/>
                    <a:pt x="0" y="919"/>
                  </a:cubicBezTo>
                  <a:cubicBezTo>
                    <a:pt x="24" y="1098"/>
                    <a:pt x="393" y="1396"/>
                    <a:pt x="584" y="1443"/>
                  </a:cubicBezTo>
                  <a:lnTo>
                    <a:pt x="679" y="1527"/>
                  </a:lnTo>
                  <a:cubicBezTo>
                    <a:pt x="560" y="1562"/>
                    <a:pt x="834" y="1753"/>
                    <a:pt x="941" y="1884"/>
                  </a:cubicBezTo>
                  <a:cubicBezTo>
                    <a:pt x="970" y="1855"/>
                    <a:pt x="1003" y="1839"/>
                    <a:pt x="1051" y="1839"/>
                  </a:cubicBezTo>
                  <a:cubicBezTo>
                    <a:pt x="1083" y="1839"/>
                    <a:pt x="1120" y="1846"/>
                    <a:pt x="1167" y="1860"/>
                  </a:cubicBezTo>
                  <a:lnTo>
                    <a:pt x="1215" y="1812"/>
                  </a:lnTo>
                  <a:cubicBezTo>
                    <a:pt x="1453" y="1586"/>
                    <a:pt x="1608" y="1300"/>
                    <a:pt x="1894" y="1122"/>
                  </a:cubicBezTo>
                  <a:lnTo>
                    <a:pt x="1894" y="1122"/>
                  </a:lnTo>
                  <a:cubicBezTo>
                    <a:pt x="1703" y="1229"/>
                    <a:pt x="1536" y="1336"/>
                    <a:pt x="1417" y="1515"/>
                  </a:cubicBezTo>
                  <a:cubicBezTo>
                    <a:pt x="1405" y="1503"/>
                    <a:pt x="1393" y="1467"/>
                    <a:pt x="1370" y="1467"/>
                  </a:cubicBezTo>
                  <a:cubicBezTo>
                    <a:pt x="1405" y="1205"/>
                    <a:pt x="1751" y="1241"/>
                    <a:pt x="1822" y="1027"/>
                  </a:cubicBezTo>
                  <a:lnTo>
                    <a:pt x="1905" y="1110"/>
                  </a:lnTo>
                  <a:cubicBezTo>
                    <a:pt x="1965" y="1062"/>
                    <a:pt x="2048" y="1027"/>
                    <a:pt x="2120" y="991"/>
                  </a:cubicBezTo>
                  <a:cubicBezTo>
                    <a:pt x="2132" y="967"/>
                    <a:pt x="2120" y="908"/>
                    <a:pt x="2072" y="824"/>
                  </a:cubicBezTo>
                  <a:cubicBezTo>
                    <a:pt x="1751" y="824"/>
                    <a:pt x="1584" y="1027"/>
                    <a:pt x="1370" y="1146"/>
                  </a:cubicBezTo>
                  <a:cubicBezTo>
                    <a:pt x="1453" y="1086"/>
                    <a:pt x="1513" y="979"/>
                    <a:pt x="1632" y="943"/>
                  </a:cubicBezTo>
                  <a:cubicBezTo>
                    <a:pt x="1774" y="884"/>
                    <a:pt x="1834" y="765"/>
                    <a:pt x="2001" y="753"/>
                  </a:cubicBezTo>
                  <a:lnTo>
                    <a:pt x="2025" y="753"/>
                  </a:lnTo>
                  <a:cubicBezTo>
                    <a:pt x="2016" y="718"/>
                    <a:pt x="2001" y="696"/>
                    <a:pt x="1975" y="696"/>
                  </a:cubicBezTo>
                  <a:cubicBezTo>
                    <a:pt x="1965" y="696"/>
                    <a:pt x="1954" y="699"/>
                    <a:pt x="1941" y="705"/>
                  </a:cubicBezTo>
                  <a:cubicBezTo>
                    <a:pt x="1834" y="562"/>
                    <a:pt x="1691" y="384"/>
                    <a:pt x="1524" y="312"/>
                  </a:cubicBezTo>
                  <a:lnTo>
                    <a:pt x="1489" y="336"/>
                  </a:lnTo>
                  <a:cubicBezTo>
                    <a:pt x="1429" y="288"/>
                    <a:pt x="1393" y="229"/>
                    <a:pt x="1346" y="193"/>
                  </a:cubicBezTo>
                  <a:lnTo>
                    <a:pt x="1072" y="324"/>
                  </a:lnTo>
                  <a:lnTo>
                    <a:pt x="1298" y="146"/>
                  </a:lnTo>
                  <a:cubicBezTo>
                    <a:pt x="1251" y="86"/>
                    <a:pt x="1191" y="26"/>
                    <a:pt x="1155" y="15"/>
                  </a:cubicBezTo>
                  <a:cubicBezTo>
                    <a:pt x="1139" y="4"/>
                    <a:pt x="1126" y="0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8335250" y="285775"/>
              <a:ext cx="44075" cy="38525"/>
            </a:xfrm>
            <a:custGeom>
              <a:avLst/>
              <a:gdLst/>
              <a:ahLst/>
              <a:cxnLst/>
              <a:rect l="l" t="t" r="r" b="b"/>
              <a:pathLst>
                <a:path w="1763" h="1541" extrusionOk="0">
                  <a:moveTo>
                    <a:pt x="1126" y="1234"/>
                  </a:moveTo>
                  <a:cubicBezTo>
                    <a:pt x="1150" y="1234"/>
                    <a:pt x="1175" y="1236"/>
                    <a:pt x="1203" y="1238"/>
                  </a:cubicBezTo>
                  <a:cubicBezTo>
                    <a:pt x="1108" y="1238"/>
                    <a:pt x="1025" y="1250"/>
                    <a:pt x="953" y="1286"/>
                  </a:cubicBezTo>
                  <a:cubicBezTo>
                    <a:pt x="999" y="1250"/>
                    <a:pt x="1051" y="1234"/>
                    <a:pt x="1126" y="1234"/>
                  </a:cubicBezTo>
                  <a:close/>
                  <a:moveTo>
                    <a:pt x="608" y="0"/>
                  </a:moveTo>
                  <a:lnTo>
                    <a:pt x="584" y="36"/>
                  </a:lnTo>
                  <a:cubicBezTo>
                    <a:pt x="453" y="179"/>
                    <a:pt x="358" y="357"/>
                    <a:pt x="167" y="464"/>
                  </a:cubicBezTo>
                  <a:cubicBezTo>
                    <a:pt x="298" y="417"/>
                    <a:pt x="406" y="357"/>
                    <a:pt x="477" y="238"/>
                  </a:cubicBezTo>
                  <a:cubicBezTo>
                    <a:pt x="465" y="226"/>
                    <a:pt x="453" y="226"/>
                    <a:pt x="453" y="226"/>
                  </a:cubicBezTo>
                  <a:cubicBezTo>
                    <a:pt x="453" y="223"/>
                    <a:pt x="454" y="221"/>
                    <a:pt x="456" y="221"/>
                  </a:cubicBezTo>
                  <a:cubicBezTo>
                    <a:pt x="460" y="221"/>
                    <a:pt x="469" y="230"/>
                    <a:pt x="477" y="238"/>
                  </a:cubicBezTo>
                  <a:lnTo>
                    <a:pt x="525" y="286"/>
                  </a:lnTo>
                  <a:cubicBezTo>
                    <a:pt x="548" y="500"/>
                    <a:pt x="275" y="393"/>
                    <a:pt x="251" y="560"/>
                  </a:cubicBezTo>
                  <a:lnTo>
                    <a:pt x="167" y="464"/>
                  </a:lnTo>
                  <a:cubicBezTo>
                    <a:pt x="120" y="488"/>
                    <a:pt x="72" y="500"/>
                    <a:pt x="13" y="512"/>
                  </a:cubicBezTo>
                  <a:cubicBezTo>
                    <a:pt x="1" y="524"/>
                    <a:pt x="36" y="583"/>
                    <a:pt x="72" y="643"/>
                  </a:cubicBezTo>
                  <a:cubicBezTo>
                    <a:pt x="124" y="654"/>
                    <a:pt x="170" y="659"/>
                    <a:pt x="210" y="659"/>
                  </a:cubicBezTo>
                  <a:cubicBezTo>
                    <a:pt x="380" y="659"/>
                    <a:pt x="459" y="572"/>
                    <a:pt x="584" y="524"/>
                  </a:cubicBezTo>
                  <a:lnTo>
                    <a:pt x="584" y="524"/>
                  </a:lnTo>
                  <a:cubicBezTo>
                    <a:pt x="537" y="572"/>
                    <a:pt x="513" y="643"/>
                    <a:pt x="417" y="643"/>
                  </a:cubicBezTo>
                  <a:cubicBezTo>
                    <a:pt x="317" y="654"/>
                    <a:pt x="290" y="728"/>
                    <a:pt x="180" y="728"/>
                  </a:cubicBezTo>
                  <a:cubicBezTo>
                    <a:pt x="172" y="728"/>
                    <a:pt x="164" y="727"/>
                    <a:pt x="156" y="726"/>
                  </a:cubicBezTo>
                  <a:lnTo>
                    <a:pt x="120" y="726"/>
                  </a:lnTo>
                  <a:cubicBezTo>
                    <a:pt x="132" y="750"/>
                    <a:pt x="167" y="786"/>
                    <a:pt x="179" y="810"/>
                  </a:cubicBezTo>
                  <a:cubicBezTo>
                    <a:pt x="286" y="941"/>
                    <a:pt x="453" y="1119"/>
                    <a:pt x="596" y="1215"/>
                  </a:cubicBezTo>
                  <a:lnTo>
                    <a:pt x="608" y="1191"/>
                  </a:lnTo>
                  <a:lnTo>
                    <a:pt x="763" y="1345"/>
                  </a:lnTo>
                  <a:cubicBezTo>
                    <a:pt x="834" y="1334"/>
                    <a:pt x="894" y="1298"/>
                    <a:pt x="953" y="1286"/>
                  </a:cubicBezTo>
                  <a:lnTo>
                    <a:pt x="953" y="1286"/>
                  </a:lnTo>
                  <a:cubicBezTo>
                    <a:pt x="894" y="1310"/>
                    <a:pt x="846" y="1357"/>
                    <a:pt x="810" y="1393"/>
                  </a:cubicBezTo>
                  <a:cubicBezTo>
                    <a:pt x="870" y="1453"/>
                    <a:pt x="906" y="1488"/>
                    <a:pt x="953" y="1524"/>
                  </a:cubicBezTo>
                  <a:cubicBezTo>
                    <a:pt x="972" y="1536"/>
                    <a:pt x="986" y="1541"/>
                    <a:pt x="996" y="1541"/>
                  </a:cubicBezTo>
                  <a:cubicBezTo>
                    <a:pt x="1038" y="1541"/>
                    <a:pt x="1022" y="1465"/>
                    <a:pt x="1060" y="1465"/>
                  </a:cubicBezTo>
                  <a:cubicBezTo>
                    <a:pt x="1071" y="1465"/>
                    <a:pt x="1082" y="1466"/>
                    <a:pt x="1092" y="1466"/>
                  </a:cubicBezTo>
                  <a:cubicBezTo>
                    <a:pt x="1235" y="1466"/>
                    <a:pt x="1295" y="1393"/>
                    <a:pt x="1418" y="1393"/>
                  </a:cubicBezTo>
                  <a:cubicBezTo>
                    <a:pt x="1525" y="1393"/>
                    <a:pt x="1537" y="1310"/>
                    <a:pt x="1560" y="1238"/>
                  </a:cubicBezTo>
                  <a:cubicBezTo>
                    <a:pt x="1584" y="1119"/>
                    <a:pt x="1763" y="1131"/>
                    <a:pt x="1715" y="988"/>
                  </a:cubicBezTo>
                  <a:cubicBezTo>
                    <a:pt x="1668" y="834"/>
                    <a:pt x="1310" y="524"/>
                    <a:pt x="1144" y="453"/>
                  </a:cubicBezTo>
                  <a:lnTo>
                    <a:pt x="1060" y="357"/>
                  </a:lnTo>
                  <a:cubicBezTo>
                    <a:pt x="1144" y="357"/>
                    <a:pt x="894" y="143"/>
                    <a:pt x="775" y="24"/>
                  </a:cubicBezTo>
                  <a:cubicBezTo>
                    <a:pt x="770" y="34"/>
                    <a:pt x="757" y="40"/>
                    <a:pt x="736" y="40"/>
                  </a:cubicBezTo>
                  <a:cubicBezTo>
                    <a:pt x="707" y="40"/>
                    <a:pt x="664" y="28"/>
                    <a:pt x="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8279900" y="-246150"/>
              <a:ext cx="57750" cy="43200"/>
            </a:xfrm>
            <a:custGeom>
              <a:avLst/>
              <a:gdLst/>
              <a:ahLst/>
              <a:cxnLst/>
              <a:rect l="l" t="t" r="r" b="b"/>
              <a:pathLst>
                <a:path w="2310" h="1728" extrusionOk="0">
                  <a:moveTo>
                    <a:pt x="1453" y="1"/>
                  </a:moveTo>
                  <a:cubicBezTo>
                    <a:pt x="1441" y="1"/>
                    <a:pt x="1417" y="13"/>
                    <a:pt x="1393" y="13"/>
                  </a:cubicBezTo>
                  <a:cubicBezTo>
                    <a:pt x="1096" y="145"/>
                    <a:pt x="808" y="277"/>
                    <a:pt x="484" y="277"/>
                  </a:cubicBezTo>
                  <a:cubicBezTo>
                    <a:pt x="458" y="277"/>
                    <a:pt x="431" y="276"/>
                    <a:pt x="405" y="274"/>
                  </a:cubicBezTo>
                  <a:lnTo>
                    <a:pt x="405" y="274"/>
                  </a:lnTo>
                  <a:cubicBezTo>
                    <a:pt x="479" y="287"/>
                    <a:pt x="554" y="293"/>
                    <a:pt x="630" y="293"/>
                  </a:cubicBezTo>
                  <a:cubicBezTo>
                    <a:pt x="774" y="293"/>
                    <a:pt x="919" y="270"/>
                    <a:pt x="1060" y="215"/>
                  </a:cubicBezTo>
                  <a:cubicBezTo>
                    <a:pt x="1036" y="191"/>
                    <a:pt x="1036" y="179"/>
                    <a:pt x="1024" y="179"/>
                  </a:cubicBezTo>
                  <a:lnTo>
                    <a:pt x="1024" y="179"/>
                  </a:lnTo>
                  <a:cubicBezTo>
                    <a:pt x="1036" y="179"/>
                    <a:pt x="1060" y="191"/>
                    <a:pt x="1060" y="215"/>
                  </a:cubicBezTo>
                  <a:cubicBezTo>
                    <a:pt x="1060" y="227"/>
                    <a:pt x="1060" y="251"/>
                    <a:pt x="1072" y="274"/>
                  </a:cubicBezTo>
                  <a:cubicBezTo>
                    <a:pt x="998" y="367"/>
                    <a:pt x="912" y="389"/>
                    <a:pt x="822" y="389"/>
                  </a:cubicBezTo>
                  <a:cubicBezTo>
                    <a:pt x="736" y="389"/>
                    <a:pt x="646" y="368"/>
                    <a:pt x="561" y="368"/>
                  </a:cubicBezTo>
                  <a:cubicBezTo>
                    <a:pt x="506" y="368"/>
                    <a:pt x="454" y="377"/>
                    <a:pt x="405" y="405"/>
                  </a:cubicBezTo>
                  <a:cubicBezTo>
                    <a:pt x="405" y="370"/>
                    <a:pt x="381" y="298"/>
                    <a:pt x="381" y="274"/>
                  </a:cubicBezTo>
                  <a:cubicBezTo>
                    <a:pt x="310" y="274"/>
                    <a:pt x="226" y="251"/>
                    <a:pt x="143" y="227"/>
                  </a:cubicBezTo>
                  <a:cubicBezTo>
                    <a:pt x="119" y="227"/>
                    <a:pt x="107" y="298"/>
                    <a:pt x="72" y="370"/>
                  </a:cubicBezTo>
                  <a:cubicBezTo>
                    <a:pt x="238" y="528"/>
                    <a:pt x="426" y="555"/>
                    <a:pt x="614" y="555"/>
                  </a:cubicBezTo>
                  <a:cubicBezTo>
                    <a:pt x="708" y="555"/>
                    <a:pt x="802" y="548"/>
                    <a:pt x="893" y="548"/>
                  </a:cubicBezTo>
                  <a:cubicBezTo>
                    <a:pt x="818" y="573"/>
                    <a:pt x="732" y="604"/>
                    <a:pt x="646" y="604"/>
                  </a:cubicBezTo>
                  <a:cubicBezTo>
                    <a:pt x="609" y="604"/>
                    <a:pt x="572" y="598"/>
                    <a:pt x="536" y="584"/>
                  </a:cubicBezTo>
                  <a:cubicBezTo>
                    <a:pt x="357" y="536"/>
                    <a:pt x="226" y="584"/>
                    <a:pt x="72" y="477"/>
                  </a:cubicBezTo>
                  <a:lnTo>
                    <a:pt x="48" y="465"/>
                  </a:lnTo>
                  <a:cubicBezTo>
                    <a:pt x="24" y="489"/>
                    <a:pt x="24" y="536"/>
                    <a:pt x="48" y="536"/>
                  </a:cubicBezTo>
                  <a:cubicBezTo>
                    <a:pt x="12" y="715"/>
                    <a:pt x="0" y="953"/>
                    <a:pt x="72" y="1120"/>
                  </a:cubicBezTo>
                  <a:lnTo>
                    <a:pt x="131" y="1120"/>
                  </a:lnTo>
                  <a:lnTo>
                    <a:pt x="131" y="1322"/>
                  </a:lnTo>
                  <a:cubicBezTo>
                    <a:pt x="250" y="1358"/>
                    <a:pt x="369" y="1382"/>
                    <a:pt x="512" y="1406"/>
                  </a:cubicBezTo>
                  <a:cubicBezTo>
                    <a:pt x="667" y="1406"/>
                    <a:pt x="834" y="1417"/>
                    <a:pt x="1000" y="1477"/>
                  </a:cubicBezTo>
                  <a:cubicBezTo>
                    <a:pt x="822" y="1441"/>
                    <a:pt x="667" y="1417"/>
                    <a:pt x="512" y="1406"/>
                  </a:cubicBezTo>
                  <a:cubicBezTo>
                    <a:pt x="417" y="1406"/>
                    <a:pt x="332" y="1411"/>
                    <a:pt x="248" y="1411"/>
                  </a:cubicBezTo>
                  <a:cubicBezTo>
                    <a:pt x="205" y="1411"/>
                    <a:pt x="163" y="1410"/>
                    <a:pt x="119" y="1406"/>
                  </a:cubicBezTo>
                  <a:lnTo>
                    <a:pt x="119" y="1406"/>
                  </a:lnTo>
                  <a:cubicBezTo>
                    <a:pt x="119" y="1477"/>
                    <a:pt x="119" y="1548"/>
                    <a:pt x="155" y="1596"/>
                  </a:cubicBezTo>
                  <a:cubicBezTo>
                    <a:pt x="166" y="1623"/>
                    <a:pt x="190" y="1631"/>
                    <a:pt x="218" y="1631"/>
                  </a:cubicBezTo>
                  <a:cubicBezTo>
                    <a:pt x="270" y="1631"/>
                    <a:pt x="339" y="1604"/>
                    <a:pt x="389" y="1604"/>
                  </a:cubicBezTo>
                  <a:cubicBezTo>
                    <a:pt x="399" y="1604"/>
                    <a:pt x="409" y="1605"/>
                    <a:pt x="417" y="1608"/>
                  </a:cubicBezTo>
                  <a:cubicBezTo>
                    <a:pt x="643" y="1727"/>
                    <a:pt x="893" y="1668"/>
                    <a:pt x="1131" y="1715"/>
                  </a:cubicBezTo>
                  <a:cubicBezTo>
                    <a:pt x="1155" y="1718"/>
                    <a:pt x="1178" y="1720"/>
                    <a:pt x="1202" y="1720"/>
                  </a:cubicBezTo>
                  <a:cubicBezTo>
                    <a:pt x="1354" y="1720"/>
                    <a:pt x="1495" y="1656"/>
                    <a:pt x="1619" y="1584"/>
                  </a:cubicBezTo>
                  <a:cubicBezTo>
                    <a:pt x="1810" y="1441"/>
                    <a:pt x="2096" y="1489"/>
                    <a:pt x="2215" y="1287"/>
                  </a:cubicBezTo>
                  <a:cubicBezTo>
                    <a:pt x="2310" y="1084"/>
                    <a:pt x="2036" y="703"/>
                    <a:pt x="1846" y="596"/>
                  </a:cubicBezTo>
                  <a:lnTo>
                    <a:pt x="1786" y="477"/>
                  </a:lnTo>
                  <a:lnTo>
                    <a:pt x="1786" y="477"/>
                  </a:lnTo>
                  <a:cubicBezTo>
                    <a:pt x="1789" y="477"/>
                    <a:pt x="1792" y="477"/>
                    <a:pt x="1795" y="477"/>
                  </a:cubicBezTo>
                  <a:cubicBezTo>
                    <a:pt x="1921" y="477"/>
                    <a:pt x="1737" y="211"/>
                    <a:pt x="1679" y="48"/>
                  </a:cubicBezTo>
                  <a:cubicBezTo>
                    <a:pt x="1657" y="57"/>
                    <a:pt x="1634" y="63"/>
                    <a:pt x="1608" y="63"/>
                  </a:cubicBezTo>
                  <a:cubicBezTo>
                    <a:pt x="1564" y="63"/>
                    <a:pt x="1513" y="46"/>
                    <a:pt x="1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8546000" y="602025"/>
              <a:ext cx="27100" cy="40350"/>
            </a:xfrm>
            <a:custGeom>
              <a:avLst/>
              <a:gdLst/>
              <a:ahLst/>
              <a:cxnLst/>
              <a:rect l="l" t="t" r="r" b="b"/>
              <a:pathLst>
                <a:path w="1084" h="1614" extrusionOk="0">
                  <a:moveTo>
                    <a:pt x="679" y="316"/>
                  </a:moveTo>
                  <a:lnTo>
                    <a:pt x="679" y="316"/>
                  </a:lnTo>
                  <a:cubicBezTo>
                    <a:pt x="727" y="399"/>
                    <a:pt x="774" y="471"/>
                    <a:pt x="810" y="530"/>
                  </a:cubicBezTo>
                  <a:cubicBezTo>
                    <a:pt x="774" y="483"/>
                    <a:pt x="727" y="423"/>
                    <a:pt x="679" y="316"/>
                  </a:cubicBezTo>
                  <a:close/>
                  <a:moveTo>
                    <a:pt x="373" y="1417"/>
                  </a:moveTo>
                  <a:lnTo>
                    <a:pt x="373" y="1417"/>
                  </a:lnTo>
                  <a:cubicBezTo>
                    <a:pt x="368" y="1424"/>
                    <a:pt x="363" y="1430"/>
                    <a:pt x="358" y="1435"/>
                  </a:cubicBezTo>
                  <a:lnTo>
                    <a:pt x="369" y="1423"/>
                  </a:lnTo>
                  <a:cubicBezTo>
                    <a:pt x="371" y="1421"/>
                    <a:pt x="372" y="1419"/>
                    <a:pt x="373" y="1417"/>
                  </a:cubicBezTo>
                  <a:close/>
                  <a:moveTo>
                    <a:pt x="540" y="1"/>
                  </a:moveTo>
                  <a:cubicBezTo>
                    <a:pt x="501" y="1"/>
                    <a:pt x="463" y="9"/>
                    <a:pt x="429" y="18"/>
                  </a:cubicBezTo>
                  <a:cubicBezTo>
                    <a:pt x="400" y="33"/>
                    <a:pt x="369" y="37"/>
                    <a:pt x="337" y="37"/>
                  </a:cubicBezTo>
                  <a:cubicBezTo>
                    <a:pt x="300" y="37"/>
                    <a:pt x="263" y="32"/>
                    <a:pt x="227" y="32"/>
                  </a:cubicBezTo>
                  <a:cubicBezTo>
                    <a:pt x="167" y="32"/>
                    <a:pt x="111" y="46"/>
                    <a:pt x="72" y="125"/>
                  </a:cubicBezTo>
                  <a:cubicBezTo>
                    <a:pt x="0" y="280"/>
                    <a:pt x="131" y="756"/>
                    <a:pt x="179" y="899"/>
                  </a:cubicBezTo>
                  <a:cubicBezTo>
                    <a:pt x="179" y="935"/>
                    <a:pt x="191" y="995"/>
                    <a:pt x="191" y="1018"/>
                  </a:cubicBezTo>
                  <a:cubicBezTo>
                    <a:pt x="187" y="1015"/>
                    <a:pt x="184" y="1013"/>
                    <a:pt x="182" y="1013"/>
                  </a:cubicBezTo>
                  <a:cubicBezTo>
                    <a:pt x="152" y="1013"/>
                    <a:pt x="204" y="1280"/>
                    <a:pt x="215" y="1423"/>
                  </a:cubicBezTo>
                  <a:cubicBezTo>
                    <a:pt x="215" y="1423"/>
                    <a:pt x="238" y="1447"/>
                    <a:pt x="238" y="1542"/>
                  </a:cubicBezTo>
                  <a:cubicBezTo>
                    <a:pt x="238" y="1542"/>
                    <a:pt x="254" y="1516"/>
                    <a:pt x="261" y="1516"/>
                  </a:cubicBezTo>
                  <a:cubicBezTo>
                    <a:pt x="265" y="1516"/>
                    <a:pt x="266" y="1522"/>
                    <a:pt x="262" y="1542"/>
                  </a:cubicBezTo>
                  <a:lnTo>
                    <a:pt x="262" y="1542"/>
                  </a:lnTo>
                  <a:cubicBezTo>
                    <a:pt x="271" y="1499"/>
                    <a:pt x="267" y="1469"/>
                    <a:pt x="260" y="1469"/>
                  </a:cubicBezTo>
                  <a:cubicBezTo>
                    <a:pt x="257" y="1469"/>
                    <a:pt x="254" y="1473"/>
                    <a:pt x="250" y="1483"/>
                  </a:cubicBezTo>
                  <a:cubicBezTo>
                    <a:pt x="250" y="1471"/>
                    <a:pt x="262" y="1435"/>
                    <a:pt x="262" y="1423"/>
                  </a:cubicBezTo>
                  <a:cubicBezTo>
                    <a:pt x="277" y="1383"/>
                    <a:pt x="285" y="1368"/>
                    <a:pt x="290" y="1368"/>
                  </a:cubicBezTo>
                  <a:cubicBezTo>
                    <a:pt x="301" y="1368"/>
                    <a:pt x="292" y="1456"/>
                    <a:pt x="306" y="1456"/>
                  </a:cubicBezTo>
                  <a:cubicBezTo>
                    <a:pt x="309" y="1456"/>
                    <a:pt x="314" y="1450"/>
                    <a:pt x="322" y="1435"/>
                  </a:cubicBezTo>
                  <a:lnTo>
                    <a:pt x="322" y="1435"/>
                  </a:lnTo>
                  <a:lnTo>
                    <a:pt x="262" y="1554"/>
                  </a:lnTo>
                  <a:cubicBezTo>
                    <a:pt x="262" y="1560"/>
                    <a:pt x="259" y="1569"/>
                    <a:pt x="255" y="1579"/>
                  </a:cubicBezTo>
                  <a:lnTo>
                    <a:pt x="255" y="1579"/>
                  </a:lnTo>
                  <a:cubicBezTo>
                    <a:pt x="267" y="1556"/>
                    <a:pt x="285" y="1525"/>
                    <a:pt x="310" y="1495"/>
                  </a:cubicBezTo>
                  <a:cubicBezTo>
                    <a:pt x="429" y="1304"/>
                    <a:pt x="358" y="1292"/>
                    <a:pt x="334" y="1233"/>
                  </a:cubicBezTo>
                  <a:cubicBezTo>
                    <a:pt x="346" y="1233"/>
                    <a:pt x="361" y="1224"/>
                    <a:pt x="371" y="1224"/>
                  </a:cubicBezTo>
                  <a:cubicBezTo>
                    <a:pt x="381" y="1224"/>
                    <a:pt x="387" y="1233"/>
                    <a:pt x="381" y="1268"/>
                  </a:cubicBezTo>
                  <a:cubicBezTo>
                    <a:pt x="381" y="1350"/>
                    <a:pt x="415" y="1329"/>
                    <a:pt x="373" y="1417"/>
                  </a:cubicBezTo>
                  <a:lnTo>
                    <a:pt x="373" y="1417"/>
                  </a:lnTo>
                  <a:cubicBezTo>
                    <a:pt x="389" y="1394"/>
                    <a:pt x="404" y="1365"/>
                    <a:pt x="441" y="1328"/>
                  </a:cubicBezTo>
                  <a:cubicBezTo>
                    <a:pt x="548" y="1197"/>
                    <a:pt x="715" y="1018"/>
                    <a:pt x="798" y="876"/>
                  </a:cubicBezTo>
                  <a:lnTo>
                    <a:pt x="786" y="852"/>
                  </a:lnTo>
                  <a:cubicBezTo>
                    <a:pt x="810" y="816"/>
                    <a:pt x="858" y="756"/>
                    <a:pt x="905" y="697"/>
                  </a:cubicBezTo>
                  <a:cubicBezTo>
                    <a:pt x="870" y="637"/>
                    <a:pt x="846" y="578"/>
                    <a:pt x="810" y="530"/>
                  </a:cubicBezTo>
                  <a:lnTo>
                    <a:pt x="810" y="530"/>
                  </a:lnTo>
                  <a:cubicBezTo>
                    <a:pt x="846" y="554"/>
                    <a:pt x="893" y="590"/>
                    <a:pt x="929" y="637"/>
                  </a:cubicBezTo>
                  <a:cubicBezTo>
                    <a:pt x="977" y="578"/>
                    <a:pt x="1024" y="518"/>
                    <a:pt x="1036" y="471"/>
                  </a:cubicBezTo>
                  <a:cubicBezTo>
                    <a:pt x="1084" y="375"/>
                    <a:pt x="965" y="423"/>
                    <a:pt x="953" y="375"/>
                  </a:cubicBezTo>
                  <a:cubicBezTo>
                    <a:pt x="917" y="221"/>
                    <a:pt x="786" y="185"/>
                    <a:pt x="691" y="66"/>
                  </a:cubicBezTo>
                  <a:cubicBezTo>
                    <a:pt x="649" y="17"/>
                    <a:pt x="594" y="1"/>
                    <a:pt x="540" y="1"/>
                  </a:cubicBezTo>
                  <a:close/>
                  <a:moveTo>
                    <a:pt x="255" y="1579"/>
                  </a:moveTo>
                  <a:lnTo>
                    <a:pt x="255" y="1579"/>
                  </a:lnTo>
                  <a:cubicBezTo>
                    <a:pt x="244" y="1600"/>
                    <a:pt x="238" y="1614"/>
                    <a:pt x="238" y="1614"/>
                  </a:cubicBezTo>
                  <a:cubicBezTo>
                    <a:pt x="245" y="1601"/>
                    <a:pt x="251" y="1589"/>
                    <a:pt x="255" y="15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8526650" y="51800"/>
              <a:ext cx="40200" cy="34275"/>
            </a:xfrm>
            <a:custGeom>
              <a:avLst/>
              <a:gdLst/>
              <a:ahLst/>
              <a:cxnLst/>
              <a:rect l="l" t="t" r="r" b="b"/>
              <a:pathLst>
                <a:path w="1608" h="1371" extrusionOk="0">
                  <a:moveTo>
                    <a:pt x="1018" y="1118"/>
                  </a:moveTo>
                  <a:cubicBezTo>
                    <a:pt x="1049" y="1118"/>
                    <a:pt x="1086" y="1122"/>
                    <a:pt x="1132" y="1132"/>
                  </a:cubicBezTo>
                  <a:cubicBezTo>
                    <a:pt x="1090" y="1126"/>
                    <a:pt x="1051" y="1123"/>
                    <a:pt x="1015" y="1123"/>
                  </a:cubicBezTo>
                  <a:cubicBezTo>
                    <a:pt x="980" y="1123"/>
                    <a:pt x="947" y="1126"/>
                    <a:pt x="917" y="1132"/>
                  </a:cubicBezTo>
                  <a:cubicBezTo>
                    <a:pt x="945" y="1125"/>
                    <a:pt x="976" y="1118"/>
                    <a:pt x="1018" y="1118"/>
                  </a:cubicBezTo>
                  <a:close/>
                  <a:moveTo>
                    <a:pt x="453" y="1"/>
                  </a:moveTo>
                  <a:lnTo>
                    <a:pt x="441" y="13"/>
                  </a:lnTo>
                  <a:cubicBezTo>
                    <a:pt x="334" y="120"/>
                    <a:pt x="274" y="275"/>
                    <a:pt x="131" y="334"/>
                  </a:cubicBezTo>
                  <a:cubicBezTo>
                    <a:pt x="250" y="310"/>
                    <a:pt x="334" y="275"/>
                    <a:pt x="381" y="179"/>
                  </a:cubicBezTo>
                  <a:cubicBezTo>
                    <a:pt x="370" y="167"/>
                    <a:pt x="358" y="167"/>
                    <a:pt x="358" y="167"/>
                  </a:cubicBezTo>
                  <a:cubicBezTo>
                    <a:pt x="358" y="164"/>
                    <a:pt x="359" y="163"/>
                    <a:pt x="360" y="163"/>
                  </a:cubicBezTo>
                  <a:cubicBezTo>
                    <a:pt x="365" y="163"/>
                    <a:pt x="373" y="171"/>
                    <a:pt x="381" y="179"/>
                  </a:cubicBezTo>
                  <a:lnTo>
                    <a:pt x="429" y="227"/>
                  </a:lnTo>
                  <a:cubicBezTo>
                    <a:pt x="477" y="418"/>
                    <a:pt x="215" y="287"/>
                    <a:pt x="215" y="429"/>
                  </a:cubicBezTo>
                  <a:lnTo>
                    <a:pt x="131" y="346"/>
                  </a:lnTo>
                  <a:cubicBezTo>
                    <a:pt x="96" y="358"/>
                    <a:pt x="60" y="370"/>
                    <a:pt x="12" y="370"/>
                  </a:cubicBezTo>
                  <a:cubicBezTo>
                    <a:pt x="0" y="394"/>
                    <a:pt x="36" y="453"/>
                    <a:pt x="84" y="513"/>
                  </a:cubicBezTo>
                  <a:cubicBezTo>
                    <a:pt x="152" y="535"/>
                    <a:pt x="206" y="544"/>
                    <a:pt x="251" y="544"/>
                  </a:cubicBezTo>
                  <a:cubicBezTo>
                    <a:pt x="371" y="544"/>
                    <a:pt x="426" y="482"/>
                    <a:pt x="512" y="465"/>
                  </a:cubicBezTo>
                  <a:lnTo>
                    <a:pt x="512" y="465"/>
                  </a:lnTo>
                  <a:cubicBezTo>
                    <a:pt x="491" y="487"/>
                    <a:pt x="479" y="538"/>
                    <a:pt x="414" y="538"/>
                  </a:cubicBezTo>
                  <a:cubicBezTo>
                    <a:pt x="408" y="538"/>
                    <a:pt x="401" y="538"/>
                    <a:pt x="393" y="537"/>
                  </a:cubicBezTo>
                  <a:cubicBezTo>
                    <a:pt x="324" y="537"/>
                    <a:pt x="304" y="578"/>
                    <a:pt x="230" y="578"/>
                  </a:cubicBezTo>
                  <a:cubicBezTo>
                    <a:pt x="216" y="578"/>
                    <a:pt x="199" y="576"/>
                    <a:pt x="179" y="572"/>
                  </a:cubicBezTo>
                  <a:cubicBezTo>
                    <a:pt x="179" y="560"/>
                    <a:pt x="155" y="560"/>
                    <a:pt x="155" y="560"/>
                  </a:cubicBezTo>
                  <a:lnTo>
                    <a:pt x="155" y="560"/>
                  </a:lnTo>
                  <a:cubicBezTo>
                    <a:pt x="191" y="584"/>
                    <a:pt x="203" y="620"/>
                    <a:pt x="179" y="632"/>
                  </a:cubicBezTo>
                  <a:cubicBezTo>
                    <a:pt x="298" y="763"/>
                    <a:pt x="453" y="929"/>
                    <a:pt x="596" y="1025"/>
                  </a:cubicBezTo>
                  <a:lnTo>
                    <a:pt x="608" y="1013"/>
                  </a:lnTo>
                  <a:lnTo>
                    <a:pt x="751" y="1168"/>
                  </a:lnTo>
                  <a:cubicBezTo>
                    <a:pt x="810" y="1144"/>
                    <a:pt x="870" y="1144"/>
                    <a:pt x="917" y="1132"/>
                  </a:cubicBezTo>
                  <a:lnTo>
                    <a:pt x="917" y="1132"/>
                  </a:lnTo>
                  <a:cubicBezTo>
                    <a:pt x="870" y="1168"/>
                    <a:pt x="846" y="1191"/>
                    <a:pt x="798" y="1203"/>
                  </a:cubicBezTo>
                  <a:cubicBezTo>
                    <a:pt x="858" y="1263"/>
                    <a:pt x="905" y="1310"/>
                    <a:pt x="953" y="1346"/>
                  </a:cubicBezTo>
                  <a:cubicBezTo>
                    <a:pt x="974" y="1364"/>
                    <a:pt x="986" y="1371"/>
                    <a:pt x="994" y="1371"/>
                  </a:cubicBezTo>
                  <a:cubicBezTo>
                    <a:pt x="1018" y="1371"/>
                    <a:pt x="1001" y="1310"/>
                    <a:pt x="1036" y="1310"/>
                  </a:cubicBezTo>
                  <a:cubicBezTo>
                    <a:pt x="1076" y="1323"/>
                    <a:pt x="1107" y="1327"/>
                    <a:pt x="1133" y="1327"/>
                  </a:cubicBezTo>
                  <a:cubicBezTo>
                    <a:pt x="1201" y="1327"/>
                    <a:pt x="1237" y="1297"/>
                    <a:pt x="1307" y="1297"/>
                  </a:cubicBezTo>
                  <a:cubicBezTo>
                    <a:pt x="1316" y="1297"/>
                    <a:pt x="1325" y="1298"/>
                    <a:pt x="1334" y="1299"/>
                  </a:cubicBezTo>
                  <a:cubicBezTo>
                    <a:pt x="1340" y="1300"/>
                    <a:pt x="1346" y="1300"/>
                    <a:pt x="1352" y="1300"/>
                  </a:cubicBezTo>
                  <a:cubicBezTo>
                    <a:pt x="1409" y="1300"/>
                    <a:pt x="1430" y="1246"/>
                    <a:pt x="1441" y="1191"/>
                  </a:cubicBezTo>
                  <a:cubicBezTo>
                    <a:pt x="1441" y="1108"/>
                    <a:pt x="1608" y="1132"/>
                    <a:pt x="1548" y="1001"/>
                  </a:cubicBezTo>
                  <a:cubicBezTo>
                    <a:pt x="1489" y="870"/>
                    <a:pt x="1143" y="548"/>
                    <a:pt x="977" y="465"/>
                  </a:cubicBezTo>
                  <a:lnTo>
                    <a:pt x="893" y="370"/>
                  </a:lnTo>
                  <a:lnTo>
                    <a:pt x="893" y="370"/>
                  </a:lnTo>
                  <a:cubicBezTo>
                    <a:pt x="898" y="371"/>
                    <a:pt x="901" y="372"/>
                    <a:pt x="903" y="372"/>
                  </a:cubicBezTo>
                  <a:cubicBezTo>
                    <a:pt x="952" y="372"/>
                    <a:pt x="721" y="162"/>
                    <a:pt x="608" y="48"/>
                  </a:cubicBezTo>
                  <a:cubicBezTo>
                    <a:pt x="604" y="52"/>
                    <a:pt x="597" y="55"/>
                    <a:pt x="586" y="55"/>
                  </a:cubicBezTo>
                  <a:cubicBezTo>
                    <a:pt x="562" y="55"/>
                    <a:pt x="519" y="42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7" name="Google Shape;647;p26"/>
          <p:cNvSpPr/>
          <p:nvPr/>
        </p:nvSpPr>
        <p:spPr>
          <a:xfrm>
            <a:off x="-302850" y="-526275"/>
            <a:ext cx="888225" cy="971300"/>
          </a:xfrm>
          <a:custGeom>
            <a:avLst/>
            <a:gdLst/>
            <a:ahLst/>
            <a:cxnLst/>
            <a:rect l="l" t="t" r="r" b="b"/>
            <a:pathLst>
              <a:path w="35529" h="38852" extrusionOk="0">
                <a:moveTo>
                  <a:pt x="26552" y="17027"/>
                </a:moveTo>
                <a:lnTo>
                  <a:pt x="26552" y="17027"/>
                </a:lnTo>
                <a:cubicBezTo>
                  <a:pt x="27254" y="19801"/>
                  <a:pt x="28099" y="22325"/>
                  <a:pt x="28921" y="24825"/>
                </a:cubicBezTo>
                <a:cubicBezTo>
                  <a:pt x="27802" y="22468"/>
                  <a:pt x="26873" y="20003"/>
                  <a:pt x="26552" y="17027"/>
                </a:cubicBezTo>
                <a:close/>
                <a:moveTo>
                  <a:pt x="14782" y="1"/>
                </a:moveTo>
                <a:cubicBezTo>
                  <a:pt x="11215" y="1"/>
                  <a:pt x="7251" y="6889"/>
                  <a:pt x="7192" y="10478"/>
                </a:cubicBezTo>
                <a:cubicBezTo>
                  <a:pt x="6835" y="10919"/>
                  <a:pt x="6097" y="11764"/>
                  <a:pt x="5739" y="12193"/>
                </a:cubicBezTo>
                <a:cubicBezTo>
                  <a:pt x="5550" y="11771"/>
                  <a:pt x="5307" y="11591"/>
                  <a:pt x="5024" y="11591"/>
                </a:cubicBezTo>
                <a:cubicBezTo>
                  <a:pt x="3742" y="11591"/>
                  <a:pt x="1639" y="15289"/>
                  <a:pt x="1" y="16908"/>
                </a:cubicBezTo>
                <a:cubicBezTo>
                  <a:pt x="798" y="17551"/>
                  <a:pt x="1227" y="18682"/>
                  <a:pt x="834" y="20587"/>
                </a:cubicBezTo>
                <a:cubicBezTo>
                  <a:pt x="1013" y="20765"/>
                  <a:pt x="1394" y="21111"/>
                  <a:pt x="1572" y="21277"/>
                </a:cubicBezTo>
                <a:cubicBezTo>
                  <a:pt x="5811" y="25206"/>
                  <a:pt x="10264" y="28921"/>
                  <a:pt x="12455" y="34350"/>
                </a:cubicBezTo>
                <a:cubicBezTo>
                  <a:pt x="11419" y="30683"/>
                  <a:pt x="9680" y="27469"/>
                  <a:pt x="6787" y="25004"/>
                </a:cubicBezTo>
                <a:cubicBezTo>
                  <a:pt x="7073" y="24802"/>
                  <a:pt x="7478" y="24552"/>
                  <a:pt x="7609" y="24254"/>
                </a:cubicBezTo>
                <a:cubicBezTo>
                  <a:pt x="12371" y="25409"/>
                  <a:pt x="11014" y="31076"/>
                  <a:pt x="14407" y="33327"/>
                </a:cubicBezTo>
                <a:cubicBezTo>
                  <a:pt x="13931" y="33624"/>
                  <a:pt x="13002" y="34219"/>
                  <a:pt x="12514" y="34517"/>
                </a:cubicBezTo>
                <a:cubicBezTo>
                  <a:pt x="13014" y="35767"/>
                  <a:pt x="13371" y="37089"/>
                  <a:pt x="13526" y="38506"/>
                </a:cubicBezTo>
                <a:cubicBezTo>
                  <a:pt x="13670" y="38756"/>
                  <a:pt x="14057" y="38852"/>
                  <a:pt x="14589" y="38852"/>
                </a:cubicBezTo>
                <a:cubicBezTo>
                  <a:pt x="15069" y="38852"/>
                  <a:pt x="15668" y="38774"/>
                  <a:pt x="16312" y="38660"/>
                </a:cubicBezTo>
                <a:cubicBezTo>
                  <a:pt x="17872" y="33219"/>
                  <a:pt x="14955" y="29314"/>
                  <a:pt x="13014" y="25206"/>
                </a:cubicBezTo>
                <a:lnTo>
                  <a:pt x="13014" y="25206"/>
                </a:lnTo>
                <a:cubicBezTo>
                  <a:pt x="14181" y="26671"/>
                  <a:pt x="15931" y="28147"/>
                  <a:pt x="16026" y="30350"/>
                </a:cubicBezTo>
                <a:cubicBezTo>
                  <a:pt x="16562" y="33196"/>
                  <a:pt x="18253" y="35005"/>
                  <a:pt x="17848" y="37887"/>
                </a:cubicBezTo>
                <a:lnTo>
                  <a:pt x="17717" y="38375"/>
                </a:lnTo>
                <a:cubicBezTo>
                  <a:pt x="18372" y="38220"/>
                  <a:pt x="19003" y="38077"/>
                  <a:pt x="19563" y="37910"/>
                </a:cubicBezTo>
                <a:cubicBezTo>
                  <a:pt x="22301" y="37125"/>
                  <a:pt x="25992" y="35708"/>
                  <a:pt x="27957" y="33374"/>
                </a:cubicBezTo>
                <a:cubicBezTo>
                  <a:pt x="27802" y="33100"/>
                  <a:pt x="27540" y="32565"/>
                  <a:pt x="27540" y="32565"/>
                </a:cubicBezTo>
                <a:cubicBezTo>
                  <a:pt x="28457" y="31945"/>
                  <a:pt x="29540" y="31457"/>
                  <a:pt x="30600" y="30993"/>
                </a:cubicBezTo>
                <a:cubicBezTo>
                  <a:pt x="30183" y="28897"/>
                  <a:pt x="29588" y="26873"/>
                  <a:pt x="28921" y="24825"/>
                </a:cubicBezTo>
                <a:lnTo>
                  <a:pt x="28921" y="24825"/>
                </a:lnTo>
                <a:cubicBezTo>
                  <a:pt x="29814" y="26719"/>
                  <a:pt x="30778" y="28576"/>
                  <a:pt x="31588" y="30540"/>
                </a:cubicBezTo>
                <a:cubicBezTo>
                  <a:pt x="32802" y="29993"/>
                  <a:pt x="33862" y="29433"/>
                  <a:pt x="34350" y="28624"/>
                </a:cubicBezTo>
                <a:cubicBezTo>
                  <a:pt x="35529" y="27242"/>
                  <a:pt x="32921" y="25980"/>
                  <a:pt x="32731" y="24564"/>
                </a:cubicBezTo>
                <a:cubicBezTo>
                  <a:pt x="32790" y="20206"/>
                  <a:pt x="29993" y="17110"/>
                  <a:pt x="28992" y="13098"/>
                </a:cubicBezTo>
                <a:cubicBezTo>
                  <a:pt x="28183" y="10228"/>
                  <a:pt x="25897" y="8419"/>
                  <a:pt x="23599" y="6776"/>
                </a:cubicBezTo>
                <a:cubicBezTo>
                  <a:pt x="20229" y="4799"/>
                  <a:pt x="18670" y="299"/>
                  <a:pt x="14800" y="1"/>
                </a:cubicBezTo>
                <a:cubicBezTo>
                  <a:pt x="14794" y="1"/>
                  <a:pt x="14788" y="1"/>
                  <a:pt x="147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_1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0"/>
          <p:cNvSpPr/>
          <p:nvPr/>
        </p:nvSpPr>
        <p:spPr>
          <a:xfrm>
            <a:off x="8676145" y="525256"/>
            <a:ext cx="980370" cy="854180"/>
          </a:xfrm>
          <a:custGeom>
            <a:avLst/>
            <a:gdLst/>
            <a:ahLst/>
            <a:cxnLst/>
            <a:rect l="l" t="t" r="r" b="b"/>
            <a:pathLst>
              <a:path w="31076" h="27076" extrusionOk="0">
                <a:moveTo>
                  <a:pt x="26944" y="20003"/>
                </a:moveTo>
                <a:lnTo>
                  <a:pt x="26968" y="20039"/>
                </a:lnTo>
                <a:cubicBezTo>
                  <a:pt x="26944" y="20063"/>
                  <a:pt x="26896" y="20074"/>
                  <a:pt x="26861" y="20074"/>
                </a:cubicBezTo>
                <a:cubicBezTo>
                  <a:pt x="26896" y="20039"/>
                  <a:pt x="26920" y="20027"/>
                  <a:pt x="26944" y="20003"/>
                </a:cubicBezTo>
                <a:close/>
                <a:moveTo>
                  <a:pt x="25099" y="20741"/>
                </a:moveTo>
                <a:cubicBezTo>
                  <a:pt x="24503" y="21075"/>
                  <a:pt x="24003" y="21515"/>
                  <a:pt x="23646" y="22063"/>
                </a:cubicBezTo>
                <a:cubicBezTo>
                  <a:pt x="23622" y="22039"/>
                  <a:pt x="23598" y="22027"/>
                  <a:pt x="23563" y="22003"/>
                </a:cubicBezTo>
                <a:cubicBezTo>
                  <a:pt x="23515" y="21741"/>
                  <a:pt x="23515" y="21444"/>
                  <a:pt x="23646" y="21265"/>
                </a:cubicBezTo>
                <a:cubicBezTo>
                  <a:pt x="23848" y="20967"/>
                  <a:pt x="24444" y="20860"/>
                  <a:pt x="25003" y="20753"/>
                </a:cubicBezTo>
                <a:cubicBezTo>
                  <a:pt x="25039" y="20753"/>
                  <a:pt x="25063" y="20741"/>
                  <a:pt x="25099" y="20741"/>
                </a:cubicBezTo>
                <a:close/>
                <a:moveTo>
                  <a:pt x="19086" y="1239"/>
                </a:moveTo>
                <a:cubicBezTo>
                  <a:pt x="19098" y="1239"/>
                  <a:pt x="19193" y="1263"/>
                  <a:pt x="19384" y="1441"/>
                </a:cubicBezTo>
                <a:cubicBezTo>
                  <a:pt x="19848" y="1810"/>
                  <a:pt x="20276" y="2525"/>
                  <a:pt x="20681" y="3299"/>
                </a:cubicBezTo>
                <a:cubicBezTo>
                  <a:pt x="19943" y="3620"/>
                  <a:pt x="19253" y="3953"/>
                  <a:pt x="18562" y="4299"/>
                </a:cubicBezTo>
                <a:cubicBezTo>
                  <a:pt x="18217" y="4465"/>
                  <a:pt x="17895" y="4632"/>
                  <a:pt x="17550" y="4787"/>
                </a:cubicBezTo>
                <a:lnTo>
                  <a:pt x="16526" y="5073"/>
                </a:lnTo>
                <a:cubicBezTo>
                  <a:pt x="15145" y="5466"/>
                  <a:pt x="13716" y="5858"/>
                  <a:pt x="12121" y="6192"/>
                </a:cubicBezTo>
                <a:cubicBezTo>
                  <a:pt x="11787" y="6251"/>
                  <a:pt x="11585" y="6561"/>
                  <a:pt x="11609" y="6894"/>
                </a:cubicBezTo>
                <a:cubicBezTo>
                  <a:pt x="11655" y="7208"/>
                  <a:pt x="11929" y="7442"/>
                  <a:pt x="12240" y="7442"/>
                </a:cubicBezTo>
                <a:cubicBezTo>
                  <a:pt x="12248" y="7442"/>
                  <a:pt x="12256" y="7442"/>
                  <a:pt x="12264" y="7442"/>
                </a:cubicBezTo>
                <a:cubicBezTo>
                  <a:pt x="14788" y="7335"/>
                  <a:pt x="16574" y="6656"/>
                  <a:pt x="18002" y="5977"/>
                </a:cubicBezTo>
                <a:cubicBezTo>
                  <a:pt x="19431" y="5596"/>
                  <a:pt x="20562" y="5358"/>
                  <a:pt x="21634" y="5239"/>
                </a:cubicBezTo>
                <a:cubicBezTo>
                  <a:pt x="22051" y="6085"/>
                  <a:pt x="22527" y="7013"/>
                  <a:pt x="23039" y="7823"/>
                </a:cubicBezTo>
                <a:cubicBezTo>
                  <a:pt x="23160" y="8017"/>
                  <a:pt x="23363" y="8123"/>
                  <a:pt x="23574" y="8123"/>
                </a:cubicBezTo>
                <a:cubicBezTo>
                  <a:pt x="23674" y="8123"/>
                  <a:pt x="23776" y="8099"/>
                  <a:pt x="23872" y="8049"/>
                </a:cubicBezTo>
                <a:lnTo>
                  <a:pt x="23920" y="8025"/>
                </a:lnTo>
                <a:cubicBezTo>
                  <a:pt x="25634" y="10109"/>
                  <a:pt x="26992" y="13478"/>
                  <a:pt x="27825" y="15538"/>
                </a:cubicBezTo>
                <a:lnTo>
                  <a:pt x="27944" y="15848"/>
                </a:lnTo>
                <a:cubicBezTo>
                  <a:pt x="27757" y="15816"/>
                  <a:pt x="27579" y="15802"/>
                  <a:pt x="27408" y="15802"/>
                </a:cubicBezTo>
                <a:cubicBezTo>
                  <a:pt x="26875" y="15802"/>
                  <a:pt x="26419" y="15936"/>
                  <a:pt x="26003" y="16062"/>
                </a:cubicBezTo>
                <a:cubicBezTo>
                  <a:pt x="25583" y="16187"/>
                  <a:pt x="25163" y="16301"/>
                  <a:pt x="24661" y="16301"/>
                </a:cubicBezTo>
                <a:cubicBezTo>
                  <a:pt x="24636" y="16301"/>
                  <a:pt x="24611" y="16301"/>
                  <a:pt x="24587" y="16300"/>
                </a:cubicBezTo>
                <a:cubicBezTo>
                  <a:pt x="24419" y="16270"/>
                  <a:pt x="24261" y="16257"/>
                  <a:pt x="24110" y="16257"/>
                </a:cubicBezTo>
                <a:cubicBezTo>
                  <a:pt x="22943" y="16257"/>
                  <a:pt x="22263" y="17085"/>
                  <a:pt x="21789" y="17634"/>
                </a:cubicBezTo>
                <a:cubicBezTo>
                  <a:pt x="21670" y="17788"/>
                  <a:pt x="21550" y="17931"/>
                  <a:pt x="21419" y="18050"/>
                </a:cubicBezTo>
                <a:cubicBezTo>
                  <a:pt x="21217" y="18265"/>
                  <a:pt x="21181" y="18598"/>
                  <a:pt x="21348" y="18836"/>
                </a:cubicBezTo>
                <a:cubicBezTo>
                  <a:pt x="21467" y="19023"/>
                  <a:pt x="21658" y="19125"/>
                  <a:pt x="21862" y="19125"/>
                </a:cubicBezTo>
                <a:cubicBezTo>
                  <a:pt x="21944" y="19125"/>
                  <a:pt x="22028" y="19108"/>
                  <a:pt x="22110" y="19074"/>
                </a:cubicBezTo>
                <a:cubicBezTo>
                  <a:pt x="22527" y="18920"/>
                  <a:pt x="22943" y="18717"/>
                  <a:pt x="23336" y="18527"/>
                </a:cubicBezTo>
                <a:cubicBezTo>
                  <a:pt x="24298" y="18069"/>
                  <a:pt x="25185" y="17652"/>
                  <a:pt x="26200" y="17652"/>
                </a:cubicBezTo>
                <a:cubicBezTo>
                  <a:pt x="27008" y="17652"/>
                  <a:pt x="27897" y="17916"/>
                  <a:pt x="28968" y="18634"/>
                </a:cubicBezTo>
                <a:cubicBezTo>
                  <a:pt x="29087" y="18943"/>
                  <a:pt x="29230" y="19408"/>
                  <a:pt x="29349" y="19777"/>
                </a:cubicBezTo>
                <a:cubicBezTo>
                  <a:pt x="29051" y="19824"/>
                  <a:pt x="28730" y="19836"/>
                  <a:pt x="28397" y="19860"/>
                </a:cubicBezTo>
                <a:lnTo>
                  <a:pt x="27385" y="18443"/>
                </a:lnTo>
                <a:cubicBezTo>
                  <a:pt x="27268" y="18269"/>
                  <a:pt x="27064" y="18165"/>
                  <a:pt x="26858" y="18165"/>
                </a:cubicBezTo>
                <a:cubicBezTo>
                  <a:pt x="26811" y="18165"/>
                  <a:pt x="26764" y="18170"/>
                  <a:pt x="26718" y="18181"/>
                </a:cubicBezTo>
                <a:cubicBezTo>
                  <a:pt x="26468" y="18241"/>
                  <a:pt x="26265" y="18455"/>
                  <a:pt x="26242" y="18705"/>
                </a:cubicBezTo>
                <a:cubicBezTo>
                  <a:pt x="26170" y="19170"/>
                  <a:pt x="25825" y="19301"/>
                  <a:pt x="24765" y="19491"/>
                </a:cubicBezTo>
                <a:cubicBezTo>
                  <a:pt x="23979" y="19646"/>
                  <a:pt x="23074" y="19801"/>
                  <a:pt x="22574" y="20539"/>
                </a:cubicBezTo>
                <a:cubicBezTo>
                  <a:pt x="22253" y="21027"/>
                  <a:pt x="22181" y="21670"/>
                  <a:pt x="22360" y="22503"/>
                </a:cubicBezTo>
                <a:cubicBezTo>
                  <a:pt x="22408" y="22682"/>
                  <a:pt x="22527" y="22837"/>
                  <a:pt x="22682" y="22932"/>
                </a:cubicBezTo>
                <a:cubicBezTo>
                  <a:pt x="22813" y="23003"/>
                  <a:pt x="23039" y="23218"/>
                  <a:pt x="23217" y="23384"/>
                </a:cubicBezTo>
                <a:lnTo>
                  <a:pt x="23313" y="23456"/>
                </a:lnTo>
                <a:lnTo>
                  <a:pt x="23444" y="23587"/>
                </a:lnTo>
                <a:cubicBezTo>
                  <a:pt x="23491" y="23634"/>
                  <a:pt x="23551" y="23682"/>
                  <a:pt x="23598" y="23718"/>
                </a:cubicBezTo>
                <a:cubicBezTo>
                  <a:pt x="23420" y="24015"/>
                  <a:pt x="23253" y="24301"/>
                  <a:pt x="23086" y="24599"/>
                </a:cubicBezTo>
                <a:cubicBezTo>
                  <a:pt x="22896" y="24932"/>
                  <a:pt x="22717" y="25254"/>
                  <a:pt x="22527" y="25563"/>
                </a:cubicBezTo>
                <a:cubicBezTo>
                  <a:pt x="22049" y="25452"/>
                  <a:pt x="21626" y="25397"/>
                  <a:pt x="21260" y="25397"/>
                </a:cubicBezTo>
                <a:cubicBezTo>
                  <a:pt x="20805" y="25397"/>
                  <a:pt x="20440" y="25482"/>
                  <a:pt x="20169" y="25647"/>
                </a:cubicBezTo>
                <a:cubicBezTo>
                  <a:pt x="19526" y="25301"/>
                  <a:pt x="18776" y="24932"/>
                  <a:pt x="18014" y="24575"/>
                </a:cubicBezTo>
                <a:cubicBezTo>
                  <a:pt x="16967" y="24063"/>
                  <a:pt x="15466" y="23349"/>
                  <a:pt x="14883" y="22908"/>
                </a:cubicBezTo>
                <a:cubicBezTo>
                  <a:pt x="14942" y="22813"/>
                  <a:pt x="14990" y="22694"/>
                  <a:pt x="14990" y="22575"/>
                </a:cubicBezTo>
                <a:cubicBezTo>
                  <a:pt x="15002" y="22337"/>
                  <a:pt x="14871" y="22099"/>
                  <a:pt x="14669" y="21979"/>
                </a:cubicBezTo>
                <a:lnTo>
                  <a:pt x="12764" y="20956"/>
                </a:lnTo>
                <a:cubicBezTo>
                  <a:pt x="12668" y="20908"/>
                  <a:pt x="12585" y="20884"/>
                  <a:pt x="12490" y="20884"/>
                </a:cubicBezTo>
                <a:cubicBezTo>
                  <a:pt x="9585" y="20729"/>
                  <a:pt x="2655" y="18336"/>
                  <a:pt x="1810" y="16038"/>
                </a:cubicBezTo>
                <a:cubicBezTo>
                  <a:pt x="1405" y="14598"/>
                  <a:pt x="2108" y="13657"/>
                  <a:pt x="3298" y="12228"/>
                </a:cubicBezTo>
                <a:cubicBezTo>
                  <a:pt x="4048" y="11323"/>
                  <a:pt x="4822" y="10383"/>
                  <a:pt x="5156" y="9252"/>
                </a:cubicBezTo>
                <a:cubicBezTo>
                  <a:pt x="6013" y="7192"/>
                  <a:pt x="6953" y="5704"/>
                  <a:pt x="8692" y="5204"/>
                </a:cubicBezTo>
                <a:cubicBezTo>
                  <a:pt x="9930" y="4930"/>
                  <a:pt x="10990" y="4406"/>
                  <a:pt x="12002" y="3894"/>
                </a:cubicBezTo>
                <a:cubicBezTo>
                  <a:pt x="13317" y="3241"/>
                  <a:pt x="14570" y="2624"/>
                  <a:pt x="16129" y="2624"/>
                </a:cubicBezTo>
                <a:cubicBezTo>
                  <a:pt x="16361" y="2624"/>
                  <a:pt x="16600" y="2638"/>
                  <a:pt x="16847" y="2668"/>
                </a:cubicBezTo>
                <a:lnTo>
                  <a:pt x="16955" y="2668"/>
                </a:lnTo>
                <a:cubicBezTo>
                  <a:pt x="17621" y="2632"/>
                  <a:pt x="18086" y="2144"/>
                  <a:pt x="18479" y="1739"/>
                </a:cubicBezTo>
                <a:cubicBezTo>
                  <a:pt x="18633" y="1560"/>
                  <a:pt x="18955" y="1239"/>
                  <a:pt x="19086" y="1239"/>
                </a:cubicBezTo>
                <a:close/>
                <a:moveTo>
                  <a:pt x="19062" y="1"/>
                </a:moveTo>
                <a:cubicBezTo>
                  <a:pt x="18407" y="12"/>
                  <a:pt x="17967" y="477"/>
                  <a:pt x="17562" y="894"/>
                </a:cubicBezTo>
                <a:cubicBezTo>
                  <a:pt x="17371" y="1096"/>
                  <a:pt x="17098" y="1382"/>
                  <a:pt x="16943" y="1405"/>
                </a:cubicBezTo>
                <a:cubicBezTo>
                  <a:pt x="16683" y="1379"/>
                  <a:pt x="16431" y="1367"/>
                  <a:pt x="16186" y="1367"/>
                </a:cubicBezTo>
                <a:cubicBezTo>
                  <a:pt x="14321" y="1367"/>
                  <a:pt x="12863" y="2080"/>
                  <a:pt x="11442" y="2775"/>
                </a:cubicBezTo>
                <a:cubicBezTo>
                  <a:pt x="10490" y="3263"/>
                  <a:pt x="9513" y="3739"/>
                  <a:pt x="8394" y="3989"/>
                </a:cubicBezTo>
                <a:cubicBezTo>
                  <a:pt x="6001" y="4656"/>
                  <a:pt x="4870" y="6680"/>
                  <a:pt x="3977" y="8835"/>
                </a:cubicBezTo>
                <a:cubicBezTo>
                  <a:pt x="3691" y="9787"/>
                  <a:pt x="3036" y="10597"/>
                  <a:pt x="2334" y="11431"/>
                </a:cubicBezTo>
                <a:cubicBezTo>
                  <a:pt x="1238" y="12752"/>
                  <a:pt x="0" y="14240"/>
                  <a:pt x="631" y="16443"/>
                </a:cubicBezTo>
                <a:cubicBezTo>
                  <a:pt x="1786" y="19586"/>
                  <a:pt x="9263" y="21932"/>
                  <a:pt x="12311" y="22146"/>
                </a:cubicBezTo>
                <a:lnTo>
                  <a:pt x="13466" y="22765"/>
                </a:lnTo>
                <a:lnTo>
                  <a:pt x="13466" y="22825"/>
                </a:lnTo>
                <a:cubicBezTo>
                  <a:pt x="13442" y="23694"/>
                  <a:pt x="14561" y="24313"/>
                  <a:pt x="17490" y="25718"/>
                </a:cubicBezTo>
                <a:cubicBezTo>
                  <a:pt x="18383" y="26147"/>
                  <a:pt x="19324" y="26599"/>
                  <a:pt x="19979" y="26980"/>
                </a:cubicBezTo>
                <a:cubicBezTo>
                  <a:pt x="20074" y="27040"/>
                  <a:pt x="20181" y="27075"/>
                  <a:pt x="20300" y="27075"/>
                </a:cubicBezTo>
                <a:cubicBezTo>
                  <a:pt x="20360" y="27075"/>
                  <a:pt x="20407" y="27051"/>
                  <a:pt x="20467" y="27040"/>
                </a:cubicBezTo>
                <a:cubicBezTo>
                  <a:pt x="20634" y="26992"/>
                  <a:pt x="20765" y="26873"/>
                  <a:pt x="20836" y="26730"/>
                </a:cubicBezTo>
                <a:cubicBezTo>
                  <a:pt x="20836" y="26730"/>
                  <a:pt x="20934" y="26662"/>
                  <a:pt x="21246" y="26662"/>
                </a:cubicBezTo>
                <a:cubicBezTo>
                  <a:pt x="21519" y="26662"/>
                  <a:pt x="21956" y="26714"/>
                  <a:pt x="22634" y="26909"/>
                </a:cubicBezTo>
                <a:cubicBezTo>
                  <a:pt x="22690" y="26923"/>
                  <a:pt x="22748" y="26930"/>
                  <a:pt x="22804" y="26930"/>
                </a:cubicBezTo>
                <a:cubicBezTo>
                  <a:pt x="23024" y="26930"/>
                  <a:pt x="23235" y="26824"/>
                  <a:pt x="23348" y="26635"/>
                </a:cubicBezTo>
                <a:lnTo>
                  <a:pt x="23586" y="26266"/>
                </a:lnTo>
                <a:cubicBezTo>
                  <a:pt x="23801" y="25944"/>
                  <a:pt x="23991" y="25587"/>
                  <a:pt x="24206" y="25230"/>
                </a:cubicBezTo>
                <a:cubicBezTo>
                  <a:pt x="25194" y="23480"/>
                  <a:pt x="26242" y="21682"/>
                  <a:pt x="28206" y="21194"/>
                </a:cubicBezTo>
                <a:lnTo>
                  <a:pt x="28254" y="21194"/>
                </a:lnTo>
                <a:cubicBezTo>
                  <a:pt x="28526" y="21137"/>
                  <a:pt x="28796" y="21107"/>
                  <a:pt x="29065" y="21107"/>
                </a:cubicBezTo>
                <a:cubicBezTo>
                  <a:pt x="29359" y="21107"/>
                  <a:pt x="29652" y="21143"/>
                  <a:pt x="29944" y="21217"/>
                </a:cubicBezTo>
                <a:cubicBezTo>
                  <a:pt x="30000" y="21233"/>
                  <a:pt x="30055" y="21241"/>
                  <a:pt x="30110" y="21241"/>
                </a:cubicBezTo>
                <a:cubicBezTo>
                  <a:pt x="30220" y="21241"/>
                  <a:pt x="30325" y="21210"/>
                  <a:pt x="30421" y="21146"/>
                </a:cubicBezTo>
                <a:cubicBezTo>
                  <a:pt x="31075" y="20741"/>
                  <a:pt x="30778" y="19908"/>
                  <a:pt x="30111" y="18074"/>
                </a:cubicBezTo>
                <a:cubicBezTo>
                  <a:pt x="30063" y="17955"/>
                  <a:pt x="29992" y="17860"/>
                  <a:pt x="29873" y="17777"/>
                </a:cubicBezTo>
                <a:lnTo>
                  <a:pt x="29468" y="17515"/>
                </a:lnTo>
                <a:cubicBezTo>
                  <a:pt x="29659" y="17336"/>
                  <a:pt x="29718" y="17062"/>
                  <a:pt x="29635" y="16836"/>
                </a:cubicBezTo>
                <a:lnTo>
                  <a:pt x="28992" y="15133"/>
                </a:lnTo>
                <a:cubicBezTo>
                  <a:pt x="28016" y="12704"/>
                  <a:pt x="26539" y="9049"/>
                  <a:pt x="24527" y="6847"/>
                </a:cubicBezTo>
                <a:cubicBezTo>
                  <a:pt x="24409" y="6705"/>
                  <a:pt x="24240" y="6631"/>
                  <a:pt x="24067" y="6631"/>
                </a:cubicBezTo>
                <a:cubicBezTo>
                  <a:pt x="23977" y="6631"/>
                  <a:pt x="23886" y="6651"/>
                  <a:pt x="23801" y="6692"/>
                </a:cubicBezTo>
                <a:cubicBezTo>
                  <a:pt x="23348" y="5918"/>
                  <a:pt x="22932" y="5073"/>
                  <a:pt x="22562" y="4323"/>
                </a:cubicBezTo>
                <a:cubicBezTo>
                  <a:pt x="22479" y="4132"/>
                  <a:pt x="22301" y="4013"/>
                  <a:pt x="22098" y="3989"/>
                </a:cubicBezTo>
                <a:cubicBezTo>
                  <a:pt x="22122" y="3953"/>
                  <a:pt x="22134" y="3942"/>
                  <a:pt x="22134" y="3906"/>
                </a:cubicBezTo>
                <a:cubicBezTo>
                  <a:pt x="22193" y="3751"/>
                  <a:pt x="22193" y="3549"/>
                  <a:pt x="22122" y="3394"/>
                </a:cubicBezTo>
                <a:cubicBezTo>
                  <a:pt x="21562" y="2263"/>
                  <a:pt x="20955" y="1108"/>
                  <a:pt x="20217" y="536"/>
                </a:cubicBezTo>
                <a:cubicBezTo>
                  <a:pt x="19860" y="179"/>
                  <a:pt x="19455" y="1"/>
                  <a:pt x="190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0"/>
          <p:cNvSpPr/>
          <p:nvPr/>
        </p:nvSpPr>
        <p:spPr>
          <a:xfrm>
            <a:off x="3528175" y="4603497"/>
            <a:ext cx="3803493" cy="2818264"/>
          </a:xfrm>
          <a:custGeom>
            <a:avLst/>
            <a:gdLst/>
            <a:ahLst/>
            <a:cxnLst/>
            <a:rect l="l" t="t" r="r" b="b"/>
            <a:pathLst>
              <a:path w="120564" h="89334" extrusionOk="0">
                <a:moveTo>
                  <a:pt x="45959" y="7895"/>
                </a:moveTo>
                <a:cubicBezTo>
                  <a:pt x="47256" y="8515"/>
                  <a:pt x="48519" y="9146"/>
                  <a:pt x="49804" y="9824"/>
                </a:cubicBezTo>
                <a:cubicBezTo>
                  <a:pt x="60472" y="15718"/>
                  <a:pt x="71295" y="21647"/>
                  <a:pt x="82880" y="27945"/>
                </a:cubicBezTo>
                <a:lnTo>
                  <a:pt x="82737" y="28219"/>
                </a:lnTo>
                <a:cubicBezTo>
                  <a:pt x="82689" y="28291"/>
                  <a:pt x="82678" y="28374"/>
                  <a:pt x="82666" y="28469"/>
                </a:cubicBezTo>
                <a:cubicBezTo>
                  <a:pt x="80189" y="27112"/>
                  <a:pt x="77820" y="25814"/>
                  <a:pt x="75546" y="24552"/>
                </a:cubicBezTo>
                <a:cubicBezTo>
                  <a:pt x="64544" y="18480"/>
                  <a:pt x="54781" y="12991"/>
                  <a:pt x="45959" y="7895"/>
                </a:cubicBezTo>
                <a:close/>
                <a:moveTo>
                  <a:pt x="103240" y="39661"/>
                </a:moveTo>
                <a:lnTo>
                  <a:pt x="118063" y="47650"/>
                </a:lnTo>
                <a:lnTo>
                  <a:pt x="117849" y="48103"/>
                </a:lnTo>
                <a:cubicBezTo>
                  <a:pt x="117920" y="47817"/>
                  <a:pt x="117801" y="47507"/>
                  <a:pt x="117527" y="47376"/>
                </a:cubicBezTo>
                <a:lnTo>
                  <a:pt x="103240" y="39661"/>
                </a:lnTo>
                <a:close/>
                <a:moveTo>
                  <a:pt x="26453" y="1288"/>
                </a:moveTo>
                <a:cubicBezTo>
                  <a:pt x="27000" y="1288"/>
                  <a:pt x="28014" y="1397"/>
                  <a:pt x="29861" y="1859"/>
                </a:cubicBezTo>
                <a:cubicBezTo>
                  <a:pt x="31016" y="2216"/>
                  <a:pt x="32302" y="2609"/>
                  <a:pt x="33731" y="3061"/>
                </a:cubicBezTo>
                <a:lnTo>
                  <a:pt x="36708" y="4812"/>
                </a:lnTo>
                <a:cubicBezTo>
                  <a:pt x="47530" y="11015"/>
                  <a:pt x="58377" y="16896"/>
                  <a:pt x="69866" y="23100"/>
                </a:cubicBezTo>
                <a:cubicBezTo>
                  <a:pt x="78141" y="27576"/>
                  <a:pt x="86702" y="32208"/>
                  <a:pt x="95536" y="37137"/>
                </a:cubicBezTo>
                <a:cubicBezTo>
                  <a:pt x="98346" y="38721"/>
                  <a:pt x="101418" y="40435"/>
                  <a:pt x="104657" y="42209"/>
                </a:cubicBezTo>
                <a:lnTo>
                  <a:pt x="116015" y="48341"/>
                </a:lnTo>
                <a:lnTo>
                  <a:pt x="100882" y="79095"/>
                </a:lnTo>
                <a:cubicBezTo>
                  <a:pt x="100727" y="79416"/>
                  <a:pt x="100858" y="79797"/>
                  <a:pt x="101180" y="79952"/>
                </a:cubicBezTo>
                <a:cubicBezTo>
                  <a:pt x="101269" y="79994"/>
                  <a:pt x="101364" y="80014"/>
                  <a:pt x="101460" y="80014"/>
                </a:cubicBezTo>
                <a:cubicBezTo>
                  <a:pt x="101555" y="80014"/>
                  <a:pt x="101650" y="79994"/>
                  <a:pt x="101739" y="79952"/>
                </a:cubicBezTo>
                <a:lnTo>
                  <a:pt x="101739" y="79952"/>
                </a:lnTo>
                <a:lnTo>
                  <a:pt x="98584" y="86298"/>
                </a:lnTo>
                <a:lnTo>
                  <a:pt x="88274" y="80869"/>
                </a:lnTo>
                <a:lnTo>
                  <a:pt x="80915" y="77059"/>
                </a:lnTo>
                <a:cubicBezTo>
                  <a:pt x="75653" y="74368"/>
                  <a:pt x="70759" y="71915"/>
                  <a:pt x="65937" y="69570"/>
                </a:cubicBezTo>
                <a:cubicBezTo>
                  <a:pt x="65842" y="69534"/>
                  <a:pt x="65759" y="69510"/>
                  <a:pt x="65652" y="69510"/>
                </a:cubicBezTo>
                <a:cubicBezTo>
                  <a:pt x="65425" y="69510"/>
                  <a:pt x="65223" y="69629"/>
                  <a:pt x="65104" y="69843"/>
                </a:cubicBezTo>
                <a:cubicBezTo>
                  <a:pt x="65068" y="69903"/>
                  <a:pt x="65044" y="69974"/>
                  <a:pt x="65021" y="70034"/>
                </a:cubicBezTo>
                <a:lnTo>
                  <a:pt x="12466" y="42566"/>
                </a:lnTo>
                <a:lnTo>
                  <a:pt x="1584" y="36851"/>
                </a:lnTo>
                <a:lnTo>
                  <a:pt x="2965" y="34149"/>
                </a:lnTo>
                <a:lnTo>
                  <a:pt x="5406" y="29791"/>
                </a:lnTo>
                <a:lnTo>
                  <a:pt x="8252" y="24862"/>
                </a:lnTo>
                <a:cubicBezTo>
                  <a:pt x="9407" y="22862"/>
                  <a:pt x="10621" y="20754"/>
                  <a:pt x="11812" y="18599"/>
                </a:cubicBezTo>
                <a:cubicBezTo>
                  <a:pt x="13859" y="14896"/>
                  <a:pt x="15931" y="11039"/>
                  <a:pt x="18122" y="6824"/>
                </a:cubicBezTo>
                <a:cubicBezTo>
                  <a:pt x="18285" y="6889"/>
                  <a:pt x="18456" y="6912"/>
                  <a:pt x="18627" y="6912"/>
                </a:cubicBezTo>
                <a:cubicBezTo>
                  <a:pt x="18829" y="6912"/>
                  <a:pt x="19030" y="6880"/>
                  <a:pt x="19217" y="6848"/>
                </a:cubicBezTo>
                <a:cubicBezTo>
                  <a:pt x="19324" y="6824"/>
                  <a:pt x="19467" y="6800"/>
                  <a:pt x="19574" y="6800"/>
                </a:cubicBezTo>
                <a:cubicBezTo>
                  <a:pt x="19610" y="7407"/>
                  <a:pt x="18920" y="9646"/>
                  <a:pt x="14693" y="17361"/>
                </a:cubicBezTo>
                <a:cubicBezTo>
                  <a:pt x="14621" y="17516"/>
                  <a:pt x="14586" y="17694"/>
                  <a:pt x="14645" y="17861"/>
                </a:cubicBezTo>
                <a:cubicBezTo>
                  <a:pt x="14693" y="18016"/>
                  <a:pt x="14812" y="18159"/>
                  <a:pt x="14967" y="18230"/>
                </a:cubicBezTo>
                <a:lnTo>
                  <a:pt x="15800" y="18659"/>
                </a:lnTo>
                <a:cubicBezTo>
                  <a:pt x="15893" y="18707"/>
                  <a:pt x="15992" y="18730"/>
                  <a:pt x="16090" y="18730"/>
                </a:cubicBezTo>
                <a:cubicBezTo>
                  <a:pt x="16308" y="18730"/>
                  <a:pt x="16519" y="18617"/>
                  <a:pt x="16634" y="18420"/>
                </a:cubicBezTo>
                <a:cubicBezTo>
                  <a:pt x="17491" y="16968"/>
                  <a:pt x="18360" y="15563"/>
                  <a:pt x="19217" y="14206"/>
                </a:cubicBezTo>
                <a:lnTo>
                  <a:pt x="24920" y="3157"/>
                </a:lnTo>
                <a:lnTo>
                  <a:pt x="26480" y="3990"/>
                </a:lnTo>
                <a:cubicBezTo>
                  <a:pt x="26568" y="4040"/>
                  <a:pt x="26672" y="4067"/>
                  <a:pt x="26777" y="4067"/>
                </a:cubicBezTo>
                <a:cubicBezTo>
                  <a:pt x="26898" y="4067"/>
                  <a:pt x="27021" y="4031"/>
                  <a:pt x="27123" y="3954"/>
                </a:cubicBezTo>
                <a:lnTo>
                  <a:pt x="27206" y="3907"/>
                </a:lnTo>
                <a:cubicBezTo>
                  <a:pt x="27385" y="3812"/>
                  <a:pt x="27504" y="3633"/>
                  <a:pt x="27540" y="3419"/>
                </a:cubicBezTo>
                <a:cubicBezTo>
                  <a:pt x="27552" y="3216"/>
                  <a:pt x="27480" y="3014"/>
                  <a:pt x="27325" y="2871"/>
                </a:cubicBezTo>
                <a:cubicBezTo>
                  <a:pt x="26337" y="1990"/>
                  <a:pt x="26051" y="1526"/>
                  <a:pt x="25956" y="1335"/>
                </a:cubicBezTo>
                <a:cubicBezTo>
                  <a:pt x="26044" y="1312"/>
                  <a:pt x="26197" y="1288"/>
                  <a:pt x="26453" y="1288"/>
                </a:cubicBezTo>
                <a:close/>
                <a:moveTo>
                  <a:pt x="26483" y="1"/>
                </a:moveTo>
                <a:cubicBezTo>
                  <a:pt x="25354" y="1"/>
                  <a:pt x="24957" y="338"/>
                  <a:pt x="24754" y="716"/>
                </a:cubicBezTo>
                <a:cubicBezTo>
                  <a:pt x="24599" y="1014"/>
                  <a:pt x="24587" y="1311"/>
                  <a:pt x="24694" y="1633"/>
                </a:cubicBezTo>
                <a:cubicBezTo>
                  <a:pt x="24623" y="1633"/>
                  <a:pt x="24527" y="1633"/>
                  <a:pt x="24456" y="1668"/>
                </a:cubicBezTo>
                <a:cubicBezTo>
                  <a:pt x="24289" y="1716"/>
                  <a:pt x="24158" y="1835"/>
                  <a:pt x="24087" y="1978"/>
                </a:cubicBezTo>
                <a:lnTo>
                  <a:pt x="18920" y="11991"/>
                </a:lnTo>
                <a:cubicBezTo>
                  <a:pt x="21122" y="7467"/>
                  <a:pt x="21003" y="6538"/>
                  <a:pt x="20598" y="5967"/>
                </a:cubicBezTo>
                <a:cubicBezTo>
                  <a:pt x="20343" y="5609"/>
                  <a:pt x="19977" y="5516"/>
                  <a:pt x="19627" y="5516"/>
                </a:cubicBezTo>
                <a:cubicBezTo>
                  <a:pt x="19405" y="5516"/>
                  <a:pt x="19190" y="5553"/>
                  <a:pt x="19015" y="5586"/>
                </a:cubicBezTo>
                <a:cubicBezTo>
                  <a:pt x="18908" y="5597"/>
                  <a:pt x="18777" y="5621"/>
                  <a:pt x="18670" y="5621"/>
                </a:cubicBezTo>
                <a:lnTo>
                  <a:pt x="18670" y="5609"/>
                </a:lnTo>
                <a:cubicBezTo>
                  <a:pt x="18670" y="5312"/>
                  <a:pt x="18467" y="5062"/>
                  <a:pt x="18193" y="4978"/>
                </a:cubicBezTo>
                <a:cubicBezTo>
                  <a:pt x="18142" y="4965"/>
                  <a:pt x="18089" y="4959"/>
                  <a:pt x="18038" y="4959"/>
                </a:cubicBezTo>
                <a:cubicBezTo>
                  <a:pt x="17805" y="4959"/>
                  <a:pt x="17586" y="5088"/>
                  <a:pt x="17479" y="5312"/>
                </a:cubicBezTo>
                <a:cubicBezTo>
                  <a:pt x="15122" y="9884"/>
                  <a:pt x="12907" y="14015"/>
                  <a:pt x="10716" y="17980"/>
                </a:cubicBezTo>
                <a:cubicBezTo>
                  <a:pt x="9526" y="20135"/>
                  <a:pt x="8335" y="22230"/>
                  <a:pt x="7180" y="24231"/>
                </a:cubicBezTo>
                <a:lnTo>
                  <a:pt x="5930" y="26350"/>
                </a:lnTo>
                <a:lnTo>
                  <a:pt x="1858" y="33541"/>
                </a:lnTo>
                <a:lnTo>
                  <a:pt x="167" y="36816"/>
                </a:lnTo>
                <a:cubicBezTo>
                  <a:pt x="1" y="37125"/>
                  <a:pt x="120" y="37506"/>
                  <a:pt x="429" y="37661"/>
                </a:cubicBezTo>
                <a:lnTo>
                  <a:pt x="11883" y="43674"/>
                </a:lnTo>
                <a:lnTo>
                  <a:pt x="99072" y="89263"/>
                </a:lnTo>
                <a:cubicBezTo>
                  <a:pt x="99168" y="89310"/>
                  <a:pt x="99275" y="89334"/>
                  <a:pt x="99370" y="89334"/>
                </a:cubicBezTo>
                <a:cubicBezTo>
                  <a:pt x="99430" y="89334"/>
                  <a:pt x="99513" y="89322"/>
                  <a:pt x="99573" y="89310"/>
                </a:cubicBezTo>
                <a:cubicBezTo>
                  <a:pt x="99727" y="89251"/>
                  <a:pt x="99870" y="89143"/>
                  <a:pt x="99942" y="88989"/>
                </a:cubicBezTo>
                <a:lnTo>
                  <a:pt x="120444" y="47365"/>
                </a:lnTo>
                <a:cubicBezTo>
                  <a:pt x="120563" y="47055"/>
                  <a:pt x="120444" y="46686"/>
                  <a:pt x="120147" y="46519"/>
                </a:cubicBezTo>
                <a:lnTo>
                  <a:pt x="100585" y="36042"/>
                </a:lnTo>
                <a:lnTo>
                  <a:pt x="85321" y="27814"/>
                </a:lnTo>
                <a:cubicBezTo>
                  <a:pt x="85222" y="27762"/>
                  <a:pt x="85117" y="27736"/>
                  <a:pt x="85013" y="27736"/>
                </a:cubicBezTo>
                <a:cubicBezTo>
                  <a:pt x="84791" y="27736"/>
                  <a:pt x="84577" y="27853"/>
                  <a:pt x="84464" y="28065"/>
                </a:cubicBezTo>
                <a:cubicBezTo>
                  <a:pt x="84416" y="28160"/>
                  <a:pt x="84392" y="28243"/>
                  <a:pt x="84392" y="28338"/>
                </a:cubicBezTo>
                <a:cubicBezTo>
                  <a:pt x="84309" y="28303"/>
                  <a:pt x="84249" y="28267"/>
                  <a:pt x="84178" y="28231"/>
                </a:cubicBezTo>
                <a:lnTo>
                  <a:pt x="84309" y="27981"/>
                </a:lnTo>
                <a:cubicBezTo>
                  <a:pt x="84475" y="27660"/>
                  <a:pt x="84356" y="27291"/>
                  <a:pt x="84059" y="27124"/>
                </a:cubicBezTo>
                <a:cubicBezTo>
                  <a:pt x="72260" y="20730"/>
                  <a:pt x="61258" y="14706"/>
                  <a:pt x="50412" y="8705"/>
                </a:cubicBezTo>
                <a:cubicBezTo>
                  <a:pt x="46268" y="6502"/>
                  <a:pt x="42089" y="4657"/>
                  <a:pt x="37624" y="3050"/>
                </a:cubicBezTo>
                <a:cubicBezTo>
                  <a:pt x="37552" y="3025"/>
                  <a:pt x="37478" y="3013"/>
                  <a:pt x="37405" y="3013"/>
                </a:cubicBezTo>
                <a:cubicBezTo>
                  <a:pt x="37165" y="3013"/>
                  <a:pt x="36939" y="3143"/>
                  <a:pt x="36839" y="3371"/>
                </a:cubicBezTo>
                <a:cubicBezTo>
                  <a:pt x="36839" y="3395"/>
                  <a:pt x="36827" y="3395"/>
                  <a:pt x="36827" y="3407"/>
                </a:cubicBezTo>
                <a:lnTo>
                  <a:pt x="34279" y="1918"/>
                </a:lnTo>
                <a:cubicBezTo>
                  <a:pt x="34231" y="1883"/>
                  <a:pt x="34207" y="1871"/>
                  <a:pt x="34160" y="1859"/>
                </a:cubicBezTo>
                <a:cubicBezTo>
                  <a:pt x="32695" y="1383"/>
                  <a:pt x="31385" y="978"/>
                  <a:pt x="30195" y="621"/>
                </a:cubicBezTo>
                <a:cubicBezTo>
                  <a:pt x="30183" y="621"/>
                  <a:pt x="30111" y="597"/>
                  <a:pt x="30111" y="597"/>
                </a:cubicBezTo>
                <a:cubicBezTo>
                  <a:pt x="28421" y="166"/>
                  <a:pt x="27272" y="1"/>
                  <a:pt x="264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0"/>
          <p:cNvSpPr/>
          <p:nvPr/>
        </p:nvSpPr>
        <p:spPr>
          <a:xfrm>
            <a:off x="2844107" y="-1939562"/>
            <a:ext cx="3758790" cy="2778388"/>
          </a:xfrm>
          <a:custGeom>
            <a:avLst/>
            <a:gdLst/>
            <a:ahLst/>
            <a:cxnLst/>
            <a:rect l="l" t="t" r="r" b="b"/>
            <a:pathLst>
              <a:path w="119147" h="88070" extrusionOk="0">
                <a:moveTo>
                  <a:pt x="25767" y="0"/>
                </a:moveTo>
                <a:cubicBezTo>
                  <a:pt x="24236" y="0"/>
                  <a:pt x="23941" y="716"/>
                  <a:pt x="26183" y="2690"/>
                </a:cubicBezTo>
                <a:cubicBezTo>
                  <a:pt x="26135" y="2702"/>
                  <a:pt x="26099" y="2725"/>
                  <a:pt x="26063" y="2761"/>
                </a:cubicBezTo>
                <a:lnTo>
                  <a:pt x="23932" y="1630"/>
                </a:lnTo>
                <a:lnTo>
                  <a:pt x="17932" y="13262"/>
                </a:lnTo>
                <a:cubicBezTo>
                  <a:pt x="17110" y="14560"/>
                  <a:pt x="16253" y="15965"/>
                  <a:pt x="15360" y="17453"/>
                </a:cubicBezTo>
                <a:cubicBezTo>
                  <a:pt x="15145" y="17346"/>
                  <a:pt x="14729" y="17120"/>
                  <a:pt x="14526" y="17013"/>
                </a:cubicBezTo>
                <a:cubicBezTo>
                  <a:pt x="20163" y="6723"/>
                  <a:pt x="19924" y="5511"/>
                  <a:pt x="18903" y="5511"/>
                </a:cubicBezTo>
                <a:cubicBezTo>
                  <a:pt x="18588" y="5511"/>
                  <a:pt x="18198" y="5626"/>
                  <a:pt x="17883" y="5626"/>
                </a:cubicBezTo>
                <a:cubicBezTo>
                  <a:pt x="17550" y="5626"/>
                  <a:pt x="17300" y="5497"/>
                  <a:pt x="17312" y="4964"/>
                </a:cubicBezTo>
                <a:lnTo>
                  <a:pt x="17312" y="4964"/>
                </a:lnTo>
                <a:cubicBezTo>
                  <a:pt x="15110" y="9214"/>
                  <a:pt x="12859" y="13465"/>
                  <a:pt x="10538" y="17644"/>
                </a:cubicBezTo>
                <a:cubicBezTo>
                  <a:pt x="9383" y="19739"/>
                  <a:pt x="8192" y="21823"/>
                  <a:pt x="6978" y="23907"/>
                </a:cubicBezTo>
                <a:cubicBezTo>
                  <a:pt x="6347" y="24990"/>
                  <a:pt x="5716" y="26085"/>
                  <a:pt x="5073" y="27169"/>
                </a:cubicBezTo>
                <a:cubicBezTo>
                  <a:pt x="3942" y="29181"/>
                  <a:pt x="2834" y="31181"/>
                  <a:pt x="1703" y="33193"/>
                </a:cubicBezTo>
                <a:lnTo>
                  <a:pt x="1" y="36468"/>
                </a:lnTo>
                <a:lnTo>
                  <a:pt x="11443" y="42480"/>
                </a:lnTo>
                <a:cubicBezTo>
                  <a:pt x="41208" y="58054"/>
                  <a:pt x="69986" y="73079"/>
                  <a:pt x="98644" y="88069"/>
                </a:cubicBezTo>
                <a:cubicBezTo>
                  <a:pt x="105478" y="74199"/>
                  <a:pt x="112289" y="60340"/>
                  <a:pt x="119147" y="46457"/>
                </a:cubicBezTo>
                <a:cubicBezTo>
                  <a:pt x="112622" y="42957"/>
                  <a:pt x="106097" y="39468"/>
                  <a:pt x="99549" y="35980"/>
                </a:cubicBezTo>
                <a:cubicBezTo>
                  <a:pt x="94477" y="33241"/>
                  <a:pt x="89405" y="30503"/>
                  <a:pt x="84297" y="27740"/>
                </a:cubicBezTo>
                <a:lnTo>
                  <a:pt x="84297" y="27740"/>
                </a:lnTo>
                <a:cubicBezTo>
                  <a:pt x="89440" y="30562"/>
                  <a:pt x="94536" y="33336"/>
                  <a:pt x="99585" y="36110"/>
                </a:cubicBezTo>
                <a:cubicBezTo>
                  <a:pt x="102109" y="37492"/>
                  <a:pt x="104633" y="38861"/>
                  <a:pt x="107145" y="40230"/>
                </a:cubicBezTo>
                <a:cubicBezTo>
                  <a:pt x="111050" y="42349"/>
                  <a:pt x="114967" y="44445"/>
                  <a:pt x="118873" y="46564"/>
                </a:cubicBezTo>
                <a:cubicBezTo>
                  <a:pt x="115456" y="53386"/>
                  <a:pt x="112062" y="60209"/>
                  <a:pt x="108657" y="67007"/>
                </a:cubicBezTo>
                <a:cubicBezTo>
                  <a:pt x="105264" y="73853"/>
                  <a:pt x="101871" y="80711"/>
                  <a:pt x="98465" y="87593"/>
                </a:cubicBezTo>
                <a:cubicBezTo>
                  <a:pt x="92250" y="84331"/>
                  <a:pt x="85976" y="81045"/>
                  <a:pt x="79665" y="77735"/>
                </a:cubicBezTo>
                <a:cubicBezTo>
                  <a:pt x="74796" y="75211"/>
                  <a:pt x="69890" y="72663"/>
                  <a:pt x="64925" y="70079"/>
                </a:cubicBezTo>
                <a:cubicBezTo>
                  <a:pt x="64945" y="70077"/>
                  <a:pt x="64966" y="70077"/>
                  <a:pt x="64988" y="70077"/>
                </a:cubicBezTo>
                <a:cubicBezTo>
                  <a:pt x="65085" y="70077"/>
                  <a:pt x="65204" y="70088"/>
                  <a:pt x="65300" y="70088"/>
                </a:cubicBezTo>
                <a:cubicBezTo>
                  <a:pt x="65537" y="70088"/>
                  <a:pt x="65632" y="70019"/>
                  <a:pt x="64902" y="69543"/>
                </a:cubicBezTo>
                <a:lnTo>
                  <a:pt x="64902" y="69543"/>
                </a:lnTo>
                <a:cubicBezTo>
                  <a:pt x="69986" y="71996"/>
                  <a:pt x="74962" y="74496"/>
                  <a:pt x="79880" y="77008"/>
                </a:cubicBezTo>
                <a:cubicBezTo>
                  <a:pt x="82332" y="78294"/>
                  <a:pt x="84773" y="79556"/>
                  <a:pt x="87214" y="80818"/>
                </a:cubicBezTo>
                <a:cubicBezTo>
                  <a:pt x="90845" y="82735"/>
                  <a:pt x="94477" y="84640"/>
                  <a:pt x="98108" y="86557"/>
                </a:cubicBezTo>
                <a:cubicBezTo>
                  <a:pt x="99239" y="84271"/>
                  <a:pt x="100382" y="81997"/>
                  <a:pt x="101513" y="79699"/>
                </a:cubicBezTo>
                <a:cubicBezTo>
                  <a:pt x="102335" y="78068"/>
                  <a:pt x="103156" y="76425"/>
                  <a:pt x="103990" y="74794"/>
                </a:cubicBezTo>
                <a:cubicBezTo>
                  <a:pt x="105359" y="72103"/>
                  <a:pt x="106716" y="69424"/>
                  <a:pt x="108086" y="66721"/>
                </a:cubicBezTo>
                <a:cubicBezTo>
                  <a:pt x="109455" y="64042"/>
                  <a:pt x="110824" y="61352"/>
                  <a:pt x="112193" y="58673"/>
                </a:cubicBezTo>
                <a:cubicBezTo>
                  <a:pt x="112991" y="57101"/>
                  <a:pt x="113789" y="55506"/>
                  <a:pt x="114598" y="53922"/>
                </a:cubicBezTo>
                <a:cubicBezTo>
                  <a:pt x="115789" y="51541"/>
                  <a:pt x="116980" y="49160"/>
                  <a:pt x="118182" y="46767"/>
                </a:cubicBezTo>
                <a:cubicBezTo>
                  <a:pt x="114325" y="44683"/>
                  <a:pt x="110455" y="42599"/>
                  <a:pt x="106585" y="40504"/>
                </a:cubicBezTo>
                <a:cubicBezTo>
                  <a:pt x="103966" y="39087"/>
                  <a:pt x="101335" y="37670"/>
                  <a:pt x="98692" y="36265"/>
                </a:cubicBezTo>
                <a:cubicBezTo>
                  <a:pt x="93393" y="33443"/>
                  <a:pt x="88036" y="30646"/>
                  <a:pt x="82582" y="27883"/>
                </a:cubicBezTo>
                <a:cubicBezTo>
                  <a:pt x="82690" y="27669"/>
                  <a:pt x="82916" y="27276"/>
                  <a:pt x="83011" y="27062"/>
                </a:cubicBezTo>
                <a:cubicBezTo>
                  <a:pt x="71879" y="21037"/>
                  <a:pt x="60687" y="14906"/>
                  <a:pt x="49376" y="8643"/>
                </a:cubicBezTo>
                <a:cubicBezTo>
                  <a:pt x="44637" y="6119"/>
                  <a:pt x="40351" y="4333"/>
                  <a:pt x="36684" y="3011"/>
                </a:cubicBezTo>
                <a:lnTo>
                  <a:pt x="36684" y="3011"/>
                </a:lnTo>
                <a:cubicBezTo>
                  <a:pt x="48864" y="10155"/>
                  <a:pt x="61580" y="17334"/>
                  <a:pt x="74534" y="24478"/>
                </a:cubicBezTo>
                <a:cubicBezTo>
                  <a:pt x="81011" y="28050"/>
                  <a:pt x="87559" y="31622"/>
                  <a:pt x="94120" y="35194"/>
                </a:cubicBezTo>
                <a:cubicBezTo>
                  <a:pt x="97406" y="36980"/>
                  <a:pt x="100680" y="38742"/>
                  <a:pt x="103966" y="40528"/>
                </a:cubicBezTo>
                <a:cubicBezTo>
                  <a:pt x="108157" y="42778"/>
                  <a:pt x="112336" y="45040"/>
                  <a:pt x="116515" y="47290"/>
                </a:cubicBezTo>
                <a:cubicBezTo>
                  <a:pt x="113693" y="52934"/>
                  <a:pt x="110872" y="58554"/>
                  <a:pt x="108074" y="64162"/>
                </a:cubicBezTo>
                <a:cubicBezTo>
                  <a:pt x="105621" y="69043"/>
                  <a:pt x="103168" y="73913"/>
                  <a:pt x="100739" y="78735"/>
                </a:cubicBezTo>
                <a:cubicBezTo>
                  <a:pt x="103037" y="74068"/>
                  <a:pt x="105419" y="69198"/>
                  <a:pt x="107836" y="64257"/>
                </a:cubicBezTo>
                <a:cubicBezTo>
                  <a:pt x="110586" y="58685"/>
                  <a:pt x="113360" y="53029"/>
                  <a:pt x="116110" y="47421"/>
                </a:cubicBezTo>
                <a:cubicBezTo>
                  <a:pt x="113729" y="46147"/>
                  <a:pt x="111372" y="44873"/>
                  <a:pt x="109002" y="43611"/>
                </a:cubicBezTo>
                <a:cubicBezTo>
                  <a:pt x="107395" y="42730"/>
                  <a:pt x="105800" y="41873"/>
                  <a:pt x="104228" y="41004"/>
                </a:cubicBezTo>
                <a:cubicBezTo>
                  <a:pt x="101109" y="39313"/>
                  <a:pt x="98061" y="37611"/>
                  <a:pt x="95120" y="35932"/>
                </a:cubicBezTo>
                <a:cubicBezTo>
                  <a:pt x="74177" y="24264"/>
                  <a:pt x="55008" y="14358"/>
                  <a:pt x="36279" y="3607"/>
                </a:cubicBezTo>
                <a:lnTo>
                  <a:pt x="33243" y="1821"/>
                </a:lnTo>
                <a:cubicBezTo>
                  <a:pt x="31778" y="1344"/>
                  <a:pt x="30433" y="928"/>
                  <a:pt x="29242" y="570"/>
                </a:cubicBezTo>
                <a:cubicBezTo>
                  <a:pt x="27851" y="222"/>
                  <a:pt x="26618" y="0"/>
                  <a:pt x="257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0"/>
          <p:cNvSpPr/>
          <p:nvPr/>
        </p:nvSpPr>
        <p:spPr>
          <a:xfrm>
            <a:off x="272374" y="259993"/>
            <a:ext cx="630319" cy="560000"/>
          </a:xfrm>
          <a:custGeom>
            <a:avLst/>
            <a:gdLst/>
            <a:ahLst/>
            <a:cxnLst/>
            <a:rect l="l" t="t" r="r" b="b"/>
            <a:pathLst>
              <a:path w="19980" h="17751" extrusionOk="0">
                <a:moveTo>
                  <a:pt x="11252" y="13609"/>
                </a:moveTo>
                <a:lnTo>
                  <a:pt x="11252" y="13609"/>
                </a:lnTo>
                <a:cubicBezTo>
                  <a:pt x="9823" y="13954"/>
                  <a:pt x="8526" y="14407"/>
                  <a:pt x="7240" y="14823"/>
                </a:cubicBezTo>
                <a:cubicBezTo>
                  <a:pt x="8466" y="14252"/>
                  <a:pt x="9728" y="13776"/>
                  <a:pt x="11252" y="13609"/>
                </a:cubicBezTo>
                <a:close/>
                <a:moveTo>
                  <a:pt x="11288" y="0"/>
                </a:moveTo>
                <a:cubicBezTo>
                  <a:pt x="11040" y="310"/>
                  <a:pt x="10662" y="501"/>
                  <a:pt x="10083" y="501"/>
                </a:cubicBezTo>
                <a:cubicBezTo>
                  <a:pt x="9883" y="501"/>
                  <a:pt x="9658" y="478"/>
                  <a:pt x="9407" y="429"/>
                </a:cubicBezTo>
                <a:cubicBezTo>
                  <a:pt x="9323" y="512"/>
                  <a:pt x="9145" y="714"/>
                  <a:pt x="9061" y="798"/>
                </a:cubicBezTo>
                <a:cubicBezTo>
                  <a:pt x="7049" y="2977"/>
                  <a:pt x="5144" y="5251"/>
                  <a:pt x="2358" y="6382"/>
                </a:cubicBezTo>
                <a:cubicBezTo>
                  <a:pt x="4251" y="5858"/>
                  <a:pt x="5906" y="4965"/>
                  <a:pt x="7156" y="3477"/>
                </a:cubicBezTo>
                <a:cubicBezTo>
                  <a:pt x="7077" y="3388"/>
                  <a:pt x="7004" y="3319"/>
                  <a:pt x="6937" y="3319"/>
                </a:cubicBezTo>
                <a:cubicBezTo>
                  <a:pt x="6914" y="3319"/>
                  <a:pt x="6892" y="3327"/>
                  <a:pt x="6871" y="3346"/>
                </a:cubicBezTo>
                <a:cubicBezTo>
                  <a:pt x="6898" y="3319"/>
                  <a:pt x="6924" y="3307"/>
                  <a:pt x="6949" y="3307"/>
                </a:cubicBezTo>
                <a:cubicBezTo>
                  <a:pt x="7015" y="3307"/>
                  <a:pt x="7080" y="3383"/>
                  <a:pt x="7156" y="3477"/>
                </a:cubicBezTo>
                <a:cubicBezTo>
                  <a:pt x="7252" y="3632"/>
                  <a:pt x="7395" y="3822"/>
                  <a:pt x="7537" y="3893"/>
                </a:cubicBezTo>
                <a:cubicBezTo>
                  <a:pt x="6930" y="6334"/>
                  <a:pt x="4025" y="5632"/>
                  <a:pt x="2882" y="7382"/>
                </a:cubicBezTo>
                <a:cubicBezTo>
                  <a:pt x="2739" y="7144"/>
                  <a:pt x="2418" y="6668"/>
                  <a:pt x="2275" y="6406"/>
                </a:cubicBezTo>
                <a:cubicBezTo>
                  <a:pt x="1632" y="6668"/>
                  <a:pt x="965" y="6846"/>
                  <a:pt x="239" y="6930"/>
                </a:cubicBezTo>
                <a:cubicBezTo>
                  <a:pt x="1" y="7060"/>
                  <a:pt x="36" y="7656"/>
                  <a:pt x="156" y="8358"/>
                </a:cubicBezTo>
                <a:cubicBezTo>
                  <a:pt x="711" y="8519"/>
                  <a:pt x="1235" y="8588"/>
                  <a:pt x="1736" y="8588"/>
                </a:cubicBezTo>
                <a:cubicBezTo>
                  <a:pt x="3756" y="8588"/>
                  <a:pt x="5382" y="7460"/>
                  <a:pt x="7061" y="6668"/>
                </a:cubicBezTo>
                <a:lnTo>
                  <a:pt x="7061" y="6668"/>
                </a:lnTo>
                <a:cubicBezTo>
                  <a:pt x="6323" y="7275"/>
                  <a:pt x="5561" y="8156"/>
                  <a:pt x="4430" y="8215"/>
                </a:cubicBezTo>
                <a:cubicBezTo>
                  <a:pt x="3124" y="8449"/>
                  <a:pt x="2253" y="9166"/>
                  <a:pt x="1032" y="9166"/>
                </a:cubicBezTo>
                <a:cubicBezTo>
                  <a:pt x="885" y="9166"/>
                  <a:pt x="732" y="9155"/>
                  <a:pt x="572" y="9132"/>
                </a:cubicBezTo>
                <a:lnTo>
                  <a:pt x="322" y="9061"/>
                </a:lnTo>
                <a:lnTo>
                  <a:pt x="322" y="9061"/>
                </a:lnTo>
                <a:cubicBezTo>
                  <a:pt x="394" y="9382"/>
                  <a:pt x="477" y="9716"/>
                  <a:pt x="537" y="10013"/>
                </a:cubicBezTo>
                <a:cubicBezTo>
                  <a:pt x="953" y="11406"/>
                  <a:pt x="1668" y="13311"/>
                  <a:pt x="2870" y="14311"/>
                </a:cubicBezTo>
                <a:cubicBezTo>
                  <a:pt x="3001" y="14240"/>
                  <a:pt x="3287" y="14109"/>
                  <a:pt x="3287" y="14109"/>
                </a:cubicBezTo>
                <a:cubicBezTo>
                  <a:pt x="3596" y="14585"/>
                  <a:pt x="3846" y="15145"/>
                  <a:pt x="4085" y="15681"/>
                </a:cubicBezTo>
                <a:cubicBezTo>
                  <a:pt x="5156" y="15478"/>
                  <a:pt x="6204" y="15157"/>
                  <a:pt x="7240" y="14823"/>
                </a:cubicBezTo>
                <a:lnTo>
                  <a:pt x="7240" y="14823"/>
                </a:lnTo>
                <a:cubicBezTo>
                  <a:pt x="6275" y="15276"/>
                  <a:pt x="5311" y="15776"/>
                  <a:pt x="4311" y="16193"/>
                </a:cubicBezTo>
                <a:cubicBezTo>
                  <a:pt x="4597" y="16812"/>
                  <a:pt x="4882" y="17347"/>
                  <a:pt x="5299" y="17598"/>
                </a:cubicBezTo>
                <a:cubicBezTo>
                  <a:pt x="5429" y="17706"/>
                  <a:pt x="5557" y="17751"/>
                  <a:pt x="5683" y="17751"/>
                </a:cubicBezTo>
                <a:cubicBezTo>
                  <a:pt x="6247" y="17751"/>
                  <a:pt x="6779" y="16852"/>
                  <a:pt x="7383" y="16764"/>
                </a:cubicBezTo>
                <a:cubicBezTo>
                  <a:pt x="7410" y="16765"/>
                  <a:pt x="7437" y="16765"/>
                  <a:pt x="7464" y="16765"/>
                </a:cubicBezTo>
                <a:cubicBezTo>
                  <a:pt x="9648" y="16765"/>
                  <a:pt x="11230" y="15353"/>
                  <a:pt x="13252" y="14847"/>
                </a:cubicBezTo>
                <a:cubicBezTo>
                  <a:pt x="14729" y="14430"/>
                  <a:pt x="15669" y="13252"/>
                  <a:pt x="16503" y="12085"/>
                </a:cubicBezTo>
                <a:cubicBezTo>
                  <a:pt x="17515" y="10359"/>
                  <a:pt x="19825" y="9549"/>
                  <a:pt x="19968" y="7572"/>
                </a:cubicBezTo>
                <a:cubicBezTo>
                  <a:pt x="19979" y="5739"/>
                  <a:pt x="16443" y="3703"/>
                  <a:pt x="14598" y="3667"/>
                </a:cubicBezTo>
                <a:cubicBezTo>
                  <a:pt x="14372" y="3489"/>
                  <a:pt x="13943" y="3120"/>
                  <a:pt x="13717" y="2929"/>
                </a:cubicBezTo>
                <a:cubicBezTo>
                  <a:pt x="14907" y="2405"/>
                  <a:pt x="12300" y="1024"/>
                  <a:pt x="112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0"/>
          <p:cNvSpPr/>
          <p:nvPr/>
        </p:nvSpPr>
        <p:spPr>
          <a:xfrm>
            <a:off x="7786298" y="4030020"/>
            <a:ext cx="1145269" cy="987721"/>
          </a:xfrm>
          <a:custGeom>
            <a:avLst/>
            <a:gdLst/>
            <a:ahLst/>
            <a:cxnLst/>
            <a:rect l="l" t="t" r="r" b="b"/>
            <a:pathLst>
              <a:path w="36303" h="31309" extrusionOk="0">
                <a:moveTo>
                  <a:pt x="21122" y="5806"/>
                </a:moveTo>
                <a:cubicBezTo>
                  <a:pt x="19205" y="6723"/>
                  <a:pt x="17181" y="7437"/>
                  <a:pt x="14419" y="7532"/>
                </a:cubicBezTo>
                <a:cubicBezTo>
                  <a:pt x="16884" y="7032"/>
                  <a:pt x="19027" y="6377"/>
                  <a:pt x="21122" y="5806"/>
                </a:cubicBezTo>
                <a:close/>
                <a:moveTo>
                  <a:pt x="29040" y="27570"/>
                </a:moveTo>
                <a:cubicBezTo>
                  <a:pt x="29028" y="27585"/>
                  <a:pt x="29011" y="27591"/>
                  <a:pt x="28990" y="27591"/>
                </a:cubicBezTo>
                <a:cubicBezTo>
                  <a:pt x="28989" y="27591"/>
                  <a:pt x="28989" y="27591"/>
                  <a:pt x="28988" y="27591"/>
                </a:cubicBezTo>
                <a:lnTo>
                  <a:pt x="28988" y="27591"/>
                </a:lnTo>
                <a:cubicBezTo>
                  <a:pt x="29009" y="27591"/>
                  <a:pt x="29026" y="27584"/>
                  <a:pt x="29040" y="27570"/>
                </a:cubicBezTo>
                <a:close/>
                <a:moveTo>
                  <a:pt x="22723" y="1"/>
                </a:moveTo>
                <a:cubicBezTo>
                  <a:pt x="21776" y="1"/>
                  <a:pt x="21107" y="1687"/>
                  <a:pt x="20110" y="1734"/>
                </a:cubicBezTo>
                <a:cubicBezTo>
                  <a:pt x="19779" y="1694"/>
                  <a:pt x="19459" y="1676"/>
                  <a:pt x="19149" y="1676"/>
                </a:cubicBezTo>
                <a:cubicBezTo>
                  <a:pt x="15621" y="1676"/>
                  <a:pt x="13337" y="4053"/>
                  <a:pt x="9966" y="4830"/>
                </a:cubicBezTo>
                <a:cubicBezTo>
                  <a:pt x="7311" y="5568"/>
                  <a:pt x="6085" y="7889"/>
                  <a:pt x="5120" y="10187"/>
                </a:cubicBezTo>
                <a:cubicBezTo>
                  <a:pt x="4168" y="13485"/>
                  <a:pt x="1" y="15236"/>
                  <a:pt x="1048" y="18927"/>
                </a:cubicBezTo>
                <a:cubicBezTo>
                  <a:pt x="2287" y="22260"/>
                  <a:pt x="11109" y="25153"/>
                  <a:pt x="14705" y="25332"/>
                </a:cubicBezTo>
                <a:cubicBezTo>
                  <a:pt x="15288" y="25654"/>
                  <a:pt x="16431" y="26273"/>
                  <a:pt x="17015" y="26582"/>
                </a:cubicBezTo>
                <a:cubicBezTo>
                  <a:pt x="15145" y="27380"/>
                  <a:pt x="21337" y="29654"/>
                  <a:pt x="24170" y="31309"/>
                </a:cubicBezTo>
                <a:cubicBezTo>
                  <a:pt x="24324" y="31009"/>
                  <a:pt x="24694" y="30811"/>
                  <a:pt x="25361" y="30811"/>
                </a:cubicBezTo>
                <a:cubicBezTo>
                  <a:pt x="25833" y="30811"/>
                  <a:pt x="26455" y="30910"/>
                  <a:pt x="27254" y="31142"/>
                </a:cubicBezTo>
                <a:cubicBezTo>
                  <a:pt x="27326" y="31035"/>
                  <a:pt x="27468" y="30821"/>
                  <a:pt x="27540" y="30714"/>
                </a:cubicBezTo>
                <a:cubicBezTo>
                  <a:pt x="29076" y="28213"/>
                  <a:pt x="30385" y="25011"/>
                  <a:pt x="33600" y="24201"/>
                </a:cubicBezTo>
                <a:lnTo>
                  <a:pt x="33600" y="24201"/>
                </a:lnTo>
                <a:cubicBezTo>
                  <a:pt x="31302" y="24296"/>
                  <a:pt x="29314" y="25249"/>
                  <a:pt x="28457" y="27225"/>
                </a:cubicBezTo>
                <a:cubicBezTo>
                  <a:pt x="28147" y="26939"/>
                  <a:pt x="27766" y="26558"/>
                  <a:pt x="27445" y="26392"/>
                </a:cubicBezTo>
                <a:cubicBezTo>
                  <a:pt x="26575" y="22403"/>
                  <a:pt x="31755" y="24761"/>
                  <a:pt x="32171" y="22082"/>
                </a:cubicBezTo>
                <a:cubicBezTo>
                  <a:pt x="32540" y="22617"/>
                  <a:pt x="33291" y="23665"/>
                  <a:pt x="33672" y="24201"/>
                </a:cubicBezTo>
                <a:cubicBezTo>
                  <a:pt x="34029" y="24125"/>
                  <a:pt x="34406" y="24080"/>
                  <a:pt x="34802" y="24080"/>
                </a:cubicBezTo>
                <a:cubicBezTo>
                  <a:pt x="35212" y="24080"/>
                  <a:pt x="35641" y="24128"/>
                  <a:pt x="36089" y="24237"/>
                </a:cubicBezTo>
                <a:cubicBezTo>
                  <a:pt x="36303" y="24082"/>
                  <a:pt x="35898" y="22891"/>
                  <a:pt x="35374" y="21439"/>
                </a:cubicBezTo>
                <a:cubicBezTo>
                  <a:pt x="33822" y="20354"/>
                  <a:pt x="32523" y="19970"/>
                  <a:pt x="31365" y="19970"/>
                </a:cubicBezTo>
                <a:cubicBezTo>
                  <a:pt x="29394" y="19970"/>
                  <a:pt x="27828" y="21081"/>
                  <a:pt x="26111" y="21748"/>
                </a:cubicBezTo>
                <a:cubicBezTo>
                  <a:pt x="26838" y="21000"/>
                  <a:pt x="27450" y="19782"/>
                  <a:pt x="28816" y="19782"/>
                </a:cubicBezTo>
                <a:cubicBezTo>
                  <a:pt x="28972" y="19782"/>
                  <a:pt x="29137" y="19797"/>
                  <a:pt x="29314" y="19831"/>
                </a:cubicBezTo>
                <a:cubicBezTo>
                  <a:pt x="29369" y="19833"/>
                  <a:pt x="29423" y="19834"/>
                  <a:pt x="29476" y="19834"/>
                </a:cubicBezTo>
                <a:cubicBezTo>
                  <a:pt x="30841" y="19834"/>
                  <a:pt x="31692" y="19232"/>
                  <a:pt x="32798" y="19232"/>
                </a:cubicBezTo>
                <a:cubicBezTo>
                  <a:pt x="33269" y="19232"/>
                  <a:pt x="33787" y="19341"/>
                  <a:pt x="34410" y="19653"/>
                </a:cubicBezTo>
                <a:lnTo>
                  <a:pt x="34803" y="19903"/>
                </a:lnTo>
                <a:cubicBezTo>
                  <a:pt x="34529" y="19200"/>
                  <a:pt x="34267" y="18486"/>
                  <a:pt x="34029" y="17879"/>
                </a:cubicBezTo>
                <a:cubicBezTo>
                  <a:pt x="32791" y="14819"/>
                  <a:pt x="31052" y="10556"/>
                  <a:pt x="28754" y="8056"/>
                </a:cubicBezTo>
                <a:cubicBezTo>
                  <a:pt x="28564" y="8163"/>
                  <a:pt x="28159" y="8366"/>
                  <a:pt x="28159" y="8366"/>
                </a:cubicBezTo>
                <a:cubicBezTo>
                  <a:pt x="27468" y="7270"/>
                  <a:pt x="26837" y="6020"/>
                  <a:pt x="26254" y="4818"/>
                </a:cubicBezTo>
                <a:cubicBezTo>
                  <a:pt x="24516" y="4961"/>
                  <a:pt x="22825" y="5353"/>
                  <a:pt x="21122" y="5806"/>
                </a:cubicBezTo>
                <a:cubicBezTo>
                  <a:pt x="22658" y="5080"/>
                  <a:pt x="24135" y="4282"/>
                  <a:pt x="25706" y="3687"/>
                </a:cubicBezTo>
                <a:cubicBezTo>
                  <a:pt x="25028" y="2282"/>
                  <a:pt x="24349" y="1067"/>
                  <a:pt x="23551" y="424"/>
                </a:cubicBezTo>
                <a:cubicBezTo>
                  <a:pt x="23248" y="121"/>
                  <a:pt x="22975" y="1"/>
                  <a:pt x="22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9" name="Google Shape;709;p30"/>
          <p:cNvGrpSpPr/>
          <p:nvPr/>
        </p:nvGrpSpPr>
        <p:grpSpPr>
          <a:xfrm>
            <a:off x="6311002" y="102370"/>
            <a:ext cx="2476722" cy="875246"/>
            <a:chOff x="-7151200" y="-2136100"/>
            <a:chExt cx="1714825" cy="606000"/>
          </a:xfrm>
        </p:grpSpPr>
        <p:sp>
          <p:nvSpPr>
            <p:cNvPr id="710" name="Google Shape;710;p30"/>
            <p:cNvSpPr/>
            <p:nvPr/>
          </p:nvSpPr>
          <p:spPr>
            <a:xfrm>
              <a:off x="-7151200" y="-1942725"/>
              <a:ext cx="43775" cy="39375"/>
            </a:xfrm>
            <a:custGeom>
              <a:avLst/>
              <a:gdLst/>
              <a:ahLst/>
              <a:cxnLst/>
              <a:rect l="l" t="t" r="r" b="b"/>
              <a:pathLst>
                <a:path w="1751" h="1575" extrusionOk="0">
                  <a:moveTo>
                    <a:pt x="1096" y="265"/>
                  </a:moveTo>
                  <a:cubicBezTo>
                    <a:pt x="1251" y="360"/>
                    <a:pt x="1334" y="419"/>
                    <a:pt x="1429" y="479"/>
                  </a:cubicBezTo>
                  <a:cubicBezTo>
                    <a:pt x="1322" y="419"/>
                    <a:pt x="1203" y="360"/>
                    <a:pt x="1096" y="265"/>
                  </a:cubicBezTo>
                  <a:close/>
                  <a:moveTo>
                    <a:pt x="798" y="1384"/>
                  </a:moveTo>
                  <a:cubicBezTo>
                    <a:pt x="798" y="1396"/>
                    <a:pt x="822" y="1420"/>
                    <a:pt x="822" y="1420"/>
                  </a:cubicBezTo>
                  <a:cubicBezTo>
                    <a:pt x="798" y="1420"/>
                    <a:pt x="798" y="1396"/>
                    <a:pt x="798" y="1384"/>
                  </a:cubicBezTo>
                  <a:close/>
                  <a:moveTo>
                    <a:pt x="859" y="0"/>
                  </a:moveTo>
                  <a:cubicBezTo>
                    <a:pt x="781" y="0"/>
                    <a:pt x="700" y="24"/>
                    <a:pt x="619" y="50"/>
                  </a:cubicBezTo>
                  <a:cubicBezTo>
                    <a:pt x="453" y="122"/>
                    <a:pt x="203" y="62"/>
                    <a:pt x="84" y="229"/>
                  </a:cubicBezTo>
                  <a:cubicBezTo>
                    <a:pt x="0" y="384"/>
                    <a:pt x="227" y="741"/>
                    <a:pt x="358" y="860"/>
                  </a:cubicBezTo>
                  <a:cubicBezTo>
                    <a:pt x="369" y="896"/>
                    <a:pt x="381" y="955"/>
                    <a:pt x="405" y="979"/>
                  </a:cubicBezTo>
                  <a:cubicBezTo>
                    <a:pt x="401" y="978"/>
                    <a:pt x="396" y="978"/>
                    <a:pt x="393" y="978"/>
                  </a:cubicBezTo>
                  <a:cubicBezTo>
                    <a:pt x="310" y="978"/>
                    <a:pt x="443" y="1224"/>
                    <a:pt x="489" y="1372"/>
                  </a:cubicBezTo>
                  <a:cubicBezTo>
                    <a:pt x="494" y="1370"/>
                    <a:pt x="500" y="1369"/>
                    <a:pt x="506" y="1369"/>
                  </a:cubicBezTo>
                  <a:cubicBezTo>
                    <a:pt x="536" y="1369"/>
                    <a:pt x="568" y="1395"/>
                    <a:pt x="608" y="1455"/>
                  </a:cubicBezTo>
                  <a:lnTo>
                    <a:pt x="643" y="1455"/>
                  </a:lnTo>
                  <a:cubicBezTo>
                    <a:pt x="724" y="1442"/>
                    <a:pt x="815" y="1417"/>
                    <a:pt x="908" y="1417"/>
                  </a:cubicBezTo>
                  <a:cubicBezTo>
                    <a:pt x="979" y="1417"/>
                    <a:pt x="1052" y="1432"/>
                    <a:pt x="1120" y="1479"/>
                  </a:cubicBezTo>
                  <a:cubicBezTo>
                    <a:pt x="1044" y="1413"/>
                    <a:pt x="953" y="1377"/>
                    <a:pt x="865" y="1377"/>
                  </a:cubicBezTo>
                  <a:cubicBezTo>
                    <a:pt x="842" y="1377"/>
                    <a:pt x="820" y="1379"/>
                    <a:pt x="798" y="1384"/>
                  </a:cubicBezTo>
                  <a:lnTo>
                    <a:pt x="798" y="1324"/>
                  </a:lnTo>
                  <a:cubicBezTo>
                    <a:pt x="832" y="1291"/>
                    <a:pt x="860" y="1278"/>
                    <a:pt x="887" y="1278"/>
                  </a:cubicBezTo>
                  <a:cubicBezTo>
                    <a:pt x="917" y="1278"/>
                    <a:pt x="945" y="1294"/>
                    <a:pt x="977" y="1312"/>
                  </a:cubicBezTo>
                  <a:cubicBezTo>
                    <a:pt x="1014" y="1350"/>
                    <a:pt x="1051" y="1380"/>
                    <a:pt x="1100" y="1380"/>
                  </a:cubicBezTo>
                  <a:cubicBezTo>
                    <a:pt x="1113" y="1380"/>
                    <a:pt x="1128" y="1377"/>
                    <a:pt x="1143" y="1372"/>
                  </a:cubicBezTo>
                  <a:lnTo>
                    <a:pt x="1143" y="1372"/>
                  </a:lnTo>
                  <a:cubicBezTo>
                    <a:pt x="1143" y="1396"/>
                    <a:pt x="1131" y="1455"/>
                    <a:pt x="1120" y="1491"/>
                  </a:cubicBezTo>
                  <a:cubicBezTo>
                    <a:pt x="1143" y="1503"/>
                    <a:pt x="1179" y="1539"/>
                    <a:pt x="1191" y="1574"/>
                  </a:cubicBezTo>
                  <a:cubicBezTo>
                    <a:pt x="1203" y="1574"/>
                    <a:pt x="1239" y="1527"/>
                    <a:pt x="1274" y="1467"/>
                  </a:cubicBezTo>
                  <a:cubicBezTo>
                    <a:pt x="1262" y="1241"/>
                    <a:pt x="1084" y="1193"/>
                    <a:pt x="941" y="1134"/>
                  </a:cubicBezTo>
                  <a:cubicBezTo>
                    <a:pt x="963" y="1134"/>
                    <a:pt x="987" y="1131"/>
                    <a:pt x="1012" y="1131"/>
                  </a:cubicBezTo>
                  <a:cubicBezTo>
                    <a:pt x="1056" y="1131"/>
                    <a:pt x="1101" y="1140"/>
                    <a:pt x="1131" y="1193"/>
                  </a:cubicBezTo>
                  <a:cubicBezTo>
                    <a:pt x="1191" y="1265"/>
                    <a:pt x="1274" y="1265"/>
                    <a:pt x="1310" y="1384"/>
                  </a:cubicBezTo>
                  <a:lnTo>
                    <a:pt x="1310" y="1396"/>
                  </a:lnTo>
                  <a:cubicBezTo>
                    <a:pt x="1334" y="1372"/>
                    <a:pt x="1358" y="1336"/>
                    <a:pt x="1381" y="1301"/>
                  </a:cubicBezTo>
                  <a:cubicBezTo>
                    <a:pt x="1453" y="1158"/>
                    <a:pt x="1572" y="1003"/>
                    <a:pt x="1608" y="836"/>
                  </a:cubicBezTo>
                  <a:lnTo>
                    <a:pt x="1572" y="824"/>
                  </a:lnTo>
                  <a:cubicBezTo>
                    <a:pt x="1608" y="765"/>
                    <a:pt x="1632" y="717"/>
                    <a:pt x="1667" y="658"/>
                  </a:cubicBezTo>
                  <a:cubicBezTo>
                    <a:pt x="1596" y="598"/>
                    <a:pt x="1512" y="539"/>
                    <a:pt x="1429" y="479"/>
                  </a:cubicBezTo>
                  <a:lnTo>
                    <a:pt x="1429" y="479"/>
                  </a:lnTo>
                  <a:cubicBezTo>
                    <a:pt x="1501" y="527"/>
                    <a:pt x="1596" y="550"/>
                    <a:pt x="1679" y="610"/>
                  </a:cubicBezTo>
                  <a:cubicBezTo>
                    <a:pt x="1715" y="550"/>
                    <a:pt x="1739" y="491"/>
                    <a:pt x="1739" y="443"/>
                  </a:cubicBezTo>
                  <a:cubicBezTo>
                    <a:pt x="1751" y="360"/>
                    <a:pt x="1608" y="384"/>
                    <a:pt x="1560" y="348"/>
                  </a:cubicBezTo>
                  <a:cubicBezTo>
                    <a:pt x="1429" y="169"/>
                    <a:pt x="1215" y="146"/>
                    <a:pt x="1036" y="50"/>
                  </a:cubicBezTo>
                  <a:cubicBezTo>
                    <a:pt x="979" y="14"/>
                    <a:pt x="920" y="0"/>
                    <a:pt x="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-6926175" y="-1902900"/>
              <a:ext cx="39900" cy="37050"/>
            </a:xfrm>
            <a:custGeom>
              <a:avLst/>
              <a:gdLst/>
              <a:ahLst/>
              <a:cxnLst/>
              <a:rect l="l" t="t" r="r" b="b"/>
              <a:pathLst>
                <a:path w="1596" h="1482" extrusionOk="0">
                  <a:moveTo>
                    <a:pt x="989" y="267"/>
                  </a:moveTo>
                  <a:lnTo>
                    <a:pt x="989" y="267"/>
                  </a:lnTo>
                  <a:cubicBezTo>
                    <a:pt x="1108" y="327"/>
                    <a:pt x="1203" y="374"/>
                    <a:pt x="1310" y="410"/>
                  </a:cubicBezTo>
                  <a:cubicBezTo>
                    <a:pt x="1191" y="386"/>
                    <a:pt x="1084" y="339"/>
                    <a:pt x="989" y="267"/>
                  </a:cubicBezTo>
                  <a:close/>
                  <a:moveTo>
                    <a:pt x="783" y="1"/>
                  </a:moveTo>
                  <a:cubicBezTo>
                    <a:pt x="705" y="1"/>
                    <a:pt x="626" y="29"/>
                    <a:pt x="548" y="53"/>
                  </a:cubicBezTo>
                  <a:cubicBezTo>
                    <a:pt x="393" y="136"/>
                    <a:pt x="191" y="53"/>
                    <a:pt x="96" y="208"/>
                  </a:cubicBezTo>
                  <a:cubicBezTo>
                    <a:pt x="0" y="339"/>
                    <a:pt x="179" y="743"/>
                    <a:pt x="298" y="862"/>
                  </a:cubicBezTo>
                  <a:cubicBezTo>
                    <a:pt x="310" y="886"/>
                    <a:pt x="334" y="946"/>
                    <a:pt x="334" y="982"/>
                  </a:cubicBezTo>
                  <a:cubicBezTo>
                    <a:pt x="326" y="978"/>
                    <a:pt x="319" y="976"/>
                    <a:pt x="313" y="976"/>
                  </a:cubicBezTo>
                  <a:cubicBezTo>
                    <a:pt x="244" y="976"/>
                    <a:pt x="348" y="1230"/>
                    <a:pt x="370" y="1363"/>
                  </a:cubicBezTo>
                  <a:cubicBezTo>
                    <a:pt x="374" y="1361"/>
                    <a:pt x="379" y="1360"/>
                    <a:pt x="384" y="1360"/>
                  </a:cubicBezTo>
                  <a:cubicBezTo>
                    <a:pt x="418" y="1360"/>
                    <a:pt x="460" y="1395"/>
                    <a:pt x="512" y="1458"/>
                  </a:cubicBezTo>
                  <a:lnTo>
                    <a:pt x="536" y="1458"/>
                  </a:lnTo>
                  <a:cubicBezTo>
                    <a:pt x="685" y="1425"/>
                    <a:pt x="829" y="1380"/>
                    <a:pt x="975" y="1380"/>
                  </a:cubicBezTo>
                  <a:cubicBezTo>
                    <a:pt x="1038" y="1380"/>
                    <a:pt x="1102" y="1388"/>
                    <a:pt x="1167" y="1410"/>
                  </a:cubicBezTo>
                  <a:cubicBezTo>
                    <a:pt x="1086" y="1361"/>
                    <a:pt x="987" y="1329"/>
                    <a:pt x="891" y="1329"/>
                  </a:cubicBezTo>
                  <a:cubicBezTo>
                    <a:pt x="847" y="1329"/>
                    <a:pt x="804" y="1336"/>
                    <a:pt x="762" y="1351"/>
                  </a:cubicBezTo>
                  <a:lnTo>
                    <a:pt x="762" y="1291"/>
                  </a:lnTo>
                  <a:cubicBezTo>
                    <a:pt x="801" y="1246"/>
                    <a:pt x="840" y="1231"/>
                    <a:pt x="878" y="1231"/>
                  </a:cubicBezTo>
                  <a:cubicBezTo>
                    <a:pt x="963" y="1231"/>
                    <a:pt x="1048" y="1305"/>
                    <a:pt x="1132" y="1305"/>
                  </a:cubicBezTo>
                  <a:cubicBezTo>
                    <a:pt x="1152" y="1305"/>
                    <a:pt x="1172" y="1301"/>
                    <a:pt x="1191" y="1291"/>
                  </a:cubicBezTo>
                  <a:lnTo>
                    <a:pt x="1191" y="1291"/>
                  </a:lnTo>
                  <a:cubicBezTo>
                    <a:pt x="1191" y="1327"/>
                    <a:pt x="1179" y="1386"/>
                    <a:pt x="1179" y="1410"/>
                  </a:cubicBezTo>
                  <a:cubicBezTo>
                    <a:pt x="1227" y="1422"/>
                    <a:pt x="1274" y="1458"/>
                    <a:pt x="1310" y="1482"/>
                  </a:cubicBezTo>
                  <a:cubicBezTo>
                    <a:pt x="1322" y="1482"/>
                    <a:pt x="1358" y="1422"/>
                    <a:pt x="1394" y="1363"/>
                  </a:cubicBezTo>
                  <a:cubicBezTo>
                    <a:pt x="1286" y="1124"/>
                    <a:pt x="1096" y="1124"/>
                    <a:pt x="905" y="1089"/>
                  </a:cubicBezTo>
                  <a:cubicBezTo>
                    <a:pt x="944" y="1089"/>
                    <a:pt x="987" y="1078"/>
                    <a:pt x="1029" y="1078"/>
                  </a:cubicBezTo>
                  <a:cubicBezTo>
                    <a:pt x="1064" y="1078"/>
                    <a:pt x="1099" y="1085"/>
                    <a:pt x="1132" y="1112"/>
                  </a:cubicBezTo>
                  <a:cubicBezTo>
                    <a:pt x="1239" y="1172"/>
                    <a:pt x="1322" y="1160"/>
                    <a:pt x="1405" y="1267"/>
                  </a:cubicBezTo>
                  <a:lnTo>
                    <a:pt x="1417" y="1279"/>
                  </a:lnTo>
                  <a:cubicBezTo>
                    <a:pt x="1429" y="1243"/>
                    <a:pt x="1441" y="1220"/>
                    <a:pt x="1465" y="1220"/>
                  </a:cubicBezTo>
                  <a:cubicBezTo>
                    <a:pt x="1524" y="1065"/>
                    <a:pt x="1560" y="874"/>
                    <a:pt x="1548" y="708"/>
                  </a:cubicBezTo>
                  <a:lnTo>
                    <a:pt x="1524" y="708"/>
                  </a:lnTo>
                  <a:cubicBezTo>
                    <a:pt x="1524" y="648"/>
                    <a:pt x="1536" y="589"/>
                    <a:pt x="1548" y="529"/>
                  </a:cubicBezTo>
                  <a:cubicBezTo>
                    <a:pt x="1477" y="493"/>
                    <a:pt x="1405" y="446"/>
                    <a:pt x="1310" y="410"/>
                  </a:cubicBezTo>
                  <a:lnTo>
                    <a:pt x="1310" y="410"/>
                  </a:lnTo>
                  <a:cubicBezTo>
                    <a:pt x="1382" y="434"/>
                    <a:pt x="1477" y="446"/>
                    <a:pt x="1560" y="470"/>
                  </a:cubicBezTo>
                  <a:cubicBezTo>
                    <a:pt x="1584" y="398"/>
                    <a:pt x="1596" y="339"/>
                    <a:pt x="1584" y="291"/>
                  </a:cubicBezTo>
                  <a:cubicBezTo>
                    <a:pt x="1573" y="247"/>
                    <a:pt x="1542" y="239"/>
                    <a:pt x="1508" y="239"/>
                  </a:cubicBezTo>
                  <a:cubicBezTo>
                    <a:pt x="1486" y="239"/>
                    <a:pt x="1463" y="242"/>
                    <a:pt x="1443" y="242"/>
                  </a:cubicBezTo>
                  <a:cubicBezTo>
                    <a:pt x="1427" y="242"/>
                    <a:pt x="1414" y="240"/>
                    <a:pt x="1405" y="231"/>
                  </a:cubicBezTo>
                  <a:cubicBezTo>
                    <a:pt x="1251" y="89"/>
                    <a:pt x="1072" y="112"/>
                    <a:pt x="905" y="29"/>
                  </a:cubicBezTo>
                  <a:cubicBezTo>
                    <a:pt x="864" y="9"/>
                    <a:pt x="824" y="1"/>
                    <a:pt x="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-5471225" y="-1783700"/>
              <a:ext cx="34850" cy="36325"/>
            </a:xfrm>
            <a:custGeom>
              <a:avLst/>
              <a:gdLst/>
              <a:ahLst/>
              <a:cxnLst/>
              <a:rect l="l" t="t" r="r" b="b"/>
              <a:pathLst>
                <a:path w="1394" h="1453" extrusionOk="0">
                  <a:moveTo>
                    <a:pt x="620" y="1"/>
                  </a:moveTo>
                  <a:cubicBezTo>
                    <a:pt x="532" y="1"/>
                    <a:pt x="457" y="50"/>
                    <a:pt x="381" y="107"/>
                  </a:cubicBezTo>
                  <a:cubicBezTo>
                    <a:pt x="274" y="214"/>
                    <a:pt x="72" y="202"/>
                    <a:pt x="24" y="369"/>
                  </a:cubicBezTo>
                  <a:cubicBezTo>
                    <a:pt x="0" y="524"/>
                    <a:pt x="298" y="845"/>
                    <a:pt x="429" y="928"/>
                  </a:cubicBezTo>
                  <a:cubicBezTo>
                    <a:pt x="441" y="964"/>
                    <a:pt x="476" y="1000"/>
                    <a:pt x="488" y="1036"/>
                  </a:cubicBezTo>
                  <a:cubicBezTo>
                    <a:pt x="393" y="1036"/>
                    <a:pt x="596" y="1262"/>
                    <a:pt x="667" y="1393"/>
                  </a:cubicBezTo>
                  <a:cubicBezTo>
                    <a:pt x="670" y="1390"/>
                    <a:pt x="674" y="1389"/>
                    <a:pt x="680" y="1389"/>
                  </a:cubicBezTo>
                  <a:cubicBezTo>
                    <a:pt x="701" y="1389"/>
                    <a:pt x="740" y="1406"/>
                    <a:pt x="786" y="1452"/>
                  </a:cubicBezTo>
                  <a:lnTo>
                    <a:pt x="798" y="1440"/>
                  </a:lnTo>
                  <a:cubicBezTo>
                    <a:pt x="896" y="1391"/>
                    <a:pt x="995" y="1309"/>
                    <a:pt x="1113" y="1309"/>
                  </a:cubicBezTo>
                  <a:cubicBezTo>
                    <a:pt x="1138" y="1309"/>
                    <a:pt x="1164" y="1313"/>
                    <a:pt x="1191" y="1321"/>
                  </a:cubicBezTo>
                  <a:cubicBezTo>
                    <a:pt x="1143" y="1292"/>
                    <a:pt x="1093" y="1277"/>
                    <a:pt x="1045" y="1277"/>
                  </a:cubicBezTo>
                  <a:cubicBezTo>
                    <a:pt x="997" y="1277"/>
                    <a:pt x="953" y="1292"/>
                    <a:pt x="917" y="1321"/>
                  </a:cubicBezTo>
                  <a:cubicBezTo>
                    <a:pt x="917" y="1297"/>
                    <a:pt x="917" y="1274"/>
                    <a:pt x="905" y="1262"/>
                  </a:cubicBezTo>
                  <a:cubicBezTo>
                    <a:pt x="924" y="1205"/>
                    <a:pt x="951" y="1188"/>
                    <a:pt x="982" y="1188"/>
                  </a:cubicBezTo>
                  <a:cubicBezTo>
                    <a:pt x="1030" y="1188"/>
                    <a:pt x="1086" y="1228"/>
                    <a:pt x="1135" y="1228"/>
                  </a:cubicBezTo>
                  <a:cubicBezTo>
                    <a:pt x="1155" y="1228"/>
                    <a:pt x="1174" y="1221"/>
                    <a:pt x="1191" y="1202"/>
                  </a:cubicBezTo>
                  <a:cubicBezTo>
                    <a:pt x="1191" y="1226"/>
                    <a:pt x="1203" y="1286"/>
                    <a:pt x="1203" y="1321"/>
                  </a:cubicBezTo>
                  <a:cubicBezTo>
                    <a:pt x="1227" y="1333"/>
                    <a:pt x="1262" y="1345"/>
                    <a:pt x="1286" y="1381"/>
                  </a:cubicBezTo>
                  <a:cubicBezTo>
                    <a:pt x="1286" y="1381"/>
                    <a:pt x="1310" y="1321"/>
                    <a:pt x="1322" y="1238"/>
                  </a:cubicBezTo>
                  <a:cubicBezTo>
                    <a:pt x="1227" y="1036"/>
                    <a:pt x="1084" y="1059"/>
                    <a:pt x="953" y="1047"/>
                  </a:cubicBezTo>
                  <a:cubicBezTo>
                    <a:pt x="990" y="1040"/>
                    <a:pt x="1028" y="1018"/>
                    <a:pt x="1066" y="1018"/>
                  </a:cubicBezTo>
                  <a:cubicBezTo>
                    <a:pt x="1087" y="1018"/>
                    <a:pt x="1109" y="1026"/>
                    <a:pt x="1131" y="1047"/>
                  </a:cubicBezTo>
                  <a:cubicBezTo>
                    <a:pt x="1203" y="1095"/>
                    <a:pt x="1274" y="1059"/>
                    <a:pt x="1334" y="1155"/>
                  </a:cubicBezTo>
                  <a:lnTo>
                    <a:pt x="1346" y="1167"/>
                  </a:lnTo>
                  <a:cubicBezTo>
                    <a:pt x="1346" y="1143"/>
                    <a:pt x="1369" y="1095"/>
                    <a:pt x="1346" y="1059"/>
                  </a:cubicBezTo>
                  <a:cubicBezTo>
                    <a:pt x="1369" y="916"/>
                    <a:pt x="1393" y="702"/>
                    <a:pt x="1369" y="559"/>
                  </a:cubicBezTo>
                  <a:lnTo>
                    <a:pt x="1334" y="559"/>
                  </a:lnTo>
                  <a:cubicBezTo>
                    <a:pt x="1322" y="500"/>
                    <a:pt x="1334" y="440"/>
                    <a:pt x="1334" y="381"/>
                  </a:cubicBezTo>
                  <a:cubicBezTo>
                    <a:pt x="1262" y="345"/>
                    <a:pt x="1191" y="321"/>
                    <a:pt x="1108" y="309"/>
                  </a:cubicBezTo>
                  <a:cubicBezTo>
                    <a:pt x="1012" y="285"/>
                    <a:pt x="917" y="274"/>
                    <a:pt x="798" y="214"/>
                  </a:cubicBezTo>
                  <a:lnTo>
                    <a:pt x="798" y="214"/>
                  </a:lnTo>
                  <a:cubicBezTo>
                    <a:pt x="917" y="262"/>
                    <a:pt x="1024" y="274"/>
                    <a:pt x="1108" y="309"/>
                  </a:cubicBezTo>
                  <a:cubicBezTo>
                    <a:pt x="1203" y="309"/>
                    <a:pt x="1274" y="309"/>
                    <a:pt x="1346" y="321"/>
                  </a:cubicBezTo>
                  <a:cubicBezTo>
                    <a:pt x="1346" y="250"/>
                    <a:pt x="1346" y="190"/>
                    <a:pt x="1334" y="143"/>
                  </a:cubicBezTo>
                  <a:cubicBezTo>
                    <a:pt x="1329" y="108"/>
                    <a:pt x="1313" y="99"/>
                    <a:pt x="1291" y="99"/>
                  </a:cubicBezTo>
                  <a:cubicBezTo>
                    <a:pt x="1263" y="99"/>
                    <a:pt x="1226" y="115"/>
                    <a:pt x="1196" y="115"/>
                  </a:cubicBezTo>
                  <a:cubicBezTo>
                    <a:pt x="1185" y="115"/>
                    <a:pt x="1175" y="113"/>
                    <a:pt x="1167" y="107"/>
                  </a:cubicBezTo>
                  <a:cubicBezTo>
                    <a:pt x="1024" y="12"/>
                    <a:pt x="857" y="47"/>
                    <a:pt x="691" y="12"/>
                  </a:cubicBezTo>
                  <a:cubicBezTo>
                    <a:pt x="666" y="4"/>
                    <a:pt x="643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-6879450" y="-1672400"/>
              <a:ext cx="44675" cy="39350"/>
            </a:xfrm>
            <a:custGeom>
              <a:avLst/>
              <a:gdLst/>
              <a:ahLst/>
              <a:cxnLst/>
              <a:rect l="l" t="t" r="r" b="b"/>
              <a:pathLst>
                <a:path w="1787" h="1574" extrusionOk="0">
                  <a:moveTo>
                    <a:pt x="1096" y="274"/>
                  </a:moveTo>
                  <a:cubicBezTo>
                    <a:pt x="1215" y="346"/>
                    <a:pt x="1334" y="394"/>
                    <a:pt x="1453" y="453"/>
                  </a:cubicBezTo>
                  <a:cubicBezTo>
                    <a:pt x="1334" y="405"/>
                    <a:pt x="1215" y="370"/>
                    <a:pt x="1096" y="274"/>
                  </a:cubicBezTo>
                  <a:close/>
                  <a:moveTo>
                    <a:pt x="863" y="0"/>
                  </a:moveTo>
                  <a:cubicBezTo>
                    <a:pt x="788" y="0"/>
                    <a:pt x="712" y="16"/>
                    <a:pt x="632" y="36"/>
                  </a:cubicBezTo>
                  <a:cubicBezTo>
                    <a:pt x="582" y="53"/>
                    <a:pt x="531" y="57"/>
                    <a:pt x="479" y="57"/>
                  </a:cubicBezTo>
                  <a:cubicBezTo>
                    <a:pt x="439" y="57"/>
                    <a:pt x="398" y="54"/>
                    <a:pt x="358" y="54"/>
                  </a:cubicBezTo>
                  <a:cubicBezTo>
                    <a:pt x="269" y="54"/>
                    <a:pt x="185" y="66"/>
                    <a:pt x="120" y="144"/>
                  </a:cubicBezTo>
                  <a:cubicBezTo>
                    <a:pt x="1" y="286"/>
                    <a:pt x="132" y="691"/>
                    <a:pt x="263" y="822"/>
                  </a:cubicBezTo>
                  <a:cubicBezTo>
                    <a:pt x="263" y="858"/>
                    <a:pt x="275" y="917"/>
                    <a:pt x="275" y="941"/>
                  </a:cubicBezTo>
                  <a:cubicBezTo>
                    <a:pt x="270" y="940"/>
                    <a:pt x="266" y="940"/>
                    <a:pt x="262" y="940"/>
                  </a:cubicBezTo>
                  <a:cubicBezTo>
                    <a:pt x="164" y="940"/>
                    <a:pt x="263" y="1209"/>
                    <a:pt x="275" y="1346"/>
                  </a:cubicBezTo>
                  <a:cubicBezTo>
                    <a:pt x="322" y="1346"/>
                    <a:pt x="370" y="1358"/>
                    <a:pt x="429" y="1453"/>
                  </a:cubicBezTo>
                  <a:lnTo>
                    <a:pt x="477" y="1453"/>
                  </a:lnTo>
                  <a:cubicBezTo>
                    <a:pt x="627" y="1446"/>
                    <a:pt x="773" y="1424"/>
                    <a:pt x="920" y="1424"/>
                  </a:cubicBezTo>
                  <a:cubicBezTo>
                    <a:pt x="1030" y="1424"/>
                    <a:pt x="1139" y="1436"/>
                    <a:pt x="1251" y="1477"/>
                  </a:cubicBezTo>
                  <a:cubicBezTo>
                    <a:pt x="1132" y="1413"/>
                    <a:pt x="1005" y="1370"/>
                    <a:pt x="872" y="1370"/>
                  </a:cubicBezTo>
                  <a:cubicBezTo>
                    <a:pt x="832" y="1370"/>
                    <a:pt x="792" y="1374"/>
                    <a:pt x="751" y="1382"/>
                  </a:cubicBezTo>
                  <a:lnTo>
                    <a:pt x="751" y="1322"/>
                  </a:lnTo>
                  <a:cubicBezTo>
                    <a:pt x="800" y="1285"/>
                    <a:pt x="846" y="1271"/>
                    <a:pt x="889" y="1271"/>
                  </a:cubicBezTo>
                  <a:cubicBezTo>
                    <a:pt x="1005" y="1271"/>
                    <a:pt x="1106" y="1367"/>
                    <a:pt x="1217" y="1367"/>
                  </a:cubicBezTo>
                  <a:cubicBezTo>
                    <a:pt x="1236" y="1367"/>
                    <a:pt x="1255" y="1364"/>
                    <a:pt x="1275" y="1358"/>
                  </a:cubicBezTo>
                  <a:lnTo>
                    <a:pt x="1275" y="1358"/>
                  </a:lnTo>
                  <a:cubicBezTo>
                    <a:pt x="1275" y="1394"/>
                    <a:pt x="1263" y="1453"/>
                    <a:pt x="1263" y="1477"/>
                  </a:cubicBezTo>
                  <a:cubicBezTo>
                    <a:pt x="1322" y="1501"/>
                    <a:pt x="1382" y="1525"/>
                    <a:pt x="1430" y="1572"/>
                  </a:cubicBezTo>
                  <a:cubicBezTo>
                    <a:pt x="1431" y="1573"/>
                    <a:pt x="1432" y="1574"/>
                    <a:pt x="1433" y="1574"/>
                  </a:cubicBezTo>
                  <a:cubicBezTo>
                    <a:pt x="1450" y="1574"/>
                    <a:pt x="1491" y="1519"/>
                    <a:pt x="1513" y="1465"/>
                  </a:cubicBezTo>
                  <a:cubicBezTo>
                    <a:pt x="1394" y="1227"/>
                    <a:pt x="1168" y="1191"/>
                    <a:pt x="965" y="1132"/>
                  </a:cubicBezTo>
                  <a:cubicBezTo>
                    <a:pt x="986" y="1132"/>
                    <a:pt x="1008" y="1131"/>
                    <a:pt x="1031" y="1131"/>
                  </a:cubicBezTo>
                  <a:cubicBezTo>
                    <a:pt x="1100" y="1131"/>
                    <a:pt x="1174" y="1138"/>
                    <a:pt x="1227" y="1191"/>
                  </a:cubicBezTo>
                  <a:cubicBezTo>
                    <a:pt x="1346" y="1286"/>
                    <a:pt x="1453" y="1275"/>
                    <a:pt x="1537" y="1394"/>
                  </a:cubicBezTo>
                  <a:lnTo>
                    <a:pt x="1560" y="1417"/>
                  </a:lnTo>
                  <a:cubicBezTo>
                    <a:pt x="1572" y="1394"/>
                    <a:pt x="1584" y="1346"/>
                    <a:pt x="1608" y="1286"/>
                  </a:cubicBezTo>
                  <a:cubicBezTo>
                    <a:pt x="1656" y="1156"/>
                    <a:pt x="1739" y="965"/>
                    <a:pt x="1715" y="798"/>
                  </a:cubicBezTo>
                  <a:cubicBezTo>
                    <a:pt x="1703" y="798"/>
                    <a:pt x="1680" y="786"/>
                    <a:pt x="1680" y="786"/>
                  </a:cubicBezTo>
                  <a:cubicBezTo>
                    <a:pt x="1680" y="715"/>
                    <a:pt x="1703" y="667"/>
                    <a:pt x="1715" y="608"/>
                  </a:cubicBezTo>
                  <a:cubicBezTo>
                    <a:pt x="1632" y="548"/>
                    <a:pt x="1537" y="501"/>
                    <a:pt x="1453" y="453"/>
                  </a:cubicBezTo>
                  <a:lnTo>
                    <a:pt x="1453" y="453"/>
                  </a:lnTo>
                  <a:cubicBezTo>
                    <a:pt x="1549" y="489"/>
                    <a:pt x="1644" y="513"/>
                    <a:pt x="1739" y="548"/>
                  </a:cubicBezTo>
                  <a:cubicBezTo>
                    <a:pt x="1763" y="465"/>
                    <a:pt x="1787" y="405"/>
                    <a:pt x="1763" y="370"/>
                  </a:cubicBezTo>
                  <a:cubicBezTo>
                    <a:pt x="1763" y="274"/>
                    <a:pt x="1632" y="334"/>
                    <a:pt x="1572" y="286"/>
                  </a:cubicBezTo>
                  <a:cubicBezTo>
                    <a:pt x="1406" y="144"/>
                    <a:pt x="1215" y="144"/>
                    <a:pt x="1037" y="36"/>
                  </a:cubicBezTo>
                  <a:cubicBezTo>
                    <a:pt x="979" y="10"/>
                    <a:pt x="921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-6621675" y="-1623425"/>
              <a:ext cx="50625" cy="42125"/>
            </a:xfrm>
            <a:custGeom>
              <a:avLst/>
              <a:gdLst/>
              <a:ahLst/>
              <a:cxnLst/>
              <a:rect l="l" t="t" r="r" b="b"/>
              <a:pathLst>
                <a:path w="2025" h="1685" extrusionOk="0">
                  <a:moveTo>
                    <a:pt x="1382" y="280"/>
                  </a:moveTo>
                  <a:lnTo>
                    <a:pt x="1382" y="280"/>
                  </a:lnTo>
                  <a:cubicBezTo>
                    <a:pt x="1292" y="307"/>
                    <a:pt x="1196" y="320"/>
                    <a:pt x="1089" y="320"/>
                  </a:cubicBezTo>
                  <a:cubicBezTo>
                    <a:pt x="1053" y="320"/>
                    <a:pt x="1016" y="319"/>
                    <a:pt x="977" y="316"/>
                  </a:cubicBezTo>
                  <a:cubicBezTo>
                    <a:pt x="1132" y="316"/>
                    <a:pt x="1251" y="292"/>
                    <a:pt x="1382" y="280"/>
                  </a:cubicBezTo>
                  <a:close/>
                  <a:moveTo>
                    <a:pt x="1215" y="1423"/>
                  </a:moveTo>
                  <a:cubicBezTo>
                    <a:pt x="1239" y="1447"/>
                    <a:pt x="1239" y="1447"/>
                    <a:pt x="1251" y="1447"/>
                  </a:cubicBezTo>
                  <a:cubicBezTo>
                    <a:pt x="1244" y="1450"/>
                    <a:pt x="1239" y="1451"/>
                    <a:pt x="1234" y="1451"/>
                  </a:cubicBezTo>
                  <a:cubicBezTo>
                    <a:pt x="1221" y="1451"/>
                    <a:pt x="1215" y="1440"/>
                    <a:pt x="1215" y="1423"/>
                  </a:cubicBezTo>
                  <a:close/>
                  <a:moveTo>
                    <a:pt x="1559" y="0"/>
                  </a:moveTo>
                  <a:cubicBezTo>
                    <a:pt x="1511" y="0"/>
                    <a:pt x="1455" y="66"/>
                    <a:pt x="1394" y="66"/>
                  </a:cubicBezTo>
                  <a:cubicBezTo>
                    <a:pt x="1362" y="60"/>
                    <a:pt x="1331" y="58"/>
                    <a:pt x="1300" y="58"/>
                  </a:cubicBezTo>
                  <a:cubicBezTo>
                    <a:pt x="1138" y="58"/>
                    <a:pt x="993" y="125"/>
                    <a:pt x="822" y="125"/>
                  </a:cubicBezTo>
                  <a:cubicBezTo>
                    <a:pt x="667" y="149"/>
                    <a:pt x="560" y="232"/>
                    <a:pt x="453" y="328"/>
                  </a:cubicBezTo>
                  <a:cubicBezTo>
                    <a:pt x="334" y="459"/>
                    <a:pt x="108" y="470"/>
                    <a:pt x="36" y="649"/>
                  </a:cubicBezTo>
                  <a:cubicBezTo>
                    <a:pt x="1" y="828"/>
                    <a:pt x="298" y="1137"/>
                    <a:pt x="477" y="1197"/>
                  </a:cubicBezTo>
                  <a:cubicBezTo>
                    <a:pt x="501" y="1232"/>
                    <a:pt x="536" y="1280"/>
                    <a:pt x="548" y="1304"/>
                  </a:cubicBezTo>
                  <a:cubicBezTo>
                    <a:pt x="417" y="1328"/>
                    <a:pt x="632" y="1530"/>
                    <a:pt x="715" y="1661"/>
                  </a:cubicBezTo>
                  <a:cubicBezTo>
                    <a:pt x="735" y="1651"/>
                    <a:pt x="758" y="1645"/>
                    <a:pt x="786" y="1645"/>
                  </a:cubicBezTo>
                  <a:cubicBezTo>
                    <a:pt x="824" y="1645"/>
                    <a:pt x="869" y="1657"/>
                    <a:pt x="917" y="1685"/>
                  </a:cubicBezTo>
                  <a:cubicBezTo>
                    <a:pt x="929" y="1661"/>
                    <a:pt x="953" y="1649"/>
                    <a:pt x="965" y="1649"/>
                  </a:cubicBezTo>
                  <a:cubicBezTo>
                    <a:pt x="1215" y="1471"/>
                    <a:pt x="1477" y="1292"/>
                    <a:pt x="1775" y="1221"/>
                  </a:cubicBezTo>
                  <a:lnTo>
                    <a:pt x="1775" y="1221"/>
                  </a:lnTo>
                  <a:cubicBezTo>
                    <a:pt x="1560" y="1244"/>
                    <a:pt x="1382" y="1304"/>
                    <a:pt x="1215" y="1423"/>
                  </a:cubicBezTo>
                  <a:cubicBezTo>
                    <a:pt x="1203" y="1411"/>
                    <a:pt x="1203" y="1399"/>
                    <a:pt x="1191" y="1387"/>
                  </a:cubicBezTo>
                  <a:cubicBezTo>
                    <a:pt x="1286" y="1149"/>
                    <a:pt x="1572" y="1280"/>
                    <a:pt x="1727" y="1113"/>
                  </a:cubicBezTo>
                  <a:cubicBezTo>
                    <a:pt x="1739" y="1125"/>
                    <a:pt x="1751" y="1185"/>
                    <a:pt x="1763" y="1221"/>
                  </a:cubicBezTo>
                  <a:cubicBezTo>
                    <a:pt x="1846" y="1209"/>
                    <a:pt x="1917" y="1209"/>
                    <a:pt x="1989" y="1209"/>
                  </a:cubicBezTo>
                  <a:cubicBezTo>
                    <a:pt x="2025" y="1185"/>
                    <a:pt x="2025" y="1125"/>
                    <a:pt x="2025" y="1054"/>
                  </a:cubicBezTo>
                  <a:cubicBezTo>
                    <a:pt x="1931" y="1011"/>
                    <a:pt x="1844" y="995"/>
                    <a:pt x="1763" y="995"/>
                  </a:cubicBezTo>
                  <a:cubicBezTo>
                    <a:pt x="1595" y="995"/>
                    <a:pt x="1446" y="1062"/>
                    <a:pt x="1286" y="1102"/>
                  </a:cubicBezTo>
                  <a:cubicBezTo>
                    <a:pt x="1375" y="1057"/>
                    <a:pt x="1452" y="993"/>
                    <a:pt x="1558" y="993"/>
                  </a:cubicBezTo>
                  <a:cubicBezTo>
                    <a:pt x="1566" y="993"/>
                    <a:pt x="1575" y="993"/>
                    <a:pt x="1584" y="994"/>
                  </a:cubicBezTo>
                  <a:cubicBezTo>
                    <a:pt x="1708" y="994"/>
                    <a:pt x="1801" y="949"/>
                    <a:pt x="1907" y="949"/>
                  </a:cubicBezTo>
                  <a:cubicBezTo>
                    <a:pt x="1933" y="949"/>
                    <a:pt x="1960" y="952"/>
                    <a:pt x="1989" y="959"/>
                  </a:cubicBezTo>
                  <a:lnTo>
                    <a:pt x="2025" y="982"/>
                  </a:lnTo>
                  <a:cubicBezTo>
                    <a:pt x="2025" y="947"/>
                    <a:pt x="2025" y="923"/>
                    <a:pt x="1977" y="887"/>
                  </a:cubicBezTo>
                  <a:cubicBezTo>
                    <a:pt x="1965" y="744"/>
                    <a:pt x="1906" y="530"/>
                    <a:pt x="1798" y="411"/>
                  </a:cubicBezTo>
                  <a:cubicBezTo>
                    <a:pt x="1787" y="411"/>
                    <a:pt x="1751" y="435"/>
                    <a:pt x="1751" y="435"/>
                  </a:cubicBezTo>
                  <a:cubicBezTo>
                    <a:pt x="1727" y="363"/>
                    <a:pt x="1715" y="304"/>
                    <a:pt x="1691" y="244"/>
                  </a:cubicBezTo>
                  <a:cubicBezTo>
                    <a:pt x="1596" y="244"/>
                    <a:pt x="1489" y="268"/>
                    <a:pt x="1382" y="280"/>
                  </a:cubicBezTo>
                  <a:cubicBezTo>
                    <a:pt x="1489" y="244"/>
                    <a:pt x="1572" y="220"/>
                    <a:pt x="1679" y="197"/>
                  </a:cubicBezTo>
                  <a:cubicBezTo>
                    <a:pt x="1667" y="113"/>
                    <a:pt x="1632" y="54"/>
                    <a:pt x="1608" y="30"/>
                  </a:cubicBezTo>
                  <a:cubicBezTo>
                    <a:pt x="1592" y="8"/>
                    <a:pt x="1576" y="0"/>
                    <a:pt x="1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-6713950" y="-1809675"/>
              <a:ext cx="34550" cy="23300"/>
            </a:xfrm>
            <a:custGeom>
              <a:avLst/>
              <a:gdLst/>
              <a:ahLst/>
              <a:cxnLst/>
              <a:rect l="l" t="t" r="r" b="b"/>
              <a:pathLst>
                <a:path w="1382" h="932" extrusionOk="0">
                  <a:moveTo>
                    <a:pt x="1186" y="605"/>
                  </a:moveTo>
                  <a:lnTo>
                    <a:pt x="1186" y="605"/>
                  </a:lnTo>
                  <a:cubicBezTo>
                    <a:pt x="1193" y="612"/>
                    <a:pt x="1199" y="618"/>
                    <a:pt x="1205" y="624"/>
                  </a:cubicBezTo>
                  <a:lnTo>
                    <a:pt x="1205" y="624"/>
                  </a:lnTo>
                  <a:cubicBezTo>
                    <a:pt x="1204" y="621"/>
                    <a:pt x="1203" y="616"/>
                    <a:pt x="1203" y="610"/>
                  </a:cubicBezTo>
                  <a:cubicBezTo>
                    <a:pt x="1197" y="608"/>
                    <a:pt x="1191" y="607"/>
                    <a:pt x="1186" y="605"/>
                  </a:cubicBezTo>
                  <a:close/>
                  <a:moveTo>
                    <a:pt x="1205" y="624"/>
                  </a:moveTo>
                  <a:cubicBezTo>
                    <a:pt x="1208" y="634"/>
                    <a:pt x="1215" y="634"/>
                    <a:pt x="1215" y="634"/>
                  </a:cubicBezTo>
                  <a:cubicBezTo>
                    <a:pt x="1212" y="631"/>
                    <a:pt x="1208" y="627"/>
                    <a:pt x="1205" y="624"/>
                  </a:cubicBezTo>
                  <a:close/>
                  <a:moveTo>
                    <a:pt x="1203" y="693"/>
                  </a:moveTo>
                  <a:cubicBezTo>
                    <a:pt x="1213" y="703"/>
                    <a:pt x="1244" y="734"/>
                    <a:pt x="1269" y="753"/>
                  </a:cubicBezTo>
                  <a:lnTo>
                    <a:pt x="1269" y="753"/>
                  </a:lnTo>
                  <a:cubicBezTo>
                    <a:pt x="1207" y="755"/>
                    <a:pt x="1167" y="770"/>
                    <a:pt x="1167" y="824"/>
                  </a:cubicBezTo>
                  <a:cubicBezTo>
                    <a:pt x="1156" y="824"/>
                    <a:pt x="1144" y="812"/>
                    <a:pt x="1132" y="801"/>
                  </a:cubicBezTo>
                  <a:cubicBezTo>
                    <a:pt x="1078" y="735"/>
                    <a:pt x="1108" y="729"/>
                    <a:pt x="1145" y="729"/>
                  </a:cubicBezTo>
                  <a:cubicBezTo>
                    <a:pt x="1153" y="729"/>
                    <a:pt x="1162" y="729"/>
                    <a:pt x="1170" y="729"/>
                  </a:cubicBezTo>
                  <a:cubicBezTo>
                    <a:pt x="1199" y="729"/>
                    <a:pt x="1222" y="726"/>
                    <a:pt x="1203" y="693"/>
                  </a:cubicBezTo>
                  <a:close/>
                  <a:moveTo>
                    <a:pt x="102" y="1"/>
                  </a:moveTo>
                  <a:cubicBezTo>
                    <a:pt x="60" y="1"/>
                    <a:pt x="61" y="41"/>
                    <a:pt x="72" y="62"/>
                  </a:cubicBezTo>
                  <a:cubicBezTo>
                    <a:pt x="108" y="122"/>
                    <a:pt x="1" y="86"/>
                    <a:pt x="72" y="170"/>
                  </a:cubicBezTo>
                  <a:cubicBezTo>
                    <a:pt x="155" y="265"/>
                    <a:pt x="501" y="503"/>
                    <a:pt x="644" y="574"/>
                  </a:cubicBezTo>
                  <a:cubicBezTo>
                    <a:pt x="667" y="586"/>
                    <a:pt x="715" y="634"/>
                    <a:pt x="739" y="646"/>
                  </a:cubicBezTo>
                  <a:cubicBezTo>
                    <a:pt x="737" y="645"/>
                    <a:pt x="735" y="645"/>
                    <a:pt x="734" y="645"/>
                  </a:cubicBezTo>
                  <a:cubicBezTo>
                    <a:pt x="697" y="645"/>
                    <a:pt x="945" y="803"/>
                    <a:pt x="1048" y="884"/>
                  </a:cubicBezTo>
                  <a:cubicBezTo>
                    <a:pt x="1072" y="884"/>
                    <a:pt x="1096" y="884"/>
                    <a:pt x="1167" y="932"/>
                  </a:cubicBezTo>
                  <a:lnTo>
                    <a:pt x="1167" y="920"/>
                  </a:lnTo>
                  <a:cubicBezTo>
                    <a:pt x="1212" y="864"/>
                    <a:pt x="1204" y="776"/>
                    <a:pt x="1273" y="756"/>
                  </a:cubicBezTo>
                  <a:lnTo>
                    <a:pt x="1273" y="756"/>
                  </a:lnTo>
                  <a:cubicBezTo>
                    <a:pt x="1278" y="760"/>
                    <a:pt x="1282" y="763"/>
                    <a:pt x="1287" y="765"/>
                  </a:cubicBezTo>
                  <a:lnTo>
                    <a:pt x="1370" y="765"/>
                  </a:lnTo>
                  <a:cubicBezTo>
                    <a:pt x="1382" y="765"/>
                    <a:pt x="1334" y="717"/>
                    <a:pt x="1275" y="670"/>
                  </a:cubicBezTo>
                  <a:cubicBezTo>
                    <a:pt x="1196" y="635"/>
                    <a:pt x="1148" y="625"/>
                    <a:pt x="1113" y="625"/>
                  </a:cubicBezTo>
                  <a:cubicBezTo>
                    <a:pt x="1062" y="625"/>
                    <a:pt x="1038" y="646"/>
                    <a:pt x="989" y="646"/>
                  </a:cubicBezTo>
                  <a:cubicBezTo>
                    <a:pt x="1009" y="636"/>
                    <a:pt x="995" y="608"/>
                    <a:pt x="1028" y="608"/>
                  </a:cubicBezTo>
                  <a:cubicBezTo>
                    <a:pt x="1033" y="608"/>
                    <a:pt x="1040" y="608"/>
                    <a:pt x="1048" y="610"/>
                  </a:cubicBezTo>
                  <a:cubicBezTo>
                    <a:pt x="1104" y="610"/>
                    <a:pt x="1117" y="599"/>
                    <a:pt x="1145" y="599"/>
                  </a:cubicBezTo>
                  <a:cubicBezTo>
                    <a:pt x="1155" y="599"/>
                    <a:pt x="1168" y="601"/>
                    <a:pt x="1186" y="605"/>
                  </a:cubicBezTo>
                  <a:lnTo>
                    <a:pt x="1186" y="605"/>
                  </a:lnTo>
                  <a:cubicBezTo>
                    <a:pt x="1170" y="591"/>
                    <a:pt x="1153" y="577"/>
                    <a:pt x="1132" y="562"/>
                  </a:cubicBezTo>
                  <a:cubicBezTo>
                    <a:pt x="1013" y="467"/>
                    <a:pt x="846" y="336"/>
                    <a:pt x="715" y="265"/>
                  </a:cubicBezTo>
                  <a:cubicBezTo>
                    <a:pt x="667" y="229"/>
                    <a:pt x="608" y="181"/>
                    <a:pt x="560" y="158"/>
                  </a:cubicBezTo>
                  <a:lnTo>
                    <a:pt x="453" y="158"/>
                  </a:lnTo>
                  <a:cubicBezTo>
                    <a:pt x="443" y="163"/>
                    <a:pt x="429" y="165"/>
                    <a:pt x="411" y="165"/>
                  </a:cubicBezTo>
                  <a:cubicBezTo>
                    <a:pt x="386" y="165"/>
                    <a:pt x="352" y="160"/>
                    <a:pt x="310" y="146"/>
                  </a:cubicBezTo>
                  <a:lnTo>
                    <a:pt x="310" y="146"/>
                  </a:lnTo>
                  <a:cubicBezTo>
                    <a:pt x="370" y="158"/>
                    <a:pt x="417" y="158"/>
                    <a:pt x="453" y="158"/>
                  </a:cubicBezTo>
                  <a:cubicBezTo>
                    <a:pt x="489" y="158"/>
                    <a:pt x="501" y="146"/>
                    <a:pt x="525" y="122"/>
                  </a:cubicBezTo>
                  <a:cubicBezTo>
                    <a:pt x="453" y="86"/>
                    <a:pt x="417" y="39"/>
                    <a:pt x="370" y="27"/>
                  </a:cubicBezTo>
                  <a:cubicBezTo>
                    <a:pt x="351" y="15"/>
                    <a:pt x="342" y="10"/>
                    <a:pt x="337" y="10"/>
                  </a:cubicBezTo>
                  <a:cubicBezTo>
                    <a:pt x="324" y="10"/>
                    <a:pt x="344" y="40"/>
                    <a:pt x="329" y="40"/>
                  </a:cubicBezTo>
                  <a:cubicBezTo>
                    <a:pt x="327" y="40"/>
                    <a:pt x="325" y="40"/>
                    <a:pt x="322" y="39"/>
                  </a:cubicBezTo>
                  <a:cubicBezTo>
                    <a:pt x="274" y="20"/>
                    <a:pt x="246" y="16"/>
                    <a:pt x="223" y="16"/>
                  </a:cubicBezTo>
                  <a:cubicBezTo>
                    <a:pt x="208" y="16"/>
                    <a:pt x="196" y="17"/>
                    <a:pt x="183" y="17"/>
                  </a:cubicBezTo>
                  <a:cubicBezTo>
                    <a:pt x="166" y="17"/>
                    <a:pt x="147" y="15"/>
                    <a:pt x="120" y="3"/>
                  </a:cubicBezTo>
                  <a:cubicBezTo>
                    <a:pt x="113" y="2"/>
                    <a:pt x="108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-6390700" y="-1664775"/>
              <a:ext cx="46175" cy="41525"/>
            </a:xfrm>
            <a:custGeom>
              <a:avLst/>
              <a:gdLst/>
              <a:ahLst/>
              <a:cxnLst/>
              <a:rect l="l" t="t" r="r" b="b"/>
              <a:pathLst>
                <a:path w="1847" h="1661" extrusionOk="0">
                  <a:moveTo>
                    <a:pt x="1025" y="279"/>
                  </a:moveTo>
                  <a:cubicBezTo>
                    <a:pt x="941" y="339"/>
                    <a:pt x="846" y="374"/>
                    <a:pt x="715" y="374"/>
                  </a:cubicBezTo>
                  <a:cubicBezTo>
                    <a:pt x="822" y="350"/>
                    <a:pt x="918" y="315"/>
                    <a:pt x="1025" y="279"/>
                  </a:cubicBezTo>
                  <a:close/>
                  <a:moveTo>
                    <a:pt x="1078" y="1"/>
                  </a:moveTo>
                  <a:cubicBezTo>
                    <a:pt x="1030" y="1"/>
                    <a:pt x="1013" y="79"/>
                    <a:pt x="965" y="89"/>
                  </a:cubicBezTo>
                  <a:cubicBezTo>
                    <a:pt x="787" y="89"/>
                    <a:pt x="679" y="208"/>
                    <a:pt x="525" y="219"/>
                  </a:cubicBezTo>
                  <a:cubicBezTo>
                    <a:pt x="406" y="231"/>
                    <a:pt x="346" y="327"/>
                    <a:pt x="287" y="410"/>
                  </a:cubicBezTo>
                  <a:cubicBezTo>
                    <a:pt x="215" y="553"/>
                    <a:pt x="13" y="553"/>
                    <a:pt x="1" y="708"/>
                  </a:cubicBezTo>
                  <a:cubicBezTo>
                    <a:pt x="1" y="874"/>
                    <a:pt x="287" y="1172"/>
                    <a:pt x="465" y="1232"/>
                  </a:cubicBezTo>
                  <a:cubicBezTo>
                    <a:pt x="477" y="1243"/>
                    <a:pt x="525" y="1291"/>
                    <a:pt x="537" y="1327"/>
                  </a:cubicBezTo>
                  <a:cubicBezTo>
                    <a:pt x="418" y="1339"/>
                    <a:pt x="644" y="1541"/>
                    <a:pt x="727" y="1660"/>
                  </a:cubicBezTo>
                  <a:cubicBezTo>
                    <a:pt x="753" y="1647"/>
                    <a:pt x="783" y="1638"/>
                    <a:pt x="818" y="1638"/>
                  </a:cubicBezTo>
                  <a:cubicBezTo>
                    <a:pt x="847" y="1638"/>
                    <a:pt x="880" y="1644"/>
                    <a:pt x="918" y="1660"/>
                  </a:cubicBezTo>
                  <a:cubicBezTo>
                    <a:pt x="941" y="1660"/>
                    <a:pt x="953" y="1648"/>
                    <a:pt x="965" y="1636"/>
                  </a:cubicBezTo>
                  <a:cubicBezTo>
                    <a:pt x="1191" y="1446"/>
                    <a:pt x="1370" y="1220"/>
                    <a:pt x="1632" y="1089"/>
                  </a:cubicBezTo>
                  <a:lnTo>
                    <a:pt x="1632" y="1089"/>
                  </a:lnTo>
                  <a:cubicBezTo>
                    <a:pt x="1453" y="1160"/>
                    <a:pt x="1311" y="1243"/>
                    <a:pt x="1180" y="1386"/>
                  </a:cubicBezTo>
                  <a:lnTo>
                    <a:pt x="1132" y="1339"/>
                  </a:lnTo>
                  <a:cubicBezTo>
                    <a:pt x="1180" y="1112"/>
                    <a:pt x="1477" y="1184"/>
                    <a:pt x="1561" y="993"/>
                  </a:cubicBezTo>
                  <a:cubicBezTo>
                    <a:pt x="1572" y="1005"/>
                    <a:pt x="1620" y="1053"/>
                    <a:pt x="1632" y="1089"/>
                  </a:cubicBezTo>
                  <a:cubicBezTo>
                    <a:pt x="1692" y="1053"/>
                    <a:pt x="1751" y="1029"/>
                    <a:pt x="1834" y="1005"/>
                  </a:cubicBezTo>
                  <a:cubicBezTo>
                    <a:pt x="1846" y="993"/>
                    <a:pt x="1834" y="934"/>
                    <a:pt x="1799" y="862"/>
                  </a:cubicBezTo>
                  <a:cubicBezTo>
                    <a:pt x="1770" y="859"/>
                    <a:pt x="1742" y="857"/>
                    <a:pt x="1716" y="857"/>
                  </a:cubicBezTo>
                  <a:cubicBezTo>
                    <a:pt x="1481" y="857"/>
                    <a:pt x="1338" y="990"/>
                    <a:pt x="1156" y="1065"/>
                  </a:cubicBezTo>
                  <a:cubicBezTo>
                    <a:pt x="1239" y="1005"/>
                    <a:pt x="1299" y="934"/>
                    <a:pt x="1394" y="922"/>
                  </a:cubicBezTo>
                  <a:cubicBezTo>
                    <a:pt x="1537" y="874"/>
                    <a:pt x="1608" y="791"/>
                    <a:pt x="1751" y="791"/>
                  </a:cubicBezTo>
                  <a:lnTo>
                    <a:pt x="1787" y="791"/>
                  </a:lnTo>
                  <a:cubicBezTo>
                    <a:pt x="1751" y="755"/>
                    <a:pt x="1739" y="731"/>
                    <a:pt x="1739" y="696"/>
                  </a:cubicBezTo>
                  <a:cubicBezTo>
                    <a:pt x="1668" y="565"/>
                    <a:pt x="1549" y="398"/>
                    <a:pt x="1418" y="315"/>
                  </a:cubicBezTo>
                  <a:lnTo>
                    <a:pt x="1382" y="339"/>
                  </a:lnTo>
                  <a:cubicBezTo>
                    <a:pt x="1334" y="291"/>
                    <a:pt x="1299" y="231"/>
                    <a:pt x="1263" y="196"/>
                  </a:cubicBezTo>
                  <a:cubicBezTo>
                    <a:pt x="1191" y="219"/>
                    <a:pt x="1096" y="255"/>
                    <a:pt x="1025" y="279"/>
                  </a:cubicBezTo>
                  <a:cubicBezTo>
                    <a:pt x="1096" y="231"/>
                    <a:pt x="1156" y="196"/>
                    <a:pt x="1239" y="148"/>
                  </a:cubicBezTo>
                  <a:cubicBezTo>
                    <a:pt x="1203" y="89"/>
                    <a:pt x="1156" y="41"/>
                    <a:pt x="1120" y="17"/>
                  </a:cubicBezTo>
                  <a:cubicBezTo>
                    <a:pt x="1104" y="5"/>
                    <a:pt x="1090" y="1"/>
                    <a:pt x="1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-5913850" y="-1870925"/>
              <a:ext cx="41700" cy="31075"/>
            </a:xfrm>
            <a:custGeom>
              <a:avLst/>
              <a:gdLst/>
              <a:ahLst/>
              <a:cxnLst/>
              <a:rect l="l" t="t" r="r" b="b"/>
              <a:pathLst>
                <a:path w="1668" h="1243" extrusionOk="0">
                  <a:moveTo>
                    <a:pt x="1227" y="941"/>
                  </a:moveTo>
                  <a:lnTo>
                    <a:pt x="1227" y="941"/>
                  </a:lnTo>
                  <a:cubicBezTo>
                    <a:pt x="1132" y="965"/>
                    <a:pt x="1072" y="1000"/>
                    <a:pt x="1013" y="1036"/>
                  </a:cubicBezTo>
                  <a:cubicBezTo>
                    <a:pt x="1060" y="976"/>
                    <a:pt x="1120" y="953"/>
                    <a:pt x="1227" y="941"/>
                  </a:cubicBezTo>
                  <a:close/>
                  <a:moveTo>
                    <a:pt x="560" y="0"/>
                  </a:moveTo>
                  <a:cubicBezTo>
                    <a:pt x="543" y="9"/>
                    <a:pt x="521" y="17"/>
                    <a:pt x="475" y="17"/>
                  </a:cubicBezTo>
                  <a:cubicBezTo>
                    <a:pt x="456" y="17"/>
                    <a:pt x="433" y="16"/>
                    <a:pt x="405" y="12"/>
                  </a:cubicBezTo>
                  <a:cubicBezTo>
                    <a:pt x="405" y="24"/>
                    <a:pt x="394" y="48"/>
                    <a:pt x="394" y="48"/>
                  </a:cubicBezTo>
                  <a:cubicBezTo>
                    <a:pt x="298" y="191"/>
                    <a:pt x="263" y="369"/>
                    <a:pt x="120" y="500"/>
                  </a:cubicBezTo>
                  <a:cubicBezTo>
                    <a:pt x="239" y="429"/>
                    <a:pt x="322" y="357"/>
                    <a:pt x="346" y="238"/>
                  </a:cubicBezTo>
                  <a:cubicBezTo>
                    <a:pt x="382" y="250"/>
                    <a:pt x="394" y="262"/>
                    <a:pt x="405" y="262"/>
                  </a:cubicBezTo>
                  <a:cubicBezTo>
                    <a:pt x="477" y="441"/>
                    <a:pt x="227" y="417"/>
                    <a:pt x="239" y="560"/>
                  </a:cubicBezTo>
                  <a:cubicBezTo>
                    <a:pt x="215" y="548"/>
                    <a:pt x="167" y="524"/>
                    <a:pt x="144" y="500"/>
                  </a:cubicBezTo>
                  <a:cubicBezTo>
                    <a:pt x="108" y="536"/>
                    <a:pt x="60" y="548"/>
                    <a:pt x="24" y="584"/>
                  </a:cubicBezTo>
                  <a:cubicBezTo>
                    <a:pt x="1" y="595"/>
                    <a:pt x="48" y="643"/>
                    <a:pt x="108" y="679"/>
                  </a:cubicBezTo>
                  <a:cubicBezTo>
                    <a:pt x="346" y="667"/>
                    <a:pt x="394" y="548"/>
                    <a:pt x="513" y="465"/>
                  </a:cubicBezTo>
                  <a:lnTo>
                    <a:pt x="513" y="465"/>
                  </a:lnTo>
                  <a:cubicBezTo>
                    <a:pt x="501" y="500"/>
                    <a:pt x="477" y="584"/>
                    <a:pt x="405" y="595"/>
                  </a:cubicBezTo>
                  <a:cubicBezTo>
                    <a:pt x="322" y="643"/>
                    <a:pt x="322" y="715"/>
                    <a:pt x="203" y="726"/>
                  </a:cubicBezTo>
                  <a:lnTo>
                    <a:pt x="179" y="726"/>
                  </a:lnTo>
                  <a:cubicBezTo>
                    <a:pt x="215" y="738"/>
                    <a:pt x="239" y="774"/>
                    <a:pt x="239" y="798"/>
                  </a:cubicBezTo>
                  <a:cubicBezTo>
                    <a:pt x="358" y="893"/>
                    <a:pt x="536" y="1012"/>
                    <a:pt x="691" y="1060"/>
                  </a:cubicBezTo>
                  <a:lnTo>
                    <a:pt x="703" y="1036"/>
                  </a:lnTo>
                  <a:cubicBezTo>
                    <a:pt x="763" y="1072"/>
                    <a:pt x="810" y="1096"/>
                    <a:pt x="870" y="1131"/>
                  </a:cubicBezTo>
                  <a:cubicBezTo>
                    <a:pt x="929" y="1096"/>
                    <a:pt x="977" y="1072"/>
                    <a:pt x="1013" y="1036"/>
                  </a:cubicBezTo>
                  <a:lnTo>
                    <a:pt x="1013" y="1036"/>
                  </a:lnTo>
                  <a:cubicBezTo>
                    <a:pt x="977" y="1072"/>
                    <a:pt x="941" y="1119"/>
                    <a:pt x="917" y="1155"/>
                  </a:cubicBezTo>
                  <a:cubicBezTo>
                    <a:pt x="977" y="1191"/>
                    <a:pt x="1036" y="1215"/>
                    <a:pt x="1072" y="1238"/>
                  </a:cubicBezTo>
                  <a:cubicBezTo>
                    <a:pt x="1084" y="1241"/>
                    <a:pt x="1093" y="1243"/>
                    <a:pt x="1101" y="1243"/>
                  </a:cubicBezTo>
                  <a:cubicBezTo>
                    <a:pt x="1154" y="1243"/>
                    <a:pt x="1114" y="1176"/>
                    <a:pt x="1156" y="1155"/>
                  </a:cubicBezTo>
                  <a:cubicBezTo>
                    <a:pt x="1298" y="1143"/>
                    <a:pt x="1310" y="1060"/>
                    <a:pt x="1429" y="1024"/>
                  </a:cubicBezTo>
                  <a:cubicBezTo>
                    <a:pt x="1513" y="1000"/>
                    <a:pt x="1525" y="941"/>
                    <a:pt x="1525" y="857"/>
                  </a:cubicBezTo>
                  <a:cubicBezTo>
                    <a:pt x="1525" y="762"/>
                    <a:pt x="1668" y="726"/>
                    <a:pt x="1596" y="607"/>
                  </a:cubicBezTo>
                  <a:cubicBezTo>
                    <a:pt x="1525" y="488"/>
                    <a:pt x="1156" y="298"/>
                    <a:pt x="989" y="286"/>
                  </a:cubicBezTo>
                  <a:cubicBezTo>
                    <a:pt x="953" y="262"/>
                    <a:pt x="917" y="238"/>
                    <a:pt x="882" y="226"/>
                  </a:cubicBezTo>
                  <a:cubicBezTo>
                    <a:pt x="953" y="203"/>
                    <a:pt x="691" y="72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-5695950" y="-2026900"/>
              <a:ext cx="52700" cy="43150"/>
            </a:xfrm>
            <a:custGeom>
              <a:avLst/>
              <a:gdLst/>
              <a:ahLst/>
              <a:cxnLst/>
              <a:rect l="l" t="t" r="r" b="b"/>
              <a:pathLst>
                <a:path w="2108" h="1726" extrusionOk="0">
                  <a:moveTo>
                    <a:pt x="949" y="1397"/>
                  </a:moveTo>
                  <a:cubicBezTo>
                    <a:pt x="984" y="1397"/>
                    <a:pt x="1021" y="1400"/>
                    <a:pt x="1060" y="1405"/>
                  </a:cubicBezTo>
                  <a:cubicBezTo>
                    <a:pt x="905" y="1405"/>
                    <a:pt x="762" y="1429"/>
                    <a:pt x="619" y="1441"/>
                  </a:cubicBezTo>
                  <a:cubicBezTo>
                    <a:pt x="729" y="1423"/>
                    <a:pt x="831" y="1397"/>
                    <a:pt x="949" y="1397"/>
                  </a:cubicBezTo>
                  <a:close/>
                  <a:moveTo>
                    <a:pt x="1322" y="0"/>
                  </a:moveTo>
                  <a:cubicBezTo>
                    <a:pt x="1295" y="27"/>
                    <a:pt x="1264" y="43"/>
                    <a:pt x="1224" y="43"/>
                  </a:cubicBezTo>
                  <a:cubicBezTo>
                    <a:pt x="1192" y="43"/>
                    <a:pt x="1154" y="33"/>
                    <a:pt x="1107" y="12"/>
                  </a:cubicBezTo>
                  <a:cubicBezTo>
                    <a:pt x="1095" y="12"/>
                    <a:pt x="1083" y="36"/>
                    <a:pt x="1072" y="48"/>
                  </a:cubicBezTo>
                  <a:cubicBezTo>
                    <a:pt x="810" y="227"/>
                    <a:pt x="572" y="429"/>
                    <a:pt x="262" y="488"/>
                  </a:cubicBezTo>
                  <a:cubicBezTo>
                    <a:pt x="476" y="477"/>
                    <a:pt x="655" y="417"/>
                    <a:pt x="810" y="286"/>
                  </a:cubicBezTo>
                  <a:cubicBezTo>
                    <a:pt x="798" y="274"/>
                    <a:pt x="798" y="274"/>
                    <a:pt x="786" y="274"/>
                  </a:cubicBezTo>
                  <a:cubicBezTo>
                    <a:pt x="790" y="267"/>
                    <a:pt x="792" y="264"/>
                    <a:pt x="794" y="264"/>
                  </a:cubicBezTo>
                  <a:cubicBezTo>
                    <a:pt x="799" y="264"/>
                    <a:pt x="801" y="278"/>
                    <a:pt x="810" y="286"/>
                  </a:cubicBezTo>
                  <a:cubicBezTo>
                    <a:pt x="810" y="298"/>
                    <a:pt x="833" y="310"/>
                    <a:pt x="845" y="334"/>
                  </a:cubicBezTo>
                  <a:cubicBezTo>
                    <a:pt x="726" y="572"/>
                    <a:pt x="441" y="429"/>
                    <a:pt x="298" y="596"/>
                  </a:cubicBezTo>
                  <a:cubicBezTo>
                    <a:pt x="274" y="584"/>
                    <a:pt x="262" y="524"/>
                    <a:pt x="250" y="488"/>
                  </a:cubicBezTo>
                  <a:cubicBezTo>
                    <a:pt x="179" y="512"/>
                    <a:pt x="95" y="512"/>
                    <a:pt x="24" y="512"/>
                  </a:cubicBezTo>
                  <a:cubicBezTo>
                    <a:pt x="12" y="524"/>
                    <a:pt x="0" y="584"/>
                    <a:pt x="0" y="655"/>
                  </a:cubicBezTo>
                  <a:cubicBezTo>
                    <a:pt x="86" y="698"/>
                    <a:pt x="170" y="714"/>
                    <a:pt x="252" y="714"/>
                  </a:cubicBezTo>
                  <a:cubicBezTo>
                    <a:pt x="419" y="714"/>
                    <a:pt x="578" y="647"/>
                    <a:pt x="738" y="608"/>
                  </a:cubicBezTo>
                  <a:lnTo>
                    <a:pt x="738" y="608"/>
                  </a:lnTo>
                  <a:cubicBezTo>
                    <a:pt x="661" y="652"/>
                    <a:pt x="574" y="716"/>
                    <a:pt x="467" y="716"/>
                  </a:cubicBezTo>
                  <a:cubicBezTo>
                    <a:pt x="458" y="716"/>
                    <a:pt x="449" y="716"/>
                    <a:pt x="441" y="715"/>
                  </a:cubicBezTo>
                  <a:cubicBezTo>
                    <a:pt x="321" y="715"/>
                    <a:pt x="239" y="745"/>
                    <a:pt x="145" y="745"/>
                  </a:cubicBezTo>
                  <a:cubicBezTo>
                    <a:pt x="107" y="745"/>
                    <a:pt x="68" y="740"/>
                    <a:pt x="24" y="727"/>
                  </a:cubicBezTo>
                  <a:lnTo>
                    <a:pt x="0" y="715"/>
                  </a:lnTo>
                  <a:lnTo>
                    <a:pt x="0" y="715"/>
                  </a:lnTo>
                  <a:cubicBezTo>
                    <a:pt x="0" y="762"/>
                    <a:pt x="0" y="786"/>
                    <a:pt x="12" y="822"/>
                  </a:cubicBezTo>
                  <a:cubicBezTo>
                    <a:pt x="24" y="989"/>
                    <a:pt x="71" y="1191"/>
                    <a:pt x="179" y="1310"/>
                  </a:cubicBezTo>
                  <a:cubicBezTo>
                    <a:pt x="191" y="1310"/>
                    <a:pt x="214" y="1298"/>
                    <a:pt x="214" y="1298"/>
                  </a:cubicBezTo>
                  <a:cubicBezTo>
                    <a:pt x="250" y="1358"/>
                    <a:pt x="262" y="1417"/>
                    <a:pt x="286" y="1477"/>
                  </a:cubicBezTo>
                  <a:cubicBezTo>
                    <a:pt x="405" y="1477"/>
                    <a:pt x="500" y="1465"/>
                    <a:pt x="619" y="1441"/>
                  </a:cubicBezTo>
                  <a:lnTo>
                    <a:pt x="619" y="1441"/>
                  </a:lnTo>
                  <a:cubicBezTo>
                    <a:pt x="512" y="1477"/>
                    <a:pt x="405" y="1500"/>
                    <a:pt x="298" y="1536"/>
                  </a:cubicBezTo>
                  <a:cubicBezTo>
                    <a:pt x="310" y="1608"/>
                    <a:pt x="321" y="1667"/>
                    <a:pt x="369" y="1703"/>
                  </a:cubicBezTo>
                  <a:cubicBezTo>
                    <a:pt x="383" y="1719"/>
                    <a:pt x="398" y="1726"/>
                    <a:pt x="414" y="1726"/>
                  </a:cubicBezTo>
                  <a:cubicBezTo>
                    <a:pt x="467" y="1726"/>
                    <a:pt x="531" y="1655"/>
                    <a:pt x="595" y="1655"/>
                  </a:cubicBezTo>
                  <a:cubicBezTo>
                    <a:pt x="630" y="1663"/>
                    <a:pt x="665" y="1666"/>
                    <a:pt x="700" y="1666"/>
                  </a:cubicBezTo>
                  <a:cubicBezTo>
                    <a:pt x="876" y="1666"/>
                    <a:pt x="1047" y="1580"/>
                    <a:pt x="1226" y="1560"/>
                  </a:cubicBezTo>
                  <a:cubicBezTo>
                    <a:pt x="1393" y="1548"/>
                    <a:pt x="1512" y="1441"/>
                    <a:pt x="1619" y="1346"/>
                  </a:cubicBezTo>
                  <a:cubicBezTo>
                    <a:pt x="1750" y="1179"/>
                    <a:pt x="2000" y="1143"/>
                    <a:pt x="2060" y="941"/>
                  </a:cubicBezTo>
                  <a:cubicBezTo>
                    <a:pt x="2107" y="750"/>
                    <a:pt x="1786" y="477"/>
                    <a:pt x="1584" y="429"/>
                  </a:cubicBezTo>
                  <a:cubicBezTo>
                    <a:pt x="1572" y="417"/>
                    <a:pt x="1524" y="369"/>
                    <a:pt x="1512" y="346"/>
                  </a:cubicBezTo>
                  <a:cubicBezTo>
                    <a:pt x="1643" y="310"/>
                    <a:pt x="1405" y="119"/>
                    <a:pt x="1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-6253175" y="-1564450"/>
              <a:ext cx="23825" cy="34350"/>
            </a:xfrm>
            <a:custGeom>
              <a:avLst/>
              <a:gdLst/>
              <a:ahLst/>
              <a:cxnLst/>
              <a:rect l="l" t="t" r="r" b="b"/>
              <a:pathLst>
                <a:path w="953" h="1374" extrusionOk="0">
                  <a:moveTo>
                    <a:pt x="584" y="302"/>
                  </a:moveTo>
                  <a:lnTo>
                    <a:pt x="584" y="302"/>
                  </a:lnTo>
                  <a:cubicBezTo>
                    <a:pt x="632" y="374"/>
                    <a:pt x="655" y="433"/>
                    <a:pt x="691" y="493"/>
                  </a:cubicBezTo>
                  <a:cubicBezTo>
                    <a:pt x="643" y="445"/>
                    <a:pt x="620" y="409"/>
                    <a:pt x="584" y="302"/>
                  </a:cubicBezTo>
                  <a:close/>
                  <a:moveTo>
                    <a:pt x="154" y="1165"/>
                  </a:moveTo>
                  <a:cubicBezTo>
                    <a:pt x="168" y="1165"/>
                    <a:pt x="144" y="1245"/>
                    <a:pt x="154" y="1245"/>
                  </a:cubicBezTo>
                  <a:cubicBezTo>
                    <a:pt x="156" y="1245"/>
                    <a:pt x="160" y="1241"/>
                    <a:pt x="167" y="1231"/>
                  </a:cubicBezTo>
                  <a:lnTo>
                    <a:pt x="167" y="1231"/>
                  </a:lnTo>
                  <a:cubicBezTo>
                    <a:pt x="159" y="1247"/>
                    <a:pt x="140" y="1275"/>
                    <a:pt x="125" y="1298"/>
                  </a:cubicBezTo>
                  <a:lnTo>
                    <a:pt x="125" y="1298"/>
                  </a:lnTo>
                  <a:cubicBezTo>
                    <a:pt x="130" y="1278"/>
                    <a:pt x="123" y="1260"/>
                    <a:pt x="115" y="1260"/>
                  </a:cubicBezTo>
                  <a:lnTo>
                    <a:pt x="115" y="1260"/>
                  </a:lnTo>
                  <a:cubicBezTo>
                    <a:pt x="113" y="1260"/>
                    <a:pt x="110" y="1262"/>
                    <a:pt x="108" y="1267"/>
                  </a:cubicBezTo>
                  <a:cubicBezTo>
                    <a:pt x="108" y="1255"/>
                    <a:pt x="120" y="1231"/>
                    <a:pt x="120" y="1207"/>
                  </a:cubicBezTo>
                  <a:cubicBezTo>
                    <a:pt x="139" y="1177"/>
                    <a:pt x="149" y="1165"/>
                    <a:pt x="154" y="1165"/>
                  </a:cubicBezTo>
                  <a:close/>
                  <a:moveTo>
                    <a:pt x="191" y="1"/>
                  </a:moveTo>
                  <a:cubicBezTo>
                    <a:pt x="152" y="1"/>
                    <a:pt x="115" y="15"/>
                    <a:pt x="84" y="64"/>
                  </a:cubicBezTo>
                  <a:cubicBezTo>
                    <a:pt x="1" y="195"/>
                    <a:pt x="60" y="636"/>
                    <a:pt x="96" y="767"/>
                  </a:cubicBezTo>
                  <a:lnTo>
                    <a:pt x="96" y="874"/>
                  </a:lnTo>
                  <a:cubicBezTo>
                    <a:pt x="94" y="870"/>
                    <a:pt x="92" y="868"/>
                    <a:pt x="91" y="868"/>
                  </a:cubicBezTo>
                  <a:cubicBezTo>
                    <a:pt x="74" y="868"/>
                    <a:pt x="84" y="1100"/>
                    <a:pt x="84" y="1231"/>
                  </a:cubicBezTo>
                  <a:lnTo>
                    <a:pt x="84" y="1326"/>
                  </a:lnTo>
                  <a:cubicBezTo>
                    <a:pt x="84" y="1326"/>
                    <a:pt x="100" y="1300"/>
                    <a:pt x="107" y="1300"/>
                  </a:cubicBezTo>
                  <a:cubicBezTo>
                    <a:pt x="110" y="1300"/>
                    <a:pt x="112" y="1306"/>
                    <a:pt x="108" y="1326"/>
                  </a:cubicBezTo>
                  <a:cubicBezTo>
                    <a:pt x="108" y="1326"/>
                    <a:pt x="100" y="1350"/>
                    <a:pt x="90" y="1365"/>
                  </a:cubicBezTo>
                  <a:lnTo>
                    <a:pt x="90" y="1365"/>
                  </a:lnTo>
                  <a:cubicBezTo>
                    <a:pt x="103" y="1349"/>
                    <a:pt x="132" y="1311"/>
                    <a:pt x="167" y="1267"/>
                  </a:cubicBezTo>
                  <a:cubicBezTo>
                    <a:pt x="298" y="1112"/>
                    <a:pt x="239" y="1088"/>
                    <a:pt x="227" y="1029"/>
                  </a:cubicBezTo>
                  <a:cubicBezTo>
                    <a:pt x="230" y="1029"/>
                    <a:pt x="235" y="1028"/>
                    <a:pt x="241" y="1028"/>
                  </a:cubicBezTo>
                  <a:cubicBezTo>
                    <a:pt x="255" y="1028"/>
                    <a:pt x="271" y="1034"/>
                    <a:pt x="262" y="1076"/>
                  </a:cubicBezTo>
                  <a:cubicBezTo>
                    <a:pt x="239" y="1136"/>
                    <a:pt x="286" y="1124"/>
                    <a:pt x="215" y="1207"/>
                  </a:cubicBezTo>
                  <a:cubicBezTo>
                    <a:pt x="239" y="1183"/>
                    <a:pt x="274" y="1159"/>
                    <a:pt x="286" y="1159"/>
                  </a:cubicBezTo>
                  <a:cubicBezTo>
                    <a:pt x="393" y="1040"/>
                    <a:pt x="560" y="909"/>
                    <a:pt x="643" y="790"/>
                  </a:cubicBezTo>
                  <a:lnTo>
                    <a:pt x="632" y="778"/>
                  </a:lnTo>
                  <a:cubicBezTo>
                    <a:pt x="667" y="731"/>
                    <a:pt x="703" y="683"/>
                    <a:pt x="751" y="648"/>
                  </a:cubicBezTo>
                  <a:cubicBezTo>
                    <a:pt x="739" y="588"/>
                    <a:pt x="715" y="540"/>
                    <a:pt x="691" y="493"/>
                  </a:cubicBezTo>
                  <a:lnTo>
                    <a:pt x="691" y="493"/>
                  </a:lnTo>
                  <a:cubicBezTo>
                    <a:pt x="739" y="528"/>
                    <a:pt x="763" y="552"/>
                    <a:pt x="798" y="600"/>
                  </a:cubicBezTo>
                  <a:cubicBezTo>
                    <a:pt x="858" y="552"/>
                    <a:pt x="893" y="505"/>
                    <a:pt x="917" y="469"/>
                  </a:cubicBezTo>
                  <a:cubicBezTo>
                    <a:pt x="953" y="386"/>
                    <a:pt x="858" y="421"/>
                    <a:pt x="834" y="374"/>
                  </a:cubicBezTo>
                  <a:cubicBezTo>
                    <a:pt x="822" y="231"/>
                    <a:pt x="703" y="195"/>
                    <a:pt x="643" y="76"/>
                  </a:cubicBezTo>
                  <a:cubicBezTo>
                    <a:pt x="605" y="22"/>
                    <a:pt x="557" y="8"/>
                    <a:pt x="501" y="8"/>
                  </a:cubicBezTo>
                  <a:cubicBezTo>
                    <a:pt x="471" y="8"/>
                    <a:pt x="439" y="12"/>
                    <a:pt x="405" y="16"/>
                  </a:cubicBezTo>
                  <a:cubicBezTo>
                    <a:pt x="388" y="22"/>
                    <a:pt x="372" y="24"/>
                    <a:pt x="355" y="24"/>
                  </a:cubicBezTo>
                  <a:cubicBezTo>
                    <a:pt x="298" y="24"/>
                    <a:pt x="242" y="1"/>
                    <a:pt x="191" y="1"/>
                  </a:cubicBezTo>
                  <a:close/>
                  <a:moveTo>
                    <a:pt x="90" y="1365"/>
                  </a:moveTo>
                  <a:lnTo>
                    <a:pt x="90" y="1365"/>
                  </a:lnTo>
                  <a:cubicBezTo>
                    <a:pt x="86" y="1371"/>
                    <a:pt x="84" y="1374"/>
                    <a:pt x="84" y="1374"/>
                  </a:cubicBezTo>
                  <a:cubicBezTo>
                    <a:pt x="86" y="1372"/>
                    <a:pt x="88" y="1369"/>
                    <a:pt x="90" y="1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-5494450" y="-2056675"/>
              <a:ext cx="39625" cy="26850"/>
            </a:xfrm>
            <a:custGeom>
              <a:avLst/>
              <a:gdLst/>
              <a:ahLst/>
              <a:cxnLst/>
              <a:rect l="l" t="t" r="r" b="b"/>
              <a:pathLst>
                <a:path w="1585" h="1074" extrusionOk="0">
                  <a:moveTo>
                    <a:pt x="1167" y="822"/>
                  </a:moveTo>
                  <a:cubicBezTo>
                    <a:pt x="1084" y="834"/>
                    <a:pt x="1048" y="846"/>
                    <a:pt x="989" y="882"/>
                  </a:cubicBezTo>
                  <a:cubicBezTo>
                    <a:pt x="1013" y="846"/>
                    <a:pt x="1072" y="822"/>
                    <a:pt x="1167" y="822"/>
                  </a:cubicBezTo>
                  <a:close/>
                  <a:moveTo>
                    <a:pt x="334" y="1"/>
                  </a:moveTo>
                  <a:lnTo>
                    <a:pt x="310" y="13"/>
                  </a:lnTo>
                  <a:cubicBezTo>
                    <a:pt x="251" y="132"/>
                    <a:pt x="239" y="275"/>
                    <a:pt x="120" y="358"/>
                  </a:cubicBezTo>
                  <a:cubicBezTo>
                    <a:pt x="215" y="310"/>
                    <a:pt x="286" y="251"/>
                    <a:pt x="298" y="167"/>
                  </a:cubicBezTo>
                  <a:cubicBezTo>
                    <a:pt x="334" y="179"/>
                    <a:pt x="346" y="191"/>
                    <a:pt x="358" y="191"/>
                  </a:cubicBezTo>
                  <a:cubicBezTo>
                    <a:pt x="429" y="346"/>
                    <a:pt x="191" y="298"/>
                    <a:pt x="227" y="417"/>
                  </a:cubicBezTo>
                  <a:cubicBezTo>
                    <a:pt x="191" y="406"/>
                    <a:pt x="155" y="370"/>
                    <a:pt x="120" y="358"/>
                  </a:cubicBezTo>
                  <a:cubicBezTo>
                    <a:pt x="96" y="370"/>
                    <a:pt x="60" y="394"/>
                    <a:pt x="12" y="406"/>
                  </a:cubicBezTo>
                  <a:cubicBezTo>
                    <a:pt x="1" y="417"/>
                    <a:pt x="48" y="453"/>
                    <a:pt x="108" y="489"/>
                  </a:cubicBezTo>
                  <a:cubicBezTo>
                    <a:pt x="132" y="491"/>
                    <a:pt x="154" y="493"/>
                    <a:pt x="174" y="493"/>
                  </a:cubicBezTo>
                  <a:cubicBezTo>
                    <a:pt x="342" y="493"/>
                    <a:pt x="380" y="411"/>
                    <a:pt x="465" y="358"/>
                  </a:cubicBezTo>
                  <a:lnTo>
                    <a:pt x="465" y="358"/>
                  </a:lnTo>
                  <a:cubicBezTo>
                    <a:pt x="453" y="406"/>
                    <a:pt x="453" y="465"/>
                    <a:pt x="370" y="465"/>
                  </a:cubicBezTo>
                  <a:cubicBezTo>
                    <a:pt x="298" y="489"/>
                    <a:pt x="298" y="548"/>
                    <a:pt x="191" y="548"/>
                  </a:cubicBezTo>
                  <a:lnTo>
                    <a:pt x="179" y="548"/>
                  </a:lnTo>
                  <a:cubicBezTo>
                    <a:pt x="215" y="572"/>
                    <a:pt x="239" y="596"/>
                    <a:pt x="227" y="608"/>
                  </a:cubicBezTo>
                  <a:cubicBezTo>
                    <a:pt x="346" y="703"/>
                    <a:pt x="524" y="810"/>
                    <a:pt x="667" y="870"/>
                  </a:cubicBezTo>
                  <a:cubicBezTo>
                    <a:pt x="691" y="870"/>
                    <a:pt x="691" y="846"/>
                    <a:pt x="691" y="846"/>
                  </a:cubicBezTo>
                  <a:cubicBezTo>
                    <a:pt x="751" y="882"/>
                    <a:pt x="786" y="906"/>
                    <a:pt x="846" y="941"/>
                  </a:cubicBezTo>
                  <a:cubicBezTo>
                    <a:pt x="894" y="929"/>
                    <a:pt x="941" y="894"/>
                    <a:pt x="989" y="882"/>
                  </a:cubicBezTo>
                  <a:lnTo>
                    <a:pt x="989" y="882"/>
                  </a:lnTo>
                  <a:cubicBezTo>
                    <a:pt x="953" y="906"/>
                    <a:pt x="941" y="941"/>
                    <a:pt x="905" y="965"/>
                  </a:cubicBezTo>
                  <a:cubicBezTo>
                    <a:pt x="965" y="1013"/>
                    <a:pt x="1024" y="1048"/>
                    <a:pt x="1072" y="1060"/>
                  </a:cubicBezTo>
                  <a:cubicBezTo>
                    <a:pt x="1086" y="1070"/>
                    <a:pt x="1095" y="1074"/>
                    <a:pt x="1101" y="1074"/>
                  </a:cubicBezTo>
                  <a:cubicBezTo>
                    <a:pt x="1124" y="1074"/>
                    <a:pt x="1094" y="1013"/>
                    <a:pt x="1132" y="1013"/>
                  </a:cubicBezTo>
                  <a:cubicBezTo>
                    <a:pt x="1263" y="1013"/>
                    <a:pt x="1286" y="941"/>
                    <a:pt x="1382" y="929"/>
                  </a:cubicBezTo>
                  <a:cubicBezTo>
                    <a:pt x="1465" y="906"/>
                    <a:pt x="1465" y="870"/>
                    <a:pt x="1465" y="810"/>
                  </a:cubicBezTo>
                  <a:cubicBezTo>
                    <a:pt x="1441" y="715"/>
                    <a:pt x="1584" y="715"/>
                    <a:pt x="1501" y="608"/>
                  </a:cubicBezTo>
                  <a:cubicBezTo>
                    <a:pt x="1429" y="513"/>
                    <a:pt x="1048" y="310"/>
                    <a:pt x="894" y="286"/>
                  </a:cubicBezTo>
                  <a:cubicBezTo>
                    <a:pt x="870" y="275"/>
                    <a:pt x="822" y="239"/>
                    <a:pt x="786" y="227"/>
                  </a:cubicBezTo>
                  <a:cubicBezTo>
                    <a:pt x="870" y="215"/>
                    <a:pt x="596" y="72"/>
                    <a:pt x="465" y="1"/>
                  </a:cubicBezTo>
                  <a:cubicBezTo>
                    <a:pt x="465" y="8"/>
                    <a:pt x="447" y="20"/>
                    <a:pt x="415" y="20"/>
                  </a:cubicBezTo>
                  <a:cubicBezTo>
                    <a:pt x="394" y="20"/>
                    <a:pt x="367" y="15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-6362425" y="-2136100"/>
              <a:ext cx="34850" cy="36300"/>
            </a:xfrm>
            <a:custGeom>
              <a:avLst/>
              <a:gdLst/>
              <a:ahLst/>
              <a:cxnLst/>
              <a:rect l="l" t="t" r="r" b="b"/>
              <a:pathLst>
                <a:path w="1394" h="1452" extrusionOk="0">
                  <a:moveTo>
                    <a:pt x="632" y="0"/>
                  </a:moveTo>
                  <a:cubicBezTo>
                    <a:pt x="541" y="0"/>
                    <a:pt x="458" y="51"/>
                    <a:pt x="382" y="118"/>
                  </a:cubicBezTo>
                  <a:cubicBezTo>
                    <a:pt x="287" y="213"/>
                    <a:pt x="72" y="201"/>
                    <a:pt x="25" y="368"/>
                  </a:cubicBezTo>
                  <a:cubicBezTo>
                    <a:pt x="1" y="535"/>
                    <a:pt x="299" y="844"/>
                    <a:pt x="430" y="927"/>
                  </a:cubicBezTo>
                  <a:cubicBezTo>
                    <a:pt x="441" y="963"/>
                    <a:pt x="477" y="1011"/>
                    <a:pt x="489" y="1035"/>
                  </a:cubicBezTo>
                  <a:cubicBezTo>
                    <a:pt x="406" y="1035"/>
                    <a:pt x="596" y="1261"/>
                    <a:pt x="668" y="1392"/>
                  </a:cubicBezTo>
                  <a:cubicBezTo>
                    <a:pt x="670" y="1389"/>
                    <a:pt x="675" y="1388"/>
                    <a:pt x="681" y="1388"/>
                  </a:cubicBezTo>
                  <a:cubicBezTo>
                    <a:pt x="702" y="1388"/>
                    <a:pt x="741" y="1405"/>
                    <a:pt x="787" y="1451"/>
                  </a:cubicBezTo>
                  <a:lnTo>
                    <a:pt x="799" y="1439"/>
                  </a:lnTo>
                  <a:cubicBezTo>
                    <a:pt x="897" y="1390"/>
                    <a:pt x="995" y="1308"/>
                    <a:pt x="1114" y="1308"/>
                  </a:cubicBezTo>
                  <a:cubicBezTo>
                    <a:pt x="1139" y="1308"/>
                    <a:pt x="1165" y="1312"/>
                    <a:pt x="1192" y="1320"/>
                  </a:cubicBezTo>
                  <a:cubicBezTo>
                    <a:pt x="1144" y="1291"/>
                    <a:pt x="1096" y="1276"/>
                    <a:pt x="1050" y="1276"/>
                  </a:cubicBezTo>
                  <a:cubicBezTo>
                    <a:pt x="1004" y="1276"/>
                    <a:pt x="959" y="1291"/>
                    <a:pt x="918" y="1320"/>
                  </a:cubicBezTo>
                  <a:cubicBezTo>
                    <a:pt x="918" y="1308"/>
                    <a:pt x="918" y="1273"/>
                    <a:pt x="906" y="1261"/>
                  </a:cubicBezTo>
                  <a:cubicBezTo>
                    <a:pt x="924" y="1206"/>
                    <a:pt x="951" y="1189"/>
                    <a:pt x="982" y="1189"/>
                  </a:cubicBezTo>
                  <a:cubicBezTo>
                    <a:pt x="1031" y="1189"/>
                    <a:pt x="1090" y="1231"/>
                    <a:pt x="1137" y="1231"/>
                  </a:cubicBezTo>
                  <a:cubicBezTo>
                    <a:pt x="1158" y="1231"/>
                    <a:pt x="1177" y="1224"/>
                    <a:pt x="1192" y="1201"/>
                  </a:cubicBezTo>
                  <a:cubicBezTo>
                    <a:pt x="1192" y="1225"/>
                    <a:pt x="1203" y="1285"/>
                    <a:pt x="1203" y="1320"/>
                  </a:cubicBezTo>
                  <a:cubicBezTo>
                    <a:pt x="1239" y="1332"/>
                    <a:pt x="1263" y="1344"/>
                    <a:pt x="1299" y="1380"/>
                  </a:cubicBezTo>
                  <a:cubicBezTo>
                    <a:pt x="1299" y="1380"/>
                    <a:pt x="1311" y="1320"/>
                    <a:pt x="1323" y="1249"/>
                  </a:cubicBezTo>
                  <a:cubicBezTo>
                    <a:pt x="1239" y="1035"/>
                    <a:pt x="1084" y="1070"/>
                    <a:pt x="953" y="1046"/>
                  </a:cubicBezTo>
                  <a:cubicBezTo>
                    <a:pt x="991" y="1039"/>
                    <a:pt x="1029" y="1017"/>
                    <a:pt x="1066" y="1017"/>
                  </a:cubicBezTo>
                  <a:cubicBezTo>
                    <a:pt x="1088" y="1017"/>
                    <a:pt x="1110" y="1025"/>
                    <a:pt x="1132" y="1046"/>
                  </a:cubicBezTo>
                  <a:cubicBezTo>
                    <a:pt x="1203" y="1094"/>
                    <a:pt x="1275" y="1070"/>
                    <a:pt x="1334" y="1154"/>
                  </a:cubicBezTo>
                  <a:lnTo>
                    <a:pt x="1358" y="1166"/>
                  </a:lnTo>
                  <a:cubicBezTo>
                    <a:pt x="1358" y="1142"/>
                    <a:pt x="1370" y="1106"/>
                    <a:pt x="1358" y="1070"/>
                  </a:cubicBezTo>
                  <a:cubicBezTo>
                    <a:pt x="1370" y="916"/>
                    <a:pt x="1394" y="713"/>
                    <a:pt x="1370" y="558"/>
                  </a:cubicBezTo>
                  <a:lnTo>
                    <a:pt x="1334" y="558"/>
                  </a:lnTo>
                  <a:cubicBezTo>
                    <a:pt x="1323" y="499"/>
                    <a:pt x="1334" y="439"/>
                    <a:pt x="1334" y="380"/>
                  </a:cubicBezTo>
                  <a:cubicBezTo>
                    <a:pt x="1263" y="356"/>
                    <a:pt x="1192" y="320"/>
                    <a:pt x="1120" y="308"/>
                  </a:cubicBezTo>
                  <a:cubicBezTo>
                    <a:pt x="1013" y="296"/>
                    <a:pt x="918" y="273"/>
                    <a:pt x="799" y="213"/>
                  </a:cubicBezTo>
                  <a:lnTo>
                    <a:pt x="799" y="213"/>
                  </a:lnTo>
                  <a:cubicBezTo>
                    <a:pt x="918" y="261"/>
                    <a:pt x="1025" y="273"/>
                    <a:pt x="1120" y="308"/>
                  </a:cubicBezTo>
                  <a:cubicBezTo>
                    <a:pt x="1203" y="308"/>
                    <a:pt x="1275" y="308"/>
                    <a:pt x="1358" y="320"/>
                  </a:cubicBezTo>
                  <a:cubicBezTo>
                    <a:pt x="1358" y="249"/>
                    <a:pt x="1358" y="189"/>
                    <a:pt x="1334" y="142"/>
                  </a:cubicBezTo>
                  <a:cubicBezTo>
                    <a:pt x="1330" y="112"/>
                    <a:pt x="1314" y="104"/>
                    <a:pt x="1294" y="104"/>
                  </a:cubicBezTo>
                  <a:cubicBezTo>
                    <a:pt x="1264" y="104"/>
                    <a:pt x="1224" y="122"/>
                    <a:pt x="1197" y="122"/>
                  </a:cubicBezTo>
                  <a:cubicBezTo>
                    <a:pt x="1190" y="122"/>
                    <a:pt x="1184" y="121"/>
                    <a:pt x="1180" y="118"/>
                  </a:cubicBezTo>
                  <a:cubicBezTo>
                    <a:pt x="1025" y="11"/>
                    <a:pt x="858" y="58"/>
                    <a:pt x="703" y="11"/>
                  </a:cubicBezTo>
                  <a:cubicBezTo>
                    <a:pt x="679" y="3"/>
                    <a:pt x="656" y="0"/>
                    <a:pt x="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-6088875" y="-2071900"/>
              <a:ext cx="38125" cy="13775"/>
            </a:xfrm>
            <a:custGeom>
              <a:avLst/>
              <a:gdLst/>
              <a:ahLst/>
              <a:cxnLst/>
              <a:rect l="l" t="t" r="r" b="b"/>
              <a:pathLst>
                <a:path w="1525" h="551" extrusionOk="0">
                  <a:moveTo>
                    <a:pt x="453" y="74"/>
                  </a:moveTo>
                  <a:lnTo>
                    <a:pt x="453" y="74"/>
                  </a:lnTo>
                  <a:cubicBezTo>
                    <a:pt x="429" y="110"/>
                    <a:pt x="394" y="122"/>
                    <a:pt x="310" y="122"/>
                  </a:cubicBezTo>
                  <a:cubicBezTo>
                    <a:pt x="382" y="110"/>
                    <a:pt x="417" y="86"/>
                    <a:pt x="453" y="74"/>
                  </a:cubicBezTo>
                  <a:close/>
                  <a:moveTo>
                    <a:pt x="295" y="0"/>
                  </a:moveTo>
                  <a:cubicBezTo>
                    <a:pt x="257" y="0"/>
                    <a:pt x="305" y="26"/>
                    <a:pt x="275" y="26"/>
                  </a:cubicBezTo>
                  <a:cubicBezTo>
                    <a:pt x="156" y="26"/>
                    <a:pt x="179" y="74"/>
                    <a:pt x="84" y="86"/>
                  </a:cubicBezTo>
                  <a:cubicBezTo>
                    <a:pt x="25" y="110"/>
                    <a:pt x="48" y="133"/>
                    <a:pt x="72" y="169"/>
                  </a:cubicBezTo>
                  <a:cubicBezTo>
                    <a:pt x="132" y="205"/>
                    <a:pt x="1" y="229"/>
                    <a:pt x="120" y="264"/>
                  </a:cubicBezTo>
                  <a:cubicBezTo>
                    <a:pt x="239" y="324"/>
                    <a:pt x="656" y="407"/>
                    <a:pt x="798" y="419"/>
                  </a:cubicBezTo>
                  <a:cubicBezTo>
                    <a:pt x="834" y="431"/>
                    <a:pt x="894" y="443"/>
                    <a:pt x="918" y="443"/>
                  </a:cubicBezTo>
                  <a:cubicBezTo>
                    <a:pt x="846" y="467"/>
                    <a:pt x="1144" y="526"/>
                    <a:pt x="1287" y="550"/>
                  </a:cubicBezTo>
                  <a:cubicBezTo>
                    <a:pt x="1287" y="542"/>
                    <a:pt x="1304" y="533"/>
                    <a:pt x="1344" y="533"/>
                  </a:cubicBezTo>
                  <a:cubicBezTo>
                    <a:pt x="1361" y="533"/>
                    <a:pt x="1381" y="535"/>
                    <a:pt x="1406" y="538"/>
                  </a:cubicBezTo>
                  <a:lnTo>
                    <a:pt x="1406" y="526"/>
                  </a:lnTo>
                  <a:cubicBezTo>
                    <a:pt x="1430" y="467"/>
                    <a:pt x="1382" y="383"/>
                    <a:pt x="1453" y="324"/>
                  </a:cubicBezTo>
                  <a:lnTo>
                    <a:pt x="1453" y="324"/>
                  </a:lnTo>
                  <a:cubicBezTo>
                    <a:pt x="1382" y="360"/>
                    <a:pt x="1346" y="383"/>
                    <a:pt x="1370" y="431"/>
                  </a:cubicBezTo>
                  <a:cubicBezTo>
                    <a:pt x="1346" y="431"/>
                    <a:pt x="1322" y="419"/>
                    <a:pt x="1310" y="419"/>
                  </a:cubicBezTo>
                  <a:cubicBezTo>
                    <a:pt x="1168" y="348"/>
                    <a:pt x="1406" y="360"/>
                    <a:pt x="1334" y="300"/>
                  </a:cubicBezTo>
                  <a:lnTo>
                    <a:pt x="1334" y="300"/>
                  </a:lnTo>
                  <a:cubicBezTo>
                    <a:pt x="1370" y="312"/>
                    <a:pt x="1430" y="324"/>
                    <a:pt x="1453" y="324"/>
                  </a:cubicBezTo>
                  <a:cubicBezTo>
                    <a:pt x="1465" y="312"/>
                    <a:pt x="1501" y="312"/>
                    <a:pt x="1525" y="300"/>
                  </a:cubicBezTo>
                  <a:cubicBezTo>
                    <a:pt x="1525" y="300"/>
                    <a:pt x="1489" y="264"/>
                    <a:pt x="1406" y="253"/>
                  </a:cubicBezTo>
                  <a:cubicBezTo>
                    <a:pt x="1203" y="253"/>
                    <a:pt x="1203" y="312"/>
                    <a:pt x="1144" y="348"/>
                  </a:cubicBezTo>
                  <a:cubicBezTo>
                    <a:pt x="1144" y="312"/>
                    <a:pt x="1132" y="288"/>
                    <a:pt x="1191" y="288"/>
                  </a:cubicBezTo>
                  <a:cubicBezTo>
                    <a:pt x="1251" y="264"/>
                    <a:pt x="1239" y="229"/>
                    <a:pt x="1322" y="229"/>
                  </a:cubicBezTo>
                  <a:lnTo>
                    <a:pt x="1334" y="229"/>
                  </a:lnTo>
                  <a:cubicBezTo>
                    <a:pt x="1310" y="205"/>
                    <a:pt x="1263" y="205"/>
                    <a:pt x="1239" y="181"/>
                  </a:cubicBezTo>
                  <a:cubicBezTo>
                    <a:pt x="1084" y="145"/>
                    <a:pt x="870" y="86"/>
                    <a:pt x="727" y="74"/>
                  </a:cubicBezTo>
                  <a:lnTo>
                    <a:pt x="727" y="86"/>
                  </a:lnTo>
                  <a:lnTo>
                    <a:pt x="548" y="50"/>
                  </a:lnTo>
                  <a:cubicBezTo>
                    <a:pt x="525" y="50"/>
                    <a:pt x="489" y="62"/>
                    <a:pt x="453" y="74"/>
                  </a:cubicBezTo>
                  <a:cubicBezTo>
                    <a:pt x="489" y="62"/>
                    <a:pt x="489" y="50"/>
                    <a:pt x="501" y="26"/>
                  </a:cubicBezTo>
                  <a:cubicBezTo>
                    <a:pt x="429" y="14"/>
                    <a:pt x="370" y="2"/>
                    <a:pt x="322" y="2"/>
                  </a:cubicBezTo>
                  <a:cubicBezTo>
                    <a:pt x="310" y="1"/>
                    <a:pt x="302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0"/>
          <p:cNvGrpSpPr/>
          <p:nvPr/>
        </p:nvGrpSpPr>
        <p:grpSpPr>
          <a:xfrm>
            <a:off x="-3" y="3909963"/>
            <a:ext cx="1957388" cy="1263546"/>
            <a:chOff x="-5341150" y="-5256175"/>
            <a:chExt cx="1355250" cy="874850"/>
          </a:xfrm>
        </p:grpSpPr>
        <p:sp>
          <p:nvSpPr>
            <p:cNvPr id="724" name="Google Shape;724;p30"/>
            <p:cNvSpPr/>
            <p:nvPr/>
          </p:nvSpPr>
          <p:spPr>
            <a:xfrm>
              <a:off x="-4524100" y="-4501025"/>
              <a:ext cx="47650" cy="40650"/>
            </a:xfrm>
            <a:custGeom>
              <a:avLst/>
              <a:gdLst/>
              <a:ahLst/>
              <a:cxnLst/>
              <a:rect l="l" t="t" r="r" b="b"/>
              <a:pathLst>
                <a:path w="1906" h="1626" extrusionOk="0">
                  <a:moveTo>
                    <a:pt x="358" y="1168"/>
                  </a:moveTo>
                  <a:lnTo>
                    <a:pt x="358" y="1168"/>
                  </a:lnTo>
                  <a:cubicBezTo>
                    <a:pt x="501" y="1215"/>
                    <a:pt x="608" y="1263"/>
                    <a:pt x="751" y="1358"/>
                  </a:cubicBezTo>
                  <a:cubicBezTo>
                    <a:pt x="572" y="1275"/>
                    <a:pt x="465" y="1215"/>
                    <a:pt x="358" y="1168"/>
                  </a:cubicBezTo>
                  <a:close/>
                  <a:moveTo>
                    <a:pt x="477" y="1"/>
                  </a:moveTo>
                  <a:cubicBezTo>
                    <a:pt x="465" y="1"/>
                    <a:pt x="430" y="36"/>
                    <a:pt x="394" y="120"/>
                  </a:cubicBezTo>
                  <a:cubicBezTo>
                    <a:pt x="453" y="382"/>
                    <a:pt x="644" y="394"/>
                    <a:pt x="811" y="441"/>
                  </a:cubicBezTo>
                  <a:cubicBezTo>
                    <a:pt x="772" y="441"/>
                    <a:pt x="734" y="449"/>
                    <a:pt x="697" y="449"/>
                  </a:cubicBezTo>
                  <a:cubicBezTo>
                    <a:pt x="655" y="449"/>
                    <a:pt x="616" y="439"/>
                    <a:pt x="584" y="394"/>
                  </a:cubicBezTo>
                  <a:cubicBezTo>
                    <a:pt x="501" y="310"/>
                    <a:pt x="406" y="322"/>
                    <a:pt x="358" y="203"/>
                  </a:cubicBezTo>
                  <a:lnTo>
                    <a:pt x="358" y="179"/>
                  </a:lnTo>
                  <a:cubicBezTo>
                    <a:pt x="346" y="203"/>
                    <a:pt x="310" y="239"/>
                    <a:pt x="322" y="287"/>
                  </a:cubicBezTo>
                  <a:cubicBezTo>
                    <a:pt x="239" y="429"/>
                    <a:pt x="144" y="620"/>
                    <a:pt x="120" y="798"/>
                  </a:cubicBezTo>
                  <a:cubicBezTo>
                    <a:pt x="144" y="798"/>
                    <a:pt x="168" y="822"/>
                    <a:pt x="168" y="822"/>
                  </a:cubicBezTo>
                  <a:cubicBezTo>
                    <a:pt x="156" y="894"/>
                    <a:pt x="120" y="953"/>
                    <a:pt x="96" y="1013"/>
                  </a:cubicBezTo>
                  <a:cubicBezTo>
                    <a:pt x="168" y="1072"/>
                    <a:pt x="263" y="1132"/>
                    <a:pt x="358" y="1168"/>
                  </a:cubicBezTo>
                  <a:cubicBezTo>
                    <a:pt x="263" y="1132"/>
                    <a:pt x="156" y="1096"/>
                    <a:pt x="60" y="1060"/>
                  </a:cubicBezTo>
                  <a:cubicBezTo>
                    <a:pt x="37" y="1132"/>
                    <a:pt x="1" y="1191"/>
                    <a:pt x="25" y="1251"/>
                  </a:cubicBezTo>
                  <a:cubicBezTo>
                    <a:pt x="25" y="1346"/>
                    <a:pt x="168" y="1287"/>
                    <a:pt x="227" y="1334"/>
                  </a:cubicBezTo>
                  <a:cubicBezTo>
                    <a:pt x="394" y="1501"/>
                    <a:pt x="620" y="1501"/>
                    <a:pt x="822" y="1584"/>
                  </a:cubicBezTo>
                  <a:cubicBezTo>
                    <a:pt x="877" y="1614"/>
                    <a:pt x="931" y="1625"/>
                    <a:pt x="984" y="1625"/>
                  </a:cubicBezTo>
                  <a:cubicBezTo>
                    <a:pt x="1080" y="1625"/>
                    <a:pt x="1175" y="1587"/>
                    <a:pt x="1275" y="1549"/>
                  </a:cubicBezTo>
                  <a:cubicBezTo>
                    <a:pt x="1453" y="1441"/>
                    <a:pt x="1715" y="1489"/>
                    <a:pt x="1823" y="1287"/>
                  </a:cubicBezTo>
                  <a:cubicBezTo>
                    <a:pt x="1906" y="1108"/>
                    <a:pt x="1608" y="739"/>
                    <a:pt x="1465" y="632"/>
                  </a:cubicBezTo>
                  <a:lnTo>
                    <a:pt x="1406" y="513"/>
                  </a:lnTo>
                  <a:lnTo>
                    <a:pt x="1406" y="513"/>
                  </a:lnTo>
                  <a:cubicBezTo>
                    <a:pt x="1411" y="514"/>
                    <a:pt x="1415" y="514"/>
                    <a:pt x="1419" y="514"/>
                  </a:cubicBezTo>
                  <a:cubicBezTo>
                    <a:pt x="1509" y="514"/>
                    <a:pt x="1332" y="257"/>
                    <a:pt x="1275" y="120"/>
                  </a:cubicBezTo>
                  <a:cubicBezTo>
                    <a:pt x="1267" y="122"/>
                    <a:pt x="1260" y="124"/>
                    <a:pt x="1251" y="124"/>
                  </a:cubicBezTo>
                  <a:cubicBezTo>
                    <a:pt x="1219" y="124"/>
                    <a:pt x="1179" y="103"/>
                    <a:pt x="1132" y="36"/>
                  </a:cubicBezTo>
                  <a:cubicBezTo>
                    <a:pt x="1120" y="36"/>
                    <a:pt x="1108" y="60"/>
                    <a:pt x="1108" y="60"/>
                  </a:cubicBezTo>
                  <a:cubicBezTo>
                    <a:pt x="1000" y="99"/>
                    <a:pt x="882" y="142"/>
                    <a:pt x="767" y="142"/>
                  </a:cubicBezTo>
                  <a:cubicBezTo>
                    <a:pt x="705" y="142"/>
                    <a:pt x="643" y="130"/>
                    <a:pt x="584" y="96"/>
                  </a:cubicBezTo>
                  <a:lnTo>
                    <a:pt x="584" y="96"/>
                  </a:lnTo>
                  <a:cubicBezTo>
                    <a:pt x="655" y="151"/>
                    <a:pt x="730" y="180"/>
                    <a:pt x="808" y="180"/>
                  </a:cubicBezTo>
                  <a:cubicBezTo>
                    <a:pt x="848" y="180"/>
                    <a:pt x="889" y="172"/>
                    <a:pt x="930" y="156"/>
                  </a:cubicBezTo>
                  <a:cubicBezTo>
                    <a:pt x="930" y="144"/>
                    <a:pt x="906" y="132"/>
                    <a:pt x="906" y="132"/>
                  </a:cubicBezTo>
                  <a:cubicBezTo>
                    <a:pt x="930" y="132"/>
                    <a:pt x="930" y="144"/>
                    <a:pt x="930" y="156"/>
                  </a:cubicBezTo>
                  <a:cubicBezTo>
                    <a:pt x="930" y="179"/>
                    <a:pt x="942" y="203"/>
                    <a:pt x="942" y="215"/>
                  </a:cubicBezTo>
                  <a:cubicBezTo>
                    <a:pt x="909" y="273"/>
                    <a:pt x="873" y="293"/>
                    <a:pt x="838" y="293"/>
                  </a:cubicBezTo>
                  <a:cubicBezTo>
                    <a:pt x="808" y="293"/>
                    <a:pt x="778" y="279"/>
                    <a:pt x="751" y="263"/>
                  </a:cubicBezTo>
                  <a:cubicBezTo>
                    <a:pt x="686" y="244"/>
                    <a:pt x="650" y="204"/>
                    <a:pt x="598" y="204"/>
                  </a:cubicBezTo>
                  <a:cubicBezTo>
                    <a:pt x="583" y="204"/>
                    <a:pt x="567" y="207"/>
                    <a:pt x="549" y="215"/>
                  </a:cubicBezTo>
                  <a:cubicBezTo>
                    <a:pt x="572" y="179"/>
                    <a:pt x="584" y="120"/>
                    <a:pt x="584" y="84"/>
                  </a:cubicBezTo>
                  <a:cubicBezTo>
                    <a:pt x="537" y="72"/>
                    <a:pt x="513" y="36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-4180900" y="-4776950"/>
              <a:ext cx="43500" cy="40050"/>
            </a:xfrm>
            <a:custGeom>
              <a:avLst/>
              <a:gdLst/>
              <a:ahLst/>
              <a:cxnLst/>
              <a:rect l="l" t="t" r="r" b="b"/>
              <a:pathLst>
                <a:path w="1740" h="1602" extrusionOk="0">
                  <a:moveTo>
                    <a:pt x="358" y="1215"/>
                  </a:moveTo>
                  <a:lnTo>
                    <a:pt x="358" y="1215"/>
                  </a:lnTo>
                  <a:cubicBezTo>
                    <a:pt x="477" y="1227"/>
                    <a:pt x="596" y="1263"/>
                    <a:pt x="727" y="1334"/>
                  </a:cubicBezTo>
                  <a:cubicBezTo>
                    <a:pt x="596" y="1287"/>
                    <a:pt x="477" y="1239"/>
                    <a:pt x="358" y="1215"/>
                  </a:cubicBezTo>
                  <a:close/>
                  <a:moveTo>
                    <a:pt x="1049" y="1"/>
                  </a:moveTo>
                  <a:cubicBezTo>
                    <a:pt x="1037" y="1"/>
                    <a:pt x="1025" y="25"/>
                    <a:pt x="1013" y="25"/>
                  </a:cubicBezTo>
                  <a:cubicBezTo>
                    <a:pt x="833" y="81"/>
                    <a:pt x="653" y="161"/>
                    <a:pt x="466" y="161"/>
                  </a:cubicBezTo>
                  <a:cubicBezTo>
                    <a:pt x="419" y="161"/>
                    <a:pt x="371" y="156"/>
                    <a:pt x="322" y="144"/>
                  </a:cubicBezTo>
                  <a:lnTo>
                    <a:pt x="322" y="144"/>
                  </a:lnTo>
                  <a:cubicBezTo>
                    <a:pt x="407" y="176"/>
                    <a:pt x="489" y="195"/>
                    <a:pt x="571" y="195"/>
                  </a:cubicBezTo>
                  <a:cubicBezTo>
                    <a:pt x="638" y="195"/>
                    <a:pt x="705" y="182"/>
                    <a:pt x="775" y="155"/>
                  </a:cubicBezTo>
                  <a:cubicBezTo>
                    <a:pt x="775" y="167"/>
                    <a:pt x="775" y="203"/>
                    <a:pt x="787" y="215"/>
                  </a:cubicBezTo>
                  <a:cubicBezTo>
                    <a:pt x="746" y="274"/>
                    <a:pt x="702" y="292"/>
                    <a:pt x="654" y="292"/>
                  </a:cubicBezTo>
                  <a:cubicBezTo>
                    <a:pt x="579" y="292"/>
                    <a:pt x="497" y="245"/>
                    <a:pt x="417" y="245"/>
                  </a:cubicBezTo>
                  <a:cubicBezTo>
                    <a:pt x="385" y="245"/>
                    <a:pt x="353" y="253"/>
                    <a:pt x="322" y="275"/>
                  </a:cubicBezTo>
                  <a:lnTo>
                    <a:pt x="322" y="144"/>
                  </a:lnTo>
                  <a:cubicBezTo>
                    <a:pt x="263" y="120"/>
                    <a:pt x="203" y="96"/>
                    <a:pt x="156" y="60"/>
                  </a:cubicBezTo>
                  <a:cubicBezTo>
                    <a:pt x="144" y="60"/>
                    <a:pt x="120" y="120"/>
                    <a:pt x="96" y="203"/>
                  </a:cubicBezTo>
                  <a:cubicBezTo>
                    <a:pt x="251" y="441"/>
                    <a:pt x="453" y="406"/>
                    <a:pt x="656" y="441"/>
                  </a:cubicBezTo>
                  <a:cubicBezTo>
                    <a:pt x="608" y="441"/>
                    <a:pt x="560" y="457"/>
                    <a:pt x="511" y="457"/>
                  </a:cubicBezTo>
                  <a:cubicBezTo>
                    <a:pt x="473" y="457"/>
                    <a:pt x="435" y="448"/>
                    <a:pt x="394" y="417"/>
                  </a:cubicBezTo>
                  <a:cubicBezTo>
                    <a:pt x="275" y="358"/>
                    <a:pt x="179" y="394"/>
                    <a:pt x="84" y="286"/>
                  </a:cubicBezTo>
                  <a:lnTo>
                    <a:pt x="72" y="275"/>
                  </a:lnTo>
                  <a:cubicBezTo>
                    <a:pt x="60" y="322"/>
                    <a:pt x="60" y="346"/>
                    <a:pt x="72" y="370"/>
                  </a:cubicBezTo>
                  <a:cubicBezTo>
                    <a:pt x="37" y="525"/>
                    <a:pt x="1" y="751"/>
                    <a:pt x="37" y="917"/>
                  </a:cubicBezTo>
                  <a:lnTo>
                    <a:pt x="84" y="917"/>
                  </a:lnTo>
                  <a:cubicBezTo>
                    <a:pt x="84" y="977"/>
                    <a:pt x="84" y="1048"/>
                    <a:pt x="72" y="1108"/>
                  </a:cubicBezTo>
                  <a:cubicBezTo>
                    <a:pt x="156" y="1156"/>
                    <a:pt x="263" y="1179"/>
                    <a:pt x="358" y="1215"/>
                  </a:cubicBezTo>
                  <a:cubicBezTo>
                    <a:pt x="263" y="1215"/>
                    <a:pt x="156" y="1191"/>
                    <a:pt x="72" y="1179"/>
                  </a:cubicBezTo>
                  <a:cubicBezTo>
                    <a:pt x="60" y="1263"/>
                    <a:pt x="60" y="1334"/>
                    <a:pt x="72" y="1382"/>
                  </a:cubicBezTo>
                  <a:cubicBezTo>
                    <a:pt x="77" y="1419"/>
                    <a:pt x="97" y="1429"/>
                    <a:pt x="124" y="1429"/>
                  </a:cubicBezTo>
                  <a:cubicBezTo>
                    <a:pt x="158" y="1429"/>
                    <a:pt x="201" y="1413"/>
                    <a:pt x="236" y="1413"/>
                  </a:cubicBezTo>
                  <a:cubicBezTo>
                    <a:pt x="246" y="1413"/>
                    <a:pt x="255" y="1414"/>
                    <a:pt x="263" y="1418"/>
                  </a:cubicBezTo>
                  <a:cubicBezTo>
                    <a:pt x="441" y="1549"/>
                    <a:pt x="620" y="1513"/>
                    <a:pt x="810" y="1584"/>
                  </a:cubicBezTo>
                  <a:cubicBezTo>
                    <a:pt x="850" y="1596"/>
                    <a:pt x="887" y="1602"/>
                    <a:pt x="922" y="1602"/>
                  </a:cubicBezTo>
                  <a:cubicBezTo>
                    <a:pt x="1026" y="1602"/>
                    <a:pt x="1115" y="1557"/>
                    <a:pt x="1203" y="1513"/>
                  </a:cubicBezTo>
                  <a:cubicBezTo>
                    <a:pt x="1370" y="1418"/>
                    <a:pt x="1584" y="1477"/>
                    <a:pt x="1680" y="1298"/>
                  </a:cubicBezTo>
                  <a:cubicBezTo>
                    <a:pt x="1739" y="1132"/>
                    <a:pt x="1513" y="739"/>
                    <a:pt x="1370" y="620"/>
                  </a:cubicBezTo>
                  <a:cubicBezTo>
                    <a:pt x="1346" y="584"/>
                    <a:pt x="1334" y="525"/>
                    <a:pt x="1322" y="501"/>
                  </a:cubicBezTo>
                  <a:lnTo>
                    <a:pt x="1322" y="501"/>
                  </a:lnTo>
                  <a:cubicBezTo>
                    <a:pt x="1327" y="502"/>
                    <a:pt x="1330" y="502"/>
                    <a:pt x="1334" y="502"/>
                  </a:cubicBezTo>
                  <a:cubicBezTo>
                    <a:pt x="1417" y="502"/>
                    <a:pt x="1261" y="233"/>
                    <a:pt x="1215" y="84"/>
                  </a:cubicBezTo>
                  <a:cubicBezTo>
                    <a:pt x="1205" y="87"/>
                    <a:pt x="1196" y="88"/>
                    <a:pt x="1187" y="88"/>
                  </a:cubicBezTo>
                  <a:cubicBezTo>
                    <a:pt x="1151" y="88"/>
                    <a:pt x="1115" y="67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-4023725" y="-4938300"/>
              <a:ext cx="37825" cy="41550"/>
            </a:xfrm>
            <a:custGeom>
              <a:avLst/>
              <a:gdLst/>
              <a:ahLst/>
              <a:cxnLst/>
              <a:rect l="l" t="t" r="r" b="b"/>
              <a:pathLst>
                <a:path w="1513" h="1662" extrusionOk="0">
                  <a:moveTo>
                    <a:pt x="286" y="1192"/>
                  </a:moveTo>
                  <a:cubicBezTo>
                    <a:pt x="393" y="1240"/>
                    <a:pt x="477" y="1275"/>
                    <a:pt x="584" y="1371"/>
                  </a:cubicBezTo>
                  <a:cubicBezTo>
                    <a:pt x="477" y="1299"/>
                    <a:pt x="381" y="1252"/>
                    <a:pt x="286" y="1192"/>
                  </a:cubicBezTo>
                  <a:close/>
                  <a:moveTo>
                    <a:pt x="354" y="0"/>
                  </a:moveTo>
                  <a:cubicBezTo>
                    <a:pt x="341" y="0"/>
                    <a:pt x="319" y="55"/>
                    <a:pt x="286" y="121"/>
                  </a:cubicBezTo>
                  <a:cubicBezTo>
                    <a:pt x="334" y="371"/>
                    <a:pt x="500" y="371"/>
                    <a:pt x="631" y="430"/>
                  </a:cubicBezTo>
                  <a:cubicBezTo>
                    <a:pt x="602" y="430"/>
                    <a:pt x="569" y="439"/>
                    <a:pt x="538" y="439"/>
                  </a:cubicBezTo>
                  <a:cubicBezTo>
                    <a:pt x="506" y="439"/>
                    <a:pt x="477" y="430"/>
                    <a:pt x="453" y="394"/>
                  </a:cubicBezTo>
                  <a:cubicBezTo>
                    <a:pt x="381" y="311"/>
                    <a:pt x="298" y="323"/>
                    <a:pt x="262" y="204"/>
                  </a:cubicBezTo>
                  <a:lnTo>
                    <a:pt x="262" y="180"/>
                  </a:lnTo>
                  <a:cubicBezTo>
                    <a:pt x="238" y="204"/>
                    <a:pt x="227" y="252"/>
                    <a:pt x="262" y="299"/>
                  </a:cubicBezTo>
                  <a:cubicBezTo>
                    <a:pt x="179" y="442"/>
                    <a:pt x="96" y="668"/>
                    <a:pt x="96" y="835"/>
                  </a:cubicBezTo>
                  <a:cubicBezTo>
                    <a:pt x="107" y="847"/>
                    <a:pt x="119" y="847"/>
                    <a:pt x="119" y="847"/>
                  </a:cubicBezTo>
                  <a:cubicBezTo>
                    <a:pt x="107" y="906"/>
                    <a:pt x="84" y="978"/>
                    <a:pt x="60" y="1037"/>
                  </a:cubicBezTo>
                  <a:cubicBezTo>
                    <a:pt x="143" y="1097"/>
                    <a:pt x="215" y="1145"/>
                    <a:pt x="286" y="1192"/>
                  </a:cubicBezTo>
                  <a:cubicBezTo>
                    <a:pt x="215" y="1156"/>
                    <a:pt x="119" y="1133"/>
                    <a:pt x="48" y="1097"/>
                  </a:cubicBezTo>
                  <a:cubicBezTo>
                    <a:pt x="24" y="1180"/>
                    <a:pt x="0" y="1252"/>
                    <a:pt x="0" y="1299"/>
                  </a:cubicBezTo>
                  <a:cubicBezTo>
                    <a:pt x="0" y="1347"/>
                    <a:pt x="30" y="1353"/>
                    <a:pt x="66" y="1353"/>
                  </a:cubicBezTo>
                  <a:cubicBezTo>
                    <a:pt x="78" y="1353"/>
                    <a:pt x="90" y="1352"/>
                    <a:pt x="103" y="1352"/>
                  </a:cubicBezTo>
                  <a:cubicBezTo>
                    <a:pt x="127" y="1352"/>
                    <a:pt x="151" y="1355"/>
                    <a:pt x="167" y="1371"/>
                  </a:cubicBezTo>
                  <a:cubicBezTo>
                    <a:pt x="286" y="1537"/>
                    <a:pt x="465" y="1514"/>
                    <a:pt x="631" y="1621"/>
                  </a:cubicBezTo>
                  <a:cubicBezTo>
                    <a:pt x="680" y="1650"/>
                    <a:pt x="728" y="1661"/>
                    <a:pt x="777" y="1661"/>
                  </a:cubicBezTo>
                  <a:cubicBezTo>
                    <a:pt x="847" y="1661"/>
                    <a:pt x="918" y="1637"/>
                    <a:pt x="989" y="1609"/>
                  </a:cubicBezTo>
                  <a:cubicBezTo>
                    <a:pt x="1131" y="1514"/>
                    <a:pt x="1346" y="1609"/>
                    <a:pt x="1429" y="1442"/>
                  </a:cubicBezTo>
                  <a:cubicBezTo>
                    <a:pt x="1512" y="1287"/>
                    <a:pt x="1298" y="871"/>
                    <a:pt x="1179" y="728"/>
                  </a:cubicBezTo>
                  <a:cubicBezTo>
                    <a:pt x="1179" y="704"/>
                    <a:pt x="1167" y="644"/>
                    <a:pt x="1155" y="609"/>
                  </a:cubicBezTo>
                  <a:lnTo>
                    <a:pt x="1155" y="609"/>
                  </a:lnTo>
                  <a:cubicBezTo>
                    <a:pt x="1161" y="612"/>
                    <a:pt x="1166" y="614"/>
                    <a:pt x="1170" y="614"/>
                  </a:cubicBezTo>
                  <a:cubicBezTo>
                    <a:pt x="1220" y="614"/>
                    <a:pt x="1104" y="347"/>
                    <a:pt x="1060" y="192"/>
                  </a:cubicBezTo>
                  <a:cubicBezTo>
                    <a:pt x="1056" y="194"/>
                    <a:pt x="1052" y="195"/>
                    <a:pt x="1047" y="195"/>
                  </a:cubicBezTo>
                  <a:cubicBezTo>
                    <a:pt x="1021" y="195"/>
                    <a:pt x="981" y="167"/>
                    <a:pt x="941" y="97"/>
                  </a:cubicBezTo>
                  <a:lnTo>
                    <a:pt x="917" y="97"/>
                  </a:lnTo>
                  <a:cubicBezTo>
                    <a:pt x="816" y="112"/>
                    <a:pt x="721" y="148"/>
                    <a:pt x="623" y="148"/>
                  </a:cubicBezTo>
                  <a:cubicBezTo>
                    <a:pt x="571" y="148"/>
                    <a:pt x="519" y="138"/>
                    <a:pt x="465" y="109"/>
                  </a:cubicBezTo>
                  <a:lnTo>
                    <a:pt x="465" y="109"/>
                  </a:lnTo>
                  <a:cubicBezTo>
                    <a:pt x="516" y="160"/>
                    <a:pt x="586" y="199"/>
                    <a:pt x="661" y="199"/>
                  </a:cubicBezTo>
                  <a:cubicBezTo>
                    <a:pt x="691" y="199"/>
                    <a:pt x="720" y="193"/>
                    <a:pt x="750" y="180"/>
                  </a:cubicBezTo>
                  <a:cubicBezTo>
                    <a:pt x="750" y="168"/>
                    <a:pt x="739" y="144"/>
                    <a:pt x="739" y="144"/>
                  </a:cubicBezTo>
                  <a:cubicBezTo>
                    <a:pt x="750" y="144"/>
                    <a:pt x="750" y="168"/>
                    <a:pt x="750" y="180"/>
                  </a:cubicBezTo>
                  <a:lnTo>
                    <a:pt x="750" y="240"/>
                  </a:lnTo>
                  <a:cubicBezTo>
                    <a:pt x="723" y="283"/>
                    <a:pt x="695" y="298"/>
                    <a:pt x="667" y="298"/>
                  </a:cubicBezTo>
                  <a:cubicBezTo>
                    <a:pt x="602" y="298"/>
                    <a:pt x="539" y="215"/>
                    <a:pt x="479" y="215"/>
                  </a:cubicBezTo>
                  <a:cubicBezTo>
                    <a:pt x="466" y="215"/>
                    <a:pt x="453" y="218"/>
                    <a:pt x="441" y="228"/>
                  </a:cubicBezTo>
                  <a:cubicBezTo>
                    <a:pt x="441" y="180"/>
                    <a:pt x="453" y="121"/>
                    <a:pt x="453" y="97"/>
                  </a:cubicBezTo>
                  <a:cubicBezTo>
                    <a:pt x="429" y="61"/>
                    <a:pt x="393" y="49"/>
                    <a:pt x="358" y="2"/>
                  </a:cubicBezTo>
                  <a:cubicBezTo>
                    <a:pt x="356" y="1"/>
                    <a:pt x="355" y="0"/>
                    <a:pt x="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-4451175" y="-5015375"/>
              <a:ext cx="49150" cy="40600"/>
            </a:xfrm>
            <a:custGeom>
              <a:avLst/>
              <a:gdLst/>
              <a:ahLst/>
              <a:cxnLst/>
              <a:rect l="l" t="t" r="r" b="b"/>
              <a:pathLst>
                <a:path w="1966" h="1624" extrusionOk="0">
                  <a:moveTo>
                    <a:pt x="358" y="1191"/>
                  </a:moveTo>
                  <a:lnTo>
                    <a:pt x="358" y="1191"/>
                  </a:lnTo>
                  <a:cubicBezTo>
                    <a:pt x="489" y="1227"/>
                    <a:pt x="632" y="1251"/>
                    <a:pt x="763" y="1346"/>
                  </a:cubicBezTo>
                  <a:cubicBezTo>
                    <a:pt x="632" y="1287"/>
                    <a:pt x="489" y="1239"/>
                    <a:pt x="358" y="1191"/>
                  </a:cubicBezTo>
                  <a:close/>
                  <a:moveTo>
                    <a:pt x="287" y="1"/>
                  </a:moveTo>
                  <a:cubicBezTo>
                    <a:pt x="263" y="1"/>
                    <a:pt x="227" y="60"/>
                    <a:pt x="191" y="132"/>
                  </a:cubicBezTo>
                  <a:cubicBezTo>
                    <a:pt x="358" y="394"/>
                    <a:pt x="608" y="394"/>
                    <a:pt x="834" y="429"/>
                  </a:cubicBezTo>
                  <a:cubicBezTo>
                    <a:pt x="787" y="429"/>
                    <a:pt x="727" y="445"/>
                    <a:pt x="668" y="445"/>
                  </a:cubicBezTo>
                  <a:cubicBezTo>
                    <a:pt x="623" y="445"/>
                    <a:pt x="578" y="436"/>
                    <a:pt x="537" y="406"/>
                  </a:cubicBezTo>
                  <a:cubicBezTo>
                    <a:pt x="406" y="334"/>
                    <a:pt x="287" y="358"/>
                    <a:pt x="180" y="239"/>
                  </a:cubicBezTo>
                  <a:lnTo>
                    <a:pt x="168" y="215"/>
                  </a:lnTo>
                  <a:lnTo>
                    <a:pt x="108" y="334"/>
                  </a:lnTo>
                  <a:cubicBezTo>
                    <a:pt x="49" y="501"/>
                    <a:pt x="1" y="703"/>
                    <a:pt x="37" y="882"/>
                  </a:cubicBezTo>
                  <a:lnTo>
                    <a:pt x="72" y="882"/>
                  </a:lnTo>
                  <a:cubicBezTo>
                    <a:pt x="72" y="941"/>
                    <a:pt x="60" y="1013"/>
                    <a:pt x="49" y="1072"/>
                  </a:cubicBezTo>
                  <a:cubicBezTo>
                    <a:pt x="156" y="1120"/>
                    <a:pt x="251" y="1168"/>
                    <a:pt x="358" y="1191"/>
                  </a:cubicBezTo>
                  <a:cubicBezTo>
                    <a:pt x="239" y="1180"/>
                    <a:pt x="132" y="1168"/>
                    <a:pt x="37" y="1132"/>
                  </a:cubicBezTo>
                  <a:cubicBezTo>
                    <a:pt x="13" y="1203"/>
                    <a:pt x="13" y="1287"/>
                    <a:pt x="37" y="1322"/>
                  </a:cubicBezTo>
                  <a:cubicBezTo>
                    <a:pt x="47" y="1369"/>
                    <a:pt x="78" y="1380"/>
                    <a:pt x="114" y="1380"/>
                  </a:cubicBezTo>
                  <a:cubicBezTo>
                    <a:pt x="144" y="1380"/>
                    <a:pt x="178" y="1372"/>
                    <a:pt x="207" y="1372"/>
                  </a:cubicBezTo>
                  <a:cubicBezTo>
                    <a:pt x="224" y="1372"/>
                    <a:pt x="239" y="1375"/>
                    <a:pt x="251" y="1382"/>
                  </a:cubicBezTo>
                  <a:cubicBezTo>
                    <a:pt x="453" y="1537"/>
                    <a:pt x="656" y="1501"/>
                    <a:pt x="870" y="1596"/>
                  </a:cubicBezTo>
                  <a:cubicBezTo>
                    <a:pt x="916" y="1616"/>
                    <a:pt x="964" y="1624"/>
                    <a:pt x="1012" y="1624"/>
                  </a:cubicBezTo>
                  <a:cubicBezTo>
                    <a:pt x="1111" y="1624"/>
                    <a:pt x="1210" y="1589"/>
                    <a:pt x="1299" y="1549"/>
                  </a:cubicBezTo>
                  <a:cubicBezTo>
                    <a:pt x="1477" y="1465"/>
                    <a:pt x="1727" y="1549"/>
                    <a:pt x="1846" y="1370"/>
                  </a:cubicBezTo>
                  <a:cubicBezTo>
                    <a:pt x="1965" y="1203"/>
                    <a:pt x="1763" y="799"/>
                    <a:pt x="1608" y="656"/>
                  </a:cubicBezTo>
                  <a:cubicBezTo>
                    <a:pt x="1608" y="632"/>
                    <a:pt x="1596" y="572"/>
                    <a:pt x="1584" y="537"/>
                  </a:cubicBezTo>
                  <a:lnTo>
                    <a:pt x="1584" y="537"/>
                  </a:lnTo>
                  <a:cubicBezTo>
                    <a:pt x="1592" y="539"/>
                    <a:pt x="1598" y="540"/>
                    <a:pt x="1604" y="540"/>
                  </a:cubicBezTo>
                  <a:cubicBezTo>
                    <a:pt x="1699" y="540"/>
                    <a:pt x="1559" y="265"/>
                    <a:pt x="1537" y="108"/>
                  </a:cubicBezTo>
                  <a:cubicBezTo>
                    <a:pt x="1527" y="110"/>
                    <a:pt x="1517" y="112"/>
                    <a:pt x="1507" y="112"/>
                  </a:cubicBezTo>
                  <a:cubicBezTo>
                    <a:pt x="1465" y="112"/>
                    <a:pt x="1415" y="89"/>
                    <a:pt x="1358" y="13"/>
                  </a:cubicBezTo>
                  <a:cubicBezTo>
                    <a:pt x="1346" y="13"/>
                    <a:pt x="1323" y="37"/>
                    <a:pt x="1311" y="37"/>
                  </a:cubicBezTo>
                  <a:cubicBezTo>
                    <a:pt x="1125" y="87"/>
                    <a:pt x="928" y="138"/>
                    <a:pt x="728" y="138"/>
                  </a:cubicBezTo>
                  <a:cubicBezTo>
                    <a:pt x="645" y="138"/>
                    <a:pt x="561" y="129"/>
                    <a:pt x="477" y="108"/>
                  </a:cubicBezTo>
                  <a:lnTo>
                    <a:pt x="477" y="108"/>
                  </a:lnTo>
                  <a:cubicBezTo>
                    <a:pt x="593" y="154"/>
                    <a:pt x="709" y="186"/>
                    <a:pt x="825" y="186"/>
                  </a:cubicBezTo>
                  <a:cubicBezTo>
                    <a:pt x="888" y="186"/>
                    <a:pt x="950" y="176"/>
                    <a:pt x="1013" y="156"/>
                  </a:cubicBezTo>
                  <a:cubicBezTo>
                    <a:pt x="1013" y="168"/>
                    <a:pt x="1013" y="203"/>
                    <a:pt x="1025" y="215"/>
                  </a:cubicBezTo>
                  <a:cubicBezTo>
                    <a:pt x="977" y="263"/>
                    <a:pt x="928" y="279"/>
                    <a:pt x="879" y="279"/>
                  </a:cubicBezTo>
                  <a:cubicBezTo>
                    <a:pt x="774" y="279"/>
                    <a:pt x="667" y="205"/>
                    <a:pt x="558" y="205"/>
                  </a:cubicBezTo>
                  <a:cubicBezTo>
                    <a:pt x="527" y="205"/>
                    <a:pt x="496" y="212"/>
                    <a:pt x="465" y="227"/>
                  </a:cubicBezTo>
                  <a:cubicBezTo>
                    <a:pt x="477" y="191"/>
                    <a:pt x="477" y="120"/>
                    <a:pt x="477" y="96"/>
                  </a:cubicBezTo>
                  <a:cubicBezTo>
                    <a:pt x="406" y="60"/>
                    <a:pt x="346" y="48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-4713700" y="-5048700"/>
              <a:ext cx="55400" cy="47825"/>
            </a:xfrm>
            <a:custGeom>
              <a:avLst/>
              <a:gdLst/>
              <a:ahLst/>
              <a:cxnLst/>
              <a:rect l="l" t="t" r="r" b="b"/>
              <a:pathLst>
                <a:path w="2216" h="1913" extrusionOk="0">
                  <a:moveTo>
                    <a:pt x="1215" y="1501"/>
                  </a:moveTo>
                  <a:cubicBezTo>
                    <a:pt x="1072" y="1512"/>
                    <a:pt x="917" y="1560"/>
                    <a:pt x="786" y="1596"/>
                  </a:cubicBezTo>
                  <a:cubicBezTo>
                    <a:pt x="917" y="1536"/>
                    <a:pt x="1048" y="1501"/>
                    <a:pt x="1215" y="1501"/>
                  </a:cubicBezTo>
                  <a:close/>
                  <a:moveTo>
                    <a:pt x="1346" y="0"/>
                  </a:moveTo>
                  <a:cubicBezTo>
                    <a:pt x="1326" y="27"/>
                    <a:pt x="1291" y="43"/>
                    <a:pt x="1247" y="43"/>
                  </a:cubicBezTo>
                  <a:cubicBezTo>
                    <a:pt x="1213" y="43"/>
                    <a:pt x="1173" y="33"/>
                    <a:pt x="1132" y="12"/>
                  </a:cubicBezTo>
                  <a:cubicBezTo>
                    <a:pt x="1108" y="12"/>
                    <a:pt x="1096" y="24"/>
                    <a:pt x="1084" y="48"/>
                  </a:cubicBezTo>
                  <a:cubicBezTo>
                    <a:pt x="810" y="250"/>
                    <a:pt x="596" y="488"/>
                    <a:pt x="263" y="596"/>
                  </a:cubicBezTo>
                  <a:cubicBezTo>
                    <a:pt x="477" y="548"/>
                    <a:pt x="667" y="453"/>
                    <a:pt x="834" y="310"/>
                  </a:cubicBezTo>
                  <a:cubicBezTo>
                    <a:pt x="817" y="301"/>
                    <a:pt x="812" y="293"/>
                    <a:pt x="807" y="293"/>
                  </a:cubicBezTo>
                  <a:cubicBezTo>
                    <a:pt x="804" y="293"/>
                    <a:pt x="802" y="294"/>
                    <a:pt x="798" y="298"/>
                  </a:cubicBezTo>
                  <a:cubicBezTo>
                    <a:pt x="802" y="291"/>
                    <a:pt x="805" y="288"/>
                    <a:pt x="807" y="288"/>
                  </a:cubicBezTo>
                  <a:cubicBezTo>
                    <a:pt x="813" y="288"/>
                    <a:pt x="818" y="302"/>
                    <a:pt x="834" y="310"/>
                  </a:cubicBezTo>
                  <a:cubicBezTo>
                    <a:pt x="846" y="346"/>
                    <a:pt x="858" y="358"/>
                    <a:pt x="870" y="369"/>
                  </a:cubicBezTo>
                  <a:cubicBezTo>
                    <a:pt x="786" y="619"/>
                    <a:pt x="453" y="524"/>
                    <a:pt x="322" y="715"/>
                  </a:cubicBezTo>
                  <a:lnTo>
                    <a:pt x="263" y="596"/>
                  </a:lnTo>
                  <a:cubicBezTo>
                    <a:pt x="191" y="608"/>
                    <a:pt x="120" y="619"/>
                    <a:pt x="24" y="643"/>
                  </a:cubicBezTo>
                  <a:cubicBezTo>
                    <a:pt x="1" y="655"/>
                    <a:pt x="1" y="727"/>
                    <a:pt x="13" y="798"/>
                  </a:cubicBezTo>
                  <a:cubicBezTo>
                    <a:pt x="84" y="824"/>
                    <a:pt x="153" y="835"/>
                    <a:pt x="219" y="835"/>
                  </a:cubicBezTo>
                  <a:cubicBezTo>
                    <a:pt x="425" y="835"/>
                    <a:pt x="606" y="730"/>
                    <a:pt x="786" y="667"/>
                  </a:cubicBezTo>
                  <a:lnTo>
                    <a:pt x="786" y="667"/>
                  </a:lnTo>
                  <a:cubicBezTo>
                    <a:pt x="703" y="727"/>
                    <a:pt x="608" y="810"/>
                    <a:pt x="489" y="810"/>
                  </a:cubicBezTo>
                  <a:cubicBezTo>
                    <a:pt x="342" y="841"/>
                    <a:pt x="242" y="909"/>
                    <a:pt x="115" y="909"/>
                  </a:cubicBezTo>
                  <a:cubicBezTo>
                    <a:pt x="97" y="909"/>
                    <a:pt x="79" y="908"/>
                    <a:pt x="60" y="905"/>
                  </a:cubicBezTo>
                  <a:lnTo>
                    <a:pt x="24" y="893"/>
                  </a:lnTo>
                  <a:lnTo>
                    <a:pt x="24" y="893"/>
                  </a:lnTo>
                  <a:cubicBezTo>
                    <a:pt x="36" y="929"/>
                    <a:pt x="36" y="965"/>
                    <a:pt x="60" y="1012"/>
                  </a:cubicBezTo>
                  <a:cubicBezTo>
                    <a:pt x="96" y="1167"/>
                    <a:pt x="179" y="1381"/>
                    <a:pt x="310" y="1501"/>
                  </a:cubicBezTo>
                  <a:cubicBezTo>
                    <a:pt x="322" y="1501"/>
                    <a:pt x="358" y="1489"/>
                    <a:pt x="358" y="1489"/>
                  </a:cubicBezTo>
                  <a:lnTo>
                    <a:pt x="441" y="1667"/>
                  </a:lnTo>
                  <a:cubicBezTo>
                    <a:pt x="560" y="1655"/>
                    <a:pt x="667" y="1620"/>
                    <a:pt x="786" y="1596"/>
                  </a:cubicBezTo>
                  <a:lnTo>
                    <a:pt x="786" y="1596"/>
                  </a:lnTo>
                  <a:lnTo>
                    <a:pt x="477" y="1727"/>
                  </a:lnTo>
                  <a:cubicBezTo>
                    <a:pt x="501" y="1798"/>
                    <a:pt x="536" y="1858"/>
                    <a:pt x="572" y="1893"/>
                  </a:cubicBezTo>
                  <a:cubicBezTo>
                    <a:pt x="588" y="1907"/>
                    <a:pt x="603" y="1912"/>
                    <a:pt x="618" y="1912"/>
                  </a:cubicBezTo>
                  <a:cubicBezTo>
                    <a:pt x="682" y="1912"/>
                    <a:pt x="740" y="1810"/>
                    <a:pt x="798" y="1810"/>
                  </a:cubicBezTo>
                  <a:cubicBezTo>
                    <a:pt x="826" y="1814"/>
                    <a:pt x="854" y="1816"/>
                    <a:pt x="880" y="1816"/>
                  </a:cubicBezTo>
                  <a:cubicBezTo>
                    <a:pt x="1077" y="1816"/>
                    <a:pt x="1230" y="1711"/>
                    <a:pt x="1429" y="1679"/>
                  </a:cubicBezTo>
                  <a:cubicBezTo>
                    <a:pt x="1572" y="1643"/>
                    <a:pt x="1679" y="1548"/>
                    <a:pt x="1787" y="1429"/>
                  </a:cubicBezTo>
                  <a:cubicBezTo>
                    <a:pt x="1906" y="1250"/>
                    <a:pt x="2156" y="1215"/>
                    <a:pt x="2203" y="1012"/>
                  </a:cubicBezTo>
                  <a:cubicBezTo>
                    <a:pt x="2215" y="822"/>
                    <a:pt x="1870" y="524"/>
                    <a:pt x="1668" y="477"/>
                  </a:cubicBezTo>
                  <a:cubicBezTo>
                    <a:pt x="1632" y="441"/>
                    <a:pt x="1584" y="405"/>
                    <a:pt x="1572" y="369"/>
                  </a:cubicBezTo>
                  <a:cubicBezTo>
                    <a:pt x="1703" y="346"/>
                    <a:pt x="1441" y="131"/>
                    <a:pt x="1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-4851225" y="-5231475"/>
              <a:ext cx="33975" cy="29225"/>
            </a:xfrm>
            <a:custGeom>
              <a:avLst/>
              <a:gdLst/>
              <a:ahLst/>
              <a:cxnLst/>
              <a:rect l="l" t="t" r="r" b="b"/>
              <a:pathLst>
                <a:path w="1359" h="1169" extrusionOk="0">
                  <a:moveTo>
                    <a:pt x="263" y="1"/>
                  </a:moveTo>
                  <a:lnTo>
                    <a:pt x="239" y="13"/>
                  </a:lnTo>
                  <a:cubicBezTo>
                    <a:pt x="203" y="60"/>
                    <a:pt x="180" y="144"/>
                    <a:pt x="96" y="168"/>
                  </a:cubicBezTo>
                  <a:cubicBezTo>
                    <a:pt x="180" y="168"/>
                    <a:pt x="227" y="168"/>
                    <a:pt x="239" y="108"/>
                  </a:cubicBezTo>
                  <a:cubicBezTo>
                    <a:pt x="227" y="108"/>
                    <a:pt x="215" y="84"/>
                    <a:pt x="215" y="84"/>
                  </a:cubicBezTo>
                  <a:cubicBezTo>
                    <a:pt x="215" y="81"/>
                    <a:pt x="216" y="80"/>
                    <a:pt x="218" y="80"/>
                  </a:cubicBezTo>
                  <a:cubicBezTo>
                    <a:pt x="222" y="80"/>
                    <a:pt x="230" y="91"/>
                    <a:pt x="239" y="108"/>
                  </a:cubicBezTo>
                  <a:lnTo>
                    <a:pt x="287" y="144"/>
                  </a:lnTo>
                  <a:cubicBezTo>
                    <a:pt x="315" y="204"/>
                    <a:pt x="301" y="218"/>
                    <a:pt x="275" y="218"/>
                  </a:cubicBezTo>
                  <a:cubicBezTo>
                    <a:pt x="255" y="218"/>
                    <a:pt x="228" y="210"/>
                    <a:pt x="207" y="210"/>
                  </a:cubicBezTo>
                  <a:cubicBezTo>
                    <a:pt x="186" y="210"/>
                    <a:pt x="172" y="218"/>
                    <a:pt x="180" y="251"/>
                  </a:cubicBezTo>
                  <a:lnTo>
                    <a:pt x="96" y="168"/>
                  </a:lnTo>
                  <a:cubicBezTo>
                    <a:pt x="60" y="168"/>
                    <a:pt x="37" y="168"/>
                    <a:pt x="1" y="144"/>
                  </a:cubicBezTo>
                  <a:lnTo>
                    <a:pt x="1" y="144"/>
                  </a:lnTo>
                  <a:cubicBezTo>
                    <a:pt x="1" y="144"/>
                    <a:pt x="49" y="191"/>
                    <a:pt x="96" y="251"/>
                  </a:cubicBezTo>
                  <a:cubicBezTo>
                    <a:pt x="202" y="317"/>
                    <a:pt x="260" y="332"/>
                    <a:pt x="303" y="332"/>
                  </a:cubicBezTo>
                  <a:cubicBezTo>
                    <a:pt x="337" y="332"/>
                    <a:pt x="362" y="322"/>
                    <a:pt x="394" y="322"/>
                  </a:cubicBezTo>
                  <a:cubicBezTo>
                    <a:pt x="385" y="341"/>
                    <a:pt x="383" y="366"/>
                    <a:pt x="355" y="366"/>
                  </a:cubicBezTo>
                  <a:cubicBezTo>
                    <a:pt x="347" y="366"/>
                    <a:pt x="336" y="364"/>
                    <a:pt x="322" y="358"/>
                  </a:cubicBezTo>
                  <a:cubicBezTo>
                    <a:pt x="303" y="346"/>
                    <a:pt x="289" y="344"/>
                    <a:pt x="277" y="344"/>
                  </a:cubicBezTo>
                  <a:cubicBezTo>
                    <a:pt x="267" y="344"/>
                    <a:pt x="258" y="345"/>
                    <a:pt x="246" y="345"/>
                  </a:cubicBezTo>
                  <a:cubicBezTo>
                    <a:pt x="229" y="345"/>
                    <a:pt x="206" y="341"/>
                    <a:pt x="168" y="322"/>
                  </a:cubicBezTo>
                  <a:lnTo>
                    <a:pt x="156" y="310"/>
                  </a:lnTo>
                  <a:lnTo>
                    <a:pt x="156" y="310"/>
                  </a:lnTo>
                  <a:cubicBezTo>
                    <a:pt x="180" y="346"/>
                    <a:pt x="215" y="370"/>
                    <a:pt x="203" y="382"/>
                  </a:cubicBezTo>
                  <a:cubicBezTo>
                    <a:pt x="322" y="501"/>
                    <a:pt x="477" y="668"/>
                    <a:pt x="596" y="775"/>
                  </a:cubicBezTo>
                  <a:cubicBezTo>
                    <a:pt x="656" y="822"/>
                    <a:pt x="703" y="882"/>
                    <a:pt x="751" y="918"/>
                  </a:cubicBezTo>
                  <a:cubicBezTo>
                    <a:pt x="775" y="918"/>
                    <a:pt x="822" y="941"/>
                    <a:pt x="858" y="941"/>
                  </a:cubicBezTo>
                  <a:cubicBezTo>
                    <a:pt x="865" y="935"/>
                    <a:pt x="873" y="932"/>
                    <a:pt x="884" y="932"/>
                  </a:cubicBezTo>
                  <a:cubicBezTo>
                    <a:pt x="910" y="932"/>
                    <a:pt x="950" y="951"/>
                    <a:pt x="1001" y="977"/>
                  </a:cubicBezTo>
                  <a:cubicBezTo>
                    <a:pt x="942" y="953"/>
                    <a:pt x="894" y="953"/>
                    <a:pt x="858" y="941"/>
                  </a:cubicBezTo>
                  <a:cubicBezTo>
                    <a:pt x="834" y="953"/>
                    <a:pt x="822" y="965"/>
                    <a:pt x="799" y="965"/>
                  </a:cubicBezTo>
                  <a:cubicBezTo>
                    <a:pt x="834" y="1025"/>
                    <a:pt x="894" y="1072"/>
                    <a:pt x="930" y="1096"/>
                  </a:cubicBezTo>
                  <a:cubicBezTo>
                    <a:pt x="952" y="1122"/>
                    <a:pt x="963" y="1131"/>
                    <a:pt x="968" y="1131"/>
                  </a:cubicBezTo>
                  <a:cubicBezTo>
                    <a:pt x="979" y="1131"/>
                    <a:pt x="967" y="1095"/>
                    <a:pt x="984" y="1095"/>
                  </a:cubicBezTo>
                  <a:cubicBezTo>
                    <a:pt x="985" y="1095"/>
                    <a:pt x="987" y="1096"/>
                    <a:pt x="989" y="1096"/>
                  </a:cubicBezTo>
                  <a:cubicBezTo>
                    <a:pt x="1096" y="1156"/>
                    <a:pt x="1108" y="1120"/>
                    <a:pt x="1192" y="1156"/>
                  </a:cubicBezTo>
                  <a:cubicBezTo>
                    <a:pt x="1212" y="1165"/>
                    <a:pt x="1226" y="1168"/>
                    <a:pt x="1235" y="1168"/>
                  </a:cubicBezTo>
                  <a:cubicBezTo>
                    <a:pt x="1265" y="1168"/>
                    <a:pt x="1251" y="1132"/>
                    <a:pt x="1251" y="1096"/>
                  </a:cubicBezTo>
                  <a:cubicBezTo>
                    <a:pt x="1239" y="1025"/>
                    <a:pt x="1358" y="1096"/>
                    <a:pt x="1287" y="977"/>
                  </a:cubicBezTo>
                  <a:cubicBezTo>
                    <a:pt x="1215" y="882"/>
                    <a:pt x="882" y="560"/>
                    <a:pt x="751" y="465"/>
                  </a:cubicBezTo>
                  <a:lnTo>
                    <a:pt x="656" y="370"/>
                  </a:lnTo>
                  <a:lnTo>
                    <a:pt x="656" y="370"/>
                  </a:lnTo>
                  <a:cubicBezTo>
                    <a:pt x="662" y="373"/>
                    <a:pt x="666" y="374"/>
                    <a:pt x="669" y="374"/>
                  </a:cubicBezTo>
                  <a:cubicBezTo>
                    <a:pt x="706" y="374"/>
                    <a:pt x="492" y="171"/>
                    <a:pt x="382" y="60"/>
                  </a:cubicBezTo>
                  <a:cubicBezTo>
                    <a:pt x="377" y="63"/>
                    <a:pt x="371" y="65"/>
                    <a:pt x="365" y="65"/>
                  </a:cubicBezTo>
                  <a:cubicBezTo>
                    <a:pt x="345" y="65"/>
                    <a:pt x="318" y="47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-4819075" y="-4708775"/>
              <a:ext cx="51825" cy="46100"/>
            </a:xfrm>
            <a:custGeom>
              <a:avLst/>
              <a:gdLst/>
              <a:ahLst/>
              <a:cxnLst/>
              <a:rect l="l" t="t" r="r" b="b"/>
              <a:pathLst>
                <a:path w="2073" h="1844" extrusionOk="0">
                  <a:moveTo>
                    <a:pt x="673" y="352"/>
                  </a:moveTo>
                  <a:cubicBezTo>
                    <a:pt x="673" y="352"/>
                    <a:pt x="674" y="353"/>
                    <a:pt x="675" y="353"/>
                  </a:cubicBezTo>
                  <a:lnTo>
                    <a:pt x="675" y="353"/>
                  </a:lnTo>
                  <a:cubicBezTo>
                    <a:pt x="673" y="353"/>
                    <a:pt x="670" y="355"/>
                    <a:pt x="668" y="357"/>
                  </a:cubicBezTo>
                  <a:cubicBezTo>
                    <a:pt x="668" y="354"/>
                    <a:pt x="670" y="352"/>
                    <a:pt x="673" y="352"/>
                  </a:cubicBezTo>
                  <a:close/>
                  <a:moveTo>
                    <a:pt x="1322" y="1417"/>
                  </a:moveTo>
                  <a:cubicBezTo>
                    <a:pt x="1203" y="1441"/>
                    <a:pt x="1108" y="1500"/>
                    <a:pt x="1001" y="1548"/>
                  </a:cubicBezTo>
                  <a:cubicBezTo>
                    <a:pt x="1084" y="1477"/>
                    <a:pt x="1191" y="1429"/>
                    <a:pt x="1322" y="1417"/>
                  </a:cubicBezTo>
                  <a:close/>
                  <a:moveTo>
                    <a:pt x="1168" y="0"/>
                  </a:moveTo>
                  <a:cubicBezTo>
                    <a:pt x="1136" y="32"/>
                    <a:pt x="1099" y="48"/>
                    <a:pt x="1046" y="48"/>
                  </a:cubicBezTo>
                  <a:cubicBezTo>
                    <a:pt x="1019" y="48"/>
                    <a:pt x="989" y="44"/>
                    <a:pt x="953" y="36"/>
                  </a:cubicBezTo>
                  <a:lnTo>
                    <a:pt x="906" y="72"/>
                  </a:lnTo>
                  <a:cubicBezTo>
                    <a:pt x="668" y="298"/>
                    <a:pt x="513" y="572"/>
                    <a:pt x="239" y="750"/>
                  </a:cubicBezTo>
                  <a:cubicBezTo>
                    <a:pt x="418" y="655"/>
                    <a:pt x="584" y="536"/>
                    <a:pt x="703" y="369"/>
                  </a:cubicBezTo>
                  <a:cubicBezTo>
                    <a:pt x="691" y="363"/>
                    <a:pt x="685" y="357"/>
                    <a:pt x="681" y="354"/>
                  </a:cubicBezTo>
                  <a:lnTo>
                    <a:pt x="681" y="354"/>
                  </a:lnTo>
                  <a:cubicBezTo>
                    <a:pt x="688" y="357"/>
                    <a:pt x="697" y="363"/>
                    <a:pt x="703" y="369"/>
                  </a:cubicBezTo>
                  <a:cubicBezTo>
                    <a:pt x="715" y="393"/>
                    <a:pt x="727" y="417"/>
                    <a:pt x="751" y="417"/>
                  </a:cubicBezTo>
                  <a:cubicBezTo>
                    <a:pt x="715" y="691"/>
                    <a:pt x="382" y="643"/>
                    <a:pt x="310" y="846"/>
                  </a:cubicBezTo>
                  <a:lnTo>
                    <a:pt x="227" y="762"/>
                  </a:lnTo>
                  <a:cubicBezTo>
                    <a:pt x="156" y="786"/>
                    <a:pt x="84" y="834"/>
                    <a:pt x="13" y="869"/>
                  </a:cubicBezTo>
                  <a:cubicBezTo>
                    <a:pt x="1" y="881"/>
                    <a:pt x="13" y="941"/>
                    <a:pt x="60" y="1012"/>
                  </a:cubicBezTo>
                  <a:cubicBezTo>
                    <a:pt x="70" y="1013"/>
                    <a:pt x="79" y="1013"/>
                    <a:pt x="88" y="1013"/>
                  </a:cubicBezTo>
                  <a:cubicBezTo>
                    <a:pt x="379" y="1013"/>
                    <a:pt x="531" y="830"/>
                    <a:pt x="727" y="715"/>
                  </a:cubicBezTo>
                  <a:lnTo>
                    <a:pt x="727" y="715"/>
                  </a:lnTo>
                  <a:cubicBezTo>
                    <a:pt x="656" y="786"/>
                    <a:pt x="608" y="893"/>
                    <a:pt x="489" y="905"/>
                  </a:cubicBezTo>
                  <a:cubicBezTo>
                    <a:pt x="346" y="953"/>
                    <a:pt x="287" y="1072"/>
                    <a:pt x="120" y="1084"/>
                  </a:cubicBezTo>
                  <a:lnTo>
                    <a:pt x="84" y="1084"/>
                  </a:lnTo>
                  <a:cubicBezTo>
                    <a:pt x="108" y="1119"/>
                    <a:pt x="132" y="1143"/>
                    <a:pt x="168" y="1167"/>
                  </a:cubicBezTo>
                  <a:cubicBezTo>
                    <a:pt x="251" y="1298"/>
                    <a:pt x="418" y="1477"/>
                    <a:pt x="572" y="1548"/>
                  </a:cubicBezTo>
                  <a:lnTo>
                    <a:pt x="596" y="1524"/>
                  </a:lnTo>
                  <a:cubicBezTo>
                    <a:pt x="656" y="1560"/>
                    <a:pt x="703" y="1619"/>
                    <a:pt x="751" y="1667"/>
                  </a:cubicBezTo>
                  <a:cubicBezTo>
                    <a:pt x="834" y="1643"/>
                    <a:pt x="906" y="1596"/>
                    <a:pt x="1001" y="1548"/>
                  </a:cubicBezTo>
                  <a:lnTo>
                    <a:pt x="1001" y="1548"/>
                  </a:lnTo>
                  <a:cubicBezTo>
                    <a:pt x="930" y="1596"/>
                    <a:pt x="870" y="1655"/>
                    <a:pt x="787" y="1715"/>
                  </a:cubicBezTo>
                  <a:cubicBezTo>
                    <a:pt x="834" y="1762"/>
                    <a:pt x="894" y="1822"/>
                    <a:pt x="941" y="1834"/>
                  </a:cubicBezTo>
                  <a:cubicBezTo>
                    <a:pt x="953" y="1841"/>
                    <a:pt x="963" y="1843"/>
                    <a:pt x="972" y="1843"/>
                  </a:cubicBezTo>
                  <a:cubicBezTo>
                    <a:pt x="1026" y="1843"/>
                    <a:pt x="1033" y="1737"/>
                    <a:pt x="1084" y="1727"/>
                  </a:cubicBezTo>
                  <a:cubicBezTo>
                    <a:pt x="1299" y="1715"/>
                    <a:pt x="1382" y="1584"/>
                    <a:pt x="1561" y="1536"/>
                  </a:cubicBezTo>
                  <a:cubicBezTo>
                    <a:pt x="1703" y="1500"/>
                    <a:pt x="1739" y="1405"/>
                    <a:pt x="1799" y="1298"/>
                  </a:cubicBezTo>
                  <a:cubicBezTo>
                    <a:pt x="1858" y="1143"/>
                    <a:pt x="2073" y="1119"/>
                    <a:pt x="2073" y="941"/>
                  </a:cubicBezTo>
                  <a:cubicBezTo>
                    <a:pt x="2061" y="762"/>
                    <a:pt x="1703" y="476"/>
                    <a:pt x="1501" y="429"/>
                  </a:cubicBezTo>
                  <a:lnTo>
                    <a:pt x="1418" y="346"/>
                  </a:lnTo>
                  <a:cubicBezTo>
                    <a:pt x="1537" y="310"/>
                    <a:pt x="1263" y="119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-5068200" y="-4596675"/>
              <a:ext cx="42875" cy="36750"/>
            </a:xfrm>
            <a:custGeom>
              <a:avLst/>
              <a:gdLst/>
              <a:ahLst/>
              <a:cxnLst/>
              <a:rect l="l" t="t" r="r" b="b"/>
              <a:pathLst>
                <a:path w="1715" h="1470" extrusionOk="0">
                  <a:moveTo>
                    <a:pt x="798" y="255"/>
                  </a:moveTo>
                  <a:lnTo>
                    <a:pt x="798" y="255"/>
                  </a:lnTo>
                  <a:cubicBezTo>
                    <a:pt x="753" y="291"/>
                    <a:pt x="700" y="307"/>
                    <a:pt x="630" y="307"/>
                  </a:cubicBezTo>
                  <a:cubicBezTo>
                    <a:pt x="608" y="307"/>
                    <a:pt x="585" y="305"/>
                    <a:pt x="560" y="303"/>
                  </a:cubicBezTo>
                  <a:cubicBezTo>
                    <a:pt x="643" y="303"/>
                    <a:pt x="727" y="267"/>
                    <a:pt x="798" y="255"/>
                  </a:cubicBezTo>
                  <a:close/>
                  <a:moveTo>
                    <a:pt x="1239" y="1231"/>
                  </a:moveTo>
                  <a:cubicBezTo>
                    <a:pt x="1262" y="1243"/>
                    <a:pt x="1274" y="1243"/>
                    <a:pt x="1274" y="1243"/>
                  </a:cubicBezTo>
                  <a:cubicBezTo>
                    <a:pt x="1274" y="1251"/>
                    <a:pt x="1273" y="1253"/>
                    <a:pt x="1271" y="1253"/>
                  </a:cubicBezTo>
                  <a:cubicBezTo>
                    <a:pt x="1266" y="1253"/>
                    <a:pt x="1255" y="1239"/>
                    <a:pt x="1239" y="1231"/>
                  </a:cubicBezTo>
                  <a:close/>
                  <a:moveTo>
                    <a:pt x="743" y="0"/>
                  </a:moveTo>
                  <a:cubicBezTo>
                    <a:pt x="702" y="0"/>
                    <a:pt x="717" y="76"/>
                    <a:pt x="679" y="76"/>
                  </a:cubicBezTo>
                  <a:cubicBezTo>
                    <a:pt x="653" y="71"/>
                    <a:pt x="630" y="68"/>
                    <a:pt x="609" y="68"/>
                  </a:cubicBezTo>
                  <a:cubicBezTo>
                    <a:pt x="498" y="68"/>
                    <a:pt x="454" y="136"/>
                    <a:pt x="334" y="136"/>
                  </a:cubicBezTo>
                  <a:cubicBezTo>
                    <a:pt x="227" y="136"/>
                    <a:pt x="215" y="207"/>
                    <a:pt x="191" y="279"/>
                  </a:cubicBezTo>
                  <a:cubicBezTo>
                    <a:pt x="155" y="398"/>
                    <a:pt x="0" y="374"/>
                    <a:pt x="36" y="517"/>
                  </a:cubicBezTo>
                  <a:cubicBezTo>
                    <a:pt x="84" y="672"/>
                    <a:pt x="429" y="969"/>
                    <a:pt x="596" y="1041"/>
                  </a:cubicBezTo>
                  <a:lnTo>
                    <a:pt x="679" y="1124"/>
                  </a:lnTo>
                  <a:cubicBezTo>
                    <a:pt x="572" y="1124"/>
                    <a:pt x="846" y="1338"/>
                    <a:pt x="941" y="1457"/>
                  </a:cubicBezTo>
                  <a:cubicBezTo>
                    <a:pt x="957" y="1441"/>
                    <a:pt x="977" y="1432"/>
                    <a:pt x="1001" y="1432"/>
                  </a:cubicBezTo>
                  <a:cubicBezTo>
                    <a:pt x="1029" y="1432"/>
                    <a:pt x="1063" y="1444"/>
                    <a:pt x="1108" y="1469"/>
                  </a:cubicBezTo>
                  <a:lnTo>
                    <a:pt x="1143" y="1446"/>
                  </a:lnTo>
                  <a:cubicBezTo>
                    <a:pt x="1274" y="1291"/>
                    <a:pt x="1358" y="1112"/>
                    <a:pt x="1536" y="1029"/>
                  </a:cubicBezTo>
                  <a:lnTo>
                    <a:pt x="1536" y="1029"/>
                  </a:lnTo>
                  <a:cubicBezTo>
                    <a:pt x="1417" y="1053"/>
                    <a:pt x="1298" y="1124"/>
                    <a:pt x="1239" y="1231"/>
                  </a:cubicBezTo>
                  <a:lnTo>
                    <a:pt x="1203" y="1196"/>
                  </a:lnTo>
                  <a:cubicBezTo>
                    <a:pt x="1179" y="981"/>
                    <a:pt x="1453" y="1088"/>
                    <a:pt x="1465" y="922"/>
                  </a:cubicBezTo>
                  <a:lnTo>
                    <a:pt x="1560" y="1017"/>
                  </a:lnTo>
                  <a:cubicBezTo>
                    <a:pt x="1596" y="993"/>
                    <a:pt x="1643" y="981"/>
                    <a:pt x="1703" y="969"/>
                  </a:cubicBezTo>
                  <a:cubicBezTo>
                    <a:pt x="1715" y="945"/>
                    <a:pt x="1691" y="898"/>
                    <a:pt x="1643" y="826"/>
                  </a:cubicBezTo>
                  <a:cubicBezTo>
                    <a:pt x="1596" y="815"/>
                    <a:pt x="1553" y="810"/>
                    <a:pt x="1516" y="810"/>
                  </a:cubicBezTo>
                  <a:cubicBezTo>
                    <a:pt x="1355" y="810"/>
                    <a:pt x="1271" y="897"/>
                    <a:pt x="1155" y="945"/>
                  </a:cubicBezTo>
                  <a:cubicBezTo>
                    <a:pt x="1179" y="910"/>
                    <a:pt x="1215" y="850"/>
                    <a:pt x="1298" y="850"/>
                  </a:cubicBezTo>
                  <a:cubicBezTo>
                    <a:pt x="1408" y="828"/>
                    <a:pt x="1447" y="766"/>
                    <a:pt x="1546" y="766"/>
                  </a:cubicBezTo>
                  <a:cubicBezTo>
                    <a:pt x="1554" y="766"/>
                    <a:pt x="1563" y="766"/>
                    <a:pt x="1572" y="767"/>
                  </a:cubicBezTo>
                  <a:lnTo>
                    <a:pt x="1596" y="767"/>
                  </a:lnTo>
                  <a:cubicBezTo>
                    <a:pt x="1587" y="749"/>
                    <a:pt x="1570" y="723"/>
                    <a:pt x="1553" y="723"/>
                  </a:cubicBezTo>
                  <a:cubicBezTo>
                    <a:pt x="1547" y="723"/>
                    <a:pt x="1542" y="726"/>
                    <a:pt x="1536" y="731"/>
                  </a:cubicBezTo>
                  <a:cubicBezTo>
                    <a:pt x="1441" y="600"/>
                    <a:pt x="1274" y="434"/>
                    <a:pt x="1143" y="338"/>
                  </a:cubicBezTo>
                  <a:lnTo>
                    <a:pt x="1119" y="362"/>
                  </a:lnTo>
                  <a:cubicBezTo>
                    <a:pt x="1060" y="314"/>
                    <a:pt x="1024" y="255"/>
                    <a:pt x="977" y="207"/>
                  </a:cubicBezTo>
                  <a:cubicBezTo>
                    <a:pt x="917" y="207"/>
                    <a:pt x="858" y="243"/>
                    <a:pt x="798" y="255"/>
                  </a:cubicBezTo>
                  <a:cubicBezTo>
                    <a:pt x="846" y="219"/>
                    <a:pt x="893" y="183"/>
                    <a:pt x="929" y="148"/>
                  </a:cubicBezTo>
                  <a:cubicBezTo>
                    <a:pt x="869" y="88"/>
                    <a:pt x="822" y="41"/>
                    <a:pt x="786" y="17"/>
                  </a:cubicBezTo>
                  <a:cubicBezTo>
                    <a:pt x="767" y="5"/>
                    <a:pt x="753" y="0"/>
                    <a:pt x="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-5273875" y="-4423025"/>
              <a:ext cx="56575" cy="41700"/>
            </a:xfrm>
            <a:custGeom>
              <a:avLst/>
              <a:gdLst/>
              <a:ahLst/>
              <a:cxnLst/>
              <a:rect l="l" t="t" r="r" b="b"/>
              <a:pathLst>
                <a:path w="2263" h="1668" extrusionOk="0">
                  <a:moveTo>
                    <a:pt x="1059" y="15"/>
                  </a:moveTo>
                  <a:cubicBezTo>
                    <a:pt x="920" y="15"/>
                    <a:pt x="795" y="73"/>
                    <a:pt x="679" y="131"/>
                  </a:cubicBezTo>
                  <a:cubicBezTo>
                    <a:pt x="476" y="262"/>
                    <a:pt x="214" y="226"/>
                    <a:pt x="95" y="417"/>
                  </a:cubicBezTo>
                  <a:cubicBezTo>
                    <a:pt x="0" y="619"/>
                    <a:pt x="262" y="1000"/>
                    <a:pt x="453" y="1096"/>
                  </a:cubicBezTo>
                  <a:lnTo>
                    <a:pt x="512" y="1215"/>
                  </a:lnTo>
                  <a:cubicBezTo>
                    <a:pt x="506" y="1214"/>
                    <a:pt x="500" y="1213"/>
                    <a:pt x="495" y="1213"/>
                  </a:cubicBezTo>
                  <a:cubicBezTo>
                    <a:pt x="373" y="1213"/>
                    <a:pt x="562" y="1482"/>
                    <a:pt x="619" y="1619"/>
                  </a:cubicBezTo>
                  <a:cubicBezTo>
                    <a:pt x="632" y="1611"/>
                    <a:pt x="652" y="1605"/>
                    <a:pt x="675" y="1605"/>
                  </a:cubicBezTo>
                  <a:cubicBezTo>
                    <a:pt x="716" y="1605"/>
                    <a:pt x="769" y="1622"/>
                    <a:pt x="822" y="1667"/>
                  </a:cubicBezTo>
                  <a:cubicBezTo>
                    <a:pt x="834" y="1667"/>
                    <a:pt x="869" y="1655"/>
                    <a:pt x="881" y="1655"/>
                  </a:cubicBezTo>
                  <a:cubicBezTo>
                    <a:pt x="1177" y="1541"/>
                    <a:pt x="1485" y="1416"/>
                    <a:pt x="1803" y="1416"/>
                  </a:cubicBezTo>
                  <a:cubicBezTo>
                    <a:pt x="1817" y="1416"/>
                    <a:pt x="1831" y="1417"/>
                    <a:pt x="1846" y="1417"/>
                  </a:cubicBezTo>
                  <a:cubicBezTo>
                    <a:pt x="1772" y="1401"/>
                    <a:pt x="1698" y="1393"/>
                    <a:pt x="1625" y="1393"/>
                  </a:cubicBezTo>
                  <a:cubicBezTo>
                    <a:pt x="1486" y="1393"/>
                    <a:pt x="1347" y="1422"/>
                    <a:pt x="1215" y="1477"/>
                  </a:cubicBezTo>
                  <a:cubicBezTo>
                    <a:pt x="1215" y="1465"/>
                    <a:pt x="1215" y="1429"/>
                    <a:pt x="1191" y="1417"/>
                  </a:cubicBezTo>
                  <a:cubicBezTo>
                    <a:pt x="1270" y="1329"/>
                    <a:pt x="1356" y="1307"/>
                    <a:pt x="1445" y="1307"/>
                  </a:cubicBezTo>
                  <a:cubicBezTo>
                    <a:pt x="1526" y="1307"/>
                    <a:pt x="1609" y="1325"/>
                    <a:pt x="1689" y="1325"/>
                  </a:cubicBezTo>
                  <a:cubicBezTo>
                    <a:pt x="1747" y="1325"/>
                    <a:pt x="1803" y="1316"/>
                    <a:pt x="1857" y="1286"/>
                  </a:cubicBezTo>
                  <a:cubicBezTo>
                    <a:pt x="1857" y="1310"/>
                    <a:pt x="1869" y="1393"/>
                    <a:pt x="1869" y="1417"/>
                  </a:cubicBezTo>
                  <a:cubicBezTo>
                    <a:pt x="1941" y="1417"/>
                    <a:pt x="2024" y="1429"/>
                    <a:pt x="2107" y="1465"/>
                  </a:cubicBezTo>
                  <a:cubicBezTo>
                    <a:pt x="2131" y="1453"/>
                    <a:pt x="2167" y="1393"/>
                    <a:pt x="2179" y="1310"/>
                  </a:cubicBezTo>
                  <a:cubicBezTo>
                    <a:pt x="2026" y="1172"/>
                    <a:pt x="1853" y="1148"/>
                    <a:pt x="1680" y="1148"/>
                  </a:cubicBezTo>
                  <a:cubicBezTo>
                    <a:pt x="1583" y="1148"/>
                    <a:pt x="1487" y="1155"/>
                    <a:pt x="1393" y="1155"/>
                  </a:cubicBezTo>
                  <a:cubicBezTo>
                    <a:pt x="1460" y="1130"/>
                    <a:pt x="1538" y="1099"/>
                    <a:pt x="1620" y="1099"/>
                  </a:cubicBezTo>
                  <a:cubicBezTo>
                    <a:pt x="1655" y="1099"/>
                    <a:pt x="1691" y="1105"/>
                    <a:pt x="1726" y="1119"/>
                  </a:cubicBezTo>
                  <a:cubicBezTo>
                    <a:pt x="1893" y="1167"/>
                    <a:pt x="2048" y="1119"/>
                    <a:pt x="2179" y="1215"/>
                  </a:cubicBezTo>
                  <a:lnTo>
                    <a:pt x="2203" y="1227"/>
                  </a:lnTo>
                  <a:cubicBezTo>
                    <a:pt x="2227" y="1191"/>
                    <a:pt x="2227" y="1143"/>
                    <a:pt x="2227" y="1143"/>
                  </a:cubicBezTo>
                  <a:cubicBezTo>
                    <a:pt x="2250" y="988"/>
                    <a:pt x="2262" y="762"/>
                    <a:pt x="2191" y="596"/>
                  </a:cubicBezTo>
                  <a:lnTo>
                    <a:pt x="2131" y="596"/>
                  </a:lnTo>
                  <a:lnTo>
                    <a:pt x="2131" y="393"/>
                  </a:lnTo>
                  <a:cubicBezTo>
                    <a:pt x="2012" y="345"/>
                    <a:pt x="1881" y="334"/>
                    <a:pt x="1762" y="310"/>
                  </a:cubicBezTo>
                  <a:cubicBezTo>
                    <a:pt x="1596" y="310"/>
                    <a:pt x="1453" y="298"/>
                    <a:pt x="1286" y="238"/>
                  </a:cubicBezTo>
                  <a:lnTo>
                    <a:pt x="1286" y="238"/>
                  </a:lnTo>
                  <a:cubicBezTo>
                    <a:pt x="1453" y="274"/>
                    <a:pt x="1607" y="298"/>
                    <a:pt x="1762" y="310"/>
                  </a:cubicBezTo>
                  <a:cubicBezTo>
                    <a:pt x="1842" y="310"/>
                    <a:pt x="1926" y="304"/>
                    <a:pt x="2009" y="304"/>
                  </a:cubicBezTo>
                  <a:cubicBezTo>
                    <a:pt x="2051" y="304"/>
                    <a:pt x="2092" y="306"/>
                    <a:pt x="2131" y="310"/>
                  </a:cubicBezTo>
                  <a:cubicBezTo>
                    <a:pt x="2131" y="238"/>
                    <a:pt x="2131" y="167"/>
                    <a:pt x="2107" y="119"/>
                  </a:cubicBezTo>
                  <a:cubicBezTo>
                    <a:pt x="2092" y="93"/>
                    <a:pt x="2069" y="84"/>
                    <a:pt x="2041" y="84"/>
                  </a:cubicBezTo>
                  <a:cubicBezTo>
                    <a:pt x="1992" y="84"/>
                    <a:pt x="1929" y="111"/>
                    <a:pt x="1877" y="111"/>
                  </a:cubicBezTo>
                  <a:cubicBezTo>
                    <a:pt x="1866" y="111"/>
                    <a:pt x="1855" y="110"/>
                    <a:pt x="1846" y="107"/>
                  </a:cubicBezTo>
                  <a:cubicBezTo>
                    <a:pt x="1631" y="0"/>
                    <a:pt x="1393" y="60"/>
                    <a:pt x="1155" y="24"/>
                  </a:cubicBezTo>
                  <a:cubicBezTo>
                    <a:pt x="1122" y="17"/>
                    <a:pt x="1090" y="15"/>
                    <a:pt x="1059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-4501475" y="-5256175"/>
              <a:ext cx="25925" cy="39075"/>
            </a:xfrm>
            <a:custGeom>
              <a:avLst/>
              <a:gdLst/>
              <a:ahLst/>
              <a:cxnLst/>
              <a:rect l="l" t="t" r="r" b="b"/>
              <a:pathLst>
                <a:path w="1037" h="1563" extrusionOk="0">
                  <a:moveTo>
                    <a:pt x="787" y="84"/>
                  </a:moveTo>
                  <a:cubicBezTo>
                    <a:pt x="784" y="91"/>
                    <a:pt x="782" y="96"/>
                    <a:pt x="781" y="100"/>
                  </a:cubicBezTo>
                  <a:lnTo>
                    <a:pt x="781" y="100"/>
                  </a:lnTo>
                  <a:cubicBezTo>
                    <a:pt x="783" y="95"/>
                    <a:pt x="784" y="90"/>
                    <a:pt x="787" y="84"/>
                  </a:cubicBezTo>
                  <a:close/>
                  <a:moveTo>
                    <a:pt x="263" y="1048"/>
                  </a:moveTo>
                  <a:cubicBezTo>
                    <a:pt x="310" y="1096"/>
                    <a:pt x="346" y="1156"/>
                    <a:pt x="394" y="1251"/>
                  </a:cubicBezTo>
                  <a:cubicBezTo>
                    <a:pt x="346" y="1167"/>
                    <a:pt x="298" y="1108"/>
                    <a:pt x="263" y="1048"/>
                  </a:cubicBezTo>
                  <a:close/>
                  <a:moveTo>
                    <a:pt x="810" y="1"/>
                  </a:moveTo>
                  <a:cubicBezTo>
                    <a:pt x="810" y="1"/>
                    <a:pt x="787" y="60"/>
                    <a:pt x="739" y="120"/>
                  </a:cubicBezTo>
                  <a:cubicBezTo>
                    <a:pt x="620" y="322"/>
                    <a:pt x="691" y="334"/>
                    <a:pt x="703" y="394"/>
                  </a:cubicBezTo>
                  <a:cubicBezTo>
                    <a:pt x="700" y="394"/>
                    <a:pt x="694" y="395"/>
                    <a:pt x="687" y="395"/>
                  </a:cubicBezTo>
                  <a:cubicBezTo>
                    <a:pt x="670" y="395"/>
                    <a:pt x="651" y="388"/>
                    <a:pt x="668" y="346"/>
                  </a:cubicBezTo>
                  <a:cubicBezTo>
                    <a:pt x="668" y="286"/>
                    <a:pt x="632" y="298"/>
                    <a:pt x="679" y="215"/>
                  </a:cubicBezTo>
                  <a:lnTo>
                    <a:pt x="691" y="203"/>
                  </a:lnTo>
                  <a:lnTo>
                    <a:pt x="691" y="203"/>
                  </a:lnTo>
                  <a:cubicBezTo>
                    <a:pt x="656" y="227"/>
                    <a:pt x="644" y="263"/>
                    <a:pt x="620" y="263"/>
                  </a:cubicBezTo>
                  <a:cubicBezTo>
                    <a:pt x="513" y="394"/>
                    <a:pt x="346" y="560"/>
                    <a:pt x="275" y="703"/>
                  </a:cubicBezTo>
                  <a:lnTo>
                    <a:pt x="287" y="715"/>
                  </a:lnTo>
                  <a:cubicBezTo>
                    <a:pt x="263" y="775"/>
                    <a:pt x="215" y="822"/>
                    <a:pt x="167" y="882"/>
                  </a:cubicBezTo>
                  <a:cubicBezTo>
                    <a:pt x="203" y="941"/>
                    <a:pt x="227" y="1001"/>
                    <a:pt x="263" y="1048"/>
                  </a:cubicBezTo>
                  <a:cubicBezTo>
                    <a:pt x="215" y="1013"/>
                    <a:pt x="191" y="989"/>
                    <a:pt x="144" y="941"/>
                  </a:cubicBezTo>
                  <a:cubicBezTo>
                    <a:pt x="96" y="1001"/>
                    <a:pt x="48" y="1060"/>
                    <a:pt x="37" y="1108"/>
                  </a:cubicBezTo>
                  <a:cubicBezTo>
                    <a:pt x="1" y="1191"/>
                    <a:pt x="108" y="1156"/>
                    <a:pt x="120" y="1191"/>
                  </a:cubicBezTo>
                  <a:cubicBezTo>
                    <a:pt x="156" y="1358"/>
                    <a:pt x="275" y="1370"/>
                    <a:pt x="358" y="1489"/>
                  </a:cubicBezTo>
                  <a:cubicBezTo>
                    <a:pt x="392" y="1543"/>
                    <a:pt x="442" y="1563"/>
                    <a:pt x="496" y="1563"/>
                  </a:cubicBezTo>
                  <a:cubicBezTo>
                    <a:pt x="536" y="1563"/>
                    <a:pt x="579" y="1552"/>
                    <a:pt x="620" y="1537"/>
                  </a:cubicBezTo>
                  <a:cubicBezTo>
                    <a:pt x="648" y="1523"/>
                    <a:pt x="676" y="1518"/>
                    <a:pt x="705" y="1518"/>
                  </a:cubicBezTo>
                  <a:cubicBezTo>
                    <a:pt x="746" y="1518"/>
                    <a:pt x="788" y="1527"/>
                    <a:pt x="826" y="1527"/>
                  </a:cubicBezTo>
                  <a:cubicBezTo>
                    <a:pt x="874" y="1527"/>
                    <a:pt x="918" y="1514"/>
                    <a:pt x="953" y="1453"/>
                  </a:cubicBezTo>
                  <a:cubicBezTo>
                    <a:pt x="1037" y="1298"/>
                    <a:pt x="918" y="834"/>
                    <a:pt x="870" y="703"/>
                  </a:cubicBezTo>
                  <a:cubicBezTo>
                    <a:pt x="870" y="679"/>
                    <a:pt x="858" y="620"/>
                    <a:pt x="858" y="584"/>
                  </a:cubicBezTo>
                  <a:lnTo>
                    <a:pt x="858" y="584"/>
                  </a:lnTo>
                  <a:cubicBezTo>
                    <a:pt x="860" y="588"/>
                    <a:pt x="861" y="589"/>
                    <a:pt x="862" y="589"/>
                  </a:cubicBezTo>
                  <a:cubicBezTo>
                    <a:pt x="875" y="589"/>
                    <a:pt x="833" y="335"/>
                    <a:pt x="822" y="203"/>
                  </a:cubicBezTo>
                  <a:cubicBezTo>
                    <a:pt x="822" y="203"/>
                    <a:pt x="810" y="167"/>
                    <a:pt x="810" y="84"/>
                  </a:cubicBezTo>
                  <a:cubicBezTo>
                    <a:pt x="810" y="84"/>
                    <a:pt x="789" y="110"/>
                    <a:pt x="782" y="110"/>
                  </a:cubicBezTo>
                  <a:cubicBezTo>
                    <a:pt x="780" y="110"/>
                    <a:pt x="779" y="108"/>
                    <a:pt x="781" y="100"/>
                  </a:cubicBezTo>
                  <a:lnTo>
                    <a:pt x="781" y="100"/>
                  </a:lnTo>
                  <a:cubicBezTo>
                    <a:pt x="771" y="134"/>
                    <a:pt x="779" y="153"/>
                    <a:pt x="788" y="153"/>
                  </a:cubicBezTo>
                  <a:cubicBezTo>
                    <a:pt x="790" y="153"/>
                    <a:pt x="792" y="152"/>
                    <a:pt x="794" y="150"/>
                  </a:cubicBezTo>
                  <a:lnTo>
                    <a:pt x="794" y="150"/>
                  </a:lnTo>
                  <a:cubicBezTo>
                    <a:pt x="787" y="163"/>
                    <a:pt x="787" y="183"/>
                    <a:pt x="787" y="203"/>
                  </a:cubicBezTo>
                  <a:cubicBezTo>
                    <a:pt x="770" y="236"/>
                    <a:pt x="760" y="248"/>
                    <a:pt x="753" y="248"/>
                  </a:cubicBezTo>
                  <a:cubicBezTo>
                    <a:pt x="736" y="248"/>
                    <a:pt x="746" y="162"/>
                    <a:pt x="731" y="162"/>
                  </a:cubicBezTo>
                  <a:cubicBezTo>
                    <a:pt x="728" y="162"/>
                    <a:pt x="724" y="165"/>
                    <a:pt x="718" y="174"/>
                  </a:cubicBezTo>
                  <a:lnTo>
                    <a:pt x="718" y="174"/>
                  </a:lnTo>
                  <a:lnTo>
                    <a:pt x="787" y="60"/>
                  </a:lnTo>
                  <a:cubicBezTo>
                    <a:pt x="787" y="48"/>
                    <a:pt x="799" y="36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-5341150" y="-4742650"/>
              <a:ext cx="39600" cy="33600"/>
            </a:xfrm>
            <a:custGeom>
              <a:avLst/>
              <a:gdLst/>
              <a:ahLst/>
              <a:cxnLst/>
              <a:rect l="l" t="t" r="r" b="b"/>
              <a:pathLst>
                <a:path w="1584" h="1344" extrusionOk="0">
                  <a:moveTo>
                    <a:pt x="465" y="224"/>
                  </a:moveTo>
                  <a:cubicBezTo>
                    <a:pt x="512" y="230"/>
                    <a:pt x="548" y="233"/>
                    <a:pt x="581" y="233"/>
                  </a:cubicBezTo>
                  <a:cubicBezTo>
                    <a:pt x="613" y="233"/>
                    <a:pt x="643" y="230"/>
                    <a:pt x="679" y="224"/>
                  </a:cubicBezTo>
                  <a:lnTo>
                    <a:pt x="679" y="224"/>
                  </a:lnTo>
                  <a:cubicBezTo>
                    <a:pt x="650" y="231"/>
                    <a:pt x="617" y="243"/>
                    <a:pt x="571" y="243"/>
                  </a:cubicBezTo>
                  <a:cubicBezTo>
                    <a:pt x="541" y="243"/>
                    <a:pt x="507" y="238"/>
                    <a:pt x="465" y="224"/>
                  </a:cubicBezTo>
                  <a:close/>
                  <a:moveTo>
                    <a:pt x="1203" y="1165"/>
                  </a:moveTo>
                  <a:lnTo>
                    <a:pt x="1203" y="1165"/>
                  </a:lnTo>
                  <a:cubicBezTo>
                    <a:pt x="1227" y="1177"/>
                    <a:pt x="1239" y="1177"/>
                    <a:pt x="1239" y="1177"/>
                  </a:cubicBezTo>
                  <a:cubicBezTo>
                    <a:pt x="1239" y="1184"/>
                    <a:pt x="1237" y="1187"/>
                    <a:pt x="1235" y="1187"/>
                  </a:cubicBezTo>
                  <a:cubicBezTo>
                    <a:pt x="1230" y="1187"/>
                    <a:pt x="1219" y="1173"/>
                    <a:pt x="1203" y="1165"/>
                  </a:cubicBezTo>
                  <a:close/>
                  <a:moveTo>
                    <a:pt x="594" y="0"/>
                  </a:moveTo>
                  <a:cubicBezTo>
                    <a:pt x="574" y="0"/>
                    <a:pt x="586" y="46"/>
                    <a:pt x="560" y="46"/>
                  </a:cubicBezTo>
                  <a:cubicBezTo>
                    <a:pt x="524" y="35"/>
                    <a:pt x="496" y="31"/>
                    <a:pt x="471" y="31"/>
                  </a:cubicBezTo>
                  <a:cubicBezTo>
                    <a:pt x="403" y="31"/>
                    <a:pt x="367" y="62"/>
                    <a:pt x="304" y="62"/>
                  </a:cubicBezTo>
                  <a:cubicBezTo>
                    <a:pt x="292" y="62"/>
                    <a:pt x="278" y="61"/>
                    <a:pt x="262" y="57"/>
                  </a:cubicBezTo>
                  <a:cubicBezTo>
                    <a:pt x="255" y="56"/>
                    <a:pt x="248" y="56"/>
                    <a:pt x="242" y="56"/>
                  </a:cubicBezTo>
                  <a:cubicBezTo>
                    <a:pt x="177" y="56"/>
                    <a:pt x="166" y="110"/>
                    <a:pt x="155" y="165"/>
                  </a:cubicBezTo>
                  <a:cubicBezTo>
                    <a:pt x="131" y="272"/>
                    <a:pt x="0" y="224"/>
                    <a:pt x="48" y="355"/>
                  </a:cubicBezTo>
                  <a:cubicBezTo>
                    <a:pt x="107" y="498"/>
                    <a:pt x="453" y="808"/>
                    <a:pt x="596" y="879"/>
                  </a:cubicBezTo>
                  <a:lnTo>
                    <a:pt x="691" y="974"/>
                  </a:lnTo>
                  <a:cubicBezTo>
                    <a:pt x="607" y="974"/>
                    <a:pt x="869" y="1177"/>
                    <a:pt x="977" y="1296"/>
                  </a:cubicBezTo>
                  <a:cubicBezTo>
                    <a:pt x="979" y="1293"/>
                    <a:pt x="984" y="1291"/>
                    <a:pt x="991" y="1291"/>
                  </a:cubicBezTo>
                  <a:cubicBezTo>
                    <a:pt x="1013" y="1291"/>
                    <a:pt x="1056" y="1307"/>
                    <a:pt x="1119" y="1343"/>
                  </a:cubicBezTo>
                  <a:lnTo>
                    <a:pt x="1131" y="1331"/>
                  </a:lnTo>
                  <a:cubicBezTo>
                    <a:pt x="1250" y="1224"/>
                    <a:pt x="1298" y="1081"/>
                    <a:pt x="1441" y="1010"/>
                  </a:cubicBezTo>
                  <a:lnTo>
                    <a:pt x="1441" y="1010"/>
                  </a:lnTo>
                  <a:cubicBezTo>
                    <a:pt x="1346" y="1034"/>
                    <a:pt x="1250" y="1081"/>
                    <a:pt x="1203" y="1165"/>
                  </a:cubicBezTo>
                  <a:lnTo>
                    <a:pt x="1167" y="1117"/>
                  </a:lnTo>
                  <a:cubicBezTo>
                    <a:pt x="1108" y="939"/>
                    <a:pt x="1358" y="1058"/>
                    <a:pt x="1358" y="927"/>
                  </a:cubicBezTo>
                  <a:lnTo>
                    <a:pt x="1441" y="1010"/>
                  </a:lnTo>
                  <a:cubicBezTo>
                    <a:pt x="1477" y="998"/>
                    <a:pt x="1524" y="986"/>
                    <a:pt x="1560" y="986"/>
                  </a:cubicBezTo>
                  <a:cubicBezTo>
                    <a:pt x="1584" y="986"/>
                    <a:pt x="1536" y="927"/>
                    <a:pt x="1489" y="867"/>
                  </a:cubicBezTo>
                  <a:cubicBezTo>
                    <a:pt x="1419" y="839"/>
                    <a:pt x="1364" y="829"/>
                    <a:pt x="1319" y="829"/>
                  </a:cubicBezTo>
                  <a:cubicBezTo>
                    <a:pt x="1210" y="829"/>
                    <a:pt x="1156" y="889"/>
                    <a:pt x="1072" y="915"/>
                  </a:cubicBezTo>
                  <a:cubicBezTo>
                    <a:pt x="1104" y="882"/>
                    <a:pt x="1117" y="830"/>
                    <a:pt x="1173" y="830"/>
                  </a:cubicBezTo>
                  <a:cubicBezTo>
                    <a:pt x="1179" y="830"/>
                    <a:pt x="1185" y="830"/>
                    <a:pt x="1191" y="831"/>
                  </a:cubicBezTo>
                  <a:cubicBezTo>
                    <a:pt x="1264" y="831"/>
                    <a:pt x="1295" y="796"/>
                    <a:pt x="1354" y="796"/>
                  </a:cubicBezTo>
                  <a:cubicBezTo>
                    <a:pt x="1372" y="796"/>
                    <a:pt x="1392" y="799"/>
                    <a:pt x="1417" y="808"/>
                  </a:cubicBezTo>
                  <a:cubicBezTo>
                    <a:pt x="1417" y="819"/>
                    <a:pt x="1429" y="819"/>
                    <a:pt x="1429" y="819"/>
                  </a:cubicBezTo>
                  <a:cubicBezTo>
                    <a:pt x="1405" y="796"/>
                    <a:pt x="1381" y="760"/>
                    <a:pt x="1393" y="736"/>
                  </a:cubicBezTo>
                  <a:cubicBezTo>
                    <a:pt x="1286" y="617"/>
                    <a:pt x="1119" y="450"/>
                    <a:pt x="988" y="343"/>
                  </a:cubicBezTo>
                  <a:lnTo>
                    <a:pt x="977" y="367"/>
                  </a:lnTo>
                  <a:cubicBezTo>
                    <a:pt x="905" y="319"/>
                    <a:pt x="869" y="260"/>
                    <a:pt x="822" y="212"/>
                  </a:cubicBezTo>
                  <a:cubicBezTo>
                    <a:pt x="774" y="212"/>
                    <a:pt x="715" y="212"/>
                    <a:pt x="679" y="224"/>
                  </a:cubicBezTo>
                  <a:cubicBezTo>
                    <a:pt x="703" y="200"/>
                    <a:pt x="738" y="165"/>
                    <a:pt x="774" y="153"/>
                  </a:cubicBezTo>
                  <a:cubicBezTo>
                    <a:pt x="715" y="93"/>
                    <a:pt x="679" y="46"/>
                    <a:pt x="631" y="22"/>
                  </a:cubicBezTo>
                  <a:cubicBezTo>
                    <a:pt x="612" y="6"/>
                    <a:pt x="601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_1_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1"/>
          <p:cNvSpPr/>
          <p:nvPr/>
        </p:nvSpPr>
        <p:spPr>
          <a:xfrm rot="733054">
            <a:off x="7321518" y="-2336857"/>
            <a:ext cx="4206859" cy="3443262"/>
          </a:xfrm>
          <a:custGeom>
            <a:avLst/>
            <a:gdLst/>
            <a:ahLst/>
            <a:cxnLst/>
            <a:rect l="l" t="t" r="r" b="b"/>
            <a:pathLst>
              <a:path w="119540" h="97842" extrusionOk="0">
                <a:moveTo>
                  <a:pt x="100787" y="56294"/>
                </a:moveTo>
                <a:lnTo>
                  <a:pt x="100787" y="56294"/>
                </a:lnTo>
                <a:cubicBezTo>
                  <a:pt x="99513" y="57056"/>
                  <a:pt x="98239" y="57782"/>
                  <a:pt x="96929" y="58485"/>
                </a:cubicBezTo>
                <a:cubicBezTo>
                  <a:pt x="85725" y="64247"/>
                  <a:pt x="74415" y="70129"/>
                  <a:pt x="62342" y="76463"/>
                </a:cubicBezTo>
                <a:lnTo>
                  <a:pt x="62187" y="76177"/>
                </a:lnTo>
                <a:cubicBezTo>
                  <a:pt x="62151" y="76106"/>
                  <a:pt x="62092" y="76034"/>
                  <a:pt x="62008" y="75975"/>
                </a:cubicBezTo>
                <a:cubicBezTo>
                  <a:pt x="64604" y="74629"/>
                  <a:pt x="67068" y="73355"/>
                  <a:pt x="69450" y="72117"/>
                </a:cubicBezTo>
                <a:cubicBezTo>
                  <a:pt x="80987" y="66164"/>
                  <a:pt x="91321" y="60949"/>
                  <a:pt x="100787" y="56294"/>
                </a:cubicBezTo>
                <a:close/>
                <a:moveTo>
                  <a:pt x="101454" y="1525"/>
                </a:moveTo>
                <a:lnTo>
                  <a:pt x="102966" y="4275"/>
                </a:lnTo>
                <a:lnTo>
                  <a:pt x="105311" y="8883"/>
                </a:lnTo>
                <a:lnTo>
                  <a:pt x="107895" y="14146"/>
                </a:lnTo>
                <a:cubicBezTo>
                  <a:pt x="108955" y="16289"/>
                  <a:pt x="110074" y="18539"/>
                  <a:pt x="111229" y="20813"/>
                </a:cubicBezTo>
                <a:cubicBezTo>
                  <a:pt x="113229" y="24695"/>
                  <a:pt x="115360" y="28707"/>
                  <a:pt x="117718" y="33005"/>
                </a:cubicBezTo>
                <a:cubicBezTo>
                  <a:pt x="117396" y="33243"/>
                  <a:pt x="117229" y="33612"/>
                  <a:pt x="117087" y="33946"/>
                </a:cubicBezTo>
                <a:cubicBezTo>
                  <a:pt x="117039" y="34029"/>
                  <a:pt x="116979" y="34184"/>
                  <a:pt x="116920" y="34267"/>
                </a:cubicBezTo>
                <a:cubicBezTo>
                  <a:pt x="116372" y="33946"/>
                  <a:pt x="114848" y="32065"/>
                  <a:pt x="110657" y="24004"/>
                </a:cubicBezTo>
                <a:cubicBezTo>
                  <a:pt x="110574" y="23837"/>
                  <a:pt x="110431" y="23730"/>
                  <a:pt x="110264" y="23671"/>
                </a:cubicBezTo>
                <a:cubicBezTo>
                  <a:pt x="110207" y="23654"/>
                  <a:pt x="110147" y="23646"/>
                  <a:pt x="110087" y="23646"/>
                </a:cubicBezTo>
                <a:cubicBezTo>
                  <a:pt x="109972" y="23646"/>
                  <a:pt x="109858" y="23676"/>
                  <a:pt x="109764" y="23730"/>
                </a:cubicBezTo>
                <a:lnTo>
                  <a:pt x="108907" y="24207"/>
                </a:lnTo>
                <a:cubicBezTo>
                  <a:pt x="108609" y="24373"/>
                  <a:pt x="108490" y="24742"/>
                  <a:pt x="108645" y="25052"/>
                </a:cubicBezTo>
                <a:cubicBezTo>
                  <a:pt x="109383" y="26635"/>
                  <a:pt x="110098" y="28183"/>
                  <a:pt x="110776" y="29695"/>
                </a:cubicBezTo>
                <a:lnTo>
                  <a:pt x="116991" y="40970"/>
                </a:lnTo>
                <a:lnTo>
                  <a:pt x="115384" y="41828"/>
                </a:lnTo>
                <a:cubicBezTo>
                  <a:pt x="115182" y="41935"/>
                  <a:pt x="115039" y="42161"/>
                  <a:pt x="115039" y="42399"/>
                </a:cubicBezTo>
                <a:lnTo>
                  <a:pt x="115039" y="42494"/>
                </a:lnTo>
                <a:cubicBezTo>
                  <a:pt x="115027" y="42709"/>
                  <a:pt x="115122" y="42911"/>
                  <a:pt x="115277" y="43054"/>
                </a:cubicBezTo>
                <a:cubicBezTo>
                  <a:pt x="115399" y="43150"/>
                  <a:pt x="115554" y="43208"/>
                  <a:pt x="115708" y="43208"/>
                </a:cubicBezTo>
                <a:cubicBezTo>
                  <a:pt x="115764" y="43208"/>
                  <a:pt x="115819" y="43201"/>
                  <a:pt x="115872" y="43185"/>
                </a:cubicBezTo>
                <a:cubicBezTo>
                  <a:pt x="116832" y="42928"/>
                  <a:pt x="117390" y="42868"/>
                  <a:pt x="117708" y="42868"/>
                </a:cubicBezTo>
                <a:cubicBezTo>
                  <a:pt x="117832" y="42868"/>
                  <a:pt x="117919" y="42877"/>
                  <a:pt x="117979" y="42887"/>
                </a:cubicBezTo>
                <a:cubicBezTo>
                  <a:pt x="117884" y="43173"/>
                  <a:pt x="117444" y="44007"/>
                  <a:pt x="115301" y="45935"/>
                </a:cubicBezTo>
                <a:cubicBezTo>
                  <a:pt x="114324" y="46733"/>
                  <a:pt x="113253" y="47602"/>
                  <a:pt x="112038" y="48555"/>
                </a:cubicBezTo>
                <a:lnTo>
                  <a:pt x="108824" y="50114"/>
                </a:lnTo>
                <a:cubicBezTo>
                  <a:pt x="97275" y="55841"/>
                  <a:pt x="85987" y="61771"/>
                  <a:pt x="74034" y="68057"/>
                </a:cubicBezTo>
                <a:cubicBezTo>
                  <a:pt x="65437" y="72581"/>
                  <a:pt x="56543" y="77273"/>
                  <a:pt x="47221" y="82011"/>
                </a:cubicBezTo>
                <a:cubicBezTo>
                  <a:pt x="44232" y="83500"/>
                  <a:pt x="40994" y="85154"/>
                  <a:pt x="37624" y="86928"/>
                </a:cubicBezTo>
                <a:lnTo>
                  <a:pt x="25837" y="93144"/>
                </a:lnTo>
                <a:lnTo>
                  <a:pt x="8109" y="62485"/>
                </a:lnTo>
                <a:cubicBezTo>
                  <a:pt x="7957" y="62277"/>
                  <a:pt x="7724" y="62160"/>
                  <a:pt x="7494" y="62160"/>
                </a:cubicBezTo>
                <a:cubicBezTo>
                  <a:pt x="7381" y="62160"/>
                  <a:pt x="7270" y="62188"/>
                  <a:pt x="7168" y="62247"/>
                </a:cubicBezTo>
                <a:cubicBezTo>
                  <a:pt x="6989" y="62354"/>
                  <a:pt x="6870" y="62533"/>
                  <a:pt x="6847" y="62723"/>
                </a:cubicBezTo>
                <a:lnTo>
                  <a:pt x="3215" y="56353"/>
                </a:lnTo>
                <a:lnTo>
                  <a:pt x="13812" y="50626"/>
                </a:lnTo>
                <a:lnTo>
                  <a:pt x="21289" y="46507"/>
                </a:lnTo>
                <a:cubicBezTo>
                  <a:pt x="26635" y="43542"/>
                  <a:pt x="31564" y="40744"/>
                  <a:pt x="36338" y="37934"/>
                </a:cubicBezTo>
                <a:cubicBezTo>
                  <a:pt x="36434" y="37887"/>
                  <a:pt x="36505" y="37815"/>
                  <a:pt x="36553" y="37744"/>
                </a:cubicBezTo>
                <a:cubicBezTo>
                  <a:pt x="36684" y="37541"/>
                  <a:pt x="36696" y="37291"/>
                  <a:pt x="36588" y="37089"/>
                </a:cubicBezTo>
                <a:cubicBezTo>
                  <a:pt x="36565" y="37030"/>
                  <a:pt x="36517" y="36970"/>
                  <a:pt x="36457" y="36910"/>
                </a:cubicBezTo>
                <a:lnTo>
                  <a:pt x="90286" y="7585"/>
                </a:lnTo>
                <a:lnTo>
                  <a:pt x="101454" y="1525"/>
                </a:lnTo>
                <a:close/>
                <a:moveTo>
                  <a:pt x="40553" y="87214"/>
                </a:moveTo>
                <a:lnTo>
                  <a:pt x="25182" y="95334"/>
                </a:lnTo>
                <a:lnTo>
                  <a:pt x="24920" y="94894"/>
                </a:lnTo>
                <a:lnTo>
                  <a:pt x="24920" y="94894"/>
                </a:lnTo>
                <a:cubicBezTo>
                  <a:pt x="25051" y="95032"/>
                  <a:pt x="25237" y="95116"/>
                  <a:pt x="25426" y="95116"/>
                </a:cubicBezTo>
                <a:cubicBezTo>
                  <a:pt x="25529" y="95116"/>
                  <a:pt x="25633" y="95091"/>
                  <a:pt x="25730" y="95037"/>
                </a:cubicBezTo>
                <a:lnTo>
                  <a:pt x="40553" y="87214"/>
                </a:lnTo>
                <a:close/>
                <a:moveTo>
                  <a:pt x="101719" y="1"/>
                </a:moveTo>
                <a:cubicBezTo>
                  <a:pt x="101611" y="1"/>
                  <a:pt x="101500" y="28"/>
                  <a:pt x="101394" y="84"/>
                </a:cubicBezTo>
                <a:lnTo>
                  <a:pt x="89655" y="6442"/>
                </a:lnTo>
                <a:lnTo>
                  <a:pt x="370" y="55079"/>
                </a:lnTo>
                <a:cubicBezTo>
                  <a:pt x="286" y="55115"/>
                  <a:pt x="191" y="55198"/>
                  <a:pt x="131" y="55282"/>
                </a:cubicBezTo>
                <a:cubicBezTo>
                  <a:pt x="84" y="55341"/>
                  <a:pt x="60" y="55401"/>
                  <a:pt x="48" y="55472"/>
                </a:cubicBezTo>
                <a:cubicBezTo>
                  <a:pt x="0" y="55639"/>
                  <a:pt x="12" y="55829"/>
                  <a:pt x="108" y="55984"/>
                </a:cubicBezTo>
                <a:lnTo>
                  <a:pt x="24039" y="97525"/>
                </a:lnTo>
                <a:cubicBezTo>
                  <a:pt x="24185" y="97727"/>
                  <a:pt x="24413" y="97842"/>
                  <a:pt x="24642" y="97842"/>
                </a:cubicBezTo>
                <a:cubicBezTo>
                  <a:pt x="24749" y="97842"/>
                  <a:pt x="24857" y="97816"/>
                  <a:pt x="24956" y="97763"/>
                </a:cubicBezTo>
                <a:lnTo>
                  <a:pt x="45197" y="86988"/>
                </a:lnTo>
                <a:lnTo>
                  <a:pt x="61044" y="78618"/>
                </a:lnTo>
                <a:cubicBezTo>
                  <a:pt x="61377" y="78463"/>
                  <a:pt x="61496" y="78058"/>
                  <a:pt x="61318" y="77737"/>
                </a:cubicBezTo>
                <a:cubicBezTo>
                  <a:pt x="61270" y="77654"/>
                  <a:pt x="61199" y="77582"/>
                  <a:pt x="61115" y="77523"/>
                </a:cubicBezTo>
                <a:cubicBezTo>
                  <a:pt x="61199" y="77475"/>
                  <a:pt x="61270" y="77439"/>
                  <a:pt x="61330" y="77404"/>
                </a:cubicBezTo>
                <a:lnTo>
                  <a:pt x="61461" y="77654"/>
                </a:lnTo>
                <a:cubicBezTo>
                  <a:pt x="61576" y="77868"/>
                  <a:pt x="61806" y="77991"/>
                  <a:pt x="62039" y="77991"/>
                </a:cubicBezTo>
                <a:cubicBezTo>
                  <a:pt x="62142" y="77991"/>
                  <a:pt x="62246" y="77967"/>
                  <a:pt x="62342" y="77915"/>
                </a:cubicBezTo>
                <a:cubicBezTo>
                  <a:pt x="74617" y="71474"/>
                  <a:pt x="86130" y="65497"/>
                  <a:pt x="97513" y="59639"/>
                </a:cubicBezTo>
                <a:cubicBezTo>
                  <a:pt x="101763" y="57365"/>
                  <a:pt x="105776" y="54841"/>
                  <a:pt x="109717" y="51924"/>
                </a:cubicBezTo>
                <a:cubicBezTo>
                  <a:pt x="109978" y="51722"/>
                  <a:pt x="110050" y="51341"/>
                  <a:pt x="109895" y="51055"/>
                </a:cubicBezTo>
                <a:cubicBezTo>
                  <a:pt x="109895" y="51043"/>
                  <a:pt x="109883" y="51043"/>
                  <a:pt x="109883" y="51031"/>
                </a:cubicBezTo>
                <a:lnTo>
                  <a:pt x="112622" y="49698"/>
                </a:lnTo>
                <a:cubicBezTo>
                  <a:pt x="112657" y="49686"/>
                  <a:pt x="112705" y="49662"/>
                  <a:pt x="112741" y="49626"/>
                </a:cubicBezTo>
                <a:cubicBezTo>
                  <a:pt x="113991" y="48650"/>
                  <a:pt x="115086" y="47757"/>
                  <a:pt x="116074" y="46947"/>
                </a:cubicBezTo>
                <a:cubicBezTo>
                  <a:pt x="116086" y="46947"/>
                  <a:pt x="116146" y="46888"/>
                  <a:pt x="116146" y="46888"/>
                </a:cubicBezTo>
                <a:cubicBezTo>
                  <a:pt x="119408" y="43959"/>
                  <a:pt x="119480" y="42887"/>
                  <a:pt x="119122" y="42233"/>
                </a:cubicBezTo>
                <a:cubicBezTo>
                  <a:pt x="118956" y="41935"/>
                  <a:pt x="118706" y="41756"/>
                  <a:pt x="118360" y="41649"/>
                </a:cubicBezTo>
                <a:cubicBezTo>
                  <a:pt x="118408" y="41590"/>
                  <a:pt x="118456" y="41518"/>
                  <a:pt x="118480" y="41423"/>
                </a:cubicBezTo>
                <a:cubicBezTo>
                  <a:pt x="118527" y="41268"/>
                  <a:pt x="118515" y="41090"/>
                  <a:pt x="118420" y="40923"/>
                </a:cubicBezTo>
                <a:lnTo>
                  <a:pt x="112800" y="30731"/>
                </a:lnTo>
                <a:lnTo>
                  <a:pt x="112800" y="30731"/>
                </a:lnTo>
                <a:cubicBezTo>
                  <a:pt x="115336" y="35064"/>
                  <a:pt x="116220" y="35638"/>
                  <a:pt x="116933" y="35638"/>
                </a:cubicBezTo>
                <a:cubicBezTo>
                  <a:pt x="116956" y="35638"/>
                  <a:pt x="116980" y="35638"/>
                  <a:pt x="117003" y="35636"/>
                </a:cubicBezTo>
                <a:cubicBezTo>
                  <a:pt x="117753" y="35625"/>
                  <a:pt x="118051" y="34934"/>
                  <a:pt x="118253" y="34493"/>
                </a:cubicBezTo>
                <a:cubicBezTo>
                  <a:pt x="118301" y="34398"/>
                  <a:pt x="118360" y="34267"/>
                  <a:pt x="118420" y="34160"/>
                </a:cubicBezTo>
                <a:lnTo>
                  <a:pt x="118432" y="34160"/>
                </a:lnTo>
                <a:cubicBezTo>
                  <a:pt x="118552" y="34242"/>
                  <a:pt x="118685" y="34282"/>
                  <a:pt x="118817" y="34282"/>
                </a:cubicBezTo>
                <a:cubicBezTo>
                  <a:pt x="118972" y="34282"/>
                  <a:pt x="119125" y="34227"/>
                  <a:pt x="119253" y="34124"/>
                </a:cubicBezTo>
                <a:cubicBezTo>
                  <a:pt x="119480" y="33910"/>
                  <a:pt x="119539" y="33589"/>
                  <a:pt x="119384" y="33315"/>
                </a:cubicBezTo>
                <a:cubicBezTo>
                  <a:pt x="116825" y="28671"/>
                  <a:pt x="114539" y="24385"/>
                  <a:pt x="112407" y="20218"/>
                </a:cubicBezTo>
                <a:cubicBezTo>
                  <a:pt x="111252" y="17956"/>
                  <a:pt x="110133" y="15729"/>
                  <a:pt x="109086" y="13586"/>
                </a:cubicBezTo>
                <a:lnTo>
                  <a:pt x="107978" y="11288"/>
                </a:lnTo>
                <a:lnTo>
                  <a:pt x="104133" y="3668"/>
                </a:lnTo>
                <a:lnTo>
                  <a:pt x="102287" y="335"/>
                </a:lnTo>
                <a:cubicBezTo>
                  <a:pt x="102165" y="123"/>
                  <a:pt x="101949" y="1"/>
                  <a:pt x="1017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1"/>
          <p:cNvSpPr/>
          <p:nvPr/>
        </p:nvSpPr>
        <p:spPr>
          <a:xfrm rot="733054">
            <a:off x="-3375667" y="3855688"/>
            <a:ext cx="4165825" cy="3494959"/>
          </a:xfrm>
          <a:custGeom>
            <a:avLst/>
            <a:gdLst/>
            <a:ahLst/>
            <a:cxnLst/>
            <a:rect l="l" t="t" r="r" b="b"/>
            <a:pathLst>
              <a:path w="118374" h="99311" extrusionOk="0">
                <a:moveTo>
                  <a:pt x="92918" y="0"/>
                </a:moveTo>
                <a:cubicBezTo>
                  <a:pt x="86334" y="3810"/>
                  <a:pt x="79726" y="7644"/>
                  <a:pt x="73094" y="11490"/>
                </a:cubicBezTo>
                <a:cubicBezTo>
                  <a:pt x="67927" y="14467"/>
                  <a:pt x="62759" y="17443"/>
                  <a:pt x="57568" y="20432"/>
                </a:cubicBezTo>
                <a:cubicBezTo>
                  <a:pt x="62843" y="17443"/>
                  <a:pt x="68046" y="14478"/>
                  <a:pt x="73213" y="11526"/>
                </a:cubicBezTo>
                <a:cubicBezTo>
                  <a:pt x="75797" y="10061"/>
                  <a:pt x="78380" y="8585"/>
                  <a:pt x="80940" y="7120"/>
                </a:cubicBezTo>
                <a:cubicBezTo>
                  <a:pt x="84929" y="4834"/>
                  <a:pt x="88893" y="2536"/>
                  <a:pt x="92858" y="250"/>
                </a:cubicBezTo>
                <a:cubicBezTo>
                  <a:pt x="97014" y="6966"/>
                  <a:pt x="101145" y="13645"/>
                  <a:pt x="105300" y="20324"/>
                </a:cubicBezTo>
                <a:cubicBezTo>
                  <a:pt x="109479" y="27028"/>
                  <a:pt x="113658" y="33731"/>
                  <a:pt x="117861" y="40482"/>
                </a:cubicBezTo>
                <a:cubicBezTo>
                  <a:pt x="111611" y="44184"/>
                  <a:pt x="105312" y="47887"/>
                  <a:pt x="98990" y="51638"/>
                </a:cubicBezTo>
                <a:cubicBezTo>
                  <a:pt x="94120" y="54543"/>
                  <a:pt x="89215" y="57472"/>
                  <a:pt x="84238" y="60436"/>
                </a:cubicBezTo>
                <a:cubicBezTo>
                  <a:pt x="84346" y="60254"/>
                  <a:pt x="84661" y="59916"/>
                  <a:pt x="84434" y="59916"/>
                </a:cubicBezTo>
                <a:cubicBezTo>
                  <a:pt x="84334" y="59916"/>
                  <a:pt x="84131" y="59981"/>
                  <a:pt x="83762" y="60151"/>
                </a:cubicBezTo>
                <a:cubicBezTo>
                  <a:pt x="88679" y="57031"/>
                  <a:pt x="93573" y="54007"/>
                  <a:pt x="98466" y="51042"/>
                </a:cubicBezTo>
                <a:cubicBezTo>
                  <a:pt x="100919" y="49578"/>
                  <a:pt x="103360" y="48114"/>
                  <a:pt x="105800" y="46661"/>
                </a:cubicBezTo>
                <a:cubicBezTo>
                  <a:pt x="109467" y="44494"/>
                  <a:pt x="113111" y="42351"/>
                  <a:pt x="116754" y="40196"/>
                </a:cubicBezTo>
                <a:cubicBezTo>
                  <a:pt x="115361" y="37946"/>
                  <a:pt x="113980" y="35719"/>
                  <a:pt x="112587" y="33469"/>
                </a:cubicBezTo>
                <a:cubicBezTo>
                  <a:pt x="111599" y="31862"/>
                  <a:pt x="110610" y="30254"/>
                  <a:pt x="109610" y="28635"/>
                </a:cubicBezTo>
                <a:cubicBezTo>
                  <a:pt x="107991" y="25968"/>
                  <a:pt x="106372" y="23313"/>
                  <a:pt x="104753" y="20658"/>
                </a:cubicBezTo>
                <a:cubicBezTo>
                  <a:pt x="103121" y="17991"/>
                  <a:pt x="101514" y="15324"/>
                  <a:pt x="99895" y="12681"/>
                </a:cubicBezTo>
                <a:cubicBezTo>
                  <a:pt x="98942" y="11109"/>
                  <a:pt x="97990" y="9549"/>
                  <a:pt x="97025" y="7978"/>
                </a:cubicBezTo>
                <a:cubicBezTo>
                  <a:pt x="95585" y="5632"/>
                  <a:pt x="94132" y="3287"/>
                  <a:pt x="92680" y="941"/>
                </a:cubicBezTo>
                <a:cubicBezTo>
                  <a:pt x="88751" y="3191"/>
                  <a:pt x="84822" y="5465"/>
                  <a:pt x="80881" y="7740"/>
                </a:cubicBezTo>
                <a:cubicBezTo>
                  <a:pt x="78214" y="9287"/>
                  <a:pt x="75547" y="10835"/>
                  <a:pt x="72856" y="12383"/>
                </a:cubicBezTo>
                <a:cubicBezTo>
                  <a:pt x="67498" y="15502"/>
                  <a:pt x="62140" y="18693"/>
                  <a:pt x="56735" y="21991"/>
                </a:cubicBezTo>
                <a:cubicBezTo>
                  <a:pt x="56616" y="21789"/>
                  <a:pt x="56378" y="21372"/>
                  <a:pt x="56247" y="21158"/>
                </a:cubicBezTo>
                <a:cubicBezTo>
                  <a:pt x="44900" y="27659"/>
                  <a:pt x="33434" y="34183"/>
                  <a:pt x="21778" y="40732"/>
                </a:cubicBezTo>
                <a:cubicBezTo>
                  <a:pt x="16980" y="43530"/>
                  <a:pt x="13098" y="46328"/>
                  <a:pt x="9943" y="48840"/>
                </a:cubicBezTo>
                <a:cubicBezTo>
                  <a:pt x="22850" y="42029"/>
                  <a:pt x="36054" y="34731"/>
                  <a:pt x="49365" y="27230"/>
                </a:cubicBezTo>
                <a:cubicBezTo>
                  <a:pt x="56032" y="23480"/>
                  <a:pt x="62724" y="19670"/>
                  <a:pt x="69415" y="15836"/>
                </a:cubicBezTo>
                <a:lnTo>
                  <a:pt x="79464" y="10073"/>
                </a:lnTo>
                <a:cubicBezTo>
                  <a:pt x="83714" y="7620"/>
                  <a:pt x="87977" y="5156"/>
                  <a:pt x="92215" y="2715"/>
                </a:cubicBezTo>
                <a:cubicBezTo>
                  <a:pt x="95644" y="8275"/>
                  <a:pt x="99061" y="13788"/>
                  <a:pt x="102467" y="19312"/>
                </a:cubicBezTo>
                <a:cubicBezTo>
                  <a:pt x="105431" y="24122"/>
                  <a:pt x="108384" y="28933"/>
                  <a:pt x="111301" y="33695"/>
                </a:cubicBezTo>
                <a:cubicBezTo>
                  <a:pt x="108444" y="29147"/>
                  <a:pt x="105443" y="24408"/>
                  <a:pt x="102407" y="19586"/>
                </a:cubicBezTo>
                <a:cubicBezTo>
                  <a:pt x="99002" y="14145"/>
                  <a:pt x="95537" y="8644"/>
                  <a:pt x="92108" y="3168"/>
                </a:cubicBezTo>
                <a:cubicBezTo>
                  <a:pt x="89703" y="4561"/>
                  <a:pt x="87286" y="5965"/>
                  <a:pt x="84893" y="7347"/>
                </a:cubicBezTo>
                <a:cubicBezTo>
                  <a:pt x="83262" y="8287"/>
                  <a:pt x="81619" y="9204"/>
                  <a:pt x="80011" y="10145"/>
                </a:cubicBezTo>
                <a:cubicBezTo>
                  <a:pt x="76832" y="11966"/>
                  <a:pt x="73677" y="13716"/>
                  <a:pt x="70605" y="15395"/>
                </a:cubicBezTo>
                <a:cubicBezTo>
                  <a:pt x="48984" y="27468"/>
                  <a:pt x="29862" y="38934"/>
                  <a:pt x="10241" y="49554"/>
                </a:cubicBezTo>
                <a:cubicBezTo>
                  <a:pt x="9169" y="50126"/>
                  <a:pt x="8098" y="50685"/>
                  <a:pt x="7026" y="51269"/>
                </a:cubicBezTo>
                <a:cubicBezTo>
                  <a:pt x="5812" y="52305"/>
                  <a:pt x="4716" y="53257"/>
                  <a:pt x="3752" y="54114"/>
                </a:cubicBezTo>
                <a:cubicBezTo>
                  <a:pt x="1375" y="56406"/>
                  <a:pt x="0" y="58366"/>
                  <a:pt x="1842" y="58366"/>
                </a:cubicBezTo>
                <a:cubicBezTo>
                  <a:pt x="2316" y="58366"/>
                  <a:pt x="3004" y="58236"/>
                  <a:pt x="3942" y="57948"/>
                </a:cubicBezTo>
                <a:lnTo>
                  <a:pt x="3942" y="58079"/>
                </a:lnTo>
                <a:lnTo>
                  <a:pt x="1799" y="59329"/>
                </a:lnTo>
                <a:lnTo>
                  <a:pt x="8776" y="70926"/>
                </a:lnTo>
                <a:cubicBezTo>
                  <a:pt x="9455" y="72355"/>
                  <a:pt x="10229" y="73855"/>
                  <a:pt x="11050" y="75450"/>
                </a:cubicBezTo>
                <a:cubicBezTo>
                  <a:pt x="10836" y="75569"/>
                  <a:pt x="10419" y="75831"/>
                  <a:pt x="10217" y="75962"/>
                </a:cubicBezTo>
                <a:cubicBezTo>
                  <a:pt x="5431" y="67542"/>
                  <a:pt x="3704" y="65557"/>
                  <a:pt x="2921" y="65557"/>
                </a:cubicBezTo>
                <a:cubicBezTo>
                  <a:pt x="2222" y="65557"/>
                  <a:pt x="2273" y="67135"/>
                  <a:pt x="1575" y="67135"/>
                </a:cubicBezTo>
                <a:cubicBezTo>
                  <a:pt x="1453" y="67135"/>
                  <a:pt x="1308" y="67086"/>
                  <a:pt x="1133" y="66973"/>
                </a:cubicBezTo>
                <a:lnTo>
                  <a:pt x="1133" y="66973"/>
                </a:lnTo>
                <a:cubicBezTo>
                  <a:pt x="3680" y="71212"/>
                  <a:pt x="6181" y="75486"/>
                  <a:pt x="8610" y="79808"/>
                </a:cubicBezTo>
                <a:cubicBezTo>
                  <a:pt x="9812" y="81975"/>
                  <a:pt x="11003" y="84142"/>
                  <a:pt x="12182" y="86332"/>
                </a:cubicBezTo>
                <a:cubicBezTo>
                  <a:pt x="12789" y="87475"/>
                  <a:pt x="13396" y="88642"/>
                  <a:pt x="14015" y="89785"/>
                </a:cubicBezTo>
                <a:cubicBezTo>
                  <a:pt x="15158" y="91869"/>
                  <a:pt x="16313" y="93952"/>
                  <a:pt x="17480" y="96036"/>
                </a:cubicBezTo>
                <a:lnTo>
                  <a:pt x="19444" y="99310"/>
                </a:lnTo>
                <a:lnTo>
                  <a:pt x="30934" y="92524"/>
                </a:lnTo>
                <a:cubicBezTo>
                  <a:pt x="60771" y="74807"/>
                  <a:pt x="89632" y="57686"/>
                  <a:pt x="118373" y="40625"/>
                </a:cubicBezTo>
                <a:cubicBezTo>
                  <a:pt x="109884" y="27087"/>
                  <a:pt x="101419" y="13574"/>
                  <a:pt x="929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1"/>
          <p:cNvSpPr/>
          <p:nvPr/>
        </p:nvSpPr>
        <p:spPr>
          <a:xfrm>
            <a:off x="8939500" y="4019400"/>
            <a:ext cx="504250" cy="482000"/>
          </a:xfrm>
          <a:custGeom>
            <a:avLst/>
            <a:gdLst/>
            <a:ahLst/>
            <a:cxnLst/>
            <a:rect l="l" t="t" r="r" b="b"/>
            <a:pathLst>
              <a:path w="20170" h="19280" extrusionOk="0">
                <a:moveTo>
                  <a:pt x="10454" y="3444"/>
                </a:moveTo>
                <a:lnTo>
                  <a:pt x="10454" y="3444"/>
                </a:lnTo>
                <a:cubicBezTo>
                  <a:pt x="9454" y="4409"/>
                  <a:pt x="8382" y="5314"/>
                  <a:pt x="6953" y="5980"/>
                </a:cubicBezTo>
                <a:cubicBezTo>
                  <a:pt x="8215" y="5147"/>
                  <a:pt x="9335" y="4290"/>
                  <a:pt x="10454" y="3444"/>
                </a:cubicBezTo>
                <a:close/>
                <a:moveTo>
                  <a:pt x="14407" y="14481"/>
                </a:moveTo>
                <a:cubicBezTo>
                  <a:pt x="14501" y="14539"/>
                  <a:pt x="14582" y="14584"/>
                  <a:pt x="14644" y="14586"/>
                </a:cubicBezTo>
                <a:lnTo>
                  <a:pt x="14644" y="14586"/>
                </a:lnTo>
                <a:cubicBezTo>
                  <a:pt x="14643" y="14586"/>
                  <a:pt x="14642" y="14586"/>
                  <a:pt x="14640" y="14586"/>
                </a:cubicBezTo>
                <a:cubicBezTo>
                  <a:pt x="14575" y="14586"/>
                  <a:pt x="14496" y="14541"/>
                  <a:pt x="14407" y="14481"/>
                </a:cubicBezTo>
                <a:close/>
                <a:moveTo>
                  <a:pt x="11156" y="0"/>
                </a:moveTo>
                <a:cubicBezTo>
                  <a:pt x="10472" y="0"/>
                  <a:pt x="10266" y="1253"/>
                  <a:pt x="9656" y="1563"/>
                </a:cubicBezTo>
                <a:cubicBezTo>
                  <a:pt x="7477" y="2289"/>
                  <a:pt x="6418" y="4242"/>
                  <a:pt x="4584" y="5433"/>
                </a:cubicBezTo>
                <a:cubicBezTo>
                  <a:pt x="3286" y="6361"/>
                  <a:pt x="2786" y="7802"/>
                  <a:pt x="2369" y="9243"/>
                </a:cubicBezTo>
                <a:cubicBezTo>
                  <a:pt x="1965" y="11267"/>
                  <a:pt x="0" y="12850"/>
                  <a:pt x="524" y="14827"/>
                </a:cubicBezTo>
                <a:cubicBezTo>
                  <a:pt x="987" y="16216"/>
                  <a:pt x="3603" y="17000"/>
                  <a:pt x="5594" y="17000"/>
                </a:cubicBezTo>
                <a:cubicBezTo>
                  <a:pt x="6164" y="17000"/>
                  <a:pt x="6682" y="16935"/>
                  <a:pt x="7084" y="16803"/>
                </a:cubicBezTo>
                <a:cubicBezTo>
                  <a:pt x="7358" y="16910"/>
                  <a:pt x="7906" y="17137"/>
                  <a:pt x="8192" y="17232"/>
                </a:cubicBezTo>
                <a:cubicBezTo>
                  <a:pt x="7203" y="18160"/>
                  <a:pt x="10216" y="18625"/>
                  <a:pt x="11549" y="19280"/>
                </a:cubicBezTo>
                <a:cubicBezTo>
                  <a:pt x="11740" y="18768"/>
                  <a:pt x="12216" y="18363"/>
                  <a:pt x="13252" y="18220"/>
                </a:cubicBezTo>
                <a:cubicBezTo>
                  <a:pt x="13299" y="18101"/>
                  <a:pt x="13395" y="17863"/>
                  <a:pt x="13454" y="17744"/>
                </a:cubicBezTo>
                <a:cubicBezTo>
                  <a:pt x="14681" y="14946"/>
                  <a:pt x="15764" y="12076"/>
                  <a:pt x="18098" y="10017"/>
                </a:cubicBezTo>
                <a:lnTo>
                  <a:pt x="18098" y="10017"/>
                </a:lnTo>
                <a:cubicBezTo>
                  <a:pt x="16431" y="11183"/>
                  <a:pt x="15121" y="12612"/>
                  <a:pt x="14407" y="14481"/>
                </a:cubicBezTo>
                <a:cubicBezTo>
                  <a:pt x="14252" y="14362"/>
                  <a:pt x="14073" y="14219"/>
                  <a:pt x="13895" y="14196"/>
                </a:cubicBezTo>
                <a:cubicBezTo>
                  <a:pt x="13633" y="11612"/>
                  <a:pt x="16705" y="11302"/>
                  <a:pt x="17240" y="9219"/>
                </a:cubicBezTo>
                <a:cubicBezTo>
                  <a:pt x="17479" y="9409"/>
                  <a:pt x="17919" y="9767"/>
                  <a:pt x="18157" y="9957"/>
                </a:cubicBezTo>
                <a:cubicBezTo>
                  <a:pt x="18693" y="9493"/>
                  <a:pt x="19288" y="9076"/>
                  <a:pt x="19979" y="8755"/>
                </a:cubicBezTo>
                <a:cubicBezTo>
                  <a:pt x="20169" y="8540"/>
                  <a:pt x="19931" y="7981"/>
                  <a:pt x="19574" y="7338"/>
                </a:cubicBezTo>
                <a:cubicBezTo>
                  <a:pt x="16574" y="7492"/>
                  <a:pt x="15121" y="9647"/>
                  <a:pt x="13418" y="11326"/>
                </a:cubicBezTo>
                <a:cubicBezTo>
                  <a:pt x="13942" y="10481"/>
                  <a:pt x="14383" y="9350"/>
                  <a:pt x="15466" y="8921"/>
                </a:cubicBezTo>
                <a:cubicBezTo>
                  <a:pt x="16800" y="8159"/>
                  <a:pt x="17419" y="6992"/>
                  <a:pt x="18919" y="6695"/>
                </a:cubicBezTo>
                <a:lnTo>
                  <a:pt x="19181" y="6683"/>
                </a:lnTo>
                <a:cubicBezTo>
                  <a:pt x="18991" y="6385"/>
                  <a:pt x="18800" y="6088"/>
                  <a:pt x="18622" y="5849"/>
                </a:cubicBezTo>
                <a:cubicBezTo>
                  <a:pt x="17740" y="4611"/>
                  <a:pt x="16407" y="3004"/>
                  <a:pt x="14883" y="2444"/>
                </a:cubicBezTo>
                <a:cubicBezTo>
                  <a:pt x="14788" y="2551"/>
                  <a:pt x="14561" y="2790"/>
                  <a:pt x="14561" y="2790"/>
                </a:cubicBezTo>
                <a:cubicBezTo>
                  <a:pt x="14085" y="2432"/>
                  <a:pt x="13657" y="1968"/>
                  <a:pt x="13240" y="1516"/>
                </a:cubicBezTo>
                <a:cubicBezTo>
                  <a:pt x="12264" y="2099"/>
                  <a:pt x="11359" y="2754"/>
                  <a:pt x="10454" y="3444"/>
                </a:cubicBezTo>
                <a:cubicBezTo>
                  <a:pt x="11240" y="2647"/>
                  <a:pt x="12014" y="1849"/>
                  <a:pt x="12847" y="1099"/>
                </a:cubicBezTo>
                <a:cubicBezTo>
                  <a:pt x="12359" y="587"/>
                  <a:pt x="11894" y="146"/>
                  <a:pt x="11406" y="51"/>
                </a:cubicBezTo>
                <a:cubicBezTo>
                  <a:pt x="11316" y="16"/>
                  <a:pt x="11233" y="0"/>
                  <a:pt x="111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1"/>
          <p:cNvSpPr/>
          <p:nvPr/>
        </p:nvSpPr>
        <p:spPr>
          <a:xfrm rot="-5045290">
            <a:off x="8578071" y="4554405"/>
            <a:ext cx="738214" cy="700438"/>
          </a:xfrm>
          <a:custGeom>
            <a:avLst/>
            <a:gdLst/>
            <a:ahLst/>
            <a:cxnLst/>
            <a:rect l="l" t="t" r="r" b="b"/>
            <a:pathLst>
              <a:path w="29528" h="28017" extrusionOk="0">
                <a:moveTo>
                  <a:pt x="7787" y="4683"/>
                </a:moveTo>
                <a:cubicBezTo>
                  <a:pt x="7811" y="4719"/>
                  <a:pt x="7834" y="4743"/>
                  <a:pt x="7858" y="4778"/>
                </a:cubicBezTo>
                <a:cubicBezTo>
                  <a:pt x="7834" y="5064"/>
                  <a:pt x="7763" y="5362"/>
                  <a:pt x="7596" y="5505"/>
                </a:cubicBezTo>
                <a:cubicBezTo>
                  <a:pt x="7420" y="5658"/>
                  <a:pt x="7103" y="5702"/>
                  <a:pt x="6740" y="5702"/>
                </a:cubicBezTo>
                <a:cubicBezTo>
                  <a:pt x="6538" y="5702"/>
                  <a:pt x="6321" y="5688"/>
                  <a:pt x="6108" y="5671"/>
                </a:cubicBezTo>
                <a:lnTo>
                  <a:pt x="6013" y="5671"/>
                </a:lnTo>
                <a:cubicBezTo>
                  <a:pt x="6679" y="5457"/>
                  <a:pt x="7275" y="5136"/>
                  <a:pt x="7787" y="4683"/>
                </a:cubicBezTo>
                <a:close/>
                <a:moveTo>
                  <a:pt x="3953" y="5862"/>
                </a:moveTo>
                <a:cubicBezTo>
                  <a:pt x="3989" y="5862"/>
                  <a:pt x="4024" y="5862"/>
                  <a:pt x="4072" y="5874"/>
                </a:cubicBezTo>
                <a:cubicBezTo>
                  <a:pt x="4036" y="5898"/>
                  <a:pt x="4001" y="5910"/>
                  <a:pt x="3965" y="5921"/>
                </a:cubicBezTo>
                <a:lnTo>
                  <a:pt x="3953" y="5862"/>
                </a:lnTo>
                <a:close/>
                <a:moveTo>
                  <a:pt x="9775" y="1433"/>
                </a:moveTo>
                <a:cubicBezTo>
                  <a:pt x="10532" y="1816"/>
                  <a:pt x="11169" y="2012"/>
                  <a:pt x="11681" y="2012"/>
                </a:cubicBezTo>
                <a:cubicBezTo>
                  <a:pt x="11854" y="2012"/>
                  <a:pt x="12012" y="1990"/>
                  <a:pt x="12156" y="1945"/>
                </a:cubicBezTo>
                <a:cubicBezTo>
                  <a:pt x="12716" y="2457"/>
                  <a:pt x="13395" y="3016"/>
                  <a:pt x="14049" y="3552"/>
                </a:cubicBezTo>
                <a:cubicBezTo>
                  <a:pt x="14978" y="4314"/>
                  <a:pt x="16300" y="5421"/>
                  <a:pt x="16764" y="6017"/>
                </a:cubicBezTo>
                <a:cubicBezTo>
                  <a:pt x="16669" y="6088"/>
                  <a:pt x="16597" y="6195"/>
                  <a:pt x="16562" y="6314"/>
                </a:cubicBezTo>
                <a:cubicBezTo>
                  <a:pt x="16490" y="6552"/>
                  <a:pt x="16562" y="6814"/>
                  <a:pt x="16740" y="6981"/>
                </a:cubicBezTo>
                <a:lnTo>
                  <a:pt x="18383" y="8493"/>
                </a:lnTo>
                <a:cubicBezTo>
                  <a:pt x="18455" y="8553"/>
                  <a:pt x="18550" y="8612"/>
                  <a:pt x="18633" y="8648"/>
                </a:cubicBezTo>
                <a:cubicBezTo>
                  <a:pt x="21503" y="9529"/>
                  <a:pt x="27849" y="13660"/>
                  <a:pt x="28135" y="16173"/>
                </a:cubicBezTo>
                <a:cubicBezTo>
                  <a:pt x="28170" y="17721"/>
                  <a:pt x="27242" y="18483"/>
                  <a:pt x="25694" y="19614"/>
                </a:cubicBezTo>
                <a:cubicBezTo>
                  <a:pt x="24706" y="20328"/>
                  <a:pt x="23693" y="21078"/>
                  <a:pt x="23086" y="22126"/>
                </a:cubicBezTo>
                <a:cubicBezTo>
                  <a:pt x="21705" y="23995"/>
                  <a:pt x="20395" y="25245"/>
                  <a:pt x="18514" y="25305"/>
                </a:cubicBezTo>
                <a:cubicBezTo>
                  <a:pt x="18436" y="25303"/>
                  <a:pt x="18358" y="25302"/>
                  <a:pt x="18281" y="25302"/>
                </a:cubicBezTo>
                <a:cubicBezTo>
                  <a:pt x="17064" y="25302"/>
                  <a:pt x="15958" y="25557"/>
                  <a:pt x="14883" y="25781"/>
                </a:cubicBezTo>
                <a:cubicBezTo>
                  <a:pt x="13885" y="25996"/>
                  <a:pt x="12919" y="26207"/>
                  <a:pt x="11924" y="26207"/>
                </a:cubicBezTo>
                <a:cubicBezTo>
                  <a:pt x="11210" y="26207"/>
                  <a:pt x="10481" y="26098"/>
                  <a:pt x="9716" y="25805"/>
                </a:cubicBezTo>
                <a:cubicBezTo>
                  <a:pt x="9692" y="25793"/>
                  <a:pt x="9644" y="25781"/>
                  <a:pt x="9620" y="25781"/>
                </a:cubicBezTo>
                <a:cubicBezTo>
                  <a:pt x="9519" y="25760"/>
                  <a:pt x="9420" y="25750"/>
                  <a:pt x="9323" y="25750"/>
                </a:cubicBezTo>
                <a:cubicBezTo>
                  <a:pt x="8767" y="25750"/>
                  <a:pt x="8274" y="26065"/>
                  <a:pt x="7858" y="26329"/>
                </a:cubicBezTo>
                <a:cubicBezTo>
                  <a:pt x="7665" y="26454"/>
                  <a:pt x="7287" y="26687"/>
                  <a:pt x="7150" y="26687"/>
                </a:cubicBezTo>
                <a:cubicBezTo>
                  <a:pt x="7143" y="26687"/>
                  <a:pt x="7137" y="26687"/>
                  <a:pt x="7132" y="26686"/>
                </a:cubicBezTo>
                <a:cubicBezTo>
                  <a:pt x="7120" y="26686"/>
                  <a:pt x="7025" y="26626"/>
                  <a:pt x="6894" y="26400"/>
                </a:cubicBezTo>
                <a:cubicBezTo>
                  <a:pt x="6525" y="25912"/>
                  <a:pt x="6263" y="25090"/>
                  <a:pt x="6060" y="24209"/>
                </a:cubicBezTo>
                <a:cubicBezTo>
                  <a:pt x="6858" y="24078"/>
                  <a:pt x="7656" y="23912"/>
                  <a:pt x="8430" y="23757"/>
                </a:cubicBezTo>
                <a:cubicBezTo>
                  <a:pt x="8799" y="23662"/>
                  <a:pt x="9180" y="23590"/>
                  <a:pt x="9561" y="23519"/>
                </a:cubicBezTo>
                <a:lnTo>
                  <a:pt x="10656" y="23483"/>
                </a:lnTo>
                <a:cubicBezTo>
                  <a:pt x="11519" y="23456"/>
                  <a:pt x="12398" y="23436"/>
                  <a:pt x="13309" y="23436"/>
                </a:cubicBezTo>
                <a:cubicBezTo>
                  <a:pt x="13969" y="23436"/>
                  <a:pt x="14647" y="23446"/>
                  <a:pt x="15347" y="23471"/>
                </a:cubicBezTo>
                <a:cubicBezTo>
                  <a:pt x="15355" y="23471"/>
                  <a:pt x="15363" y="23472"/>
                  <a:pt x="15371" y="23472"/>
                </a:cubicBezTo>
                <a:cubicBezTo>
                  <a:pt x="15706" y="23472"/>
                  <a:pt x="15991" y="23225"/>
                  <a:pt x="16026" y="22888"/>
                </a:cubicBezTo>
                <a:cubicBezTo>
                  <a:pt x="16073" y="22543"/>
                  <a:pt x="15847" y="22233"/>
                  <a:pt x="15514" y="22162"/>
                </a:cubicBezTo>
                <a:cubicBezTo>
                  <a:pt x="14434" y="21934"/>
                  <a:pt x="13458" y="21848"/>
                  <a:pt x="12571" y="21848"/>
                </a:cubicBezTo>
                <a:cubicBezTo>
                  <a:pt x="11366" y="21848"/>
                  <a:pt x="10325" y="22007"/>
                  <a:pt x="9406" y="22185"/>
                </a:cubicBezTo>
                <a:cubicBezTo>
                  <a:pt x="9087" y="22193"/>
                  <a:pt x="8781" y="22197"/>
                  <a:pt x="8486" y="22197"/>
                </a:cubicBezTo>
                <a:cubicBezTo>
                  <a:pt x="7386" y="22197"/>
                  <a:pt x="6448" y="22143"/>
                  <a:pt x="5584" y="22031"/>
                </a:cubicBezTo>
                <a:cubicBezTo>
                  <a:pt x="5370" y="21078"/>
                  <a:pt x="5132" y="20030"/>
                  <a:pt x="4822" y="19078"/>
                </a:cubicBezTo>
                <a:cubicBezTo>
                  <a:pt x="4731" y="18804"/>
                  <a:pt x="4475" y="18634"/>
                  <a:pt x="4195" y="18634"/>
                </a:cubicBezTo>
                <a:cubicBezTo>
                  <a:pt x="4147" y="18634"/>
                  <a:pt x="4097" y="18639"/>
                  <a:pt x="4048" y="18649"/>
                </a:cubicBezTo>
                <a:lnTo>
                  <a:pt x="4001" y="18661"/>
                </a:lnTo>
                <a:cubicBezTo>
                  <a:pt x="2810" y="16149"/>
                  <a:pt x="2298" y="12410"/>
                  <a:pt x="1976" y="10136"/>
                </a:cubicBezTo>
                <a:lnTo>
                  <a:pt x="1941" y="9791"/>
                </a:lnTo>
                <a:lnTo>
                  <a:pt x="1941" y="9791"/>
                </a:lnTo>
                <a:cubicBezTo>
                  <a:pt x="2489" y="10043"/>
                  <a:pt x="3004" y="10084"/>
                  <a:pt x="3479" y="10084"/>
                </a:cubicBezTo>
                <a:cubicBezTo>
                  <a:pt x="3633" y="10084"/>
                  <a:pt x="3783" y="10080"/>
                  <a:pt x="3929" y="10077"/>
                </a:cubicBezTo>
                <a:cubicBezTo>
                  <a:pt x="4106" y="10072"/>
                  <a:pt x="4281" y="10065"/>
                  <a:pt x="4460" y="10065"/>
                </a:cubicBezTo>
                <a:cubicBezTo>
                  <a:pt x="4760" y="10065"/>
                  <a:pt x="5069" y="10087"/>
                  <a:pt x="5405" y="10184"/>
                </a:cubicBezTo>
                <a:cubicBezTo>
                  <a:pt x="5779" y="10347"/>
                  <a:pt x="6127" y="10414"/>
                  <a:pt x="6448" y="10414"/>
                </a:cubicBezTo>
                <a:cubicBezTo>
                  <a:pt x="7345" y="10414"/>
                  <a:pt x="8040" y="9897"/>
                  <a:pt x="8549" y="9529"/>
                </a:cubicBezTo>
                <a:cubicBezTo>
                  <a:pt x="8704" y="9410"/>
                  <a:pt x="8858" y="9291"/>
                  <a:pt x="9025" y="9196"/>
                </a:cubicBezTo>
                <a:cubicBezTo>
                  <a:pt x="9287" y="9029"/>
                  <a:pt x="9394" y="8708"/>
                  <a:pt x="9299" y="8422"/>
                </a:cubicBezTo>
                <a:cubicBezTo>
                  <a:pt x="9214" y="8156"/>
                  <a:pt x="8977" y="7985"/>
                  <a:pt x="8708" y="7985"/>
                </a:cubicBezTo>
                <a:cubicBezTo>
                  <a:pt x="8675" y="7985"/>
                  <a:pt x="8642" y="7988"/>
                  <a:pt x="8608" y="7993"/>
                </a:cubicBezTo>
                <a:cubicBezTo>
                  <a:pt x="8144" y="8053"/>
                  <a:pt x="7680" y="8136"/>
                  <a:pt x="7215" y="8231"/>
                </a:cubicBezTo>
                <a:cubicBezTo>
                  <a:pt x="6506" y="8372"/>
                  <a:pt x="5829" y="8507"/>
                  <a:pt x="5155" y="8507"/>
                </a:cubicBezTo>
                <a:cubicBezTo>
                  <a:pt x="4008" y="8507"/>
                  <a:pt x="2870" y="8117"/>
                  <a:pt x="1595" y="6707"/>
                </a:cubicBezTo>
                <a:cubicBezTo>
                  <a:pt x="1560" y="6374"/>
                  <a:pt x="1500" y="5874"/>
                  <a:pt x="1488" y="5457"/>
                </a:cubicBezTo>
                <a:lnTo>
                  <a:pt x="1488" y="5457"/>
                </a:lnTo>
                <a:cubicBezTo>
                  <a:pt x="1798" y="5576"/>
                  <a:pt x="2131" y="5660"/>
                  <a:pt x="2477" y="5683"/>
                </a:cubicBezTo>
                <a:lnTo>
                  <a:pt x="3131" y="7362"/>
                </a:lnTo>
                <a:cubicBezTo>
                  <a:pt x="3227" y="7624"/>
                  <a:pt x="3453" y="7779"/>
                  <a:pt x="3727" y="7779"/>
                </a:cubicBezTo>
                <a:cubicBezTo>
                  <a:pt x="3989" y="7779"/>
                  <a:pt x="4227" y="7636"/>
                  <a:pt x="4334" y="7386"/>
                </a:cubicBezTo>
                <a:cubicBezTo>
                  <a:pt x="4468" y="7047"/>
                  <a:pt x="4714" y="6936"/>
                  <a:pt x="5294" y="6936"/>
                </a:cubicBezTo>
                <a:cubicBezTo>
                  <a:pt x="5489" y="6936"/>
                  <a:pt x="5722" y="6948"/>
                  <a:pt x="6001" y="6969"/>
                </a:cubicBezTo>
                <a:cubicBezTo>
                  <a:pt x="6246" y="6987"/>
                  <a:pt x="6499" y="7004"/>
                  <a:pt x="6753" y="7004"/>
                </a:cubicBezTo>
                <a:cubicBezTo>
                  <a:pt x="7364" y="7004"/>
                  <a:pt x="7974" y="6903"/>
                  <a:pt x="8453" y="6457"/>
                </a:cubicBezTo>
                <a:cubicBezTo>
                  <a:pt x="8918" y="6041"/>
                  <a:pt x="9144" y="5421"/>
                  <a:pt x="9168" y="4540"/>
                </a:cubicBezTo>
                <a:cubicBezTo>
                  <a:pt x="9168" y="4350"/>
                  <a:pt x="9096" y="4171"/>
                  <a:pt x="8942" y="4028"/>
                </a:cubicBezTo>
                <a:cubicBezTo>
                  <a:pt x="8823" y="3933"/>
                  <a:pt x="8644" y="3659"/>
                  <a:pt x="8513" y="3457"/>
                </a:cubicBezTo>
                <a:lnTo>
                  <a:pt x="8453" y="3350"/>
                </a:lnTo>
                <a:cubicBezTo>
                  <a:pt x="8430" y="3290"/>
                  <a:pt x="8394" y="3231"/>
                  <a:pt x="8346" y="3183"/>
                </a:cubicBezTo>
                <a:cubicBezTo>
                  <a:pt x="8311" y="3123"/>
                  <a:pt x="8275" y="3064"/>
                  <a:pt x="8227" y="3004"/>
                </a:cubicBezTo>
                <a:cubicBezTo>
                  <a:pt x="8489" y="2754"/>
                  <a:pt x="8727" y="2504"/>
                  <a:pt x="8965" y="2266"/>
                </a:cubicBezTo>
                <a:cubicBezTo>
                  <a:pt x="9227" y="1980"/>
                  <a:pt x="9513" y="1695"/>
                  <a:pt x="9775" y="1433"/>
                </a:cubicBezTo>
                <a:close/>
                <a:moveTo>
                  <a:pt x="9692" y="1"/>
                </a:moveTo>
                <a:cubicBezTo>
                  <a:pt x="9526" y="1"/>
                  <a:pt x="9362" y="62"/>
                  <a:pt x="9227" y="183"/>
                </a:cubicBezTo>
                <a:lnTo>
                  <a:pt x="8906" y="492"/>
                </a:lnTo>
                <a:cubicBezTo>
                  <a:pt x="8608" y="778"/>
                  <a:pt x="8323" y="1076"/>
                  <a:pt x="8025" y="1385"/>
                </a:cubicBezTo>
                <a:cubicBezTo>
                  <a:pt x="6584" y="2873"/>
                  <a:pt x="5096" y="4421"/>
                  <a:pt x="2989" y="4421"/>
                </a:cubicBezTo>
                <a:lnTo>
                  <a:pt x="2953" y="4421"/>
                </a:lnTo>
                <a:cubicBezTo>
                  <a:pt x="2346" y="4409"/>
                  <a:pt x="1786" y="4255"/>
                  <a:pt x="1250" y="3969"/>
                </a:cubicBezTo>
                <a:cubicBezTo>
                  <a:pt x="1164" y="3926"/>
                  <a:pt x="1066" y="3905"/>
                  <a:pt x="965" y="3905"/>
                </a:cubicBezTo>
                <a:cubicBezTo>
                  <a:pt x="897" y="3905"/>
                  <a:pt x="829" y="3914"/>
                  <a:pt x="762" y="3933"/>
                </a:cubicBezTo>
                <a:cubicBezTo>
                  <a:pt x="0" y="4136"/>
                  <a:pt x="95" y="5064"/>
                  <a:pt x="298" y="7064"/>
                </a:cubicBezTo>
                <a:cubicBezTo>
                  <a:pt x="310" y="7207"/>
                  <a:pt x="369" y="7338"/>
                  <a:pt x="464" y="7422"/>
                </a:cubicBezTo>
                <a:cubicBezTo>
                  <a:pt x="572" y="7553"/>
                  <a:pt x="691" y="7684"/>
                  <a:pt x="786" y="7803"/>
                </a:cubicBezTo>
                <a:cubicBezTo>
                  <a:pt x="548" y="7934"/>
                  <a:pt x="417" y="8184"/>
                  <a:pt x="452" y="8446"/>
                </a:cubicBezTo>
                <a:lnTo>
                  <a:pt x="655" y="10315"/>
                </a:lnTo>
                <a:cubicBezTo>
                  <a:pt x="1024" y="12994"/>
                  <a:pt x="1595" y="17042"/>
                  <a:pt x="3048" y="19745"/>
                </a:cubicBezTo>
                <a:cubicBezTo>
                  <a:pt x="3168" y="19965"/>
                  <a:pt x="3380" y="20092"/>
                  <a:pt x="3607" y="20092"/>
                </a:cubicBezTo>
                <a:cubicBezTo>
                  <a:pt x="3651" y="20092"/>
                  <a:pt x="3695" y="20087"/>
                  <a:pt x="3739" y="20078"/>
                </a:cubicBezTo>
                <a:cubicBezTo>
                  <a:pt x="3989" y="20971"/>
                  <a:pt x="4203" y="21923"/>
                  <a:pt x="4382" y="22757"/>
                </a:cubicBezTo>
                <a:cubicBezTo>
                  <a:pt x="4417" y="22959"/>
                  <a:pt x="4572" y="23138"/>
                  <a:pt x="4763" y="23221"/>
                </a:cubicBezTo>
                <a:cubicBezTo>
                  <a:pt x="4751" y="23233"/>
                  <a:pt x="4739" y="23257"/>
                  <a:pt x="4715" y="23281"/>
                </a:cubicBezTo>
                <a:cubicBezTo>
                  <a:pt x="4620" y="23424"/>
                  <a:pt x="4572" y="23614"/>
                  <a:pt x="4620" y="23793"/>
                </a:cubicBezTo>
                <a:cubicBezTo>
                  <a:pt x="4894" y="25067"/>
                  <a:pt x="5215" y="26364"/>
                  <a:pt x="5810" y="27150"/>
                </a:cubicBezTo>
                <a:cubicBezTo>
                  <a:pt x="6072" y="27591"/>
                  <a:pt x="6429" y="27877"/>
                  <a:pt x="6834" y="27984"/>
                </a:cubicBezTo>
                <a:cubicBezTo>
                  <a:pt x="6937" y="28006"/>
                  <a:pt x="7037" y="28016"/>
                  <a:pt x="7136" y="28016"/>
                </a:cubicBezTo>
                <a:cubicBezTo>
                  <a:pt x="7669" y="28016"/>
                  <a:pt x="8149" y="27721"/>
                  <a:pt x="8561" y="27460"/>
                </a:cubicBezTo>
                <a:cubicBezTo>
                  <a:pt x="8811" y="27293"/>
                  <a:pt x="9156" y="27091"/>
                  <a:pt x="9323" y="27091"/>
                </a:cubicBezTo>
                <a:cubicBezTo>
                  <a:pt x="10236" y="27427"/>
                  <a:pt x="11094" y="27549"/>
                  <a:pt x="11917" y="27549"/>
                </a:cubicBezTo>
                <a:cubicBezTo>
                  <a:pt x="13048" y="27549"/>
                  <a:pt x="14114" y="27318"/>
                  <a:pt x="15169" y="27091"/>
                </a:cubicBezTo>
                <a:cubicBezTo>
                  <a:pt x="16171" y="26868"/>
                  <a:pt x="17194" y="26635"/>
                  <a:pt x="18296" y="26635"/>
                </a:cubicBezTo>
                <a:cubicBezTo>
                  <a:pt x="18373" y="26635"/>
                  <a:pt x="18449" y="26636"/>
                  <a:pt x="18526" y="26638"/>
                </a:cubicBezTo>
                <a:cubicBezTo>
                  <a:pt x="21110" y="26567"/>
                  <a:pt x="22741" y="24817"/>
                  <a:pt x="24182" y="22888"/>
                </a:cubicBezTo>
                <a:cubicBezTo>
                  <a:pt x="24706" y="21995"/>
                  <a:pt x="25575" y="21364"/>
                  <a:pt x="26480" y="20697"/>
                </a:cubicBezTo>
                <a:cubicBezTo>
                  <a:pt x="27908" y="19661"/>
                  <a:pt x="29528" y="18471"/>
                  <a:pt x="29456" y="16101"/>
                </a:cubicBezTo>
                <a:cubicBezTo>
                  <a:pt x="29087" y="12660"/>
                  <a:pt x="22181" y="8434"/>
                  <a:pt x="19181" y="7457"/>
                </a:cubicBezTo>
                <a:lnTo>
                  <a:pt x="18193" y="6529"/>
                </a:lnTo>
                <a:cubicBezTo>
                  <a:pt x="18193" y="6517"/>
                  <a:pt x="18205" y="6481"/>
                  <a:pt x="18205" y="6469"/>
                </a:cubicBezTo>
                <a:cubicBezTo>
                  <a:pt x="18443" y="5612"/>
                  <a:pt x="17490" y="4719"/>
                  <a:pt x="14895" y="2576"/>
                </a:cubicBezTo>
                <a:cubicBezTo>
                  <a:pt x="14109" y="1921"/>
                  <a:pt x="13287" y="1230"/>
                  <a:pt x="12728" y="683"/>
                </a:cubicBezTo>
                <a:cubicBezTo>
                  <a:pt x="12633" y="587"/>
                  <a:pt x="12537" y="540"/>
                  <a:pt x="12418" y="504"/>
                </a:cubicBezTo>
                <a:cubicBezTo>
                  <a:pt x="12359" y="492"/>
                  <a:pt x="12299" y="492"/>
                  <a:pt x="12240" y="492"/>
                </a:cubicBezTo>
                <a:cubicBezTo>
                  <a:pt x="12061" y="504"/>
                  <a:pt x="11894" y="576"/>
                  <a:pt x="11775" y="707"/>
                </a:cubicBezTo>
                <a:cubicBezTo>
                  <a:pt x="11775" y="707"/>
                  <a:pt x="11742" y="719"/>
                  <a:pt x="11664" y="719"/>
                </a:cubicBezTo>
                <a:cubicBezTo>
                  <a:pt x="11467" y="719"/>
                  <a:pt x="10986" y="640"/>
                  <a:pt x="10025" y="87"/>
                </a:cubicBezTo>
                <a:cubicBezTo>
                  <a:pt x="9919" y="29"/>
                  <a:pt x="9805" y="1"/>
                  <a:pt x="96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1"/>
          <p:cNvSpPr/>
          <p:nvPr/>
        </p:nvSpPr>
        <p:spPr>
          <a:xfrm>
            <a:off x="-302850" y="-526275"/>
            <a:ext cx="888225" cy="971300"/>
          </a:xfrm>
          <a:custGeom>
            <a:avLst/>
            <a:gdLst/>
            <a:ahLst/>
            <a:cxnLst/>
            <a:rect l="l" t="t" r="r" b="b"/>
            <a:pathLst>
              <a:path w="35529" h="38852" extrusionOk="0">
                <a:moveTo>
                  <a:pt x="26552" y="17027"/>
                </a:moveTo>
                <a:lnTo>
                  <a:pt x="26552" y="17027"/>
                </a:lnTo>
                <a:cubicBezTo>
                  <a:pt x="27254" y="19801"/>
                  <a:pt x="28099" y="22325"/>
                  <a:pt x="28921" y="24825"/>
                </a:cubicBezTo>
                <a:cubicBezTo>
                  <a:pt x="27802" y="22468"/>
                  <a:pt x="26873" y="20003"/>
                  <a:pt x="26552" y="17027"/>
                </a:cubicBezTo>
                <a:close/>
                <a:moveTo>
                  <a:pt x="14782" y="1"/>
                </a:moveTo>
                <a:cubicBezTo>
                  <a:pt x="11215" y="1"/>
                  <a:pt x="7251" y="6889"/>
                  <a:pt x="7192" y="10478"/>
                </a:cubicBezTo>
                <a:cubicBezTo>
                  <a:pt x="6835" y="10919"/>
                  <a:pt x="6097" y="11764"/>
                  <a:pt x="5739" y="12193"/>
                </a:cubicBezTo>
                <a:cubicBezTo>
                  <a:pt x="5550" y="11771"/>
                  <a:pt x="5307" y="11591"/>
                  <a:pt x="5024" y="11591"/>
                </a:cubicBezTo>
                <a:cubicBezTo>
                  <a:pt x="3742" y="11591"/>
                  <a:pt x="1639" y="15289"/>
                  <a:pt x="1" y="16908"/>
                </a:cubicBezTo>
                <a:cubicBezTo>
                  <a:pt x="798" y="17551"/>
                  <a:pt x="1227" y="18682"/>
                  <a:pt x="834" y="20587"/>
                </a:cubicBezTo>
                <a:cubicBezTo>
                  <a:pt x="1013" y="20765"/>
                  <a:pt x="1394" y="21111"/>
                  <a:pt x="1572" y="21277"/>
                </a:cubicBezTo>
                <a:cubicBezTo>
                  <a:pt x="5811" y="25206"/>
                  <a:pt x="10264" y="28921"/>
                  <a:pt x="12455" y="34350"/>
                </a:cubicBezTo>
                <a:cubicBezTo>
                  <a:pt x="11419" y="30683"/>
                  <a:pt x="9680" y="27469"/>
                  <a:pt x="6787" y="25004"/>
                </a:cubicBezTo>
                <a:cubicBezTo>
                  <a:pt x="7073" y="24802"/>
                  <a:pt x="7478" y="24552"/>
                  <a:pt x="7609" y="24254"/>
                </a:cubicBezTo>
                <a:cubicBezTo>
                  <a:pt x="12371" y="25409"/>
                  <a:pt x="11014" y="31076"/>
                  <a:pt x="14407" y="33327"/>
                </a:cubicBezTo>
                <a:cubicBezTo>
                  <a:pt x="13931" y="33624"/>
                  <a:pt x="13002" y="34219"/>
                  <a:pt x="12514" y="34517"/>
                </a:cubicBezTo>
                <a:cubicBezTo>
                  <a:pt x="13014" y="35767"/>
                  <a:pt x="13371" y="37089"/>
                  <a:pt x="13526" y="38506"/>
                </a:cubicBezTo>
                <a:cubicBezTo>
                  <a:pt x="13670" y="38756"/>
                  <a:pt x="14057" y="38852"/>
                  <a:pt x="14589" y="38852"/>
                </a:cubicBezTo>
                <a:cubicBezTo>
                  <a:pt x="15069" y="38852"/>
                  <a:pt x="15668" y="38774"/>
                  <a:pt x="16312" y="38660"/>
                </a:cubicBezTo>
                <a:cubicBezTo>
                  <a:pt x="17872" y="33219"/>
                  <a:pt x="14955" y="29314"/>
                  <a:pt x="13014" y="25206"/>
                </a:cubicBezTo>
                <a:lnTo>
                  <a:pt x="13014" y="25206"/>
                </a:lnTo>
                <a:cubicBezTo>
                  <a:pt x="14181" y="26671"/>
                  <a:pt x="15931" y="28147"/>
                  <a:pt x="16026" y="30350"/>
                </a:cubicBezTo>
                <a:cubicBezTo>
                  <a:pt x="16562" y="33196"/>
                  <a:pt x="18253" y="35005"/>
                  <a:pt x="17848" y="37887"/>
                </a:cubicBezTo>
                <a:lnTo>
                  <a:pt x="17717" y="38375"/>
                </a:lnTo>
                <a:cubicBezTo>
                  <a:pt x="18372" y="38220"/>
                  <a:pt x="19003" y="38077"/>
                  <a:pt x="19563" y="37910"/>
                </a:cubicBezTo>
                <a:cubicBezTo>
                  <a:pt x="22301" y="37125"/>
                  <a:pt x="25992" y="35708"/>
                  <a:pt x="27957" y="33374"/>
                </a:cubicBezTo>
                <a:cubicBezTo>
                  <a:pt x="27802" y="33100"/>
                  <a:pt x="27540" y="32565"/>
                  <a:pt x="27540" y="32565"/>
                </a:cubicBezTo>
                <a:cubicBezTo>
                  <a:pt x="28457" y="31945"/>
                  <a:pt x="29540" y="31457"/>
                  <a:pt x="30600" y="30993"/>
                </a:cubicBezTo>
                <a:cubicBezTo>
                  <a:pt x="30183" y="28897"/>
                  <a:pt x="29588" y="26873"/>
                  <a:pt x="28921" y="24825"/>
                </a:cubicBezTo>
                <a:lnTo>
                  <a:pt x="28921" y="24825"/>
                </a:lnTo>
                <a:cubicBezTo>
                  <a:pt x="29814" y="26719"/>
                  <a:pt x="30778" y="28576"/>
                  <a:pt x="31588" y="30540"/>
                </a:cubicBezTo>
                <a:cubicBezTo>
                  <a:pt x="32802" y="29993"/>
                  <a:pt x="33862" y="29433"/>
                  <a:pt x="34350" y="28624"/>
                </a:cubicBezTo>
                <a:cubicBezTo>
                  <a:pt x="35529" y="27242"/>
                  <a:pt x="32921" y="25980"/>
                  <a:pt x="32731" y="24564"/>
                </a:cubicBezTo>
                <a:cubicBezTo>
                  <a:pt x="32790" y="20206"/>
                  <a:pt x="29993" y="17110"/>
                  <a:pt x="28992" y="13098"/>
                </a:cubicBezTo>
                <a:cubicBezTo>
                  <a:pt x="28183" y="10228"/>
                  <a:pt x="25897" y="8419"/>
                  <a:pt x="23599" y="6776"/>
                </a:cubicBezTo>
                <a:cubicBezTo>
                  <a:pt x="20229" y="4799"/>
                  <a:pt x="18670" y="299"/>
                  <a:pt x="14800" y="1"/>
                </a:cubicBezTo>
                <a:cubicBezTo>
                  <a:pt x="14794" y="1"/>
                  <a:pt x="14788" y="1"/>
                  <a:pt x="147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1" name="Google Shape;741;p31"/>
          <p:cNvGrpSpPr/>
          <p:nvPr/>
        </p:nvGrpSpPr>
        <p:grpSpPr>
          <a:xfrm>
            <a:off x="8269277" y="-403593"/>
            <a:ext cx="1756920" cy="1267395"/>
            <a:chOff x="7192850" y="-246150"/>
            <a:chExt cx="1380250" cy="995675"/>
          </a:xfrm>
        </p:grpSpPr>
        <p:sp>
          <p:nvSpPr>
            <p:cNvPr id="742" name="Google Shape;742;p31"/>
            <p:cNvSpPr/>
            <p:nvPr/>
          </p:nvSpPr>
          <p:spPr>
            <a:xfrm>
              <a:off x="7861100" y="-77700"/>
              <a:ext cx="49425" cy="42025"/>
            </a:xfrm>
            <a:custGeom>
              <a:avLst/>
              <a:gdLst/>
              <a:ahLst/>
              <a:cxnLst/>
              <a:rect l="l" t="t" r="r" b="b"/>
              <a:pathLst>
                <a:path w="1977" h="1681" extrusionOk="0">
                  <a:moveTo>
                    <a:pt x="1215" y="275"/>
                  </a:moveTo>
                  <a:lnTo>
                    <a:pt x="1215" y="275"/>
                  </a:lnTo>
                  <a:cubicBezTo>
                    <a:pt x="1393" y="359"/>
                    <a:pt x="1500" y="418"/>
                    <a:pt x="1596" y="466"/>
                  </a:cubicBezTo>
                  <a:cubicBezTo>
                    <a:pt x="1488" y="418"/>
                    <a:pt x="1345" y="359"/>
                    <a:pt x="1215" y="275"/>
                  </a:cubicBezTo>
                  <a:close/>
                  <a:moveTo>
                    <a:pt x="1107" y="1388"/>
                  </a:moveTo>
                  <a:cubicBezTo>
                    <a:pt x="1141" y="1388"/>
                    <a:pt x="1175" y="1402"/>
                    <a:pt x="1203" y="1418"/>
                  </a:cubicBezTo>
                  <a:cubicBezTo>
                    <a:pt x="1247" y="1445"/>
                    <a:pt x="1292" y="1479"/>
                    <a:pt x="1342" y="1479"/>
                  </a:cubicBezTo>
                  <a:cubicBezTo>
                    <a:pt x="1358" y="1479"/>
                    <a:pt x="1375" y="1475"/>
                    <a:pt x="1393" y="1466"/>
                  </a:cubicBezTo>
                  <a:lnTo>
                    <a:pt x="1393" y="1466"/>
                  </a:lnTo>
                  <a:cubicBezTo>
                    <a:pt x="1383" y="1487"/>
                    <a:pt x="1364" y="1543"/>
                    <a:pt x="1359" y="1580"/>
                  </a:cubicBezTo>
                  <a:lnTo>
                    <a:pt x="1359" y="1580"/>
                  </a:lnTo>
                  <a:cubicBezTo>
                    <a:pt x="1290" y="1533"/>
                    <a:pt x="1212" y="1504"/>
                    <a:pt x="1136" y="1504"/>
                  </a:cubicBezTo>
                  <a:cubicBezTo>
                    <a:pt x="1098" y="1504"/>
                    <a:pt x="1060" y="1511"/>
                    <a:pt x="1024" y="1526"/>
                  </a:cubicBezTo>
                  <a:cubicBezTo>
                    <a:pt x="1024" y="1502"/>
                    <a:pt x="1000" y="1478"/>
                    <a:pt x="1000" y="1466"/>
                  </a:cubicBezTo>
                  <a:cubicBezTo>
                    <a:pt x="1026" y="1408"/>
                    <a:pt x="1066" y="1388"/>
                    <a:pt x="1107" y="1388"/>
                  </a:cubicBezTo>
                  <a:close/>
                  <a:moveTo>
                    <a:pt x="977" y="1"/>
                  </a:moveTo>
                  <a:cubicBezTo>
                    <a:pt x="868" y="1"/>
                    <a:pt x="752" y="43"/>
                    <a:pt x="643" y="85"/>
                  </a:cubicBezTo>
                  <a:cubicBezTo>
                    <a:pt x="464" y="180"/>
                    <a:pt x="191" y="144"/>
                    <a:pt x="83" y="347"/>
                  </a:cubicBezTo>
                  <a:cubicBezTo>
                    <a:pt x="0" y="537"/>
                    <a:pt x="298" y="930"/>
                    <a:pt x="453" y="1037"/>
                  </a:cubicBezTo>
                  <a:lnTo>
                    <a:pt x="512" y="1156"/>
                  </a:lnTo>
                  <a:cubicBezTo>
                    <a:pt x="507" y="1156"/>
                    <a:pt x="503" y="1155"/>
                    <a:pt x="499" y="1155"/>
                  </a:cubicBezTo>
                  <a:cubicBezTo>
                    <a:pt x="410" y="1155"/>
                    <a:pt x="610" y="1424"/>
                    <a:pt x="667" y="1561"/>
                  </a:cubicBezTo>
                  <a:cubicBezTo>
                    <a:pt x="672" y="1559"/>
                    <a:pt x="678" y="1557"/>
                    <a:pt x="685" y="1557"/>
                  </a:cubicBezTo>
                  <a:cubicBezTo>
                    <a:pt x="714" y="1557"/>
                    <a:pt x="762" y="1580"/>
                    <a:pt x="810" y="1657"/>
                  </a:cubicBezTo>
                  <a:cubicBezTo>
                    <a:pt x="834" y="1657"/>
                    <a:pt x="845" y="1645"/>
                    <a:pt x="845" y="1645"/>
                  </a:cubicBezTo>
                  <a:cubicBezTo>
                    <a:pt x="950" y="1605"/>
                    <a:pt x="1075" y="1559"/>
                    <a:pt x="1201" y="1559"/>
                  </a:cubicBezTo>
                  <a:cubicBezTo>
                    <a:pt x="1254" y="1559"/>
                    <a:pt x="1307" y="1567"/>
                    <a:pt x="1358" y="1587"/>
                  </a:cubicBezTo>
                  <a:lnTo>
                    <a:pt x="1358" y="1587"/>
                  </a:lnTo>
                  <a:cubicBezTo>
                    <a:pt x="1358" y="1591"/>
                    <a:pt x="1357" y="1594"/>
                    <a:pt x="1357" y="1597"/>
                  </a:cubicBezTo>
                  <a:cubicBezTo>
                    <a:pt x="1405" y="1609"/>
                    <a:pt x="1441" y="1645"/>
                    <a:pt x="1465" y="1680"/>
                  </a:cubicBezTo>
                  <a:cubicBezTo>
                    <a:pt x="1476" y="1680"/>
                    <a:pt x="1512" y="1645"/>
                    <a:pt x="1560" y="1561"/>
                  </a:cubicBezTo>
                  <a:cubicBezTo>
                    <a:pt x="1512" y="1299"/>
                    <a:pt x="1298" y="1287"/>
                    <a:pt x="1143" y="1228"/>
                  </a:cubicBezTo>
                  <a:cubicBezTo>
                    <a:pt x="1179" y="1228"/>
                    <a:pt x="1217" y="1219"/>
                    <a:pt x="1255" y="1219"/>
                  </a:cubicBezTo>
                  <a:cubicBezTo>
                    <a:pt x="1292" y="1219"/>
                    <a:pt x="1328" y="1228"/>
                    <a:pt x="1357" y="1264"/>
                  </a:cubicBezTo>
                  <a:cubicBezTo>
                    <a:pt x="1453" y="1347"/>
                    <a:pt x="1560" y="1347"/>
                    <a:pt x="1596" y="1466"/>
                  </a:cubicBezTo>
                  <a:lnTo>
                    <a:pt x="1596" y="1490"/>
                  </a:lnTo>
                  <a:cubicBezTo>
                    <a:pt x="1619" y="1454"/>
                    <a:pt x="1631" y="1418"/>
                    <a:pt x="1667" y="1383"/>
                  </a:cubicBezTo>
                  <a:cubicBezTo>
                    <a:pt x="1738" y="1240"/>
                    <a:pt x="1846" y="1037"/>
                    <a:pt x="1857" y="859"/>
                  </a:cubicBezTo>
                  <a:cubicBezTo>
                    <a:pt x="1846" y="859"/>
                    <a:pt x="1810" y="835"/>
                    <a:pt x="1810" y="835"/>
                  </a:cubicBezTo>
                  <a:cubicBezTo>
                    <a:pt x="1822" y="775"/>
                    <a:pt x="1857" y="704"/>
                    <a:pt x="1881" y="645"/>
                  </a:cubicBezTo>
                  <a:cubicBezTo>
                    <a:pt x="1798" y="573"/>
                    <a:pt x="1703" y="514"/>
                    <a:pt x="1596" y="466"/>
                  </a:cubicBezTo>
                  <a:lnTo>
                    <a:pt x="1596" y="466"/>
                  </a:lnTo>
                  <a:cubicBezTo>
                    <a:pt x="1703" y="514"/>
                    <a:pt x="1810" y="537"/>
                    <a:pt x="1917" y="585"/>
                  </a:cubicBezTo>
                  <a:cubicBezTo>
                    <a:pt x="1941" y="514"/>
                    <a:pt x="1977" y="454"/>
                    <a:pt x="1953" y="394"/>
                  </a:cubicBezTo>
                  <a:cubicBezTo>
                    <a:pt x="1953" y="275"/>
                    <a:pt x="1798" y="335"/>
                    <a:pt x="1738" y="287"/>
                  </a:cubicBezTo>
                  <a:cubicBezTo>
                    <a:pt x="1560" y="109"/>
                    <a:pt x="1322" y="109"/>
                    <a:pt x="1107" y="25"/>
                  </a:cubicBezTo>
                  <a:cubicBezTo>
                    <a:pt x="1066" y="8"/>
                    <a:pt x="102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7437525" y="264650"/>
              <a:ext cx="44975" cy="42275"/>
            </a:xfrm>
            <a:custGeom>
              <a:avLst/>
              <a:gdLst/>
              <a:ahLst/>
              <a:cxnLst/>
              <a:rect l="l" t="t" r="r" b="b"/>
              <a:pathLst>
                <a:path w="1799" h="1691" extrusionOk="0">
                  <a:moveTo>
                    <a:pt x="875" y="1"/>
                  </a:moveTo>
                  <a:cubicBezTo>
                    <a:pt x="764" y="1"/>
                    <a:pt x="657" y="48"/>
                    <a:pt x="572" y="95"/>
                  </a:cubicBezTo>
                  <a:cubicBezTo>
                    <a:pt x="405" y="190"/>
                    <a:pt x="167" y="143"/>
                    <a:pt x="72" y="309"/>
                  </a:cubicBezTo>
                  <a:cubicBezTo>
                    <a:pt x="0" y="500"/>
                    <a:pt x="239" y="905"/>
                    <a:pt x="381" y="1036"/>
                  </a:cubicBezTo>
                  <a:cubicBezTo>
                    <a:pt x="405" y="1071"/>
                    <a:pt x="417" y="1131"/>
                    <a:pt x="429" y="1167"/>
                  </a:cubicBezTo>
                  <a:cubicBezTo>
                    <a:pt x="422" y="1165"/>
                    <a:pt x="417" y="1164"/>
                    <a:pt x="412" y="1164"/>
                  </a:cubicBezTo>
                  <a:cubicBezTo>
                    <a:pt x="330" y="1164"/>
                    <a:pt x="491" y="1438"/>
                    <a:pt x="536" y="1595"/>
                  </a:cubicBezTo>
                  <a:cubicBezTo>
                    <a:pt x="546" y="1593"/>
                    <a:pt x="555" y="1591"/>
                    <a:pt x="564" y="1591"/>
                  </a:cubicBezTo>
                  <a:cubicBezTo>
                    <a:pt x="600" y="1591"/>
                    <a:pt x="636" y="1614"/>
                    <a:pt x="703" y="1690"/>
                  </a:cubicBezTo>
                  <a:cubicBezTo>
                    <a:pt x="715" y="1690"/>
                    <a:pt x="727" y="1667"/>
                    <a:pt x="739" y="1667"/>
                  </a:cubicBezTo>
                  <a:cubicBezTo>
                    <a:pt x="919" y="1610"/>
                    <a:pt x="1106" y="1530"/>
                    <a:pt x="1296" y="1530"/>
                  </a:cubicBezTo>
                  <a:cubicBezTo>
                    <a:pt x="1344" y="1530"/>
                    <a:pt x="1393" y="1535"/>
                    <a:pt x="1441" y="1548"/>
                  </a:cubicBezTo>
                  <a:cubicBezTo>
                    <a:pt x="1363" y="1515"/>
                    <a:pt x="1277" y="1496"/>
                    <a:pt x="1190" y="1496"/>
                  </a:cubicBezTo>
                  <a:cubicBezTo>
                    <a:pt x="1119" y="1496"/>
                    <a:pt x="1047" y="1509"/>
                    <a:pt x="977" y="1536"/>
                  </a:cubicBezTo>
                  <a:cubicBezTo>
                    <a:pt x="977" y="1524"/>
                    <a:pt x="977" y="1488"/>
                    <a:pt x="965" y="1476"/>
                  </a:cubicBezTo>
                  <a:cubicBezTo>
                    <a:pt x="1009" y="1414"/>
                    <a:pt x="1058" y="1394"/>
                    <a:pt x="1108" y="1394"/>
                  </a:cubicBezTo>
                  <a:cubicBezTo>
                    <a:pt x="1190" y="1394"/>
                    <a:pt x="1276" y="1445"/>
                    <a:pt x="1354" y="1445"/>
                  </a:cubicBezTo>
                  <a:cubicBezTo>
                    <a:pt x="1385" y="1445"/>
                    <a:pt x="1414" y="1437"/>
                    <a:pt x="1441" y="1417"/>
                  </a:cubicBezTo>
                  <a:lnTo>
                    <a:pt x="1441" y="1548"/>
                  </a:lnTo>
                  <a:cubicBezTo>
                    <a:pt x="1501" y="1571"/>
                    <a:pt x="1548" y="1595"/>
                    <a:pt x="1608" y="1631"/>
                  </a:cubicBezTo>
                  <a:cubicBezTo>
                    <a:pt x="1644" y="1631"/>
                    <a:pt x="1655" y="1571"/>
                    <a:pt x="1679" y="1488"/>
                  </a:cubicBezTo>
                  <a:cubicBezTo>
                    <a:pt x="1536" y="1238"/>
                    <a:pt x="1310" y="1274"/>
                    <a:pt x="1120" y="1238"/>
                  </a:cubicBezTo>
                  <a:cubicBezTo>
                    <a:pt x="1171" y="1238"/>
                    <a:pt x="1227" y="1220"/>
                    <a:pt x="1282" y="1220"/>
                  </a:cubicBezTo>
                  <a:cubicBezTo>
                    <a:pt x="1316" y="1220"/>
                    <a:pt x="1350" y="1227"/>
                    <a:pt x="1382" y="1250"/>
                  </a:cubicBezTo>
                  <a:cubicBezTo>
                    <a:pt x="1501" y="1309"/>
                    <a:pt x="1608" y="1286"/>
                    <a:pt x="1691" y="1393"/>
                  </a:cubicBezTo>
                  <a:lnTo>
                    <a:pt x="1715" y="1405"/>
                  </a:lnTo>
                  <a:cubicBezTo>
                    <a:pt x="1727" y="1369"/>
                    <a:pt x="1739" y="1333"/>
                    <a:pt x="1727" y="1298"/>
                  </a:cubicBezTo>
                  <a:cubicBezTo>
                    <a:pt x="1763" y="1119"/>
                    <a:pt x="1798" y="893"/>
                    <a:pt x="1763" y="714"/>
                  </a:cubicBezTo>
                  <a:lnTo>
                    <a:pt x="1715" y="714"/>
                  </a:lnTo>
                  <a:cubicBezTo>
                    <a:pt x="1715" y="643"/>
                    <a:pt x="1715" y="583"/>
                    <a:pt x="1727" y="512"/>
                  </a:cubicBezTo>
                  <a:cubicBezTo>
                    <a:pt x="1644" y="464"/>
                    <a:pt x="1548" y="440"/>
                    <a:pt x="1441" y="405"/>
                  </a:cubicBezTo>
                  <a:cubicBezTo>
                    <a:pt x="1322" y="393"/>
                    <a:pt x="1203" y="357"/>
                    <a:pt x="1072" y="285"/>
                  </a:cubicBezTo>
                  <a:lnTo>
                    <a:pt x="1072" y="285"/>
                  </a:lnTo>
                  <a:cubicBezTo>
                    <a:pt x="1203" y="333"/>
                    <a:pt x="1322" y="381"/>
                    <a:pt x="1441" y="405"/>
                  </a:cubicBezTo>
                  <a:cubicBezTo>
                    <a:pt x="1548" y="405"/>
                    <a:pt x="1644" y="416"/>
                    <a:pt x="1739" y="440"/>
                  </a:cubicBezTo>
                  <a:cubicBezTo>
                    <a:pt x="1763" y="345"/>
                    <a:pt x="1763" y="274"/>
                    <a:pt x="1739" y="226"/>
                  </a:cubicBezTo>
                  <a:cubicBezTo>
                    <a:pt x="1730" y="184"/>
                    <a:pt x="1706" y="173"/>
                    <a:pt x="1677" y="173"/>
                  </a:cubicBezTo>
                  <a:cubicBezTo>
                    <a:pt x="1644" y="173"/>
                    <a:pt x="1605" y="187"/>
                    <a:pt x="1572" y="187"/>
                  </a:cubicBezTo>
                  <a:cubicBezTo>
                    <a:pt x="1559" y="187"/>
                    <a:pt x="1547" y="185"/>
                    <a:pt x="1536" y="178"/>
                  </a:cubicBezTo>
                  <a:cubicBezTo>
                    <a:pt x="1358" y="47"/>
                    <a:pt x="1167" y="95"/>
                    <a:pt x="965" y="12"/>
                  </a:cubicBezTo>
                  <a:cubicBezTo>
                    <a:pt x="935" y="4"/>
                    <a:pt x="905" y="1"/>
                    <a:pt x="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7192850" y="395475"/>
              <a:ext cx="39025" cy="42425"/>
            </a:xfrm>
            <a:custGeom>
              <a:avLst/>
              <a:gdLst/>
              <a:ahLst/>
              <a:cxnLst/>
              <a:rect l="l" t="t" r="r" b="b"/>
              <a:pathLst>
                <a:path w="1561" h="1697" extrusionOk="0">
                  <a:moveTo>
                    <a:pt x="965" y="291"/>
                  </a:moveTo>
                  <a:lnTo>
                    <a:pt x="965" y="291"/>
                  </a:lnTo>
                  <a:cubicBezTo>
                    <a:pt x="1084" y="363"/>
                    <a:pt x="1167" y="410"/>
                    <a:pt x="1275" y="470"/>
                  </a:cubicBezTo>
                  <a:cubicBezTo>
                    <a:pt x="1167" y="446"/>
                    <a:pt x="1072" y="398"/>
                    <a:pt x="965" y="291"/>
                  </a:cubicBezTo>
                  <a:close/>
                  <a:moveTo>
                    <a:pt x="786" y="1530"/>
                  </a:moveTo>
                  <a:cubicBezTo>
                    <a:pt x="786" y="1541"/>
                    <a:pt x="798" y="1553"/>
                    <a:pt x="798" y="1553"/>
                  </a:cubicBezTo>
                  <a:cubicBezTo>
                    <a:pt x="786" y="1553"/>
                    <a:pt x="786" y="1541"/>
                    <a:pt x="786" y="1530"/>
                  </a:cubicBezTo>
                  <a:close/>
                  <a:moveTo>
                    <a:pt x="756" y="1"/>
                  </a:moveTo>
                  <a:cubicBezTo>
                    <a:pt x="682" y="1"/>
                    <a:pt x="607" y="25"/>
                    <a:pt x="536" y="53"/>
                  </a:cubicBezTo>
                  <a:cubicBezTo>
                    <a:pt x="382" y="125"/>
                    <a:pt x="155" y="41"/>
                    <a:pt x="72" y="220"/>
                  </a:cubicBezTo>
                  <a:cubicBezTo>
                    <a:pt x="1" y="386"/>
                    <a:pt x="215" y="815"/>
                    <a:pt x="334" y="946"/>
                  </a:cubicBezTo>
                  <a:cubicBezTo>
                    <a:pt x="358" y="982"/>
                    <a:pt x="370" y="1053"/>
                    <a:pt x="382" y="1077"/>
                  </a:cubicBezTo>
                  <a:cubicBezTo>
                    <a:pt x="376" y="1075"/>
                    <a:pt x="371" y="1074"/>
                    <a:pt x="366" y="1074"/>
                  </a:cubicBezTo>
                  <a:cubicBezTo>
                    <a:pt x="291" y="1074"/>
                    <a:pt x="432" y="1360"/>
                    <a:pt x="477" y="1518"/>
                  </a:cubicBezTo>
                  <a:cubicBezTo>
                    <a:pt x="482" y="1513"/>
                    <a:pt x="488" y="1510"/>
                    <a:pt x="494" y="1510"/>
                  </a:cubicBezTo>
                  <a:cubicBezTo>
                    <a:pt x="520" y="1510"/>
                    <a:pt x="558" y="1546"/>
                    <a:pt x="596" y="1613"/>
                  </a:cubicBezTo>
                  <a:lnTo>
                    <a:pt x="620" y="1613"/>
                  </a:lnTo>
                  <a:cubicBezTo>
                    <a:pt x="720" y="1597"/>
                    <a:pt x="821" y="1562"/>
                    <a:pt x="922" y="1562"/>
                  </a:cubicBezTo>
                  <a:cubicBezTo>
                    <a:pt x="976" y="1562"/>
                    <a:pt x="1030" y="1572"/>
                    <a:pt x="1084" y="1601"/>
                  </a:cubicBezTo>
                  <a:cubicBezTo>
                    <a:pt x="1015" y="1549"/>
                    <a:pt x="947" y="1510"/>
                    <a:pt x="874" y="1510"/>
                  </a:cubicBezTo>
                  <a:cubicBezTo>
                    <a:pt x="845" y="1510"/>
                    <a:pt x="816" y="1516"/>
                    <a:pt x="786" y="1529"/>
                  </a:cubicBezTo>
                  <a:lnTo>
                    <a:pt x="786" y="1458"/>
                  </a:lnTo>
                  <a:cubicBezTo>
                    <a:pt x="814" y="1412"/>
                    <a:pt x="840" y="1396"/>
                    <a:pt x="867" y="1396"/>
                  </a:cubicBezTo>
                  <a:cubicBezTo>
                    <a:pt x="930" y="1396"/>
                    <a:pt x="991" y="1486"/>
                    <a:pt x="1060" y="1486"/>
                  </a:cubicBezTo>
                  <a:cubicBezTo>
                    <a:pt x="1075" y="1486"/>
                    <a:pt x="1091" y="1481"/>
                    <a:pt x="1108" y="1470"/>
                  </a:cubicBezTo>
                  <a:lnTo>
                    <a:pt x="1108" y="1470"/>
                  </a:lnTo>
                  <a:cubicBezTo>
                    <a:pt x="1096" y="1494"/>
                    <a:pt x="1084" y="1577"/>
                    <a:pt x="1084" y="1601"/>
                  </a:cubicBezTo>
                  <a:cubicBezTo>
                    <a:pt x="1108" y="1613"/>
                    <a:pt x="1144" y="1649"/>
                    <a:pt x="1167" y="1696"/>
                  </a:cubicBezTo>
                  <a:cubicBezTo>
                    <a:pt x="1179" y="1696"/>
                    <a:pt x="1215" y="1637"/>
                    <a:pt x="1239" y="1553"/>
                  </a:cubicBezTo>
                  <a:cubicBezTo>
                    <a:pt x="1203" y="1303"/>
                    <a:pt x="1036" y="1291"/>
                    <a:pt x="905" y="1232"/>
                  </a:cubicBezTo>
                  <a:cubicBezTo>
                    <a:pt x="933" y="1232"/>
                    <a:pt x="965" y="1224"/>
                    <a:pt x="997" y="1224"/>
                  </a:cubicBezTo>
                  <a:cubicBezTo>
                    <a:pt x="1034" y="1224"/>
                    <a:pt x="1070" y="1235"/>
                    <a:pt x="1096" y="1279"/>
                  </a:cubicBezTo>
                  <a:cubicBezTo>
                    <a:pt x="1167" y="1351"/>
                    <a:pt x="1239" y="1339"/>
                    <a:pt x="1286" y="1458"/>
                  </a:cubicBezTo>
                  <a:lnTo>
                    <a:pt x="1286" y="1482"/>
                  </a:lnTo>
                  <a:cubicBezTo>
                    <a:pt x="1298" y="1434"/>
                    <a:pt x="1322" y="1410"/>
                    <a:pt x="1310" y="1375"/>
                  </a:cubicBezTo>
                  <a:cubicBezTo>
                    <a:pt x="1370" y="1220"/>
                    <a:pt x="1453" y="1006"/>
                    <a:pt x="1465" y="827"/>
                  </a:cubicBezTo>
                  <a:cubicBezTo>
                    <a:pt x="1453" y="815"/>
                    <a:pt x="1441" y="815"/>
                    <a:pt x="1441" y="815"/>
                  </a:cubicBezTo>
                  <a:cubicBezTo>
                    <a:pt x="1453" y="756"/>
                    <a:pt x="1465" y="684"/>
                    <a:pt x="1501" y="625"/>
                  </a:cubicBezTo>
                  <a:cubicBezTo>
                    <a:pt x="1429" y="565"/>
                    <a:pt x="1346" y="517"/>
                    <a:pt x="1275" y="470"/>
                  </a:cubicBezTo>
                  <a:lnTo>
                    <a:pt x="1275" y="470"/>
                  </a:lnTo>
                  <a:cubicBezTo>
                    <a:pt x="1346" y="506"/>
                    <a:pt x="1441" y="529"/>
                    <a:pt x="1513" y="565"/>
                  </a:cubicBezTo>
                  <a:cubicBezTo>
                    <a:pt x="1548" y="482"/>
                    <a:pt x="1560" y="422"/>
                    <a:pt x="1560" y="363"/>
                  </a:cubicBezTo>
                  <a:cubicBezTo>
                    <a:pt x="1560" y="315"/>
                    <a:pt x="1528" y="309"/>
                    <a:pt x="1489" y="309"/>
                  </a:cubicBezTo>
                  <a:cubicBezTo>
                    <a:pt x="1476" y="309"/>
                    <a:pt x="1462" y="310"/>
                    <a:pt x="1449" y="310"/>
                  </a:cubicBezTo>
                  <a:cubicBezTo>
                    <a:pt x="1423" y="310"/>
                    <a:pt x="1398" y="307"/>
                    <a:pt x="1382" y="291"/>
                  </a:cubicBezTo>
                  <a:cubicBezTo>
                    <a:pt x="1263" y="125"/>
                    <a:pt x="1072" y="148"/>
                    <a:pt x="905" y="41"/>
                  </a:cubicBezTo>
                  <a:cubicBezTo>
                    <a:pt x="857" y="12"/>
                    <a:pt x="807" y="1"/>
                    <a:pt x="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7690525" y="452950"/>
              <a:ext cx="50625" cy="42400"/>
            </a:xfrm>
            <a:custGeom>
              <a:avLst/>
              <a:gdLst/>
              <a:ahLst/>
              <a:cxnLst/>
              <a:rect l="l" t="t" r="r" b="b"/>
              <a:pathLst>
                <a:path w="2025" h="1696" extrusionOk="0">
                  <a:moveTo>
                    <a:pt x="1239" y="302"/>
                  </a:moveTo>
                  <a:lnTo>
                    <a:pt x="1239" y="302"/>
                  </a:lnTo>
                  <a:cubicBezTo>
                    <a:pt x="1382" y="362"/>
                    <a:pt x="1513" y="409"/>
                    <a:pt x="1656" y="445"/>
                  </a:cubicBezTo>
                  <a:cubicBezTo>
                    <a:pt x="1525" y="433"/>
                    <a:pt x="1370" y="385"/>
                    <a:pt x="1239" y="302"/>
                  </a:cubicBezTo>
                  <a:close/>
                  <a:moveTo>
                    <a:pt x="1096" y="1422"/>
                  </a:moveTo>
                  <a:cubicBezTo>
                    <a:pt x="1205" y="1422"/>
                    <a:pt x="1321" y="1498"/>
                    <a:pt x="1437" y="1498"/>
                  </a:cubicBezTo>
                  <a:cubicBezTo>
                    <a:pt x="1466" y="1498"/>
                    <a:pt x="1495" y="1493"/>
                    <a:pt x="1525" y="1481"/>
                  </a:cubicBezTo>
                  <a:lnTo>
                    <a:pt x="1525" y="1481"/>
                  </a:lnTo>
                  <a:cubicBezTo>
                    <a:pt x="1504" y="1501"/>
                    <a:pt x="1501" y="1557"/>
                    <a:pt x="1501" y="1595"/>
                  </a:cubicBezTo>
                  <a:lnTo>
                    <a:pt x="1501" y="1595"/>
                  </a:lnTo>
                  <a:cubicBezTo>
                    <a:pt x="1387" y="1546"/>
                    <a:pt x="1276" y="1519"/>
                    <a:pt x="1165" y="1519"/>
                  </a:cubicBezTo>
                  <a:cubicBezTo>
                    <a:pt x="1095" y="1519"/>
                    <a:pt x="1025" y="1530"/>
                    <a:pt x="953" y="1552"/>
                  </a:cubicBezTo>
                  <a:cubicBezTo>
                    <a:pt x="953" y="1540"/>
                    <a:pt x="953" y="1505"/>
                    <a:pt x="941" y="1493"/>
                  </a:cubicBezTo>
                  <a:cubicBezTo>
                    <a:pt x="991" y="1439"/>
                    <a:pt x="1043" y="1422"/>
                    <a:pt x="1096" y="1422"/>
                  </a:cubicBezTo>
                  <a:close/>
                  <a:moveTo>
                    <a:pt x="984" y="1"/>
                  </a:moveTo>
                  <a:cubicBezTo>
                    <a:pt x="883" y="1"/>
                    <a:pt x="784" y="36"/>
                    <a:pt x="679" y="76"/>
                  </a:cubicBezTo>
                  <a:cubicBezTo>
                    <a:pt x="489" y="183"/>
                    <a:pt x="239" y="88"/>
                    <a:pt x="108" y="266"/>
                  </a:cubicBezTo>
                  <a:cubicBezTo>
                    <a:pt x="1" y="445"/>
                    <a:pt x="191" y="885"/>
                    <a:pt x="358" y="1016"/>
                  </a:cubicBezTo>
                  <a:cubicBezTo>
                    <a:pt x="358" y="1040"/>
                    <a:pt x="370" y="1124"/>
                    <a:pt x="382" y="1147"/>
                  </a:cubicBezTo>
                  <a:cubicBezTo>
                    <a:pt x="377" y="1146"/>
                    <a:pt x="373" y="1146"/>
                    <a:pt x="369" y="1146"/>
                  </a:cubicBezTo>
                  <a:cubicBezTo>
                    <a:pt x="262" y="1146"/>
                    <a:pt x="406" y="1439"/>
                    <a:pt x="429" y="1600"/>
                  </a:cubicBezTo>
                  <a:cubicBezTo>
                    <a:pt x="441" y="1594"/>
                    <a:pt x="453" y="1591"/>
                    <a:pt x="466" y="1591"/>
                  </a:cubicBezTo>
                  <a:cubicBezTo>
                    <a:pt x="507" y="1591"/>
                    <a:pt x="554" y="1620"/>
                    <a:pt x="608" y="1683"/>
                  </a:cubicBezTo>
                  <a:cubicBezTo>
                    <a:pt x="608" y="1683"/>
                    <a:pt x="644" y="1671"/>
                    <a:pt x="656" y="1671"/>
                  </a:cubicBezTo>
                  <a:cubicBezTo>
                    <a:pt x="861" y="1628"/>
                    <a:pt x="1061" y="1567"/>
                    <a:pt x="1267" y="1567"/>
                  </a:cubicBezTo>
                  <a:cubicBezTo>
                    <a:pt x="1344" y="1567"/>
                    <a:pt x="1422" y="1576"/>
                    <a:pt x="1501" y="1597"/>
                  </a:cubicBezTo>
                  <a:lnTo>
                    <a:pt x="1501" y="1597"/>
                  </a:lnTo>
                  <a:cubicBezTo>
                    <a:pt x="1501" y="1602"/>
                    <a:pt x="1501" y="1607"/>
                    <a:pt x="1501" y="1612"/>
                  </a:cubicBezTo>
                  <a:cubicBezTo>
                    <a:pt x="1561" y="1624"/>
                    <a:pt x="1644" y="1659"/>
                    <a:pt x="1703" y="1695"/>
                  </a:cubicBezTo>
                  <a:cubicBezTo>
                    <a:pt x="1727" y="1695"/>
                    <a:pt x="1763" y="1636"/>
                    <a:pt x="1787" y="1564"/>
                  </a:cubicBezTo>
                  <a:cubicBezTo>
                    <a:pt x="1608" y="1314"/>
                    <a:pt x="1358" y="1314"/>
                    <a:pt x="1120" y="1266"/>
                  </a:cubicBezTo>
                  <a:cubicBezTo>
                    <a:pt x="1171" y="1266"/>
                    <a:pt x="1232" y="1253"/>
                    <a:pt x="1290" y="1253"/>
                  </a:cubicBezTo>
                  <a:cubicBezTo>
                    <a:pt x="1341" y="1253"/>
                    <a:pt x="1391" y="1263"/>
                    <a:pt x="1430" y="1302"/>
                  </a:cubicBezTo>
                  <a:cubicBezTo>
                    <a:pt x="1561" y="1374"/>
                    <a:pt x="1691" y="1338"/>
                    <a:pt x="1799" y="1457"/>
                  </a:cubicBezTo>
                  <a:lnTo>
                    <a:pt x="1811" y="1493"/>
                  </a:lnTo>
                  <a:cubicBezTo>
                    <a:pt x="1834" y="1445"/>
                    <a:pt x="1846" y="1421"/>
                    <a:pt x="1918" y="1362"/>
                  </a:cubicBezTo>
                  <a:cubicBezTo>
                    <a:pt x="1977" y="1195"/>
                    <a:pt x="2025" y="969"/>
                    <a:pt x="1989" y="790"/>
                  </a:cubicBezTo>
                  <a:lnTo>
                    <a:pt x="1953" y="790"/>
                  </a:lnTo>
                  <a:cubicBezTo>
                    <a:pt x="1953" y="719"/>
                    <a:pt x="1965" y="659"/>
                    <a:pt x="1977" y="588"/>
                  </a:cubicBezTo>
                  <a:cubicBezTo>
                    <a:pt x="1870" y="528"/>
                    <a:pt x="1763" y="493"/>
                    <a:pt x="1656" y="445"/>
                  </a:cubicBezTo>
                  <a:lnTo>
                    <a:pt x="1656" y="445"/>
                  </a:lnTo>
                  <a:cubicBezTo>
                    <a:pt x="1763" y="469"/>
                    <a:pt x="1870" y="481"/>
                    <a:pt x="1977" y="504"/>
                  </a:cubicBezTo>
                  <a:cubicBezTo>
                    <a:pt x="1989" y="421"/>
                    <a:pt x="1989" y="350"/>
                    <a:pt x="1977" y="302"/>
                  </a:cubicBezTo>
                  <a:cubicBezTo>
                    <a:pt x="1972" y="259"/>
                    <a:pt x="1948" y="248"/>
                    <a:pt x="1916" y="248"/>
                  </a:cubicBezTo>
                  <a:cubicBezTo>
                    <a:pt x="1888" y="248"/>
                    <a:pt x="1852" y="257"/>
                    <a:pt x="1820" y="257"/>
                  </a:cubicBezTo>
                  <a:cubicBezTo>
                    <a:pt x="1799" y="257"/>
                    <a:pt x="1779" y="254"/>
                    <a:pt x="1763" y="242"/>
                  </a:cubicBezTo>
                  <a:cubicBezTo>
                    <a:pt x="1561" y="88"/>
                    <a:pt x="1346" y="123"/>
                    <a:pt x="1132" y="28"/>
                  </a:cubicBezTo>
                  <a:cubicBezTo>
                    <a:pt x="1082" y="9"/>
                    <a:pt x="1033" y="1"/>
                    <a:pt x="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7954850" y="480825"/>
              <a:ext cx="56275" cy="49350"/>
            </a:xfrm>
            <a:custGeom>
              <a:avLst/>
              <a:gdLst/>
              <a:ahLst/>
              <a:cxnLst/>
              <a:rect l="l" t="t" r="r" b="b"/>
              <a:pathLst>
                <a:path w="2251" h="1974" extrusionOk="0">
                  <a:moveTo>
                    <a:pt x="1453" y="318"/>
                  </a:moveTo>
                  <a:lnTo>
                    <a:pt x="1453" y="318"/>
                  </a:lnTo>
                  <a:cubicBezTo>
                    <a:pt x="1322" y="366"/>
                    <a:pt x="1167" y="401"/>
                    <a:pt x="1013" y="401"/>
                  </a:cubicBezTo>
                  <a:cubicBezTo>
                    <a:pt x="1167" y="390"/>
                    <a:pt x="1310" y="342"/>
                    <a:pt x="1453" y="318"/>
                  </a:cubicBezTo>
                  <a:close/>
                  <a:moveTo>
                    <a:pt x="1405" y="1628"/>
                  </a:moveTo>
                  <a:cubicBezTo>
                    <a:pt x="1420" y="1635"/>
                    <a:pt x="1425" y="1642"/>
                    <a:pt x="1430" y="1644"/>
                  </a:cubicBezTo>
                  <a:lnTo>
                    <a:pt x="1430" y="1644"/>
                  </a:lnTo>
                  <a:cubicBezTo>
                    <a:pt x="1428" y="1644"/>
                    <a:pt x="1427" y="1645"/>
                    <a:pt x="1426" y="1645"/>
                  </a:cubicBezTo>
                  <a:cubicBezTo>
                    <a:pt x="1416" y="1645"/>
                    <a:pt x="1414" y="1636"/>
                    <a:pt x="1405" y="1628"/>
                  </a:cubicBezTo>
                  <a:close/>
                  <a:moveTo>
                    <a:pt x="1635" y="0"/>
                  </a:moveTo>
                  <a:cubicBezTo>
                    <a:pt x="1575" y="0"/>
                    <a:pt x="1510" y="92"/>
                    <a:pt x="1453" y="92"/>
                  </a:cubicBezTo>
                  <a:cubicBezTo>
                    <a:pt x="1443" y="91"/>
                    <a:pt x="1433" y="91"/>
                    <a:pt x="1423" y="91"/>
                  </a:cubicBezTo>
                  <a:cubicBezTo>
                    <a:pt x="1199" y="91"/>
                    <a:pt x="1027" y="213"/>
                    <a:pt x="810" y="247"/>
                  </a:cubicBezTo>
                  <a:cubicBezTo>
                    <a:pt x="655" y="270"/>
                    <a:pt x="548" y="378"/>
                    <a:pt x="441" y="497"/>
                  </a:cubicBezTo>
                  <a:cubicBezTo>
                    <a:pt x="310" y="675"/>
                    <a:pt x="60" y="723"/>
                    <a:pt x="12" y="925"/>
                  </a:cubicBezTo>
                  <a:cubicBezTo>
                    <a:pt x="1" y="1116"/>
                    <a:pt x="358" y="1437"/>
                    <a:pt x="560" y="1473"/>
                  </a:cubicBezTo>
                  <a:cubicBezTo>
                    <a:pt x="596" y="1509"/>
                    <a:pt x="632" y="1556"/>
                    <a:pt x="655" y="1580"/>
                  </a:cubicBezTo>
                  <a:cubicBezTo>
                    <a:pt x="501" y="1616"/>
                    <a:pt x="774" y="1830"/>
                    <a:pt x="870" y="1973"/>
                  </a:cubicBezTo>
                  <a:cubicBezTo>
                    <a:pt x="899" y="1944"/>
                    <a:pt x="936" y="1929"/>
                    <a:pt x="985" y="1929"/>
                  </a:cubicBezTo>
                  <a:cubicBezTo>
                    <a:pt x="1017" y="1929"/>
                    <a:pt x="1054" y="1935"/>
                    <a:pt x="1096" y="1949"/>
                  </a:cubicBezTo>
                  <a:lnTo>
                    <a:pt x="1144" y="1914"/>
                  </a:lnTo>
                  <a:cubicBezTo>
                    <a:pt x="1405" y="1687"/>
                    <a:pt x="1667" y="1449"/>
                    <a:pt x="1989" y="1330"/>
                  </a:cubicBezTo>
                  <a:lnTo>
                    <a:pt x="1989" y="1330"/>
                  </a:lnTo>
                  <a:cubicBezTo>
                    <a:pt x="1763" y="1390"/>
                    <a:pt x="1572" y="1473"/>
                    <a:pt x="1405" y="1628"/>
                  </a:cubicBezTo>
                  <a:cubicBezTo>
                    <a:pt x="1394" y="1592"/>
                    <a:pt x="1382" y="1580"/>
                    <a:pt x="1370" y="1568"/>
                  </a:cubicBezTo>
                  <a:cubicBezTo>
                    <a:pt x="1453" y="1294"/>
                    <a:pt x="1786" y="1402"/>
                    <a:pt x="1929" y="1211"/>
                  </a:cubicBezTo>
                  <a:lnTo>
                    <a:pt x="1989" y="1330"/>
                  </a:lnTo>
                  <a:cubicBezTo>
                    <a:pt x="2060" y="1306"/>
                    <a:pt x="2144" y="1294"/>
                    <a:pt x="2227" y="1283"/>
                  </a:cubicBezTo>
                  <a:cubicBezTo>
                    <a:pt x="2251" y="1271"/>
                    <a:pt x="2251" y="1211"/>
                    <a:pt x="2239" y="1116"/>
                  </a:cubicBezTo>
                  <a:cubicBezTo>
                    <a:pt x="2171" y="1095"/>
                    <a:pt x="2106" y="1086"/>
                    <a:pt x="2044" y="1086"/>
                  </a:cubicBezTo>
                  <a:cubicBezTo>
                    <a:pt x="1824" y="1086"/>
                    <a:pt x="1636" y="1196"/>
                    <a:pt x="1441" y="1271"/>
                  </a:cubicBezTo>
                  <a:cubicBezTo>
                    <a:pt x="1525" y="1211"/>
                    <a:pt x="1620" y="1116"/>
                    <a:pt x="1751" y="1116"/>
                  </a:cubicBezTo>
                  <a:cubicBezTo>
                    <a:pt x="1892" y="1096"/>
                    <a:pt x="1998" y="1025"/>
                    <a:pt x="2122" y="1025"/>
                  </a:cubicBezTo>
                  <a:cubicBezTo>
                    <a:pt x="2144" y="1025"/>
                    <a:pt x="2167" y="1027"/>
                    <a:pt x="2191" y="1032"/>
                  </a:cubicBezTo>
                  <a:lnTo>
                    <a:pt x="2227" y="1044"/>
                  </a:lnTo>
                  <a:cubicBezTo>
                    <a:pt x="2227" y="997"/>
                    <a:pt x="2215" y="973"/>
                    <a:pt x="2203" y="925"/>
                  </a:cubicBezTo>
                  <a:cubicBezTo>
                    <a:pt x="2156" y="759"/>
                    <a:pt x="2060" y="544"/>
                    <a:pt x="1929" y="425"/>
                  </a:cubicBezTo>
                  <a:cubicBezTo>
                    <a:pt x="1917" y="425"/>
                    <a:pt x="1882" y="437"/>
                    <a:pt x="1882" y="437"/>
                  </a:cubicBezTo>
                  <a:cubicBezTo>
                    <a:pt x="1858" y="378"/>
                    <a:pt x="1822" y="306"/>
                    <a:pt x="1798" y="247"/>
                  </a:cubicBezTo>
                  <a:cubicBezTo>
                    <a:pt x="1679" y="259"/>
                    <a:pt x="1572" y="282"/>
                    <a:pt x="1453" y="318"/>
                  </a:cubicBezTo>
                  <a:cubicBezTo>
                    <a:pt x="1572" y="270"/>
                    <a:pt x="1679" y="223"/>
                    <a:pt x="1786" y="187"/>
                  </a:cubicBezTo>
                  <a:cubicBezTo>
                    <a:pt x="1751" y="104"/>
                    <a:pt x="1727" y="44"/>
                    <a:pt x="1679" y="20"/>
                  </a:cubicBezTo>
                  <a:cubicBezTo>
                    <a:pt x="1665" y="6"/>
                    <a:pt x="1650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7548550" y="719125"/>
              <a:ext cx="34850" cy="30400"/>
            </a:xfrm>
            <a:custGeom>
              <a:avLst/>
              <a:gdLst/>
              <a:ahLst/>
              <a:cxnLst/>
              <a:rect l="l" t="t" r="r" b="b"/>
              <a:pathLst>
                <a:path w="1394" h="1216" extrusionOk="0">
                  <a:moveTo>
                    <a:pt x="1155" y="1097"/>
                  </a:moveTo>
                  <a:cubicBezTo>
                    <a:pt x="1167" y="1097"/>
                    <a:pt x="1191" y="1109"/>
                    <a:pt x="1191" y="1109"/>
                  </a:cubicBezTo>
                  <a:cubicBezTo>
                    <a:pt x="1191" y="1112"/>
                    <a:pt x="1189" y="1114"/>
                    <a:pt x="1186" y="1114"/>
                  </a:cubicBezTo>
                  <a:cubicBezTo>
                    <a:pt x="1178" y="1114"/>
                    <a:pt x="1164" y="1105"/>
                    <a:pt x="1155" y="1097"/>
                  </a:cubicBezTo>
                  <a:close/>
                  <a:moveTo>
                    <a:pt x="116" y="1"/>
                  </a:moveTo>
                  <a:cubicBezTo>
                    <a:pt x="89" y="1"/>
                    <a:pt x="96" y="37"/>
                    <a:pt x="96" y="73"/>
                  </a:cubicBezTo>
                  <a:cubicBezTo>
                    <a:pt x="120" y="144"/>
                    <a:pt x="1" y="73"/>
                    <a:pt x="72" y="192"/>
                  </a:cubicBezTo>
                  <a:cubicBezTo>
                    <a:pt x="143" y="299"/>
                    <a:pt x="489" y="621"/>
                    <a:pt x="620" y="728"/>
                  </a:cubicBezTo>
                  <a:lnTo>
                    <a:pt x="715" y="811"/>
                  </a:lnTo>
                  <a:cubicBezTo>
                    <a:pt x="711" y="810"/>
                    <a:pt x="708" y="810"/>
                    <a:pt x="705" y="810"/>
                  </a:cubicBezTo>
                  <a:cubicBezTo>
                    <a:pt x="656" y="810"/>
                    <a:pt x="899" y="1031"/>
                    <a:pt x="1013" y="1145"/>
                  </a:cubicBezTo>
                  <a:cubicBezTo>
                    <a:pt x="1013" y="1145"/>
                    <a:pt x="1048" y="1156"/>
                    <a:pt x="1132" y="1216"/>
                  </a:cubicBezTo>
                  <a:lnTo>
                    <a:pt x="1144" y="1204"/>
                  </a:lnTo>
                  <a:cubicBezTo>
                    <a:pt x="1203" y="1145"/>
                    <a:pt x="1203" y="1049"/>
                    <a:pt x="1298" y="1037"/>
                  </a:cubicBezTo>
                  <a:cubicBezTo>
                    <a:pt x="1215" y="1037"/>
                    <a:pt x="1167" y="1037"/>
                    <a:pt x="1155" y="1097"/>
                  </a:cubicBezTo>
                  <a:lnTo>
                    <a:pt x="1108" y="1049"/>
                  </a:lnTo>
                  <a:cubicBezTo>
                    <a:pt x="1075" y="989"/>
                    <a:pt x="1090" y="976"/>
                    <a:pt x="1118" y="976"/>
                  </a:cubicBezTo>
                  <a:cubicBezTo>
                    <a:pt x="1139" y="976"/>
                    <a:pt x="1169" y="983"/>
                    <a:pt x="1190" y="983"/>
                  </a:cubicBezTo>
                  <a:cubicBezTo>
                    <a:pt x="1212" y="983"/>
                    <a:pt x="1226" y="975"/>
                    <a:pt x="1215" y="942"/>
                  </a:cubicBezTo>
                  <a:lnTo>
                    <a:pt x="1215" y="942"/>
                  </a:lnTo>
                  <a:lnTo>
                    <a:pt x="1298" y="1037"/>
                  </a:lnTo>
                  <a:cubicBezTo>
                    <a:pt x="1334" y="1037"/>
                    <a:pt x="1358" y="1037"/>
                    <a:pt x="1394" y="1049"/>
                  </a:cubicBezTo>
                  <a:cubicBezTo>
                    <a:pt x="1394" y="1037"/>
                    <a:pt x="1370" y="990"/>
                    <a:pt x="1298" y="930"/>
                  </a:cubicBezTo>
                  <a:cubicBezTo>
                    <a:pt x="1186" y="864"/>
                    <a:pt x="1132" y="849"/>
                    <a:pt x="1090" y="849"/>
                  </a:cubicBezTo>
                  <a:cubicBezTo>
                    <a:pt x="1057" y="849"/>
                    <a:pt x="1031" y="859"/>
                    <a:pt x="989" y="859"/>
                  </a:cubicBezTo>
                  <a:cubicBezTo>
                    <a:pt x="997" y="850"/>
                    <a:pt x="1000" y="822"/>
                    <a:pt x="1029" y="822"/>
                  </a:cubicBezTo>
                  <a:cubicBezTo>
                    <a:pt x="1039" y="822"/>
                    <a:pt x="1053" y="826"/>
                    <a:pt x="1072" y="835"/>
                  </a:cubicBezTo>
                  <a:cubicBezTo>
                    <a:pt x="1088" y="840"/>
                    <a:pt x="1101" y="842"/>
                    <a:pt x="1111" y="842"/>
                  </a:cubicBezTo>
                  <a:cubicBezTo>
                    <a:pt x="1130" y="842"/>
                    <a:pt x="1143" y="837"/>
                    <a:pt x="1161" y="837"/>
                  </a:cubicBezTo>
                  <a:cubicBezTo>
                    <a:pt x="1177" y="837"/>
                    <a:pt x="1196" y="841"/>
                    <a:pt x="1227" y="859"/>
                  </a:cubicBezTo>
                  <a:lnTo>
                    <a:pt x="1239" y="871"/>
                  </a:lnTo>
                  <a:cubicBezTo>
                    <a:pt x="1227" y="847"/>
                    <a:pt x="1203" y="811"/>
                    <a:pt x="1191" y="799"/>
                  </a:cubicBezTo>
                  <a:cubicBezTo>
                    <a:pt x="1084" y="680"/>
                    <a:pt x="917" y="502"/>
                    <a:pt x="786" y="394"/>
                  </a:cubicBezTo>
                  <a:lnTo>
                    <a:pt x="632" y="252"/>
                  </a:lnTo>
                  <a:cubicBezTo>
                    <a:pt x="596" y="252"/>
                    <a:pt x="548" y="228"/>
                    <a:pt x="512" y="228"/>
                  </a:cubicBezTo>
                  <a:cubicBezTo>
                    <a:pt x="506" y="234"/>
                    <a:pt x="497" y="237"/>
                    <a:pt x="487" y="237"/>
                  </a:cubicBezTo>
                  <a:cubicBezTo>
                    <a:pt x="459" y="237"/>
                    <a:pt x="418" y="218"/>
                    <a:pt x="358" y="192"/>
                  </a:cubicBezTo>
                  <a:lnTo>
                    <a:pt x="358" y="192"/>
                  </a:lnTo>
                  <a:cubicBezTo>
                    <a:pt x="429" y="216"/>
                    <a:pt x="477" y="216"/>
                    <a:pt x="512" y="228"/>
                  </a:cubicBezTo>
                  <a:cubicBezTo>
                    <a:pt x="548" y="216"/>
                    <a:pt x="560" y="204"/>
                    <a:pt x="596" y="204"/>
                  </a:cubicBezTo>
                  <a:cubicBezTo>
                    <a:pt x="536" y="144"/>
                    <a:pt x="489" y="97"/>
                    <a:pt x="441" y="73"/>
                  </a:cubicBezTo>
                  <a:cubicBezTo>
                    <a:pt x="419" y="51"/>
                    <a:pt x="408" y="44"/>
                    <a:pt x="403" y="44"/>
                  </a:cubicBezTo>
                  <a:lnTo>
                    <a:pt x="403" y="44"/>
                  </a:lnTo>
                  <a:cubicBezTo>
                    <a:pt x="392" y="44"/>
                    <a:pt x="404" y="74"/>
                    <a:pt x="388" y="74"/>
                  </a:cubicBezTo>
                  <a:cubicBezTo>
                    <a:pt x="386" y="74"/>
                    <a:pt x="384" y="74"/>
                    <a:pt x="382" y="73"/>
                  </a:cubicBezTo>
                  <a:cubicBezTo>
                    <a:pt x="262" y="13"/>
                    <a:pt x="262" y="61"/>
                    <a:pt x="155" y="13"/>
                  </a:cubicBezTo>
                  <a:cubicBezTo>
                    <a:pt x="138" y="5"/>
                    <a:pt x="125" y="1"/>
                    <a:pt x="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8040875" y="242550"/>
              <a:ext cx="53300" cy="47100"/>
            </a:xfrm>
            <a:custGeom>
              <a:avLst/>
              <a:gdLst/>
              <a:ahLst/>
              <a:cxnLst/>
              <a:rect l="l" t="t" r="r" b="b"/>
              <a:pathLst>
                <a:path w="2132" h="1884" extrusionOk="0">
                  <a:moveTo>
                    <a:pt x="1072" y="324"/>
                  </a:moveTo>
                  <a:lnTo>
                    <a:pt x="1072" y="324"/>
                  </a:lnTo>
                  <a:cubicBezTo>
                    <a:pt x="989" y="384"/>
                    <a:pt x="882" y="443"/>
                    <a:pt x="739" y="455"/>
                  </a:cubicBezTo>
                  <a:cubicBezTo>
                    <a:pt x="858" y="431"/>
                    <a:pt x="977" y="384"/>
                    <a:pt x="1072" y="324"/>
                  </a:cubicBezTo>
                  <a:close/>
                  <a:moveTo>
                    <a:pt x="1453" y="1527"/>
                  </a:moveTo>
                  <a:cubicBezTo>
                    <a:pt x="1453" y="1530"/>
                    <a:pt x="1451" y="1532"/>
                    <a:pt x="1448" y="1532"/>
                  </a:cubicBezTo>
                  <a:cubicBezTo>
                    <a:pt x="1446" y="1532"/>
                    <a:pt x="1445" y="1531"/>
                    <a:pt x="1443" y="1531"/>
                  </a:cubicBezTo>
                  <a:lnTo>
                    <a:pt x="1443" y="1531"/>
                  </a:lnTo>
                  <a:cubicBezTo>
                    <a:pt x="1446" y="1530"/>
                    <a:pt x="1449" y="1529"/>
                    <a:pt x="1453" y="1527"/>
                  </a:cubicBezTo>
                  <a:close/>
                  <a:moveTo>
                    <a:pt x="1114" y="0"/>
                  </a:moveTo>
                  <a:cubicBezTo>
                    <a:pt x="1058" y="0"/>
                    <a:pt x="1050" y="100"/>
                    <a:pt x="1001" y="110"/>
                  </a:cubicBezTo>
                  <a:cubicBezTo>
                    <a:pt x="798" y="134"/>
                    <a:pt x="691" y="265"/>
                    <a:pt x="512" y="312"/>
                  </a:cubicBezTo>
                  <a:cubicBezTo>
                    <a:pt x="393" y="336"/>
                    <a:pt x="334" y="443"/>
                    <a:pt x="274" y="550"/>
                  </a:cubicBezTo>
                  <a:cubicBezTo>
                    <a:pt x="215" y="705"/>
                    <a:pt x="0" y="729"/>
                    <a:pt x="0" y="919"/>
                  </a:cubicBezTo>
                  <a:cubicBezTo>
                    <a:pt x="24" y="1098"/>
                    <a:pt x="393" y="1396"/>
                    <a:pt x="584" y="1443"/>
                  </a:cubicBezTo>
                  <a:lnTo>
                    <a:pt x="679" y="1527"/>
                  </a:lnTo>
                  <a:cubicBezTo>
                    <a:pt x="560" y="1562"/>
                    <a:pt x="834" y="1753"/>
                    <a:pt x="941" y="1884"/>
                  </a:cubicBezTo>
                  <a:cubicBezTo>
                    <a:pt x="970" y="1855"/>
                    <a:pt x="1003" y="1839"/>
                    <a:pt x="1051" y="1839"/>
                  </a:cubicBezTo>
                  <a:cubicBezTo>
                    <a:pt x="1083" y="1839"/>
                    <a:pt x="1120" y="1846"/>
                    <a:pt x="1167" y="1860"/>
                  </a:cubicBezTo>
                  <a:lnTo>
                    <a:pt x="1215" y="1812"/>
                  </a:lnTo>
                  <a:cubicBezTo>
                    <a:pt x="1453" y="1586"/>
                    <a:pt x="1608" y="1300"/>
                    <a:pt x="1894" y="1122"/>
                  </a:cubicBezTo>
                  <a:lnTo>
                    <a:pt x="1894" y="1122"/>
                  </a:lnTo>
                  <a:cubicBezTo>
                    <a:pt x="1703" y="1229"/>
                    <a:pt x="1536" y="1336"/>
                    <a:pt x="1417" y="1515"/>
                  </a:cubicBezTo>
                  <a:cubicBezTo>
                    <a:pt x="1405" y="1503"/>
                    <a:pt x="1393" y="1467"/>
                    <a:pt x="1370" y="1467"/>
                  </a:cubicBezTo>
                  <a:cubicBezTo>
                    <a:pt x="1405" y="1205"/>
                    <a:pt x="1751" y="1241"/>
                    <a:pt x="1822" y="1027"/>
                  </a:cubicBezTo>
                  <a:lnTo>
                    <a:pt x="1905" y="1110"/>
                  </a:lnTo>
                  <a:cubicBezTo>
                    <a:pt x="1965" y="1062"/>
                    <a:pt x="2048" y="1027"/>
                    <a:pt x="2120" y="991"/>
                  </a:cubicBezTo>
                  <a:cubicBezTo>
                    <a:pt x="2132" y="967"/>
                    <a:pt x="2120" y="908"/>
                    <a:pt x="2072" y="824"/>
                  </a:cubicBezTo>
                  <a:cubicBezTo>
                    <a:pt x="1751" y="824"/>
                    <a:pt x="1584" y="1027"/>
                    <a:pt x="1370" y="1146"/>
                  </a:cubicBezTo>
                  <a:cubicBezTo>
                    <a:pt x="1453" y="1086"/>
                    <a:pt x="1513" y="979"/>
                    <a:pt x="1632" y="943"/>
                  </a:cubicBezTo>
                  <a:cubicBezTo>
                    <a:pt x="1774" y="884"/>
                    <a:pt x="1834" y="765"/>
                    <a:pt x="2001" y="753"/>
                  </a:cubicBezTo>
                  <a:lnTo>
                    <a:pt x="2025" y="753"/>
                  </a:lnTo>
                  <a:cubicBezTo>
                    <a:pt x="2016" y="718"/>
                    <a:pt x="2001" y="696"/>
                    <a:pt x="1975" y="696"/>
                  </a:cubicBezTo>
                  <a:cubicBezTo>
                    <a:pt x="1965" y="696"/>
                    <a:pt x="1954" y="699"/>
                    <a:pt x="1941" y="705"/>
                  </a:cubicBezTo>
                  <a:cubicBezTo>
                    <a:pt x="1834" y="562"/>
                    <a:pt x="1691" y="384"/>
                    <a:pt x="1524" y="312"/>
                  </a:cubicBezTo>
                  <a:lnTo>
                    <a:pt x="1489" y="336"/>
                  </a:lnTo>
                  <a:cubicBezTo>
                    <a:pt x="1429" y="288"/>
                    <a:pt x="1393" y="229"/>
                    <a:pt x="1346" y="193"/>
                  </a:cubicBezTo>
                  <a:lnTo>
                    <a:pt x="1072" y="324"/>
                  </a:lnTo>
                  <a:lnTo>
                    <a:pt x="1298" y="146"/>
                  </a:lnTo>
                  <a:cubicBezTo>
                    <a:pt x="1251" y="86"/>
                    <a:pt x="1191" y="26"/>
                    <a:pt x="1155" y="15"/>
                  </a:cubicBezTo>
                  <a:cubicBezTo>
                    <a:pt x="1139" y="4"/>
                    <a:pt x="1126" y="0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8335250" y="285775"/>
              <a:ext cx="44075" cy="38525"/>
            </a:xfrm>
            <a:custGeom>
              <a:avLst/>
              <a:gdLst/>
              <a:ahLst/>
              <a:cxnLst/>
              <a:rect l="l" t="t" r="r" b="b"/>
              <a:pathLst>
                <a:path w="1763" h="1541" extrusionOk="0">
                  <a:moveTo>
                    <a:pt x="1126" y="1234"/>
                  </a:moveTo>
                  <a:cubicBezTo>
                    <a:pt x="1150" y="1234"/>
                    <a:pt x="1175" y="1236"/>
                    <a:pt x="1203" y="1238"/>
                  </a:cubicBezTo>
                  <a:cubicBezTo>
                    <a:pt x="1108" y="1238"/>
                    <a:pt x="1025" y="1250"/>
                    <a:pt x="953" y="1286"/>
                  </a:cubicBezTo>
                  <a:cubicBezTo>
                    <a:pt x="999" y="1250"/>
                    <a:pt x="1051" y="1234"/>
                    <a:pt x="1126" y="1234"/>
                  </a:cubicBezTo>
                  <a:close/>
                  <a:moveTo>
                    <a:pt x="608" y="0"/>
                  </a:moveTo>
                  <a:lnTo>
                    <a:pt x="584" y="36"/>
                  </a:lnTo>
                  <a:cubicBezTo>
                    <a:pt x="453" y="179"/>
                    <a:pt x="358" y="357"/>
                    <a:pt x="167" y="464"/>
                  </a:cubicBezTo>
                  <a:cubicBezTo>
                    <a:pt x="298" y="417"/>
                    <a:pt x="406" y="357"/>
                    <a:pt x="477" y="238"/>
                  </a:cubicBezTo>
                  <a:cubicBezTo>
                    <a:pt x="465" y="226"/>
                    <a:pt x="453" y="226"/>
                    <a:pt x="453" y="226"/>
                  </a:cubicBezTo>
                  <a:cubicBezTo>
                    <a:pt x="453" y="223"/>
                    <a:pt x="454" y="221"/>
                    <a:pt x="456" y="221"/>
                  </a:cubicBezTo>
                  <a:cubicBezTo>
                    <a:pt x="460" y="221"/>
                    <a:pt x="469" y="230"/>
                    <a:pt x="477" y="238"/>
                  </a:cubicBezTo>
                  <a:lnTo>
                    <a:pt x="525" y="286"/>
                  </a:lnTo>
                  <a:cubicBezTo>
                    <a:pt x="548" y="500"/>
                    <a:pt x="275" y="393"/>
                    <a:pt x="251" y="560"/>
                  </a:cubicBezTo>
                  <a:lnTo>
                    <a:pt x="167" y="464"/>
                  </a:lnTo>
                  <a:cubicBezTo>
                    <a:pt x="120" y="488"/>
                    <a:pt x="72" y="500"/>
                    <a:pt x="13" y="512"/>
                  </a:cubicBezTo>
                  <a:cubicBezTo>
                    <a:pt x="1" y="524"/>
                    <a:pt x="36" y="583"/>
                    <a:pt x="72" y="643"/>
                  </a:cubicBezTo>
                  <a:cubicBezTo>
                    <a:pt x="124" y="654"/>
                    <a:pt x="170" y="659"/>
                    <a:pt x="210" y="659"/>
                  </a:cubicBezTo>
                  <a:cubicBezTo>
                    <a:pt x="380" y="659"/>
                    <a:pt x="459" y="572"/>
                    <a:pt x="584" y="524"/>
                  </a:cubicBezTo>
                  <a:lnTo>
                    <a:pt x="584" y="524"/>
                  </a:lnTo>
                  <a:cubicBezTo>
                    <a:pt x="537" y="572"/>
                    <a:pt x="513" y="643"/>
                    <a:pt x="417" y="643"/>
                  </a:cubicBezTo>
                  <a:cubicBezTo>
                    <a:pt x="317" y="654"/>
                    <a:pt x="290" y="728"/>
                    <a:pt x="180" y="728"/>
                  </a:cubicBezTo>
                  <a:cubicBezTo>
                    <a:pt x="172" y="728"/>
                    <a:pt x="164" y="727"/>
                    <a:pt x="156" y="726"/>
                  </a:cubicBezTo>
                  <a:lnTo>
                    <a:pt x="120" y="726"/>
                  </a:lnTo>
                  <a:cubicBezTo>
                    <a:pt x="132" y="750"/>
                    <a:pt x="167" y="786"/>
                    <a:pt x="179" y="810"/>
                  </a:cubicBezTo>
                  <a:cubicBezTo>
                    <a:pt x="286" y="941"/>
                    <a:pt x="453" y="1119"/>
                    <a:pt x="596" y="1215"/>
                  </a:cubicBezTo>
                  <a:lnTo>
                    <a:pt x="608" y="1191"/>
                  </a:lnTo>
                  <a:lnTo>
                    <a:pt x="763" y="1345"/>
                  </a:lnTo>
                  <a:cubicBezTo>
                    <a:pt x="834" y="1334"/>
                    <a:pt x="894" y="1298"/>
                    <a:pt x="953" y="1286"/>
                  </a:cubicBezTo>
                  <a:lnTo>
                    <a:pt x="953" y="1286"/>
                  </a:lnTo>
                  <a:cubicBezTo>
                    <a:pt x="894" y="1310"/>
                    <a:pt x="846" y="1357"/>
                    <a:pt x="810" y="1393"/>
                  </a:cubicBezTo>
                  <a:cubicBezTo>
                    <a:pt x="870" y="1453"/>
                    <a:pt x="906" y="1488"/>
                    <a:pt x="953" y="1524"/>
                  </a:cubicBezTo>
                  <a:cubicBezTo>
                    <a:pt x="972" y="1536"/>
                    <a:pt x="986" y="1541"/>
                    <a:pt x="996" y="1541"/>
                  </a:cubicBezTo>
                  <a:cubicBezTo>
                    <a:pt x="1038" y="1541"/>
                    <a:pt x="1022" y="1465"/>
                    <a:pt x="1060" y="1465"/>
                  </a:cubicBezTo>
                  <a:cubicBezTo>
                    <a:pt x="1071" y="1465"/>
                    <a:pt x="1082" y="1466"/>
                    <a:pt x="1092" y="1466"/>
                  </a:cubicBezTo>
                  <a:cubicBezTo>
                    <a:pt x="1235" y="1466"/>
                    <a:pt x="1295" y="1393"/>
                    <a:pt x="1418" y="1393"/>
                  </a:cubicBezTo>
                  <a:cubicBezTo>
                    <a:pt x="1525" y="1393"/>
                    <a:pt x="1537" y="1310"/>
                    <a:pt x="1560" y="1238"/>
                  </a:cubicBezTo>
                  <a:cubicBezTo>
                    <a:pt x="1584" y="1119"/>
                    <a:pt x="1763" y="1131"/>
                    <a:pt x="1715" y="988"/>
                  </a:cubicBezTo>
                  <a:cubicBezTo>
                    <a:pt x="1668" y="834"/>
                    <a:pt x="1310" y="524"/>
                    <a:pt x="1144" y="453"/>
                  </a:cubicBezTo>
                  <a:lnTo>
                    <a:pt x="1060" y="357"/>
                  </a:lnTo>
                  <a:cubicBezTo>
                    <a:pt x="1144" y="357"/>
                    <a:pt x="894" y="143"/>
                    <a:pt x="775" y="24"/>
                  </a:cubicBezTo>
                  <a:cubicBezTo>
                    <a:pt x="770" y="34"/>
                    <a:pt x="757" y="40"/>
                    <a:pt x="736" y="40"/>
                  </a:cubicBezTo>
                  <a:cubicBezTo>
                    <a:pt x="707" y="40"/>
                    <a:pt x="664" y="28"/>
                    <a:pt x="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8279900" y="-246150"/>
              <a:ext cx="57750" cy="43200"/>
            </a:xfrm>
            <a:custGeom>
              <a:avLst/>
              <a:gdLst/>
              <a:ahLst/>
              <a:cxnLst/>
              <a:rect l="l" t="t" r="r" b="b"/>
              <a:pathLst>
                <a:path w="2310" h="1728" extrusionOk="0">
                  <a:moveTo>
                    <a:pt x="1453" y="1"/>
                  </a:moveTo>
                  <a:cubicBezTo>
                    <a:pt x="1441" y="1"/>
                    <a:pt x="1417" y="13"/>
                    <a:pt x="1393" y="13"/>
                  </a:cubicBezTo>
                  <a:cubicBezTo>
                    <a:pt x="1096" y="145"/>
                    <a:pt x="808" y="277"/>
                    <a:pt x="484" y="277"/>
                  </a:cubicBezTo>
                  <a:cubicBezTo>
                    <a:pt x="458" y="277"/>
                    <a:pt x="431" y="276"/>
                    <a:pt x="405" y="274"/>
                  </a:cubicBezTo>
                  <a:lnTo>
                    <a:pt x="405" y="274"/>
                  </a:lnTo>
                  <a:cubicBezTo>
                    <a:pt x="479" y="287"/>
                    <a:pt x="554" y="293"/>
                    <a:pt x="630" y="293"/>
                  </a:cubicBezTo>
                  <a:cubicBezTo>
                    <a:pt x="774" y="293"/>
                    <a:pt x="919" y="270"/>
                    <a:pt x="1060" y="215"/>
                  </a:cubicBezTo>
                  <a:cubicBezTo>
                    <a:pt x="1036" y="191"/>
                    <a:pt x="1036" y="179"/>
                    <a:pt x="1024" y="179"/>
                  </a:cubicBezTo>
                  <a:lnTo>
                    <a:pt x="1024" y="179"/>
                  </a:lnTo>
                  <a:cubicBezTo>
                    <a:pt x="1036" y="179"/>
                    <a:pt x="1060" y="191"/>
                    <a:pt x="1060" y="215"/>
                  </a:cubicBezTo>
                  <a:cubicBezTo>
                    <a:pt x="1060" y="227"/>
                    <a:pt x="1060" y="251"/>
                    <a:pt x="1072" y="274"/>
                  </a:cubicBezTo>
                  <a:cubicBezTo>
                    <a:pt x="998" y="367"/>
                    <a:pt x="912" y="389"/>
                    <a:pt x="822" y="389"/>
                  </a:cubicBezTo>
                  <a:cubicBezTo>
                    <a:pt x="736" y="389"/>
                    <a:pt x="646" y="368"/>
                    <a:pt x="561" y="368"/>
                  </a:cubicBezTo>
                  <a:cubicBezTo>
                    <a:pt x="506" y="368"/>
                    <a:pt x="454" y="377"/>
                    <a:pt x="405" y="405"/>
                  </a:cubicBezTo>
                  <a:cubicBezTo>
                    <a:pt x="405" y="370"/>
                    <a:pt x="381" y="298"/>
                    <a:pt x="381" y="274"/>
                  </a:cubicBezTo>
                  <a:cubicBezTo>
                    <a:pt x="310" y="274"/>
                    <a:pt x="226" y="251"/>
                    <a:pt x="143" y="227"/>
                  </a:cubicBezTo>
                  <a:cubicBezTo>
                    <a:pt x="119" y="227"/>
                    <a:pt x="107" y="298"/>
                    <a:pt x="72" y="370"/>
                  </a:cubicBezTo>
                  <a:cubicBezTo>
                    <a:pt x="238" y="528"/>
                    <a:pt x="426" y="555"/>
                    <a:pt x="614" y="555"/>
                  </a:cubicBezTo>
                  <a:cubicBezTo>
                    <a:pt x="708" y="555"/>
                    <a:pt x="802" y="548"/>
                    <a:pt x="893" y="548"/>
                  </a:cubicBezTo>
                  <a:cubicBezTo>
                    <a:pt x="818" y="573"/>
                    <a:pt x="732" y="604"/>
                    <a:pt x="646" y="604"/>
                  </a:cubicBezTo>
                  <a:cubicBezTo>
                    <a:pt x="609" y="604"/>
                    <a:pt x="572" y="598"/>
                    <a:pt x="536" y="584"/>
                  </a:cubicBezTo>
                  <a:cubicBezTo>
                    <a:pt x="357" y="536"/>
                    <a:pt x="226" y="584"/>
                    <a:pt x="72" y="477"/>
                  </a:cubicBezTo>
                  <a:lnTo>
                    <a:pt x="48" y="465"/>
                  </a:lnTo>
                  <a:cubicBezTo>
                    <a:pt x="24" y="489"/>
                    <a:pt x="24" y="536"/>
                    <a:pt x="48" y="536"/>
                  </a:cubicBezTo>
                  <a:cubicBezTo>
                    <a:pt x="12" y="715"/>
                    <a:pt x="0" y="953"/>
                    <a:pt x="72" y="1120"/>
                  </a:cubicBezTo>
                  <a:lnTo>
                    <a:pt x="131" y="1120"/>
                  </a:lnTo>
                  <a:lnTo>
                    <a:pt x="131" y="1322"/>
                  </a:lnTo>
                  <a:cubicBezTo>
                    <a:pt x="250" y="1358"/>
                    <a:pt x="369" y="1382"/>
                    <a:pt x="512" y="1406"/>
                  </a:cubicBezTo>
                  <a:cubicBezTo>
                    <a:pt x="667" y="1406"/>
                    <a:pt x="834" y="1417"/>
                    <a:pt x="1000" y="1477"/>
                  </a:cubicBezTo>
                  <a:cubicBezTo>
                    <a:pt x="822" y="1441"/>
                    <a:pt x="667" y="1417"/>
                    <a:pt x="512" y="1406"/>
                  </a:cubicBezTo>
                  <a:cubicBezTo>
                    <a:pt x="417" y="1406"/>
                    <a:pt x="332" y="1411"/>
                    <a:pt x="248" y="1411"/>
                  </a:cubicBezTo>
                  <a:cubicBezTo>
                    <a:pt x="205" y="1411"/>
                    <a:pt x="163" y="1410"/>
                    <a:pt x="119" y="1406"/>
                  </a:cubicBezTo>
                  <a:lnTo>
                    <a:pt x="119" y="1406"/>
                  </a:lnTo>
                  <a:cubicBezTo>
                    <a:pt x="119" y="1477"/>
                    <a:pt x="119" y="1548"/>
                    <a:pt x="155" y="1596"/>
                  </a:cubicBezTo>
                  <a:cubicBezTo>
                    <a:pt x="166" y="1623"/>
                    <a:pt x="190" y="1631"/>
                    <a:pt x="218" y="1631"/>
                  </a:cubicBezTo>
                  <a:cubicBezTo>
                    <a:pt x="270" y="1631"/>
                    <a:pt x="339" y="1604"/>
                    <a:pt x="389" y="1604"/>
                  </a:cubicBezTo>
                  <a:cubicBezTo>
                    <a:pt x="399" y="1604"/>
                    <a:pt x="409" y="1605"/>
                    <a:pt x="417" y="1608"/>
                  </a:cubicBezTo>
                  <a:cubicBezTo>
                    <a:pt x="643" y="1727"/>
                    <a:pt x="893" y="1668"/>
                    <a:pt x="1131" y="1715"/>
                  </a:cubicBezTo>
                  <a:cubicBezTo>
                    <a:pt x="1155" y="1718"/>
                    <a:pt x="1178" y="1720"/>
                    <a:pt x="1202" y="1720"/>
                  </a:cubicBezTo>
                  <a:cubicBezTo>
                    <a:pt x="1354" y="1720"/>
                    <a:pt x="1495" y="1656"/>
                    <a:pt x="1619" y="1584"/>
                  </a:cubicBezTo>
                  <a:cubicBezTo>
                    <a:pt x="1810" y="1441"/>
                    <a:pt x="2096" y="1489"/>
                    <a:pt x="2215" y="1287"/>
                  </a:cubicBezTo>
                  <a:cubicBezTo>
                    <a:pt x="2310" y="1084"/>
                    <a:pt x="2036" y="703"/>
                    <a:pt x="1846" y="596"/>
                  </a:cubicBezTo>
                  <a:lnTo>
                    <a:pt x="1786" y="477"/>
                  </a:lnTo>
                  <a:lnTo>
                    <a:pt x="1786" y="477"/>
                  </a:lnTo>
                  <a:cubicBezTo>
                    <a:pt x="1789" y="477"/>
                    <a:pt x="1792" y="477"/>
                    <a:pt x="1795" y="477"/>
                  </a:cubicBezTo>
                  <a:cubicBezTo>
                    <a:pt x="1921" y="477"/>
                    <a:pt x="1737" y="211"/>
                    <a:pt x="1679" y="48"/>
                  </a:cubicBezTo>
                  <a:cubicBezTo>
                    <a:pt x="1657" y="57"/>
                    <a:pt x="1634" y="63"/>
                    <a:pt x="1608" y="63"/>
                  </a:cubicBezTo>
                  <a:cubicBezTo>
                    <a:pt x="1564" y="63"/>
                    <a:pt x="1513" y="46"/>
                    <a:pt x="1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8546000" y="602025"/>
              <a:ext cx="27100" cy="40350"/>
            </a:xfrm>
            <a:custGeom>
              <a:avLst/>
              <a:gdLst/>
              <a:ahLst/>
              <a:cxnLst/>
              <a:rect l="l" t="t" r="r" b="b"/>
              <a:pathLst>
                <a:path w="1084" h="1614" extrusionOk="0">
                  <a:moveTo>
                    <a:pt x="679" y="316"/>
                  </a:moveTo>
                  <a:lnTo>
                    <a:pt x="679" y="316"/>
                  </a:lnTo>
                  <a:cubicBezTo>
                    <a:pt x="727" y="399"/>
                    <a:pt x="774" y="471"/>
                    <a:pt x="810" y="530"/>
                  </a:cubicBezTo>
                  <a:cubicBezTo>
                    <a:pt x="774" y="483"/>
                    <a:pt x="727" y="423"/>
                    <a:pt x="679" y="316"/>
                  </a:cubicBezTo>
                  <a:close/>
                  <a:moveTo>
                    <a:pt x="373" y="1417"/>
                  </a:moveTo>
                  <a:lnTo>
                    <a:pt x="373" y="1417"/>
                  </a:lnTo>
                  <a:cubicBezTo>
                    <a:pt x="368" y="1424"/>
                    <a:pt x="363" y="1430"/>
                    <a:pt x="358" y="1435"/>
                  </a:cubicBezTo>
                  <a:lnTo>
                    <a:pt x="369" y="1423"/>
                  </a:lnTo>
                  <a:cubicBezTo>
                    <a:pt x="371" y="1421"/>
                    <a:pt x="372" y="1419"/>
                    <a:pt x="373" y="1417"/>
                  </a:cubicBezTo>
                  <a:close/>
                  <a:moveTo>
                    <a:pt x="540" y="1"/>
                  </a:moveTo>
                  <a:cubicBezTo>
                    <a:pt x="501" y="1"/>
                    <a:pt x="463" y="9"/>
                    <a:pt x="429" y="18"/>
                  </a:cubicBezTo>
                  <a:cubicBezTo>
                    <a:pt x="400" y="33"/>
                    <a:pt x="369" y="37"/>
                    <a:pt x="337" y="37"/>
                  </a:cubicBezTo>
                  <a:cubicBezTo>
                    <a:pt x="300" y="37"/>
                    <a:pt x="263" y="32"/>
                    <a:pt x="227" y="32"/>
                  </a:cubicBezTo>
                  <a:cubicBezTo>
                    <a:pt x="167" y="32"/>
                    <a:pt x="111" y="46"/>
                    <a:pt x="72" y="125"/>
                  </a:cubicBezTo>
                  <a:cubicBezTo>
                    <a:pt x="0" y="280"/>
                    <a:pt x="131" y="756"/>
                    <a:pt x="179" y="899"/>
                  </a:cubicBezTo>
                  <a:cubicBezTo>
                    <a:pt x="179" y="935"/>
                    <a:pt x="191" y="995"/>
                    <a:pt x="191" y="1018"/>
                  </a:cubicBezTo>
                  <a:cubicBezTo>
                    <a:pt x="187" y="1015"/>
                    <a:pt x="184" y="1013"/>
                    <a:pt x="182" y="1013"/>
                  </a:cubicBezTo>
                  <a:cubicBezTo>
                    <a:pt x="152" y="1013"/>
                    <a:pt x="204" y="1280"/>
                    <a:pt x="215" y="1423"/>
                  </a:cubicBezTo>
                  <a:cubicBezTo>
                    <a:pt x="215" y="1423"/>
                    <a:pt x="238" y="1447"/>
                    <a:pt x="238" y="1542"/>
                  </a:cubicBezTo>
                  <a:cubicBezTo>
                    <a:pt x="238" y="1542"/>
                    <a:pt x="254" y="1516"/>
                    <a:pt x="261" y="1516"/>
                  </a:cubicBezTo>
                  <a:cubicBezTo>
                    <a:pt x="265" y="1516"/>
                    <a:pt x="266" y="1522"/>
                    <a:pt x="262" y="1542"/>
                  </a:cubicBezTo>
                  <a:lnTo>
                    <a:pt x="262" y="1542"/>
                  </a:lnTo>
                  <a:cubicBezTo>
                    <a:pt x="271" y="1499"/>
                    <a:pt x="267" y="1469"/>
                    <a:pt x="260" y="1469"/>
                  </a:cubicBezTo>
                  <a:cubicBezTo>
                    <a:pt x="257" y="1469"/>
                    <a:pt x="254" y="1473"/>
                    <a:pt x="250" y="1483"/>
                  </a:cubicBezTo>
                  <a:cubicBezTo>
                    <a:pt x="250" y="1471"/>
                    <a:pt x="262" y="1435"/>
                    <a:pt x="262" y="1423"/>
                  </a:cubicBezTo>
                  <a:cubicBezTo>
                    <a:pt x="277" y="1383"/>
                    <a:pt x="285" y="1368"/>
                    <a:pt x="290" y="1368"/>
                  </a:cubicBezTo>
                  <a:cubicBezTo>
                    <a:pt x="301" y="1368"/>
                    <a:pt x="292" y="1456"/>
                    <a:pt x="306" y="1456"/>
                  </a:cubicBezTo>
                  <a:cubicBezTo>
                    <a:pt x="309" y="1456"/>
                    <a:pt x="314" y="1450"/>
                    <a:pt x="322" y="1435"/>
                  </a:cubicBezTo>
                  <a:lnTo>
                    <a:pt x="322" y="1435"/>
                  </a:lnTo>
                  <a:lnTo>
                    <a:pt x="262" y="1554"/>
                  </a:lnTo>
                  <a:cubicBezTo>
                    <a:pt x="262" y="1560"/>
                    <a:pt x="259" y="1569"/>
                    <a:pt x="255" y="1579"/>
                  </a:cubicBezTo>
                  <a:lnTo>
                    <a:pt x="255" y="1579"/>
                  </a:lnTo>
                  <a:cubicBezTo>
                    <a:pt x="267" y="1556"/>
                    <a:pt x="285" y="1525"/>
                    <a:pt x="310" y="1495"/>
                  </a:cubicBezTo>
                  <a:cubicBezTo>
                    <a:pt x="429" y="1304"/>
                    <a:pt x="358" y="1292"/>
                    <a:pt x="334" y="1233"/>
                  </a:cubicBezTo>
                  <a:cubicBezTo>
                    <a:pt x="346" y="1233"/>
                    <a:pt x="361" y="1224"/>
                    <a:pt x="371" y="1224"/>
                  </a:cubicBezTo>
                  <a:cubicBezTo>
                    <a:pt x="381" y="1224"/>
                    <a:pt x="387" y="1233"/>
                    <a:pt x="381" y="1268"/>
                  </a:cubicBezTo>
                  <a:cubicBezTo>
                    <a:pt x="381" y="1350"/>
                    <a:pt x="415" y="1329"/>
                    <a:pt x="373" y="1417"/>
                  </a:cubicBezTo>
                  <a:lnTo>
                    <a:pt x="373" y="1417"/>
                  </a:lnTo>
                  <a:cubicBezTo>
                    <a:pt x="389" y="1394"/>
                    <a:pt x="404" y="1365"/>
                    <a:pt x="441" y="1328"/>
                  </a:cubicBezTo>
                  <a:cubicBezTo>
                    <a:pt x="548" y="1197"/>
                    <a:pt x="715" y="1018"/>
                    <a:pt x="798" y="876"/>
                  </a:cubicBezTo>
                  <a:lnTo>
                    <a:pt x="786" y="852"/>
                  </a:lnTo>
                  <a:cubicBezTo>
                    <a:pt x="810" y="816"/>
                    <a:pt x="858" y="756"/>
                    <a:pt x="905" y="697"/>
                  </a:cubicBezTo>
                  <a:cubicBezTo>
                    <a:pt x="870" y="637"/>
                    <a:pt x="846" y="578"/>
                    <a:pt x="810" y="530"/>
                  </a:cubicBezTo>
                  <a:lnTo>
                    <a:pt x="810" y="530"/>
                  </a:lnTo>
                  <a:cubicBezTo>
                    <a:pt x="846" y="554"/>
                    <a:pt x="893" y="590"/>
                    <a:pt x="929" y="637"/>
                  </a:cubicBezTo>
                  <a:cubicBezTo>
                    <a:pt x="977" y="578"/>
                    <a:pt x="1024" y="518"/>
                    <a:pt x="1036" y="471"/>
                  </a:cubicBezTo>
                  <a:cubicBezTo>
                    <a:pt x="1084" y="375"/>
                    <a:pt x="965" y="423"/>
                    <a:pt x="953" y="375"/>
                  </a:cubicBezTo>
                  <a:cubicBezTo>
                    <a:pt x="917" y="221"/>
                    <a:pt x="786" y="185"/>
                    <a:pt x="691" y="66"/>
                  </a:cubicBezTo>
                  <a:cubicBezTo>
                    <a:pt x="649" y="17"/>
                    <a:pt x="594" y="1"/>
                    <a:pt x="540" y="1"/>
                  </a:cubicBezTo>
                  <a:close/>
                  <a:moveTo>
                    <a:pt x="255" y="1579"/>
                  </a:moveTo>
                  <a:lnTo>
                    <a:pt x="255" y="1579"/>
                  </a:lnTo>
                  <a:cubicBezTo>
                    <a:pt x="244" y="1600"/>
                    <a:pt x="238" y="1614"/>
                    <a:pt x="238" y="1614"/>
                  </a:cubicBezTo>
                  <a:cubicBezTo>
                    <a:pt x="245" y="1601"/>
                    <a:pt x="251" y="1589"/>
                    <a:pt x="255" y="15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8526650" y="51800"/>
              <a:ext cx="40200" cy="34275"/>
            </a:xfrm>
            <a:custGeom>
              <a:avLst/>
              <a:gdLst/>
              <a:ahLst/>
              <a:cxnLst/>
              <a:rect l="l" t="t" r="r" b="b"/>
              <a:pathLst>
                <a:path w="1608" h="1371" extrusionOk="0">
                  <a:moveTo>
                    <a:pt x="1018" y="1118"/>
                  </a:moveTo>
                  <a:cubicBezTo>
                    <a:pt x="1049" y="1118"/>
                    <a:pt x="1086" y="1122"/>
                    <a:pt x="1132" y="1132"/>
                  </a:cubicBezTo>
                  <a:cubicBezTo>
                    <a:pt x="1090" y="1126"/>
                    <a:pt x="1051" y="1123"/>
                    <a:pt x="1015" y="1123"/>
                  </a:cubicBezTo>
                  <a:cubicBezTo>
                    <a:pt x="980" y="1123"/>
                    <a:pt x="947" y="1126"/>
                    <a:pt x="917" y="1132"/>
                  </a:cubicBezTo>
                  <a:cubicBezTo>
                    <a:pt x="945" y="1125"/>
                    <a:pt x="976" y="1118"/>
                    <a:pt x="1018" y="1118"/>
                  </a:cubicBezTo>
                  <a:close/>
                  <a:moveTo>
                    <a:pt x="453" y="1"/>
                  </a:moveTo>
                  <a:lnTo>
                    <a:pt x="441" y="13"/>
                  </a:lnTo>
                  <a:cubicBezTo>
                    <a:pt x="334" y="120"/>
                    <a:pt x="274" y="275"/>
                    <a:pt x="131" y="334"/>
                  </a:cubicBezTo>
                  <a:cubicBezTo>
                    <a:pt x="250" y="310"/>
                    <a:pt x="334" y="275"/>
                    <a:pt x="381" y="179"/>
                  </a:cubicBezTo>
                  <a:cubicBezTo>
                    <a:pt x="370" y="167"/>
                    <a:pt x="358" y="167"/>
                    <a:pt x="358" y="167"/>
                  </a:cubicBezTo>
                  <a:cubicBezTo>
                    <a:pt x="358" y="164"/>
                    <a:pt x="359" y="163"/>
                    <a:pt x="360" y="163"/>
                  </a:cubicBezTo>
                  <a:cubicBezTo>
                    <a:pt x="365" y="163"/>
                    <a:pt x="373" y="171"/>
                    <a:pt x="381" y="179"/>
                  </a:cubicBezTo>
                  <a:lnTo>
                    <a:pt x="429" y="227"/>
                  </a:lnTo>
                  <a:cubicBezTo>
                    <a:pt x="477" y="418"/>
                    <a:pt x="215" y="287"/>
                    <a:pt x="215" y="429"/>
                  </a:cubicBezTo>
                  <a:lnTo>
                    <a:pt x="131" y="346"/>
                  </a:lnTo>
                  <a:cubicBezTo>
                    <a:pt x="96" y="358"/>
                    <a:pt x="60" y="370"/>
                    <a:pt x="12" y="370"/>
                  </a:cubicBezTo>
                  <a:cubicBezTo>
                    <a:pt x="0" y="394"/>
                    <a:pt x="36" y="453"/>
                    <a:pt x="84" y="513"/>
                  </a:cubicBezTo>
                  <a:cubicBezTo>
                    <a:pt x="152" y="535"/>
                    <a:pt x="206" y="544"/>
                    <a:pt x="251" y="544"/>
                  </a:cubicBezTo>
                  <a:cubicBezTo>
                    <a:pt x="371" y="544"/>
                    <a:pt x="426" y="482"/>
                    <a:pt x="512" y="465"/>
                  </a:cubicBezTo>
                  <a:lnTo>
                    <a:pt x="512" y="465"/>
                  </a:lnTo>
                  <a:cubicBezTo>
                    <a:pt x="491" y="487"/>
                    <a:pt x="479" y="538"/>
                    <a:pt x="414" y="538"/>
                  </a:cubicBezTo>
                  <a:cubicBezTo>
                    <a:pt x="408" y="538"/>
                    <a:pt x="401" y="538"/>
                    <a:pt x="393" y="537"/>
                  </a:cubicBezTo>
                  <a:cubicBezTo>
                    <a:pt x="324" y="537"/>
                    <a:pt x="304" y="578"/>
                    <a:pt x="230" y="578"/>
                  </a:cubicBezTo>
                  <a:cubicBezTo>
                    <a:pt x="216" y="578"/>
                    <a:pt x="199" y="576"/>
                    <a:pt x="179" y="572"/>
                  </a:cubicBezTo>
                  <a:cubicBezTo>
                    <a:pt x="179" y="560"/>
                    <a:pt x="155" y="560"/>
                    <a:pt x="155" y="560"/>
                  </a:cubicBezTo>
                  <a:lnTo>
                    <a:pt x="155" y="560"/>
                  </a:lnTo>
                  <a:cubicBezTo>
                    <a:pt x="191" y="584"/>
                    <a:pt x="203" y="620"/>
                    <a:pt x="179" y="632"/>
                  </a:cubicBezTo>
                  <a:cubicBezTo>
                    <a:pt x="298" y="763"/>
                    <a:pt x="453" y="929"/>
                    <a:pt x="596" y="1025"/>
                  </a:cubicBezTo>
                  <a:lnTo>
                    <a:pt x="608" y="1013"/>
                  </a:lnTo>
                  <a:lnTo>
                    <a:pt x="751" y="1168"/>
                  </a:lnTo>
                  <a:cubicBezTo>
                    <a:pt x="810" y="1144"/>
                    <a:pt x="870" y="1144"/>
                    <a:pt x="917" y="1132"/>
                  </a:cubicBezTo>
                  <a:lnTo>
                    <a:pt x="917" y="1132"/>
                  </a:lnTo>
                  <a:cubicBezTo>
                    <a:pt x="870" y="1168"/>
                    <a:pt x="846" y="1191"/>
                    <a:pt x="798" y="1203"/>
                  </a:cubicBezTo>
                  <a:cubicBezTo>
                    <a:pt x="858" y="1263"/>
                    <a:pt x="905" y="1310"/>
                    <a:pt x="953" y="1346"/>
                  </a:cubicBezTo>
                  <a:cubicBezTo>
                    <a:pt x="974" y="1364"/>
                    <a:pt x="986" y="1371"/>
                    <a:pt x="994" y="1371"/>
                  </a:cubicBezTo>
                  <a:cubicBezTo>
                    <a:pt x="1018" y="1371"/>
                    <a:pt x="1001" y="1310"/>
                    <a:pt x="1036" y="1310"/>
                  </a:cubicBezTo>
                  <a:cubicBezTo>
                    <a:pt x="1076" y="1323"/>
                    <a:pt x="1107" y="1327"/>
                    <a:pt x="1133" y="1327"/>
                  </a:cubicBezTo>
                  <a:cubicBezTo>
                    <a:pt x="1201" y="1327"/>
                    <a:pt x="1237" y="1297"/>
                    <a:pt x="1307" y="1297"/>
                  </a:cubicBezTo>
                  <a:cubicBezTo>
                    <a:pt x="1316" y="1297"/>
                    <a:pt x="1325" y="1298"/>
                    <a:pt x="1334" y="1299"/>
                  </a:cubicBezTo>
                  <a:cubicBezTo>
                    <a:pt x="1340" y="1300"/>
                    <a:pt x="1346" y="1300"/>
                    <a:pt x="1352" y="1300"/>
                  </a:cubicBezTo>
                  <a:cubicBezTo>
                    <a:pt x="1409" y="1300"/>
                    <a:pt x="1430" y="1246"/>
                    <a:pt x="1441" y="1191"/>
                  </a:cubicBezTo>
                  <a:cubicBezTo>
                    <a:pt x="1441" y="1108"/>
                    <a:pt x="1608" y="1132"/>
                    <a:pt x="1548" y="1001"/>
                  </a:cubicBezTo>
                  <a:cubicBezTo>
                    <a:pt x="1489" y="870"/>
                    <a:pt x="1143" y="548"/>
                    <a:pt x="977" y="465"/>
                  </a:cubicBezTo>
                  <a:lnTo>
                    <a:pt x="893" y="370"/>
                  </a:lnTo>
                  <a:lnTo>
                    <a:pt x="893" y="370"/>
                  </a:lnTo>
                  <a:cubicBezTo>
                    <a:pt x="898" y="371"/>
                    <a:pt x="901" y="372"/>
                    <a:pt x="903" y="372"/>
                  </a:cubicBezTo>
                  <a:cubicBezTo>
                    <a:pt x="952" y="372"/>
                    <a:pt x="721" y="162"/>
                    <a:pt x="608" y="48"/>
                  </a:cubicBezTo>
                  <a:cubicBezTo>
                    <a:pt x="604" y="52"/>
                    <a:pt x="597" y="55"/>
                    <a:pt x="586" y="55"/>
                  </a:cubicBezTo>
                  <a:cubicBezTo>
                    <a:pt x="562" y="55"/>
                    <a:pt x="519" y="42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5_1_1_1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2"/>
          <p:cNvSpPr/>
          <p:nvPr/>
        </p:nvSpPr>
        <p:spPr>
          <a:xfrm rot="10066946" flipH="1">
            <a:off x="7721756" y="-1682060"/>
            <a:ext cx="4206859" cy="3443262"/>
          </a:xfrm>
          <a:custGeom>
            <a:avLst/>
            <a:gdLst/>
            <a:ahLst/>
            <a:cxnLst/>
            <a:rect l="l" t="t" r="r" b="b"/>
            <a:pathLst>
              <a:path w="119540" h="97842" extrusionOk="0">
                <a:moveTo>
                  <a:pt x="100787" y="56294"/>
                </a:moveTo>
                <a:lnTo>
                  <a:pt x="100787" y="56294"/>
                </a:lnTo>
                <a:cubicBezTo>
                  <a:pt x="99513" y="57056"/>
                  <a:pt x="98239" y="57782"/>
                  <a:pt x="96929" y="58485"/>
                </a:cubicBezTo>
                <a:cubicBezTo>
                  <a:pt x="85725" y="64247"/>
                  <a:pt x="74415" y="70129"/>
                  <a:pt x="62342" y="76463"/>
                </a:cubicBezTo>
                <a:lnTo>
                  <a:pt x="62187" y="76177"/>
                </a:lnTo>
                <a:cubicBezTo>
                  <a:pt x="62151" y="76106"/>
                  <a:pt x="62092" y="76034"/>
                  <a:pt x="62008" y="75975"/>
                </a:cubicBezTo>
                <a:cubicBezTo>
                  <a:pt x="64604" y="74629"/>
                  <a:pt x="67068" y="73355"/>
                  <a:pt x="69450" y="72117"/>
                </a:cubicBezTo>
                <a:cubicBezTo>
                  <a:pt x="80987" y="66164"/>
                  <a:pt x="91321" y="60949"/>
                  <a:pt x="100787" y="56294"/>
                </a:cubicBezTo>
                <a:close/>
                <a:moveTo>
                  <a:pt x="101454" y="1525"/>
                </a:moveTo>
                <a:lnTo>
                  <a:pt x="102966" y="4275"/>
                </a:lnTo>
                <a:lnTo>
                  <a:pt x="105311" y="8883"/>
                </a:lnTo>
                <a:lnTo>
                  <a:pt x="107895" y="14146"/>
                </a:lnTo>
                <a:cubicBezTo>
                  <a:pt x="108955" y="16289"/>
                  <a:pt x="110074" y="18539"/>
                  <a:pt x="111229" y="20813"/>
                </a:cubicBezTo>
                <a:cubicBezTo>
                  <a:pt x="113229" y="24695"/>
                  <a:pt x="115360" y="28707"/>
                  <a:pt x="117718" y="33005"/>
                </a:cubicBezTo>
                <a:cubicBezTo>
                  <a:pt x="117396" y="33243"/>
                  <a:pt x="117229" y="33612"/>
                  <a:pt x="117087" y="33946"/>
                </a:cubicBezTo>
                <a:cubicBezTo>
                  <a:pt x="117039" y="34029"/>
                  <a:pt x="116979" y="34184"/>
                  <a:pt x="116920" y="34267"/>
                </a:cubicBezTo>
                <a:cubicBezTo>
                  <a:pt x="116372" y="33946"/>
                  <a:pt x="114848" y="32065"/>
                  <a:pt x="110657" y="24004"/>
                </a:cubicBezTo>
                <a:cubicBezTo>
                  <a:pt x="110574" y="23837"/>
                  <a:pt x="110431" y="23730"/>
                  <a:pt x="110264" y="23671"/>
                </a:cubicBezTo>
                <a:cubicBezTo>
                  <a:pt x="110207" y="23654"/>
                  <a:pt x="110147" y="23646"/>
                  <a:pt x="110087" y="23646"/>
                </a:cubicBezTo>
                <a:cubicBezTo>
                  <a:pt x="109972" y="23646"/>
                  <a:pt x="109858" y="23676"/>
                  <a:pt x="109764" y="23730"/>
                </a:cubicBezTo>
                <a:lnTo>
                  <a:pt x="108907" y="24207"/>
                </a:lnTo>
                <a:cubicBezTo>
                  <a:pt x="108609" y="24373"/>
                  <a:pt x="108490" y="24742"/>
                  <a:pt x="108645" y="25052"/>
                </a:cubicBezTo>
                <a:cubicBezTo>
                  <a:pt x="109383" y="26635"/>
                  <a:pt x="110098" y="28183"/>
                  <a:pt x="110776" y="29695"/>
                </a:cubicBezTo>
                <a:lnTo>
                  <a:pt x="116991" y="40970"/>
                </a:lnTo>
                <a:lnTo>
                  <a:pt x="115384" y="41828"/>
                </a:lnTo>
                <a:cubicBezTo>
                  <a:pt x="115182" y="41935"/>
                  <a:pt x="115039" y="42161"/>
                  <a:pt x="115039" y="42399"/>
                </a:cubicBezTo>
                <a:lnTo>
                  <a:pt x="115039" y="42494"/>
                </a:lnTo>
                <a:cubicBezTo>
                  <a:pt x="115027" y="42709"/>
                  <a:pt x="115122" y="42911"/>
                  <a:pt x="115277" y="43054"/>
                </a:cubicBezTo>
                <a:cubicBezTo>
                  <a:pt x="115399" y="43150"/>
                  <a:pt x="115554" y="43208"/>
                  <a:pt x="115708" y="43208"/>
                </a:cubicBezTo>
                <a:cubicBezTo>
                  <a:pt x="115764" y="43208"/>
                  <a:pt x="115819" y="43201"/>
                  <a:pt x="115872" y="43185"/>
                </a:cubicBezTo>
                <a:cubicBezTo>
                  <a:pt x="116832" y="42928"/>
                  <a:pt x="117390" y="42868"/>
                  <a:pt x="117708" y="42868"/>
                </a:cubicBezTo>
                <a:cubicBezTo>
                  <a:pt x="117832" y="42868"/>
                  <a:pt x="117919" y="42877"/>
                  <a:pt x="117979" y="42887"/>
                </a:cubicBezTo>
                <a:cubicBezTo>
                  <a:pt x="117884" y="43173"/>
                  <a:pt x="117444" y="44007"/>
                  <a:pt x="115301" y="45935"/>
                </a:cubicBezTo>
                <a:cubicBezTo>
                  <a:pt x="114324" y="46733"/>
                  <a:pt x="113253" y="47602"/>
                  <a:pt x="112038" y="48555"/>
                </a:cubicBezTo>
                <a:lnTo>
                  <a:pt x="108824" y="50114"/>
                </a:lnTo>
                <a:cubicBezTo>
                  <a:pt x="97275" y="55841"/>
                  <a:pt x="85987" y="61771"/>
                  <a:pt x="74034" y="68057"/>
                </a:cubicBezTo>
                <a:cubicBezTo>
                  <a:pt x="65437" y="72581"/>
                  <a:pt x="56543" y="77273"/>
                  <a:pt x="47221" y="82011"/>
                </a:cubicBezTo>
                <a:cubicBezTo>
                  <a:pt x="44232" y="83500"/>
                  <a:pt x="40994" y="85154"/>
                  <a:pt x="37624" y="86928"/>
                </a:cubicBezTo>
                <a:lnTo>
                  <a:pt x="25837" y="93144"/>
                </a:lnTo>
                <a:lnTo>
                  <a:pt x="8109" y="62485"/>
                </a:lnTo>
                <a:cubicBezTo>
                  <a:pt x="7957" y="62277"/>
                  <a:pt x="7724" y="62160"/>
                  <a:pt x="7494" y="62160"/>
                </a:cubicBezTo>
                <a:cubicBezTo>
                  <a:pt x="7381" y="62160"/>
                  <a:pt x="7270" y="62188"/>
                  <a:pt x="7168" y="62247"/>
                </a:cubicBezTo>
                <a:cubicBezTo>
                  <a:pt x="6989" y="62354"/>
                  <a:pt x="6870" y="62533"/>
                  <a:pt x="6847" y="62723"/>
                </a:cubicBezTo>
                <a:lnTo>
                  <a:pt x="3215" y="56353"/>
                </a:lnTo>
                <a:lnTo>
                  <a:pt x="13812" y="50626"/>
                </a:lnTo>
                <a:lnTo>
                  <a:pt x="21289" y="46507"/>
                </a:lnTo>
                <a:cubicBezTo>
                  <a:pt x="26635" y="43542"/>
                  <a:pt x="31564" y="40744"/>
                  <a:pt x="36338" y="37934"/>
                </a:cubicBezTo>
                <a:cubicBezTo>
                  <a:pt x="36434" y="37887"/>
                  <a:pt x="36505" y="37815"/>
                  <a:pt x="36553" y="37744"/>
                </a:cubicBezTo>
                <a:cubicBezTo>
                  <a:pt x="36684" y="37541"/>
                  <a:pt x="36696" y="37291"/>
                  <a:pt x="36588" y="37089"/>
                </a:cubicBezTo>
                <a:cubicBezTo>
                  <a:pt x="36565" y="37030"/>
                  <a:pt x="36517" y="36970"/>
                  <a:pt x="36457" y="36910"/>
                </a:cubicBezTo>
                <a:lnTo>
                  <a:pt x="90286" y="7585"/>
                </a:lnTo>
                <a:lnTo>
                  <a:pt x="101454" y="1525"/>
                </a:lnTo>
                <a:close/>
                <a:moveTo>
                  <a:pt x="40553" y="87214"/>
                </a:moveTo>
                <a:lnTo>
                  <a:pt x="25182" y="95334"/>
                </a:lnTo>
                <a:lnTo>
                  <a:pt x="24920" y="94894"/>
                </a:lnTo>
                <a:lnTo>
                  <a:pt x="24920" y="94894"/>
                </a:lnTo>
                <a:cubicBezTo>
                  <a:pt x="25051" y="95032"/>
                  <a:pt x="25237" y="95116"/>
                  <a:pt x="25426" y="95116"/>
                </a:cubicBezTo>
                <a:cubicBezTo>
                  <a:pt x="25529" y="95116"/>
                  <a:pt x="25633" y="95091"/>
                  <a:pt x="25730" y="95037"/>
                </a:cubicBezTo>
                <a:lnTo>
                  <a:pt x="40553" y="87214"/>
                </a:lnTo>
                <a:close/>
                <a:moveTo>
                  <a:pt x="101719" y="1"/>
                </a:moveTo>
                <a:cubicBezTo>
                  <a:pt x="101611" y="1"/>
                  <a:pt x="101500" y="28"/>
                  <a:pt x="101394" y="84"/>
                </a:cubicBezTo>
                <a:lnTo>
                  <a:pt x="89655" y="6442"/>
                </a:lnTo>
                <a:lnTo>
                  <a:pt x="370" y="55079"/>
                </a:lnTo>
                <a:cubicBezTo>
                  <a:pt x="286" y="55115"/>
                  <a:pt x="191" y="55198"/>
                  <a:pt x="131" y="55282"/>
                </a:cubicBezTo>
                <a:cubicBezTo>
                  <a:pt x="84" y="55341"/>
                  <a:pt x="60" y="55401"/>
                  <a:pt x="48" y="55472"/>
                </a:cubicBezTo>
                <a:cubicBezTo>
                  <a:pt x="0" y="55639"/>
                  <a:pt x="12" y="55829"/>
                  <a:pt x="108" y="55984"/>
                </a:cubicBezTo>
                <a:lnTo>
                  <a:pt x="24039" y="97525"/>
                </a:lnTo>
                <a:cubicBezTo>
                  <a:pt x="24185" y="97727"/>
                  <a:pt x="24413" y="97842"/>
                  <a:pt x="24642" y="97842"/>
                </a:cubicBezTo>
                <a:cubicBezTo>
                  <a:pt x="24749" y="97842"/>
                  <a:pt x="24857" y="97816"/>
                  <a:pt x="24956" y="97763"/>
                </a:cubicBezTo>
                <a:lnTo>
                  <a:pt x="45197" y="86988"/>
                </a:lnTo>
                <a:lnTo>
                  <a:pt x="61044" y="78618"/>
                </a:lnTo>
                <a:cubicBezTo>
                  <a:pt x="61377" y="78463"/>
                  <a:pt x="61496" y="78058"/>
                  <a:pt x="61318" y="77737"/>
                </a:cubicBezTo>
                <a:cubicBezTo>
                  <a:pt x="61270" y="77654"/>
                  <a:pt x="61199" y="77582"/>
                  <a:pt x="61115" y="77523"/>
                </a:cubicBezTo>
                <a:cubicBezTo>
                  <a:pt x="61199" y="77475"/>
                  <a:pt x="61270" y="77439"/>
                  <a:pt x="61330" y="77404"/>
                </a:cubicBezTo>
                <a:lnTo>
                  <a:pt x="61461" y="77654"/>
                </a:lnTo>
                <a:cubicBezTo>
                  <a:pt x="61576" y="77868"/>
                  <a:pt x="61806" y="77991"/>
                  <a:pt x="62039" y="77991"/>
                </a:cubicBezTo>
                <a:cubicBezTo>
                  <a:pt x="62142" y="77991"/>
                  <a:pt x="62246" y="77967"/>
                  <a:pt x="62342" y="77915"/>
                </a:cubicBezTo>
                <a:cubicBezTo>
                  <a:pt x="74617" y="71474"/>
                  <a:pt x="86130" y="65497"/>
                  <a:pt x="97513" y="59639"/>
                </a:cubicBezTo>
                <a:cubicBezTo>
                  <a:pt x="101763" y="57365"/>
                  <a:pt x="105776" y="54841"/>
                  <a:pt x="109717" y="51924"/>
                </a:cubicBezTo>
                <a:cubicBezTo>
                  <a:pt x="109978" y="51722"/>
                  <a:pt x="110050" y="51341"/>
                  <a:pt x="109895" y="51055"/>
                </a:cubicBezTo>
                <a:cubicBezTo>
                  <a:pt x="109895" y="51043"/>
                  <a:pt x="109883" y="51043"/>
                  <a:pt x="109883" y="51031"/>
                </a:cubicBezTo>
                <a:lnTo>
                  <a:pt x="112622" y="49698"/>
                </a:lnTo>
                <a:cubicBezTo>
                  <a:pt x="112657" y="49686"/>
                  <a:pt x="112705" y="49662"/>
                  <a:pt x="112741" y="49626"/>
                </a:cubicBezTo>
                <a:cubicBezTo>
                  <a:pt x="113991" y="48650"/>
                  <a:pt x="115086" y="47757"/>
                  <a:pt x="116074" y="46947"/>
                </a:cubicBezTo>
                <a:cubicBezTo>
                  <a:pt x="116086" y="46947"/>
                  <a:pt x="116146" y="46888"/>
                  <a:pt x="116146" y="46888"/>
                </a:cubicBezTo>
                <a:cubicBezTo>
                  <a:pt x="119408" y="43959"/>
                  <a:pt x="119480" y="42887"/>
                  <a:pt x="119122" y="42233"/>
                </a:cubicBezTo>
                <a:cubicBezTo>
                  <a:pt x="118956" y="41935"/>
                  <a:pt x="118706" y="41756"/>
                  <a:pt x="118360" y="41649"/>
                </a:cubicBezTo>
                <a:cubicBezTo>
                  <a:pt x="118408" y="41590"/>
                  <a:pt x="118456" y="41518"/>
                  <a:pt x="118480" y="41423"/>
                </a:cubicBezTo>
                <a:cubicBezTo>
                  <a:pt x="118527" y="41268"/>
                  <a:pt x="118515" y="41090"/>
                  <a:pt x="118420" y="40923"/>
                </a:cubicBezTo>
                <a:lnTo>
                  <a:pt x="112800" y="30731"/>
                </a:lnTo>
                <a:lnTo>
                  <a:pt x="112800" y="30731"/>
                </a:lnTo>
                <a:cubicBezTo>
                  <a:pt x="115336" y="35064"/>
                  <a:pt x="116220" y="35638"/>
                  <a:pt x="116933" y="35638"/>
                </a:cubicBezTo>
                <a:cubicBezTo>
                  <a:pt x="116956" y="35638"/>
                  <a:pt x="116980" y="35638"/>
                  <a:pt x="117003" y="35636"/>
                </a:cubicBezTo>
                <a:cubicBezTo>
                  <a:pt x="117753" y="35625"/>
                  <a:pt x="118051" y="34934"/>
                  <a:pt x="118253" y="34493"/>
                </a:cubicBezTo>
                <a:cubicBezTo>
                  <a:pt x="118301" y="34398"/>
                  <a:pt x="118360" y="34267"/>
                  <a:pt x="118420" y="34160"/>
                </a:cubicBezTo>
                <a:lnTo>
                  <a:pt x="118432" y="34160"/>
                </a:lnTo>
                <a:cubicBezTo>
                  <a:pt x="118552" y="34242"/>
                  <a:pt x="118685" y="34282"/>
                  <a:pt x="118817" y="34282"/>
                </a:cubicBezTo>
                <a:cubicBezTo>
                  <a:pt x="118972" y="34282"/>
                  <a:pt x="119125" y="34227"/>
                  <a:pt x="119253" y="34124"/>
                </a:cubicBezTo>
                <a:cubicBezTo>
                  <a:pt x="119480" y="33910"/>
                  <a:pt x="119539" y="33589"/>
                  <a:pt x="119384" y="33315"/>
                </a:cubicBezTo>
                <a:cubicBezTo>
                  <a:pt x="116825" y="28671"/>
                  <a:pt x="114539" y="24385"/>
                  <a:pt x="112407" y="20218"/>
                </a:cubicBezTo>
                <a:cubicBezTo>
                  <a:pt x="111252" y="17956"/>
                  <a:pt x="110133" y="15729"/>
                  <a:pt x="109086" y="13586"/>
                </a:cubicBezTo>
                <a:lnTo>
                  <a:pt x="107978" y="11288"/>
                </a:lnTo>
                <a:lnTo>
                  <a:pt x="104133" y="3668"/>
                </a:lnTo>
                <a:lnTo>
                  <a:pt x="102287" y="335"/>
                </a:lnTo>
                <a:cubicBezTo>
                  <a:pt x="102165" y="123"/>
                  <a:pt x="101949" y="1"/>
                  <a:pt x="1017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2"/>
          <p:cNvSpPr/>
          <p:nvPr/>
        </p:nvSpPr>
        <p:spPr>
          <a:xfrm rot="-10066946">
            <a:off x="7919295" y="3009698"/>
            <a:ext cx="4165825" cy="3494959"/>
          </a:xfrm>
          <a:custGeom>
            <a:avLst/>
            <a:gdLst/>
            <a:ahLst/>
            <a:cxnLst/>
            <a:rect l="l" t="t" r="r" b="b"/>
            <a:pathLst>
              <a:path w="118374" h="99311" extrusionOk="0">
                <a:moveTo>
                  <a:pt x="92918" y="0"/>
                </a:moveTo>
                <a:cubicBezTo>
                  <a:pt x="86334" y="3810"/>
                  <a:pt x="79726" y="7644"/>
                  <a:pt x="73094" y="11490"/>
                </a:cubicBezTo>
                <a:cubicBezTo>
                  <a:pt x="67927" y="14467"/>
                  <a:pt x="62759" y="17443"/>
                  <a:pt x="57568" y="20432"/>
                </a:cubicBezTo>
                <a:cubicBezTo>
                  <a:pt x="62843" y="17443"/>
                  <a:pt x="68046" y="14478"/>
                  <a:pt x="73213" y="11526"/>
                </a:cubicBezTo>
                <a:cubicBezTo>
                  <a:pt x="75797" y="10061"/>
                  <a:pt x="78380" y="8585"/>
                  <a:pt x="80940" y="7120"/>
                </a:cubicBezTo>
                <a:cubicBezTo>
                  <a:pt x="84929" y="4834"/>
                  <a:pt x="88893" y="2536"/>
                  <a:pt x="92858" y="250"/>
                </a:cubicBezTo>
                <a:cubicBezTo>
                  <a:pt x="97014" y="6966"/>
                  <a:pt x="101145" y="13645"/>
                  <a:pt x="105300" y="20324"/>
                </a:cubicBezTo>
                <a:cubicBezTo>
                  <a:pt x="109479" y="27028"/>
                  <a:pt x="113658" y="33731"/>
                  <a:pt x="117861" y="40482"/>
                </a:cubicBezTo>
                <a:cubicBezTo>
                  <a:pt x="111611" y="44184"/>
                  <a:pt x="105312" y="47887"/>
                  <a:pt x="98990" y="51638"/>
                </a:cubicBezTo>
                <a:cubicBezTo>
                  <a:pt x="94120" y="54543"/>
                  <a:pt x="89215" y="57472"/>
                  <a:pt x="84238" y="60436"/>
                </a:cubicBezTo>
                <a:cubicBezTo>
                  <a:pt x="84346" y="60254"/>
                  <a:pt x="84661" y="59916"/>
                  <a:pt x="84434" y="59916"/>
                </a:cubicBezTo>
                <a:cubicBezTo>
                  <a:pt x="84334" y="59916"/>
                  <a:pt x="84131" y="59981"/>
                  <a:pt x="83762" y="60151"/>
                </a:cubicBezTo>
                <a:cubicBezTo>
                  <a:pt x="88679" y="57031"/>
                  <a:pt x="93573" y="54007"/>
                  <a:pt x="98466" y="51042"/>
                </a:cubicBezTo>
                <a:cubicBezTo>
                  <a:pt x="100919" y="49578"/>
                  <a:pt x="103360" y="48114"/>
                  <a:pt x="105800" y="46661"/>
                </a:cubicBezTo>
                <a:cubicBezTo>
                  <a:pt x="109467" y="44494"/>
                  <a:pt x="113111" y="42351"/>
                  <a:pt x="116754" y="40196"/>
                </a:cubicBezTo>
                <a:cubicBezTo>
                  <a:pt x="115361" y="37946"/>
                  <a:pt x="113980" y="35719"/>
                  <a:pt x="112587" y="33469"/>
                </a:cubicBezTo>
                <a:cubicBezTo>
                  <a:pt x="111599" y="31862"/>
                  <a:pt x="110610" y="30254"/>
                  <a:pt x="109610" y="28635"/>
                </a:cubicBezTo>
                <a:cubicBezTo>
                  <a:pt x="107991" y="25968"/>
                  <a:pt x="106372" y="23313"/>
                  <a:pt x="104753" y="20658"/>
                </a:cubicBezTo>
                <a:cubicBezTo>
                  <a:pt x="103121" y="17991"/>
                  <a:pt x="101514" y="15324"/>
                  <a:pt x="99895" y="12681"/>
                </a:cubicBezTo>
                <a:cubicBezTo>
                  <a:pt x="98942" y="11109"/>
                  <a:pt x="97990" y="9549"/>
                  <a:pt x="97025" y="7978"/>
                </a:cubicBezTo>
                <a:cubicBezTo>
                  <a:pt x="95585" y="5632"/>
                  <a:pt x="94132" y="3287"/>
                  <a:pt x="92680" y="941"/>
                </a:cubicBezTo>
                <a:cubicBezTo>
                  <a:pt x="88751" y="3191"/>
                  <a:pt x="84822" y="5465"/>
                  <a:pt x="80881" y="7740"/>
                </a:cubicBezTo>
                <a:cubicBezTo>
                  <a:pt x="78214" y="9287"/>
                  <a:pt x="75547" y="10835"/>
                  <a:pt x="72856" y="12383"/>
                </a:cubicBezTo>
                <a:cubicBezTo>
                  <a:pt x="67498" y="15502"/>
                  <a:pt x="62140" y="18693"/>
                  <a:pt x="56735" y="21991"/>
                </a:cubicBezTo>
                <a:cubicBezTo>
                  <a:pt x="56616" y="21789"/>
                  <a:pt x="56378" y="21372"/>
                  <a:pt x="56247" y="21158"/>
                </a:cubicBezTo>
                <a:cubicBezTo>
                  <a:pt x="44900" y="27659"/>
                  <a:pt x="33434" y="34183"/>
                  <a:pt x="21778" y="40732"/>
                </a:cubicBezTo>
                <a:cubicBezTo>
                  <a:pt x="16980" y="43530"/>
                  <a:pt x="13098" y="46328"/>
                  <a:pt x="9943" y="48840"/>
                </a:cubicBezTo>
                <a:cubicBezTo>
                  <a:pt x="22850" y="42029"/>
                  <a:pt x="36054" y="34731"/>
                  <a:pt x="49365" y="27230"/>
                </a:cubicBezTo>
                <a:cubicBezTo>
                  <a:pt x="56032" y="23480"/>
                  <a:pt x="62724" y="19670"/>
                  <a:pt x="69415" y="15836"/>
                </a:cubicBezTo>
                <a:lnTo>
                  <a:pt x="79464" y="10073"/>
                </a:lnTo>
                <a:cubicBezTo>
                  <a:pt x="83714" y="7620"/>
                  <a:pt x="87977" y="5156"/>
                  <a:pt x="92215" y="2715"/>
                </a:cubicBezTo>
                <a:cubicBezTo>
                  <a:pt x="95644" y="8275"/>
                  <a:pt x="99061" y="13788"/>
                  <a:pt x="102467" y="19312"/>
                </a:cubicBezTo>
                <a:cubicBezTo>
                  <a:pt x="105431" y="24122"/>
                  <a:pt x="108384" y="28933"/>
                  <a:pt x="111301" y="33695"/>
                </a:cubicBezTo>
                <a:cubicBezTo>
                  <a:pt x="108444" y="29147"/>
                  <a:pt x="105443" y="24408"/>
                  <a:pt x="102407" y="19586"/>
                </a:cubicBezTo>
                <a:cubicBezTo>
                  <a:pt x="99002" y="14145"/>
                  <a:pt x="95537" y="8644"/>
                  <a:pt x="92108" y="3168"/>
                </a:cubicBezTo>
                <a:cubicBezTo>
                  <a:pt x="89703" y="4561"/>
                  <a:pt x="87286" y="5965"/>
                  <a:pt x="84893" y="7347"/>
                </a:cubicBezTo>
                <a:cubicBezTo>
                  <a:pt x="83262" y="8287"/>
                  <a:pt x="81619" y="9204"/>
                  <a:pt x="80011" y="10145"/>
                </a:cubicBezTo>
                <a:cubicBezTo>
                  <a:pt x="76832" y="11966"/>
                  <a:pt x="73677" y="13716"/>
                  <a:pt x="70605" y="15395"/>
                </a:cubicBezTo>
                <a:cubicBezTo>
                  <a:pt x="48984" y="27468"/>
                  <a:pt x="29862" y="38934"/>
                  <a:pt x="10241" y="49554"/>
                </a:cubicBezTo>
                <a:cubicBezTo>
                  <a:pt x="9169" y="50126"/>
                  <a:pt x="8098" y="50685"/>
                  <a:pt x="7026" y="51269"/>
                </a:cubicBezTo>
                <a:cubicBezTo>
                  <a:pt x="5812" y="52305"/>
                  <a:pt x="4716" y="53257"/>
                  <a:pt x="3752" y="54114"/>
                </a:cubicBezTo>
                <a:cubicBezTo>
                  <a:pt x="1375" y="56406"/>
                  <a:pt x="0" y="58366"/>
                  <a:pt x="1842" y="58366"/>
                </a:cubicBezTo>
                <a:cubicBezTo>
                  <a:pt x="2316" y="58366"/>
                  <a:pt x="3004" y="58236"/>
                  <a:pt x="3942" y="57948"/>
                </a:cubicBezTo>
                <a:lnTo>
                  <a:pt x="3942" y="58079"/>
                </a:lnTo>
                <a:lnTo>
                  <a:pt x="1799" y="59329"/>
                </a:lnTo>
                <a:lnTo>
                  <a:pt x="8776" y="70926"/>
                </a:lnTo>
                <a:cubicBezTo>
                  <a:pt x="9455" y="72355"/>
                  <a:pt x="10229" y="73855"/>
                  <a:pt x="11050" y="75450"/>
                </a:cubicBezTo>
                <a:cubicBezTo>
                  <a:pt x="10836" y="75569"/>
                  <a:pt x="10419" y="75831"/>
                  <a:pt x="10217" y="75962"/>
                </a:cubicBezTo>
                <a:cubicBezTo>
                  <a:pt x="5431" y="67542"/>
                  <a:pt x="3704" y="65557"/>
                  <a:pt x="2921" y="65557"/>
                </a:cubicBezTo>
                <a:cubicBezTo>
                  <a:pt x="2222" y="65557"/>
                  <a:pt x="2273" y="67135"/>
                  <a:pt x="1575" y="67135"/>
                </a:cubicBezTo>
                <a:cubicBezTo>
                  <a:pt x="1453" y="67135"/>
                  <a:pt x="1308" y="67086"/>
                  <a:pt x="1133" y="66973"/>
                </a:cubicBezTo>
                <a:lnTo>
                  <a:pt x="1133" y="66973"/>
                </a:lnTo>
                <a:cubicBezTo>
                  <a:pt x="3680" y="71212"/>
                  <a:pt x="6181" y="75486"/>
                  <a:pt x="8610" y="79808"/>
                </a:cubicBezTo>
                <a:cubicBezTo>
                  <a:pt x="9812" y="81975"/>
                  <a:pt x="11003" y="84142"/>
                  <a:pt x="12182" y="86332"/>
                </a:cubicBezTo>
                <a:cubicBezTo>
                  <a:pt x="12789" y="87475"/>
                  <a:pt x="13396" y="88642"/>
                  <a:pt x="14015" y="89785"/>
                </a:cubicBezTo>
                <a:cubicBezTo>
                  <a:pt x="15158" y="91869"/>
                  <a:pt x="16313" y="93952"/>
                  <a:pt x="17480" y="96036"/>
                </a:cubicBezTo>
                <a:lnTo>
                  <a:pt x="19444" y="99310"/>
                </a:lnTo>
                <a:lnTo>
                  <a:pt x="30934" y="92524"/>
                </a:lnTo>
                <a:cubicBezTo>
                  <a:pt x="60771" y="74807"/>
                  <a:pt x="89632" y="57686"/>
                  <a:pt x="118373" y="40625"/>
                </a:cubicBezTo>
                <a:cubicBezTo>
                  <a:pt x="109884" y="27087"/>
                  <a:pt x="101419" y="13574"/>
                  <a:pt x="929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2"/>
          <p:cNvSpPr/>
          <p:nvPr/>
        </p:nvSpPr>
        <p:spPr>
          <a:xfrm rot="7613913">
            <a:off x="-144122" y="4151921"/>
            <a:ext cx="504250" cy="482000"/>
          </a:xfrm>
          <a:custGeom>
            <a:avLst/>
            <a:gdLst/>
            <a:ahLst/>
            <a:cxnLst/>
            <a:rect l="l" t="t" r="r" b="b"/>
            <a:pathLst>
              <a:path w="20170" h="19280" extrusionOk="0">
                <a:moveTo>
                  <a:pt x="10454" y="3444"/>
                </a:moveTo>
                <a:lnTo>
                  <a:pt x="10454" y="3444"/>
                </a:lnTo>
                <a:cubicBezTo>
                  <a:pt x="9454" y="4409"/>
                  <a:pt x="8382" y="5314"/>
                  <a:pt x="6953" y="5980"/>
                </a:cubicBezTo>
                <a:cubicBezTo>
                  <a:pt x="8215" y="5147"/>
                  <a:pt x="9335" y="4290"/>
                  <a:pt x="10454" y="3444"/>
                </a:cubicBezTo>
                <a:close/>
                <a:moveTo>
                  <a:pt x="14407" y="14481"/>
                </a:moveTo>
                <a:cubicBezTo>
                  <a:pt x="14501" y="14539"/>
                  <a:pt x="14582" y="14584"/>
                  <a:pt x="14644" y="14586"/>
                </a:cubicBezTo>
                <a:lnTo>
                  <a:pt x="14644" y="14586"/>
                </a:lnTo>
                <a:cubicBezTo>
                  <a:pt x="14643" y="14586"/>
                  <a:pt x="14642" y="14586"/>
                  <a:pt x="14640" y="14586"/>
                </a:cubicBezTo>
                <a:cubicBezTo>
                  <a:pt x="14575" y="14586"/>
                  <a:pt x="14496" y="14541"/>
                  <a:pt x="14407" y="14481"/>
                </a:cubicBezTo>
                <a:close/>
                <a:moveTo>
                  <a:pt x="11156" y="0"/>
                </a:moveTo>
                <a:cubicBezTo>
                  <a:pt x="10472" y="0"/>
                  <a:pt x="10266" y="1253"/>
                  <a:pt x="9656" y="1563"/>
                </a:cubicBezTo>
                <a:cubicBezTo>
                  <a:pt x="7477" y="2289"/>
                  <a:pt x="6418" y="4242"/>
                  <a:pt x="4584" y="5433"/>
                </a:cubicBezTo>
                <a:cubicBezTo>
                  <a:pt x="3286" y="6361"/>
                  <a:pt x="2786" y="7802"/>
                  <a:pt x="2369" y="9243"/>
                </a:cubicBezTo>
                <a:cubicBezTo>
                  <a:pt x="1965" y="11267"/>
                  <a:pt x="0" y="12850"/>
                  <a:pt x="524" y="14827"/>
                </a:cubicBezTo>
                <a:cubicBezTo>
                  <a:pt x="987" y="16216"/>
                  <a:pt x="3603" y="17000"/>
                  <a:pt x="5594" y="17000"/>
                </a:cubicBezTo>
                <a:cubicBezTo>
                  <a:pt x="6164" y="17000"/>
                  <a:pt x="6682" y="16935"/>
                  <a:pt x="7084" y="16803"/>
                </a:cubicBezTo>
                <a:cubicBezTo>
                  <a:pt x="7358" y="16910"/>
                  <a:pt x="7906" y="17137"/>
                  <a:pt x="8192" y="17232"/>
                </a:cubicBezTo>
                <a:cubicBezTo>
                  <a:pt x="7203" y="18160"/>
                  <a:pt x="10216" y="18625"/>
                  <a:pt x="11549" y="19280"/>
                </a:cubicBezTo>
                <a:cubicBezTo>
                  <a:pt x="11740" y="18768"/>
                  <a:pt x="12216" y="18363"/>
                  <a:pt x="13252" y="18220"/>
                </a:cubicBezTo>
                <a:cubicBezTo>
                  <a:pt x="13299" y="18101"/>
                  <a:pt x="13395" y="17863"/>
                  <a:pt x="13454" y="17744"/>
                </a:cubicBezTo>
                <a:cubicBezTo>
                  <a:pt x="14681" y="14946"/>
                  <a:pt x="15764" y="12076"/>
                  <a:pt x="18098" y="10017"/>
                </a:cubicBezTo>
                <a:lnTo>
                  <a:pt x="18098" y="10017"/>
                </a:lnTo>
                <a:cubicBezTo>
                  <a:pt x="16431" y="11183"/>
                  <a:pt x="15121" y="12612"/>
                  <a:pt x="14407" y="14481"/>
                </a:cubicBezTo>
                <a:cubicBezTo>
                  <a:pt x="14252" y="14362"/>
                  <a:pt x="14073" y="14219"/>
                  <a:pt x="13895" y="14196"/>
                </a:cubicBezTo>
                <a:cubicBezTo>
                  <a:pt x="13633" y="11612"/>
                  <a:pt x="16705" y="11302"/>
                  <a:pt x="17240" y="9219"/>
                </a:cubicBezTo>
                <a:cubicBezTo>
                  <a:pt x="17479" y="9409"/>
                  <a:pt x="17919" y="9767"/>
                  <a:pt x="18157" y="9957"/>
                </a:cubicBezTo>
                <a:cubicBezTo>
                  <a:pt x="18693" y="9493"/>
                  <a:pt x="19288" y="9076"/>
                  <a:pt x="19979" y="8755"/>
                </a:cubicBezTo>
                <a:cubicBezTo>
                  <a:pt x="20169" y="8540"/>
                  <a:pt x="19931" y="7981"/>
                  <a:pt x="19574" y="7338"/>
                </a:cubicBezTo>
                <a:cubicBezTo>
                  <a:pt x="16574" y="7492"/>
                  <a:pt x="15121" y="9647"/>
                  <a:pt x="13418" y="11326"/>
                </a:cubicBezTo>
                <a:cubicBezTo>
                  <a:pt x="13942" y="10481"/>
                  <a:pt x="14383" y="9350"/>
                  <a:pt x="15466" y="8921"/>
                </a:cubicBezTo>
                <a:cubicBezTo>
                  <a:pt x="16800" y="8159"/>
                  <a:pt x="17419" y="6992"/>
                  <a:pt x="18919" y="6695"/>
                </a:cubicBezTo>
                <a:lnTo>
                  <a:pt x="19181" y="6683"/>
                </a:lnTo>
                <a:cubicBezTo>
                  <a:pt x="18991" y="6385"/>
                  <a:pt x="18800" y="6088"/>
                  <a:pt x="18622" y="5849"/>
                </a:cubicBezTo>
                <a:cubicBezTo>
                  <a:pt x="17740" y="4611"/>
                  <a:pt x="16407" y="3004"/>
                  <a:pt x="14883" y="2444"/>
                </a:cubicBezTo>
                <a:cubicBezTo>
                  <a:pt x="14788" y="2551"/>
                  <a:pt x="14561" y="2790"/>
                  <a:pt x="14561" y="2790"/>
                </a:cubicBezTo>
                <a:cubicBezTo>
                  <a:pt x="14085" y="2432"/>
                  <a:pt x="13657" y="1968"/>
                  <a:pt x="13240" y="1516"/>
                </a:cubicBezTo>
                <a:cubicBezTo>
                  <a:pt x="12264" y="2099"/>
                  <a:pt x="11359" y="2754"/>
                  <a:pt x="10454" y="3444"/>
                </a:cubicBezTo>
                <a:cubicBezTo>
                  <a:pt x="11240" y="2647"/>
                  <a:pt x="12014" y="1849"/>
                  <a:pt x="12847" y="1099"/>
                </a:cubicBezTo>
                <a:cubicBezTo>
                  <a:pt x="12359" y="587"/>
                  <a:pt x="11894" y="146"/>
                  <a:pt x="11406" y="51"/>
                </a:cubicBezTo>
                <a:cubicBezTo>
                  <a:pt x="11316" y="16"/>
                  <a:pt x="11233" y="0"/>
                  <a:pt x="111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2"/>
          <p:cNvSpPr/>
          <p:nvPr/>
        </p:nvSpPr>
        <p:spPr>
          <a:xfrm rot="-4500040">
            <a:off x="-319788" y="4700327"/>
            <a:ext cx="738178" cy="700404"/>
          </a:xfrm>
          <a:custGeom>
            <a:avLst/>
            <a:gdLst/>
            <a:ahLst/>
            <a:cxnLst/>
            <a:rect l="l" t="t" r="r" b="b"/>
            <a:pathLst>
              <a:path w="29528" h="28017" extrusionOk="0">
                <a:moveTo>
                  <a:pt x="7787" y="4683"/>
                </a:moveTo>
                <a:cubicBezTo>
                  <a:pt x="7811" y="4719"/>
                  <a:pt x="7834" y="4743"/>
                  <a:pt x="7858" y="4778"/>
                </a:cubicBezTo>
                <a:cubicBezTo>
                  <a:pt x="7834" y="5064"/>
                  <a:pt x="7763" y="5362"/>
                  <a:pt x="7596" y="5505"/>
                </a:cubicBezTo>
                <a:cubicBezTo>
                  <a:pt x="7420" y="5658"/>
                  <a:pt x="7103" y="5702"/>
                  <a:pt x="6740" y="5702"/>
                </a:cubicBezTo>
                <a:cubicBezTo>
                  <a:pt x="6538" y="5702"/>
                  <a:pt x="6321" y="5688"/>
                  <a:pt x="6108" y="5671"/>
                </a:cubicBezTo>
                <a:lnTo>
                  <a:pt x="6013" y="5671"/>
                </a:lnTo>
                <a:cubicBezTo>
                  <a:pt x="6679" y="5457"/>
                  <a:pt x="7275" y="5136"/>
                  <a:pt x="7787" y="4683"/>
                </a:cubicBezTo>
                <a:close/>
                <a:moveTo>
                  <a:pt x="3953" y="5862"/>
                </a:moveTo>
                <a:cubicBezTo>
                  <a:pt x="3989" y="5862"/>
                  <a:pt x="4024" y="5862"/>
                  <a:pt x="4072" y="5874"/>
                </a:cubicBezTo>
                <a:cubicBezTo>
                  <a:pt x="4036" y="5898"/>
                  <a:pt x="4001" y="5910"/>
                  <a:pt x="3965" y="5921"/>
                </a:cubicBezTo>
                <a:lnTo>
                  <a:pt x="3953" y="5862"/>
                </a:lnTo>
                <a:close/>
                <a:moveTo>
                  <a:pt x="9775" y="1433"/>
                </a:moveTo>
                <a:cubicBezTo>
                  <a:pt x="10532" y="1816"/>
                  <a:pt x="11169" y="2012"/>
                  <a:pt x="11681" y="2012"/>
                </a:cubicBezTo>
                <a:cubicBezTo>
                  <a:pt x="11854" y="2012"/>
                  <a:pt x="12012" y="1990"/>
                  <a:pt x="12156" y="1945"/>
                </a:cubicBezTo>
                <a:cubicBezTo>
                  <a:pt x="12716" y="2457"/>
                  <a:pt x="13395" y="3016"/>
                  <a:pt x="14049" y="3552"/>
                </a:cubicBezTo>
                <a:cubicBezTo>
                  <a:pt x="14978" y="4314"/>
                  <a:pt x="16300" y="5421"/>
                  <a:pt x="16764" y="6017"/>
                </a:cubicBezTo>
                <a:cubicBezTo>
                  <a:pt x="16669" y="6088"/>
                  <a:pt x="16597" y="6195"/>
                  <a:pt x="16562" y="6314"/>
                </a:cubicBezTo>
                <a:cubicBezTo>
                  <a:pt x="16490" y="6552"/>
                  <a:pt x="16562" y="6814"/>
                  <a:pt x="16740" y="6981"/>
                </a:cubicBezTo>
                <a:lnTo>
                  <a:pt x="18383" y="8493"/>
                </a:lnTo>
                <a:cubicBezTo>
                  <a:pt x="18455" y="8553"/>
                  <a:pt x="18550" y="8612"/>
                  <a:pt x="18633" y="8648"/>
                </a:cubicBezTo>
                <a:cubicBezTo>
                  <a:pt x="21503" y="9529"/>
                  <a:pt x="27849" y="13660"/>
                  <a:pt x="28135" y="16173"/>
                </a:cubicBezTo>
                <a:cubicBezTo>
                  <a:pt x="28170" y="17721"/>
                  <a:pt x="27242" y="18483"/>
                  <a:pt x="25694" y="19614"/>
                </a:cubicBezTo>
                <a:cubicBezTo>
                  <a:pt x="24706" y="20328"/>
                  <a:pt x="23693" y="21078"/>
                  <a:pt x="23086" y="22126"/>
                </a:cubicBezTo>
                <a:cubicBezTo>
                  <a:pt x="21705" y="23995"/>
                  <a:pt x="20395" y="25245"/>
                  <a:pt x="18514" y="25305"/>
                </a:cubicBezTo>
                <a:cubicBezTo>
                  <a:pt x="18436" y="25303"/>
                  <a:pt x="18358" y="25302"/>
                  <a:pt x="18281" y="25302"/>
                </a:cubicBezTo>
                <a:cubicBezTo>
                  <a:pt x="17064" y="25302"/>
                  <a:pt x="15958" y="25557"/>
                  <a:pt x="14883" y="25781"/>
                </a:cubicBezTo>
                <a:cubicBezTo>
                  <a:pt x="13885" y="25996"/>
                  <a:pt x="12919" y="26207"/>
                  <a:pt x="11924" y="26207"/>
                </a:cubicBezTo>
                <a:cubicBezTo>
                  <a:pt x="11210" y="26207"/>
                  <a:pt x="10481" y="26098"/>
                  <a:pt x="9716" y="25805"/>
                </a:cubicBezTo>
                <a:cubicBezTo>
                  <a:pt x="9692" y="25793"/>
                  <a:pt x="9644" y="25781"/>
                  <a:pt x="9620" y="25781"/>
                </a:cubicBezTo>
                <a:cubicBezTo>
                  <a:pt x="9519" y="25760"/>
                  <a:pt x="9420" y="25750"/>
                  <a:pt x="9323" y="25750"/>
                </a:cubicBezTo>
                <a:cubicBezTo>
                  <a:pt x="8767" y="25750"/>
                  <a:pt x="8274" y="26065"/>
                  <a:pt x="7858" y="26329"/>
                </a:cubicBezTo>
                <a:cubicBezTo>
                  <a:pt x="7665" y="26454"/>
                  <a:pt x="7287" y="26687"/>
                  <a:pt x="7150" y="26687"/>
                </a:cubicBezTo>
                <a:cubicBezTo>
                  <a:pt x="7143" y="26687"/>
                  <a:pt x="7137" y="26687"/>
                  <a:pt x="7132" y="26686"/>
                </a:cubicBezTo>
                <a:cubicBezTo>
                  <a:pt x="7120" y="26686"/>
                  <a:pt x="7025" y="26626"/>
                  <a:pt x="6894" y="26400"/>
                </a:cubicBezTo>
                <a:cubicBezTo>
                  <a:pt x="6525" y="25912"/>
                  <a:pt x="6263" y="25090"/>
                  <a:pt x="6060" y="24209"/>
                </a:cubicBezTo>
                <a:cubicBezTo>
                  <a:pt x="6858" y="24078"/>
                  <a:pt x="7656" y="23912"/>
                  <a:pt x="8430" y="23757"/>
                </a:cubicBezTo>
                <a:cubicBezTo>
                  <a:pt x="8799" y="23662"/>
                  <a:pt x="9180" y="23590"/>
                  <a:pt x="9561" y="23519"/>
                </a:cubicBezTo>
                <a:lnTo>
                  <a:pt x="10656" y="23483"/>
                </a:lnTo>
                <a:cubicBezTo>
                  <a:pt x="11519" y="23456"/>
                  <a:pt x="12398" y="23436"/>
                  <a:pt x="13309" y="23436"/>
                </a:cubicBezTo>
                <a:cubicBezTo>
                  <a:pt x="13969" y="23436"/>
                  <a:pt x="14647" y="23446"/>
                  <a:pt x="15347" y="23471"/>
                </a:cubicBezTo>
                <a:cubicBezTo>
                  <a:pt x="15355" y="23471"/>
                  <a:pt x="15363" y="23472"/>
                  <a:pt x="15371" y="23472"/>
                </a:cubicBezTo>
                <a:cubicBezTo>
                  <a:pt x="15706" y="23472"/>
                  <a:pt x="15991" y="23225"/>
                  <a:pt x="16026" y="22888"/>
                </a:cubicBezTo>
                <a:cubicBezTo>
                  <a:pt x="16073" y="22543"/>
                  <a:pt x="15847" y="22233"/>
                  <a:pt x="15514" y="22162"/>
                </a:cubicBezTo>
                <a:cubicBezTo>
                  <a:pt x="14434" y="21934"/>
                  <a:pt x="13458" y="21848"/>
                  <a:pt x="12571" y="21848"/>
                </a:cubicBezTo>
                <a:cubicBezTo>
                  <a:pt x="11366" y="21848"/>
                  <a:pt x="10325" y="22007"/>
                  <a:pt x="9406" y="22185"/>
                </a:cubicBezTo>
                <a:cubicBezTo>
                  <a:pt x="9087" y="22193"/>
                  <a:pt x="8781" y="22197"/>
                  <a:pt x="8486" y="22197"/>
                </a:cubicBezTo>
                <a:cubicBezTo>
                  <a:pt x="7386" y="22197"/>
                  <a:pt x="6448" y="22143"/>
                  <a:pt x="5584" y="22031"/>
                </a:cubicBezTo>
                <a:cubicBezTo>
                  <a:pt x="5370" y="21078"/>
                  <a:pt x="5132" y="20030"/>
                  <a:pt x="4822" y="19078"/>
                </a:cubicBezTo>
                <a:cubicBezTo>
                  <a:pt x="4731" y="18804"/>
                  <a:pt x="4475" y="18634"/>
                  <a:pt x="4195" y="18634"/>
                </a:cubicBezTo>
                <a:cubicBezTo>
                  <a:pt x="4147" y="18634"/>
                  <a:pt x="4097" y="18639"/>
                  <a:pt x="4048" y="18649"/>
                </a:cubicBezTo>
                <a:lnTo>
                  <a:pt x="4001" y="18661"/>
                </a:lnTo>
                <a:cubicBezTo>
                  <a:pt x="2810" y="16149"/>
                  <a:pt x="2298" y="12410"/>
                  <a:pt x="1976" y="10136"/>
                </a:cubicBezTo>
                <a:lnTo>
                  <a:pt x="1941" y="9791"/>
                </a:lnTo>
                <a:lnTo>
                  <a:pt x="1941" y="9791"/>
                </a:lnTo>
                <a:cubicBezTo>
                  <a:pt x="2489" y="10043"/>
                  <a:pt x="3004" y="10084"/>
                  <a:pt x="3479" y="10084"/>
                </a:cubicBezTo>
                <a:cubicBezTo>
                  <a:pt x="3633" y="10084"/>
                  <a:pt x="3783" y="10080"/>
                  <a:pt x="3929" y="10077"/>
                </a:cubicBezTo>
                <a:cubicBezTo>
                  <a:pt x="4106" y="10072"/>
                  <a:pt x="4281" y="10065"/>
                  <a:pt x="4460" y="10065"/>
                </a:cubicBezTo>
                <a:cubicBezTo>
                  <a:pt x="4760" y="10065"/>
                  <a:pt x="5069" y="10087"/>
                  <a:pt x="5405" y="10184"/>
                </a:cubicBezTo>
                <a:cubicBezTo>
                  <a:pt x="5779" y="10347"/>
                  <a:pt x="6127" y="10414"/>
                  <a:pt x="6448" y="10414"/>
                </a:cubicBezTo>
                <a:cubicBezTo>
                  <a:pt x="7345" y="10414"/>
                  <a:pt x="8040" y="9897"/>
                  <a:pt x="8549" y="9529"/>
                </a:cubicBezTo>
                <a:cubicBezTo>
                  <a:pt x="8704" y="9410"/>
                  <a:pt x="8858" y="9291"/>
                  <a:pt x="9025" y="9196"/>
                </a:cubicBezTo>
                <a:cubicBezTo>
                  <a:pt x="9287" y="9029"/>
                  <a:pt x="9394" y="8708"/>
                  <a:pt x="9299" y="8422"/>
                </a:cubicBezTo>
                <a:cubicBezTo>
                  <a:pt x="9214" y="8156"/>
                  <a:pt x="8977" y="7985"/>
                  <a:pt x="8708" y="7985"/>
                </a:cubicBezTo>
                <a:cubicBezTo>
                  <a:pt x="8675" y="7985"/>
                  <a:pt x="8642" y="7988"/>
                  <a:pt x="8608" y="7993"/>
                </a:cubicBezTo>
                <a:cubicBezTo>
                  <a:pt x="8144" y="8053"/>
                  <a:pt x="7680" y="8136"/>
                  <a:pt x="7215" y="8231"/>
                </a:cubicBezTo>
                <a:cubicBezTo>
                  <a:pt x="6506" y="8372"/>
                  <a:pt x="5829" y="8507"/>
                  <a:pt x="5155" y="8507"/>
                </a:cubicBezTo>
                <a:cubicBezTo>
                  <a:pt x="4008" y="8507"/>
                  <a:pt x="2870" y="8117"/>
                  <a:pt x="1595" y="6707"/>
                </a:cubicBezTo>
                <a:cubicBezTo>
                  <a:pt x="1560" y="6374"/>
                  <a:pt x="1500" y="5874"/>
                  <a:pt x="1488" y="5457"/>
                </a:cubicBezTo>
                <a:lnTo>
                  <a:pt x="1488" y="5457"/>
                </a:lnTo>
                <a:cubicBezTo>
                  <a:pt x="1798" y="5576"/>
                  <a:pt x="2131" y="5660"/>
                  <a:pt x="2477" y="5683"/>
                </a:cubicBezTo>
                <a:lnTo>
                  <a:pt x="3131" y="7362"/>
                </a:lnTo>
                <a:cubicBezTo>
                  <a:pt x="3227" y="7624"/>
                  <a:pt x="3453" y="7779"/>
                  <a:pt x="3727" y="7779"/>
                </a:cubicBezTo>
                <a:cubicBezTo>
                  <a:pt x="3989" y="7779"/>
                  <a:pt x="4227" y="7636"/>
                  <a:pt x="4334" y="7386"/>
                </a:cubicBezTo>
                <a:cubicBezTo>
                  <a:pt x="4468" y="7047"/>
                  <a:pt x="4714" y="6936"/>
                  <a:pt x="5294" y="6936"/>
                </a:cubicBezTo>
                <a:cubicBezTo>
                  <a:pt x="5489" y="6936"/>
                  <a:pt x="5722" y="6948"/>
                  <a:pt x="6001" y="6969"/>
                </a:cubicBezTo>
                <a:cubicBezTo>
                  <a:pt x="6246" y="6987"/>
                  <a:pt x="6499" y="7004"/>
                  <a:pt x="6753" y="7004"/>
                </a:cubicBezTo>
                <a:cubicBezTo>
                  <a:pt x="7364" y="7004"/>
                  <a:pt x="7974" y="6903"/>
                  <a:pt x="8453" y="6457"/>
                </a:cubicBezTo>
                <a:cubicBezTo>
                  <a:pt x="8918" y="6041"/>
                  <a:pt x="9144" y="5421"/>
                  <a:pt x="9168" y="4540"/>
                </a:cubicBezTo>
                <a:cubicBezTo>
                  <a:pt x="9168" y="4350"/>
                  <a:pt x="9096" y="4171"/>
                  <a:pt x="8942" y="4028"/>
                </a:cubicBezTo>
                <a:cubicBezTo>
                  <a:pt x="8823" y="3933"/>
                  <a:pt x="8644" y="3659"/>
                  <a:pt x="8513" y="3457"/>
                </a:cubicBezTo>
                <a:lnTo>
                  <a:pt x="8453" y="3350"/>
                </a:lnTo>
                <a:cubicBezTo>
                  <a:pt x="8430" y="3290"/>
                  <a:pt x="8394" y="3231"/>
                  <a:pt x="8346" y="3183"/>
                </a:cubicBezTo>
                <a:cubicBezTo>
                  <a:pt x="8311" y="3123"/>
                  <a:pt x="8275" y="3064"/>
                  <a:pt x="8227" y="3004"/>
                </a:cubicBezTo>
                <a:cubicBezTo>
                  <a:pt x="8489" y="2754"/>
                  <a:pt x="8727" y="2504"/>
                  <a:pt x="8965" y="2266"/>
                </a:cubicBezTo>
                <a:cubicBezTo>
                  <a:pt x="9227" y="1980"/>
                  <a:pt x="9513" y="1695"/>
                  <a:pt x="9775" y="1433"/>
                </a:cubicBezTo>
                <a:close/>
                <a:moveTo>
                  <a:pt x="9692" y="1"/>
                </a:moveTo>
                <a:cubicBezTo>
                  <a:pt x="9526" y="1"/>
                  <a:pt x="9362" y="62"/>
                  <a:pt x="9227" y="183"/>
                </a:cubicBezTo>
                <a:lnTo>
                  <a:pt x="8906" y="492"/>
                </a:lnTo>
                <a:cubicBezTo>
                  <a:pt x="8608" y="778"/>
                  <a:pt x="8323" y="1076"/>
                  <a:pt x="8025" y="1385"/>
                </a:cubicBezTo>
                <a:cubicBezTo>
                  <a:pt x="6584" y="2873"/>
                  <a:pt x="5096" y="4421"/>
                  <a:pt x="2989" y="4421"/>
                </a:cubicBezTo>
                <a:lnTo>
                  <a:pt x="2953" y="4421"/>
                </a:lnTo>
                <a:cubicBezTo>
                  <a:pt x="2346" y="4409"/>
                  <a:pt x="1786" y="4255"/>
                  <a:pt x="1250" y="3969"/>
                </a:cubicBezTo>
                <a:cubicBezTo>
                  <a:pt x="1164" y="3926"/>
                  <a:pt x="1066" y="3905"/>
                  <a:pt x="965" y="3905"/>
                </a:cubicBezTo>
                <a:cubicBezTo>
                  <a:pt x="897" y="3905"/>
                  <a:pt x="829" y="3914"/>
                  <a:pt x="762" y="3933"/>
                </a:cubicBezTo>
                <a:cubicBezTo>
                  <a:pt x="0" y="4136"/>
                  <a:pt x="95" y="5064"/>
                  <a:pt x="298" y="7064"/>
                </a:cubicBezTo>
                <a:cubicBezTo>
                  <a:pt x="310" y="7207"/>
                  <a:pt x="369" y="7338"/>
                  <a:pt x="464" y="7422"/>
                </a:cubicBezTo>
                <a:cubicBezTo>
                  <a:pt x="572" y="7553"/>
                  <a:pt x="691" y="7684"/>
                  <a:pt x="786" y="7803"/>
                </a:cubicBezTo>
                <a:cubicBezTo>
                  <a:pt x="548" y="7934"/>
                  <a:pt x="417" y="8184"/>
                  <a:pt x="452" y="8446"/>
                </a:cubicBezTo>
                <a:lnTo>
                  <a:pt x="655" y="10315"/>
                </a:lnTo>
                <a:cubicBezTo>
                  <a:pt x="1024" y="12994"/>
                  <a:pt x="1595" y="17042"/>
                  <a:pt x="3048" y="19745"/>
                </a:cubicBezTo>
                <a:cubicBezTo>
                  <a:pt x="3168" y="19965"/>
                  <a:pt x="3380" y="20092"/>
                  <a:pt x="3607" y="20092"/>
                </a:cubicBezTo>
                <a:cubicBezTo>
                  <a:pt x="3651" y="20092"/>
                  <a:pt x="3695" y="20087"/>
                  <a:pt x="3739" y="20078"/>
                </a:cubicBezTo>
                <a:cubicBezTo>
                  <a:pt x="3989" y="20971"/>
                  <a:pt x="4203" y="21923"/>
                  <a:pt x="4382" y="22757"/>
                </a:cubicBezTo>
                <a:cubicBezTo>
                  <a:pt x="4417" y="22959"/>
                  <a:pt x="4572" y="23138"/>
                  <a:pt x="4763" y="23221"/>
                </a:cubicBezTo>
                <a:cubicBezTo>
                  <a:pt x="4751" y="23233"/>
                  <a:pt x="4739" y="23257"/>
                  <a:pt x="4715" y="23281"/>
                </a:cubicBezTo>
                <a:cubicBezTo>
                  <a:pt x="4620" y="23424"/>
                  <a:pt x="4572" y="23614"/>
                  <a:pt x="4620" y="23793"/>
                </a:cubicBezTo>
                <a:cubicBezTo>
                  <a:pt x="4894" y="25067"/>
                  <a:pt x="5215" y="26364"/>
                  <a:pt x="5810" y="27150"/>
                </a:cubicBezTo>
                <a:cubicBezTo>
                  <a:pt x="6072" y="27591"/>
                  <a:pt x="6429" y="27877"/>
                  <a:pt x="6834" y="27984"/>
                </a:cubicBezTo>
                <a:cubicBezTo>
                  <a:pt x="6937" y="28006"/>
                  <a:pt x="7037" y="28016"/>
                  <a:pt x="7136" y="28016"/>
                </a:cubicBezTo>
                <a:cubicBezTo>
                  <a:pt x="7669" y="28016"/>
                  <a:pt x="8149" y="27721"/>
                  <a:pt x="8561" y="27460"/>
                </a:cubicBezTo>
                <a:cubicBezTo>
                  <a:pt x="8811" y="27293"/>
                  <a:pt x="9156" y="27091"/>
                  <a:pt x="9323" y="27091"/>
                </a:cubicBezTo>
                <a:cubicBezTo>
                  <a:pt x="10236" y="27427"/>
                  <a:pt x="11094" y="27549"/>
                  <a:pt x="11917" y="27549"/>
                </a:cubicBezTo>
                <a:cubicBezTo>
                  <a:pt x="13048" y="27549"/>
                  <a:pt x="14114" y="27318"/>
                  <a:pt x="15169" y="27091"/>
                </a:cubicBezTo>
                <a:cubicBezTo>
                  <a:pt x="16171" y="26868"/>
                  <a:pt x="17194" y="26635"/>
                  <a:pt x="18296" y="26635"/>
                </a:cubicBezTo>
                <a:cubicBezTo>
                  <a:pt x="18373" y="26635"/>
                  <a:pt x="18449" y="26636"/>
                  <a:pt x="18526" y="26638"/>
                </a:cubicBezTo>
                <a:cubicBezTo>
                  <a:pt x="21110" y="26567"/>
                  <a:pt x="22741" y="24817"/>
                  <a:pt x="24182" y="22888"/>
                </a:cubicBezTo>
                <a:cubicBezTo>
                  <a:pt x="24706" y="21995"/>
                  <a:pt x="25575" y="21364"/>
                  <a:pt x="26480" y="20697"/>
                </a:cubicBezTo>
                <a:cubicBezTo>
                  <a:pt x="27908" y="19661"/>
                  <a:pt x="29528" y="18471"/>
                  <a:pt x="29456" y="16101"/>
                </a:cubicBezTo>
                <a:cubicBezTo>
                  <a:pt x="29087" y="12660"/>
                  <a:pt x="22181" y="8434"/>
                  <a:pt x="19181" y="7457"/>
                </a:cubicBezTo>
                <a:lnTo>
                  <a:pt x="18193" y="6529"/>
                </a:lnTo>
                <a:cubicBezTo>
                  <a:pt x="18193" y="6517"/>
                  <a:pt x="18205" y="6481"/>
                  <a:pt x="18205" y="6469"/>
                </a:cubicBezTo>
                <a:cubicBezTo>
                  <a:pt x="18443" y="5612"/>
                  <a:pt x="17490" y="4719"/>
                  <a:pt x="14895" y="2576"/>
                </a:cubicBezTo>
                <a:cubicBezTo>
                  <a:pt x="14109" y="1921"/>
                  <a:pt x="13287" y="1230"/>
                  <a:pt x="12728" y="683"/>
                </a:cubicBezTo>
                <a:cubicBezTo>
                  <a:pt x="12633" y="587"/>
                  <a:pt x="12537" y="540"/>
                  <a:pt x="12418" y="504"/>
                </a:cubicBezTo>
                <a:cubicBezTo>
                  <a:pt x="12359" y="492"/>
                  <a:pt x="12299" y="492"/>
                  <a:pt x="12240" y="492"/>
                </a:cubicBezTo>
                <a:cubicBezTo>
                  <a:pt x="12061" y="504"/>
                  <a:pt x="11894" y="576"/>
                  <a:pt x="11775" y="707"/>
                </a:cubicBezTo>
                <a:cubicBezTo>
                  <a:pt x="11775" y="707"/>
                  <a:pt x="11742" y="719"/>
                  <a:pt x="11664" y="719"/>
                </a:cubicBezTo>
                <a:cubicBezTo>
                  <a:pt x="11467" y="719"/>
                  <a:pt x="10986" y="640"/>
                  <a:pt x="10025" y="87"/>
                </a:cubicBezTo>
                <a:cubicBezTo>
                  <a:pt x="9919" y="29"/>
                  <a:pt x="9805" y="1"/>
                  <a:pt x="96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" name="Google Shape;758;p32"/>
          <p:cNvGrpSpPr/>
          <p:nvPr/>
        </p:nvGrpSpPr>
        <p:grpSpPr>
          <a:xfrm rot="-7074468" flipH="1">
            <a:off x="7912662" y="1938030"/>
            <a:ext cx="1756976" cy="1267435"/>
            <a:chOff x="7192850" y="-246150"/>
            <a:chExt cx="1380250" cy="995675"/>
          </a:xfrm>
        </p:grpSpPr>
        <p:sp>
          <p:nvSpPr>
            <p:cNvPr id="759" name="Google Shape;759;p32"/>
            <p:cNvSpPr/>
            <p:nvPr/>
          </p:nvSpPr>
          <p:spPr>
            <a:xfrm>
              <a:off x="7861100" y="-77700"/>
              <a:ext cx="49425" cy="42025"/>
            </a:xfrm>
            <a:custGeom>
              <a:avLst/>
              <a:gdLst/>
              <a:ahLst/>
              <a:cxnLst/>
              <a:rect l="l" t="t" r="r" b="b"/>
              <a:pathLst>
                <a:path w="1977" h="1681" extrusionOk="0">
                  <a:moveTo>
                    <a:pt x="1215" y="275"/>
                  </a:moveTo>
                  <a:lnTo>
                    <a:pt x="1215" y="275"/>
                  </a:lnTo>
                  <a:cubicBezTo>
                    <a:pt x="1393" y="359"/>
                    <a:pt x="1500" y="418"/>
                    <a:pt x="1596" y="466"/>
                  </a:cubicBezTo>
                  <a:cubicBezTo>
                    <a:pt x="1488" y="418"/>
                    <a:pt x="1345" y="359"/>
                    <a:pt x="1215" y="275"/>
                  </a:cubicBezTo>
                  <a:close/>
                  <a:moveTo>
                    <a:pt x="1107" y="1388"/>
                  </a:moveTo>
                  <a:cubicBezTo>
                    <a:pt x="1141" y="1388"/>
                    <a:pt x="1175" y="1402"/>
                    <a:pt x="1203" y="1418"/>
                  </a:cubicBezTo>
                  <a:cubicBezTo>
                    <a:pt x="1247" y="1445"/>
                    <a:pt x="1292" y="1479"/>
                    <a:pt x="1342" y="1479"/>
                  </a:cubicBezTo>
                  <a:cubicBezTo>
                    <a:pt x="1358" y="1479"/>
                    <a:pt x="1375" y="1475"/>
                    <a:pt x="1393" y="1466"/>
                  </a:cubicBezTo>
                  <a:lnTo>
                    <a:pt x="1393" y="1466"/>
                  </a:lnTo>
                  <a:cubicBezTo>
                    <a:pt x="1383" y="1487"/>
                    <a:pt x="1364" y="1543"/>
                    <a:pt x="1359" y="1580"/>
                  </a:cubicBezTo>
                  <a:lnTo>
                    <a:pt x="1359" y="1580"/>
                  </a:lnTo>
                  <a:cubicBezTo>
                    <a:pt x="1290" y="1533"/>
                    <a:pt x="1212" y="1504"/>
                    <a:pt x="1136" y="1504"/>
                  </a:cubicBezTo>
                  <a:cubicBezTo>
                    <a:pt x="1098" y="1504"/>
                    <a:pt x="1060" y="1511"/>
                    <a:pt x="1024" y="1526"/>
                  </a:cubicBezTo>
                  <a:cubicBezTo>
                    <a:pt x="1024" y="1502"/>
                    <a:pt x="1000" y="1478"/>
                    <a:pt x="1000" y="1466"/>
                  </a:cubicBezTo>
                  <a:cubicBezTo>
                    <a:pt x="1026" y="1408"/>
                    <a:pt x="1066" y="1388"/>
                    <a:pt x="1107" y="1388"/>
                  </a:cubicBezTo>
                  <a:close/>
                  <a:moveTo>
                    <a:pt x="977" y="1"/>
                  </a:moveTo>
                  <a:cubicBezTo>
                    <a:pt x="868" y="1"/>
                    <a:pt x="752" y="43"/>
                    <a:pt x="643" y="85"/>
                  </a:cubicBezTo>
                  <a:cubicBezTo>
                    <a:pt x="464" y="180"/>
                    <a:pt x="191" y="144"/>
                    <a:pt x="83" y="347"/>
                  </a:cubicBezTo>
                  <a:cubicBezTo>
                    <a:pt x="0" y="537"/>
                    <a:pt x="298" y="930"/>
                    <a:pt x="453" y="1037"/>
                  </a:cubicBezTo>
                  <a:lnTo>
                    <a:pt x="512" y="1156"/>
                  </a:lnTo>
                  <a:cubicBezTo>
                    <a:pt x="507" y="1156"/>
                    <a:pt x="503" y="1155"/>
                    <a:pt x="499" y="1155"/>
                  </a:cubicBezTo>
                  <a:cubicBezTo>
                    <a:pt x="410" y="1155"/>
                    <a:pt x="610" y="1424"/>
                    <a:pt x="667" y="1561"/>
                  </a:cubicBezTo>
                  <a:cubicBezTo>
                    <a:pt x="672" y="1559"/>
                    <a:pt x="678" y="1557"/>
                    <a:pt x="685" y="1557"/>
                  </a:cubicBezTo>
                  <a:cubicBezTo>
                    <a:pt x="714" y="1557"/>
                    <a:pt x="762" y="1580"/>
                    <a:pt x="810" y="1657"/>
                  </a:cubicBezTo>
                  <a:cubicBezTo>
                    <a:pt x="834" y="1657"/>
                    <a:pt x="845" y="1645"/>
                    <a:pt x="845" y="1645"/>
                  </a:cubicBezTo>
                  <a:cubicBezTo>
                    <a:pt x="950" y="1605"/>
                    <a:pt x="1075" y="1559"/>
                    <a:pt x="1201" y="1559"/>
                  </a:cubicBezTo>
                  <a:cubicBezTo>
                    <a:pt x="1254" y="1559"/>
                    <a:pt x="1307" y="1567"/>
                    <a:pt x="1358" y="1587"/>
                  </a:cubicBezTo>
                  <a:lnTo>
                    <a:pt x="1358" y="1587"/>
                  </a:lnTo>
                  <a:cubicBezTo>
                    <a:pt x="1358" y="1591"/>
                    <a:pt x="1357" y="1594"/>
                    <a:pt x="1357" y="1597"/>
                  </a:cubicBezTo>
                  <a:cubicBezTo>
                    <a:pt x="1405" y="1609"/>
                    <a:pt x="1441" y="1645"/>
                    <a:pt x="1465" y="1680"/>
                  </a:cubicBezTo>
                  <a:cubicBezTo>
                    <a:pt x="1476" y="1680"/>
                    <a:pt x="1512" y="1645"/>
                    <a:pt x="1560" y="1561"/>
                  </a:cubicBezTo>
                  <a:cubicBezTo>
                    <a:pt x="1512" y="1299"/>
                    <a:pt x="1298" y="1287"/>
                    <a:pt x="1143" y="1228"/>
                  </a:cubicBezTo>
                  <a:cubicBezTo>
                    <a:pt x="1179" y="1228"/>
                    <a:pt x="1217" y="1219"/>
                    <a:pt x="1255" y="1219"/>
                  </a:cubicBezTo>
                  <a:cubicBezTo>
                    <a:pt x="1292" y="1219"/>
                    <a:pt x="1328" y="1228"/>
                    <a:pt x="1357" y="1264"/>
                  </a:cubicBezTo>
                  <a:cubicBezTo>
                    <a:pt x="1453" y="1347"/>
                    <a:pt x="1560" y="1347"/>
                    <a:pt x="1596" y="1466"/>
                  </a:cubicBezTo>
                  <a:lnTo>
                    <a:pt x="1596" y="1490"/>
                  </a:lnTo>
                  <a:cubicBezTo>
                    <a:pt x="1619" y="1454"/>
                    <a:pt x="1631" y="1418"/>
                    <a:pt x="1667" y="1383"/>
                  </a:cubicBezTo>
                  <a:cubicBezTo>
                    <a:pt x="1738" y="1240"/>
                    <a:pt x="1846" y="1037"/>
                    <a:pt x="1857" y="859"/>
                  </a:cubicBezTo>
                  <a:cubicBezTo>
                    <a:pt x="1846" y="859"/>
                    <a:pt x="1810" y="835"/>
                    <a:pt x="1810" y="835"/>
                  </a:cubicBezTo>
                  <a:cubicBezTo>
                    <a:pt x="1822" y="775"/>
                    <a:pt x="1857" y="704"/>
                    <a:pt x="1881" y="645"/>
                  </a:cubicBezTo>
                  <a:cubicBezTo>
                    <a:pt x="1798" y="573"/>
                    <a:pt x="1703" y="514"/>
                    <a:pt x="1596" y="466"/>
                  </a:cubicBezTo>
                  <a:lnTo>
                    <a:pt x="1596" y="466"/>
                  </a:lnTo>
                  <a:cubicBezTo>
                    <a:pt x="1703" y="514"/>
                    <a:pt x="1810" y="537"/>
                    <a:pt x="1917" y="585"/>
                  </a:cubicBezTo>
                  <a:cubicBezTo>
                    <a:pt x="1941" y="514"/>
                    <a:pt x="1977" y="454"/>
                    <a:pt x="1953" y="394"/>
                  </a:cubicBezTo>
                  <a:cubicBezTo>
                    <a:pt x="1953" y="275"/>
                    <a:pt x="1798" y="335"/>
                    <a:pt x="1738" y="287"/>
                  </a:cubicBezTo>
                  <a:cubicBezTo>
                    <a:pt x="1560" y="109"/>
                    <a:pt x="1322" y="109"/>
                    <a:pt x="1107" y="25"/>
                  </a:cubicBezTo>
                  <a:cubicBezTo>
                    <a:pt x="1066" y="8"/>
                    <a:pt x="102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7437525" y="264650"/>
              <a:ext cx="44975" cy="42275"/>
            </a:xfrm>
            <a:custGeom>
              <a:avLst/>
              <a:gdLst/>
              <a:ahLst/>
              <a:cxnLst/>
              <a:rect l="l" t="t" r="r" b="b"/>
              <a:pathLst>
                <a:path w="1799" h="1691" extrusionOk="0">
                  <a:moveTo>
                    <a:pt x="875" y="1"/>
                  </a:moveTo>
                  <a:cubicBezTo>
                    <a:pt x="764" y="1"/>
                    <a:pt x="657" y="48"/>
                    <a:pt x="572" y="95"/>
                  </a:cubicBezTo>
                  <a:cubicBezTo>
                    <a:pt x="405" y="190"/>
                    <a:pt x="167" y="143"/>
                    <a:pt x="72" y="309"/>
                  </a:cubicBezTo>
                  <a:cubicBezTo>
                    <a:pt x="0" y="500"/>
                    <a:pt x="239" y="905"/>
                    <a:pt x="381" y="1036"/>
                  </a:cubicBezTo>
                  <a:cubicBezTo>
                    <a:pt x="405" y="1071"/>
                    <a:pt x="417" y="1131"/>
                    <a:pt x="429" y="1167"/>
                  </a:cubicBezTo>
                  <a:cubicBezTo>
                    <a:pt x="422" y="1165"/>
                    <a:pt x="417" y="1164"/>
                    <a:pt x="412" y="1164"/>
                  </a:cubicBezTo>
                  <a:cubicBezTo>
                    <a:pt x="330" y="1164"/>
                    <a:pt x="491" y="1438"/>
                    <a:pt x="536" y="1595"/>
                  </a:cubicBezTo>
                  <a:cubicBezTo>
                    <a:pt x="546" y="1593"/>
                    <a:pt x="555" y="1591"/>
                    <a:pt x="564" y="1591"/>
                  </a:cubicBezTo>
                  <a:cubicBezTo>
                    <a:pt x="600" y="1591"/>
                    <a:pt x="636" y="1614"/>
                    <a:pt x="703" y="1690"/>
                  </a:cubicBezTo>
                  <a:cubicBezTo>
                    <a:pt x="715" y="1690"/>
                    <a:pt x="727" y="1667"/>
                    <a:pt x="739" y="1667"/>
                  </a:cubicBezTo>
                  <a:cubicBezTo>
                    <a:pt x="919" y="1610"/>
                    <a:pt x="1106" y="1530"/>
                    <a:pt x="1296" y="1530"/>
                  </a:cubicBezTo>
                  <a:cubicBezTo>
                    <a:pt x="1344" y="1530"/>
                    <a:pt x="1393" y="1535"/>
                    <a:pt x="1441" y="1548"/>
                  </a:cubicBezTo>
                  <a:cubicBezTo>
                    <a:pt x="1363" y="1515"/>
                    <a:pt x="1277" y="1496"/>
                    <a:pt x="1190" y="1496"/>
                  </a:cubicBezTo>
                  <a:cubicBezTo>
                    <a:pt x="1119" y="1496"/>
                    <a:pt x="1047" y="1509"/>
                    <a:pt x="977" y="1536"/>
                  </a:cubicBezTo>
                  <a:cubicBezTo>
                    <a:pt x="977" y="1524"/>
                    <a:pt x="977" y="1488"/>
                    <a:pt x="965" y="1476"/>
                  </a:cubicBezTo>
                  <a:cubicBezTo>
                    <a:pt x="1009" y="1414"/>
                    <a:pt x="1058" y="1394"/>
                    <a:pt x="1108" y="1394"/>
                  </a:cubicBezTo>
                  <a:cubicBezTo>
                    <a:pt x="1190" y="1394"/>
                    <a:pt x="1276" y="1445"/>
                    <a:pt x="1354" y="1445"/>
                  </a:cubicBezTo>
                  <a:cubicBezTo>
                    <a:pt x="1385" y="1445"/>
                    <a:pt x="1414" y="1437"/>
                    <a:pt x="1441" y="1417"/>
                  </a:cubicBezTo>
                  <a:lnTo>
                    <a:pt x="1441" y="1548"/>
                  </a:lnTo>
                  <a:cubicBezTo>
                    <a:pt x="1501" y="1571"/>
                    <a:pt x="1548" y="1595"/>
                    <a:pt x="1608" y="1631"/>
                  </a:cubicBezTo>
                  <a:cubicBezTo>
                    <a:pt x="1644" y="1631"/>
                    <a:pt x="1655" y="1571"/>
                    <a:pt x="1679" y="1488"/>
                  </a:cubicBezTo>
                  <a:cubicBezTo>
                    <a:pt x="1536" y="1238"/>
                    <a:pt x="1310" y="1274"/>
                    <a:pt x="1120" y="1238"/>
                  </a:cubicBezTo>
                  <a:cubicBezTo>
                    <a:pt x="1171" y="1238"/>
                    <a:pt x="1227" y="1220"/>
                    <a:pt x="1282" y="1220"/>
                  </a:cubicBezTo>
                  <a:cubicBezTo>
                    <a:pt x="1316" y="1220"/>
                    <a:pt x="1350" y="1227"/>
                    <a:pt x="1382" y="1250"/>
                  </a:cubicBezTo>
                  <a:cubicBezTo>
                    <a:pt x="1501" y="1309"/>
                    <a:pt x="1608" y="1286"/>
                    <a:pt x="1691" y="1393"/>
                  </a:cubicBezTo>
                  <a:lnTo>
                    <a:pt x="1715" y="1405"/>
                  </a:lnTo>
                  <a:cubicBezTo>
                    <a:pt x="1727" y="1369"/>
                    <a:pt x="1739" y="1333"/>
                    <a:pt x="1727" y="1298"/>
                  </a:cubicBezTo>
                  <a:cubicBezTo>
                    <a:pt x="1763" y="1119"/>
                    <a:pt x="1798" y="893"/>
                    <a:pt x="1763" y="714"/>
                  </a:cubicBezTo>
                  <a:lnTo>
                    <a:pt x="1715" y="714"/>
                  </a:lnTo>
                  <a:cubicBezTo>
                    <a:pt x="1715" y="643"/>
                    <a:pt x="1715" y="583"/>
                    <a:pt x="1727" y="512"/>
                  </a:cubicBezTo>
                  <a:cubicBezTo>
                    <a:pt x="1644" y="464"/>
                    <a:pt x="1548" y="440"/>
                    <a:pt x="1441" y="405"/>
                  </a:cubicBezTo>
                  <a:cubicBezTo>
                    <a:pt x="1322" y="393"/>
                    <a:pt x="1203" y="357"/>
                    <a:pt x="1072" y="285"/>
                  </a:cubicBezTo>
                  <a:lnTo>
                    <a:pt x="1072" y="285"/>
                  </a:lnTo>
                  <a:cubicBezTo>
                    <a:pt x="1203" y="333"/>
                    <a:pt x="1322" y="381"/>
                    <a:pt x="1441" y="405"/>
                  </a:cubicBezTo>
                  <a:cubicBezTo>
                    <a:pt x="1548" y="405"/>
                    <a:pt x="1644" y="416"/>
                    <a:pt x="1739" y="440"/>
                  </a:cubicBezTo>
                  <a:cubicBezTo>
                    <a:pt x="1763" y="345"/>
                    <a:pt x="1763" y="274"/>
                    <a:pt x="1739" y="226"/>
                  </a:cubicBezTo>
                  <a:cubicBezTo>
                    <a:pt x="1730" y="184"/>
                    <a:pt x="1706" y="173"/>
                    <a:pt x="1677" y="173"/>
                  </a:cubicBezTo>
                  <a:cubicBezTo>
                    <a:pt x="1644" y="173"/>
                    <a:pt x="1605" y="187"/>
                    <a:pt x="1572" y="187"/>
                  </a:cubicBezTo>
                  <a:cubicBezTo>
                    <a:pt x="1559" y="187"/>
                    <a:pt x="1547" y="185"/>
                    <a:pt x="1536" y="178"/>
                  </a:cubicBezTo>
                  <a:cubicBezTo>
                    <a:pt x="1358" y="47"/>
                    <a:pt x="1167" y="95"/>
                    <a:pt x="965" y="12"/>
                  </a:cubicBezTo>
                  <a:cubicBezTo>
                    <a:pt x="935" y="4"/>
                    <a:pt x="905" y="1"/>
                    <a:pt x="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7192850" y="395475"/>
              <a:ext cx="39025" cy="42425"/>
            </a:xfrm>
            <a:custGeom>
              <a:avLst/>
              <a:gdLst/>
              <a:ahLst/>
              <a:cxnLst/>
              <a:rect l="l" t="t" r="r" b="b"/>
              <a:pathLst>
                <a:path w="1561" h="1697" extrusionOk="0">
                  <a:moveTo>
                    <a:pt x="965" y="291"/>
                  </a:moveTo>
                  <a:lnTo>
                    <a:pt x="965" y="291"/>
                  </a:lnTo>
                  <a:cubicBezTo>
                    <a:pt x="1084" y="363"/>
                    <a:pt x="1167" y="410"/>
                    <a:pt x="1275" y="470"/>
                  </a:cubicBezTo>
                  <a:cubicBezTo>
                    <a:pt x="1167" y="446"/>
                    <a:pt x="1072" y="398"/>
                    <a:pt x="965" y="291"/>
                  </a:cubicBezTo>
                  <a:close/>
                  <a:moveTo>
                    <a:pt x="786" y="1530"/>
                  </a:moveTo>
                  <a:cubicBezTo>
                    <a:pt x="786" y="1541"/>
                    <a:pt x="798" y="1553"/>
                    <a:pt x="798" y="1553"/>
                  </a:cubicBezTo>
                  <a:cubicBezTo>
                    <a:pt x="786" y="1553"/>
                    <a:pt x="786" y="1541"/>
                    <a:pt x="786" y="1530"/>
                  </a:cubicBezTo>
                  <a:close/>
                  <a:moveTo>
                    <a:pt x="756" y="1"/>
                  </a:moveTo>
                  <a:cubicBezTo>
                    <a:pt x="682" y="1"/>
                    <a:pt x="607" y="25"/>
                    <a:pt x="536" y="53"/>
                  </a:cubicBezTo>
                  <a:cubicBezTo>
                    <a:pt x="382" y="125"/>
                    <a:pt x="155" y="41"/>
                    <a:pt x="72" y="220"/>
                  </a:cubicBezTo>
                  <a:cubicBezTo>
                    <a:pt x="1" y="386"/>
                    <a:pt x="215" y="815"/>
                    <a:pt x="334" y="946"/>
                  </a:cubicBezTo>
                  <a:cubicBezTo>
                    <a:pt x="358" y="982"/>
                    <a:pt x="370" y="1053"/>
                    <a:pt x="382" y="1077"/>
                  </a:cubicBezTo>
                  <a:cubicBezTo>
                    <a:pt x="376" y="1075"/>
                    <a:pt x="371" y="1074"/>
                    <a:pt x="366" y="1074"/>
                  </a:cubicBezTo>
                  <a:cubicBezTo>
                    <a:pt x="291" y="1074"/>
                    <a:pt x="432" y="1360"/>
                    <a:pt x="477" y="1518"/>
                  </a:cubicBezTo>
                  <a:cubicBezTo>
                    <a:pt x="482" y="1513"/>
                    <a:pt x="488" y="1510"/>
                    <a:pt x="494" y="1510"/>
                  </a:cubicBezTo>
                  <a:cubicBezTo>
                    <a:pt x="520" y="1510"/>
                    <a:pt x="558" y="1546"/>
                    <a:pt x="596" y="1613"/>
                  </a:cubicBezTo>
                  <a:lnTo>
                    <a:pt x="620" y="1613"/>
                  </a:lnTo>
                  <a:cubicBezTo>
                    <a:pt x="720" y="1597"/>
                    <a:pt x="821" y="1562"/>
                    <a:pt x="922" y="1562"/>
                  </a:cubicBezTo>
                  <a:cubicBezTo>
                    <a:pt x="976" y="1562"/>
                    <a:pt x="1030" y="1572"/>
                    <a:pt x="1084" y="1601"/>
                  </a:cubicBezTo>
                  <a:cubicBezTo>
                    <a:pt x="1015" y="1549"/>
                    <a:pt x="947" y="1510"/>
                    <a:pt x="874" y="1510"/>
                  </a:cubicBezTo>
                  <a:cubicBezTo>
                    <a:pt x="845" y="1510"/>
                    <a:pt x="816" y="1516"/>
                    <a:pt x="786" y="1529"/>
                  </a:cubicBezTo>
                  <a:lnTo>
                    <a:pt x="786" y="1458"/>
                  </a:lnTo>
                  <a:cubicBezTo>
                    <a:pt x="814" y="1412"/>
                    <a:pt x="840" y="1396"/>
                    <a:pt x="867" y="1396"/>
                  </a:cubicBezTo>
                  <a:cubicBezTo>
                    <a:pt x="930" y="1396"/>
                    <a:pt x="991" y="1486"/>
                    <a:pt x="1060" y="1486"/>
                  </a:cubicBezTo>
                  <a:cubicBezTo>
                    <a:pt x="1075" y="1486"/>
                    <a:pt x="1091" y="1481"/>
                    <a:pt x="1108" y="1470"/>
                  </a:cubicBezTo>
                  <a:lnTo>
                    <a:pt x="1108" y="1470"/>
                  </a:lnTo>
                  <a:cubicBezTo>
                    <a:pt x="1096" y="1494"/>
                    <a:pt x="1084" y="1577"/>
                    <a:pt x="1084" y="1601"/>
                  </a:cubicBezTo>
                  <a:cubicBezTo>
                    <a:pt x="1108" y="1613"/>
                    <a:pt x="1144" y="1649"/>
                    <a:pt x="1167" y="1696"/>
                  </a:cubicBezTo>
                  <a:cubicBezTo>
                    <a:pt x="1179" y="1696"/>
                    <a:pt x="1215" y="1637"/>
                    <a:pt x="1239" y="1553"/>
                  </a:cubicBezTo>
                  <a:cubicBezTo>
                    <a:pt x="1203" y="1303"/>
                    <a:pt x="1036" y="1291"/>
                    <a:pt x="905" y="1232"/>
                  </a:cubicBezTo>
                  <a:cubicBezTo>
                    <a:pt x="933" y="1232"/>
                    <a:pt x="965" y="1224"/>
                    <a:pt x="997" y="1224"/>
                  </a:cubicBezTo>
                  <a:cubicBezTo>
                    <a:pt x="1034" y="1224"/>
                    <a:pt x="1070" y="1235"/>
                    <a:pt x="1096" y="1279"/>
                  </a:cubicBezTo>
                  <a:cubicBezTo>
                    <a:pt x="1167" y="1351"/>
                    <a:pt x="1239" y="1339"/>
                    <a:pt x="1286" y="1458"/>
                  </a:cubicBezTo>
                  <a:lnTo>
                    <a:pt x="1286" y="1482"/>
                  </a:lnTo>
                  <a:cubicBezTo>
                    <a:pt x="1298" y="1434"/>
                    <a:pt x="1322" y="1410"/>
                    <a:pt x="1310" y="1375"/>
                  </a:cubicBezTo>
                  <a:cubicBezTo>
                    <a:pt x="1370" y="1220"/>
                    <a:pt x="1453" y="1006"/>
                    <a:pt x="1465" y="827"/>
                  </a:cubicBezTo>
                  <a:cubicBezTo>
                    <a:pt x="1453" y="815"/>
                    <a:pt x="1441" y="815"/>
                    <a:pt x="1441" y="815"/>
                  </a:cubicBezTo>
                  <a:cubicBezTo>
                    <a:pt x="1453" y="756"/>
                    <a:pt x="1465" y="684"/>
                    <a:pt x="1501" y="625"/>
                  </a:cubicBezTo>
                  <a:cubicBezTo>
                    <a:pt x="1429" y="565"/>
                    <a:pt x="1346" y="517"/>
                    <a:pt x="1275" y="470"/>
                  </a:cubicBezTo>
                  <a:lnTo>
                    <a:pt x="1275" y="470"/>
                  </a:lnTo>
                  <a:cubicBezTo>
                    <a:pt x="1346" y="506"/>
                    <a:pt x="1441" y="529"/>
                    <a:pt x="1513" y="565"/>
                  </a:cubicBezTo>
                  <a:cubicBezTo>
                    <a:pt x="1548" y="482"/>
                    <a:pt x="1560" y="422"/>
                    <a:pt x="1560" y="363"/>
                  </a:cubicBezTo>
                  <a:cubicBezTo>
                    <a:pt x="1560" y="315"/>
                    <a:pt x="1528" y="309"/>
                    <a:pt x="1489" y="309"/>
                  </a:cubicBezTo>
                  <a:cubicBezTo>
                    <a:pt x="1476" y="309"/>
                    <a:pt x="1462" y="310"/>
                    <a:pt x="1449" y="310"/>
                  </a:cubicBezTo>
                  <a:cubicBezTo>
                    <a:pt x="1423" y="310"/>
                    <a:pt x="1398" y="307"/>
                    <a:pt x="1382" y="291"/>
                  </a:cubicBezTo>
                  <a:cubicBezTo>
                    <a:pt x="1263" y="125"/>
                    <a:pt x="1072" y="148"/>
                    <a:pt x="905" y="41"/>
                  </a:cubicBezTo>
                  <a:cubicBezTo>
                    <a:pt x="857" y="12"/>
                    <a:pt x="807" y="1"/>
                    <a:pt x="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7690525" y="452950"/>
              <a:ext cx="50625" cy="42400"/>
            </a:xfrm>
            <a:custGeom>
              <a:avLst/>
              <a:gdLst/>
              <a:ahLst/>
              <a:cxnLst/>
              <a:rect l="l" t="t" r="r" b="b"/>
              <a:pathLst>
                <a:path w="2025" h="1696" extrusionOk="0">
                  <a:moveTo>
                    <a:pt x="1239" y="302"/>
                  </a:moveTo>
                  <a:lnTo>
                    <a:pt x="1239" y="302"/>
                  </a:lnTo>
                  <a:cubicBezTo>
                    <a:pt x="1382" y="362"/>
                    <a:pt x="1513" y="409"/>
                    <a:pt x="1656" y="445"/>
                  </a:cubicBezTo>
                  <a:cubicBezTo>
                    <a:pt x="1525" y="433"/>
                    <a:pt x="1370" y="385"/>
                    <a:pt x="1239" y="302"/>
                  </a:cubicBezTo>
                  <a:close/>
                  <a:moveTo>
                    <a:pt x="1096" y="1422"/>
                  </a:moveTo>
                  <a:cubicBezTo>
                    <a:pt x="1205" y="1422"/>
                    <a:pt x="1321" y="1498"/>
                    <a:pt x="1437" y="1498"/>
                  </a:cubicBezTo>
                  <a:cubicBezTo>
                    <a:pt x="1466" y="1498"/>
                    <a:pt x="1495" y="1493"/>
                    <a:pt x="1525" y="1481"/>
                  </a:cubicBezTo>
                  <a:lnTo>
                    <a:pt x="1525" y="1481"/>
                  </a:lnTo>
                  <a:cubicBezTo>
                    <a:pt x="1504" y="1501"/>
                    <a:pt x="1501" y="1557"/>
                    <a:pt x="1501" y="1595"/>
                  </a:cubicBezTo>
                  <a:lnTo>
                    <a:pt x="1501" y="1595"/>
                  </a:lnTo>
                  <a:cubicBezTo>
                    <a:pt x="1387" y="1546"/>
                    <a:pt x="1276" y="1519"/>
                    <a:pt x="1165" y="1519"/>
                  </a:cubicBezTo>
                  <a:cubicBezTo>
                    <a:pt x="1095" y="1519"/>
                    <a:pt x="1025" y="1530"/>
                    <a:pt x="953" y="1552"/>
                  </a:cubicBezTo>
                  <a:cubicBezTo>
                    <a:pt x="953" y="1540"/>
                    <a:pt x="953" y="1505"/>
                    <a:pt x="941" y="1493"/>
                  </a:cubicBezTo>
                  <a:cubicBezTo>
                    <a:pt x="991" y="1439"/>
                    <a:pt x="1043" y="1422"/>
                    <a:pt x="1096" y="1422"/>
                  </a:cubicBezTo>
                  <a:close/>
                  <a:moveTo>
                    <a:pt x="984" y="1"/>
                  </a:moveTo>
                  <a:cubicBezTo>
                    <a:pt x="883" y="1"/>
                    <a:pt x="784" y="36"/>
                    <a:pt x="679" y="76"/>
                  </a:cubicBezTo>
                  <a:cubicBezTo>
                    <a:pt x="489" y="183"/>
                    <a:pt x="239" y="88"/>
                    <a:pt x="108" y="266"/>
                  </a:cubicBezTo>
                  <a:cubicBezTo>
                    <a:pt x="1" y="445"/>
                    <a:pt x="191" y="885"/>
                    <a:pt x="358" y="1016"/>
                  </a:cubicBezTo>
                  <a:cubicBezTo>
                    <a:pt x="358" y="1040"/>
                    <a:pt x="370" y="1124"/>
                    <a:pt x="382" y="1147"/>
                  </a:cubicBezTo>
                  <a:cubicBezTo>
                    <a:pt x="377" y="1146"/>
                    <a:pt x="373" y="1146"/>
                    <a:pt x="369" y="1146"/>
                  </a:cubicBezTo>
                  <a:cubicBezTo>
                    <a:pt x="262" y="1146"/>
                    <a:pt x="406" y="1439"/>
                    <a:pt x="429" y="1600"/>
                  </a:cubicBezTo>
                  <a:cubicBezTo>
                    <a:pt x="441" y="1594"/>
                    <a:pt x="453" y="1591"/>
                    <a:pt x="466" y="1591"/>
                  </a:cubicBezTo>
                  <a:cubicBezTo>
                    <a:pt x="507" y="1591"/>
                    <a:pt x="554" y="1620"/>
                    <a:pt x="608" y="1683"/>
                  </a:cubicBezTo>
                  <a:cubicBezTo>
                    <a:pt x="608" y="1683"/>
                    <a:pt x="644" y="1671"/>
                    <a:pt x="656" y="1671"/>
                  </a:cubicBezTo>
                  <a:cubicBezTo>
                    <a:pt x="861" y="1628"/>
                    <a:pt x="1061" y="1567"/>
                    <a:pt x="1267" y="1567"/>
                  </a:cubicBezTo>
                  <a:cubicBezTo>
                    <a:pt x="1344" y="1567"/>
                    <a:pt x="1422" y="1576"/>
                    <a:pt x="1501" y="1597"/>
                  </a:cubicBezTo>
                  <a:lnTo>
                    <a:pt x="1501" y="1597"/>
                  </a:lnTo>
                  <a:cubicBezTo>
                    <a:pt x="1501" y="1602"/>
                    <a:pt x="1501" y="1607"/>
                    <a:pt x="1501" y="1612"/>
                  </a:cubicBezTo>
                  <a:cubicBezTo>
                    <a:pt x="1561" y="1624"/>
                    <a:pt x="1644" y="1659"/>
                    <a:pt x="1703" y="1695"/>
                  </a:cubicBezTo>
                  <a:cubicBezTo>
                    <a:pt x="1727" y="1695"/>
                    <a:pt x="1763" y="1636"/>
                    <a:pt x="1787" y="1564"/>
                  </a:cubicBezTo>
                  <a:cubicBezTo>
                    <a:pt x="1608" y="1314"/>
                    <a:pt x="1358" y="1314"/>
                    <a:pt x="1120" y="1266"/>
                  </a:cubicBezTo>
                  <a:cubicBezTo>
                    <a:pt x="1171" y="1266"/>
                    <a:pt x="1232" y="1253"/>
                    <a:pt x="1290" y="1253"/>
                  </a:cubicBezTo>
                  <a:cubicBezTo>
                    <a:pt x="1341" y="1253"/>
                    <a:pt x="1391" y="1263"/>
                    <a:pt x="1430" y="1302"/>
                  </a:cubicBezTo>
                  <a:cubicBezTo>
                    <a:pt x="1561" y="1374"/>
                    <a:pt x="1691" y="1338"/>
                    <a:pt x="1799" y="1457"/>
                  </a:cubicBezTo>
                  <a:lnTo>
                    <a:pt x="1811" y="1493"/>
                  </a:lnTo>
                  <a:cubicBezTo>
                    <a:pt x="1834" y="1445"/>
                    <a:pt x="1846" y="1421"/>
                    <a:pt x="1918" y="1362"/>
                  </a:cubicBezTo>
                  <a:cubicBezTo>
                    <a:pt x="1977" y="1195"/>
                    <a:pt x="2025" y="969"/>
                    <a:pt x="1989" y="790"/>
                  </a:cubicBezTo>
                  <a:lnTo>
                    <a:pt x="1953" y="790"/>
                  </a:lnTo>
                  <a:cubicBezTo>
                    <a:pt x="1953" y="719"/>
                    <a:pt x="1965" y="659"/>
                    <a:pt x="1977" y="588"/>
                  </a:cubicBezTo>
                  <a:cubicBezTo>
                    <a:pt x="1870" y="528"/>
                    <a:pt x="1763" y="493"/>
                    <a:pt x="1656" y="445"/>
                  </a:cubicBezTo>
                  <a:lnTo>
                    <a:pt x="1656" y="445"/>
                  </a:lnTo>
                  <a:cubicBezTo>
                    <a:pt x="1763" y="469"/>
                    <a:pt x="1870" y="481"/>
                    <a:pt x="1977" y="504"/>
                  </a:cubicBezTo>
                  <a:cubicBezTo>
                    <a:pt x="1989" y="421"/>
                    <a:pt x="1989" y="350"/>
                    <a:pt x="1977" y="302"/>
                  </a:cubicBezTo>
                  <a:cubicBezTo>
                    <a:pt x="1972" y="259"/>
                    <a:pt x="1948" y="248"/>
                    <a:pt x="1916" y="248"/>
                  </a:cubicBezTo>
                  <a:cubicBezTo>
                    <a:pt x="1888" y="248"/>
                    <a:pt x="1852" y="257"/>
                    <a:pt x="1820" y="257"/>
                  </a:cubicBezTo>
                  <a:cubicBezTo>
                    <a:pt x="1799" y="257"/>
                    <a:pt x="1779" y="254"/>
                    <a:pt x="1763" y="242"/>
                  </a:cubicBezTo>
                  <a:cubicBezTo>
                    <a:pt x="1561" y="88"/>
                    <a:pt x="1346" y="123"/>
                    <a:pt x="1132" y="28"/>
                  </a:cubicBezTo>
                  <a:cubicBezTo>
                    <a:pt x="1082" y="9"/>
                    <a:pt x="1033" y="1"/>
                    <a:pt x="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7954850" y="480825"/>
              <a:ext cx="56275" cy="49350"/>
            </a:xfrm>
            <a:custGeom>
              <a:avLst/>
              <a:gdLst/>
              <a:ahLst/>
              <a:cxnLst/>
              <a:rect l="l" t="t" r="r" b="b"/>
              <a:pathLst>
                <a:path w="2251" h="1974" extrusionOk="0">
                  <a:moveTo>
                    <a:pt x="1453" y="318"/>
                  </a:moveTo>
                  <a:lnTo>
                    <a:pt x="1453" y="318"/>
                  </a:lnTo>
                  <a:cubicBezTo>
                    <a:pt x="1322" y="366"/>
                    <a:pt x="1167" y="401"/>
                    <a:pt x="1013" y="401"/>
                  </a:cubicBezTo>
                  <a:cubicBezTo>
                    <a:pt x="1167" y="390"/>
                    <a:pt x="1310" y="342"/>
                    <a:pt x="1453" y="318"/>
                  </a:cubicBezTo>
                  <a:close/>
                  <a:moveTo>
                    <a:pt x="1405" y="1628"/>
                  </a:moveTo>
                  <a:cubicBezTo>
                    <a:pt x="1420" y="1635"/>
                    <a:pt x="1425" y="1642"/>
                    <a:pt x="1430" y="1644"/>
                  </a:cubicBezTo>
                  <a:lnTo>
                    <a:pt x="1430" y="1644"/>
                  </a:lnTo>
                  <a:cubicBezTo>
                    <a:pt x="1428" y="1644"/>
                    <a:pt x="1427" y="1645"/>
                    <a:pt x="1426" y="1645"/>
                  </a:cubicBezTo>
                  <a:cubicBezTo>
                    <a:pt x="1416" y="1645"/>
                    <a:pt x="1414" y="1636"/>
                    <a:pt x="1405" y="1628"/>
                  </a:cubicBezTo>
                  <a:close/>
                  <a:moveTo>
                    <a:pt x="1635" y="0"/>
                  </a:moveTo>
                  <a:cubicBezTo>
                    <a:pt x="1575" y="0"/>
                    <a:pt x="1510" y="92"/>
                    <a:pt x="1453" y="92"/>
                  </a:cubicBezTo>
                  <a:cubicBezTo>
                    <a:pt x="1443" y="91"/>
                    <a:pt x="1433" y="91"/>
                    <a:pt x="1423" y="91"/>
                  </a:cubicBezTo>
                  <a:cubicBezTo>
                    <a:pt x="1199" y="91"/>
                    <a:pt x="1027" y="213"/>
                    <a:pt x="810" y="247"/>
                  </a:cubicBezTo>
                  <a:cubicBezTo>
                    <a:pt x="655" y="270"/>
                    <a:pt x="548" y="378"/>
                    <a:pt x="441" y="497"/>
                  </a:cubicBezTo>
                  <a:cubicBezTo>
                    <a:pt x="310" y="675"/>
                    <a:pt x="60" y="723"/>
                    <a:pt x="12" y="925"/>
                  </a:cubicBezTo>
                  <a:cubicBezTo>
                    <a:pt x="1" y="1116"/>
                    <a:pt x="358" y="1437"/>
                    <a:pt x="560" y="1473"/>
                  </a:cubicBezTo>
                  <a:cubicBezTo>
                    <a:pt x="596" y="1509"/>
                    <a:pt x="632" y="1556"/>
                    <a:pt x="655" y="1580"/>
                  </a:cubicBezTo>
                  <a:cubicBezTo>
                    <a:pt x="501" y="1616"/>
                    <a:pt x="774" y="1830"/>
                    <a:pt x="870" y="1973"/>
                  </a:cubicBezTo>
                  <a:cubicBezTo>
                    <a:pt x="899" y="1944"/>
                    <a:pt x="936" y="1929"/>
                    <a:pt x="985" y="1929"/>
                  </a:cubicBezTo>
                  <a:cubicBezTo>
                    <a:pt x="1017" y="1929"/>
                    <a:pt x="1054" y="1935"/>
                    <a:pt x="1096" y="1949"/>
                  </a:cubicBezTo>
                  <a:lnTo>
                    <a:pt x="1144" y="1914"/>
                  </a:lnTo>
                  <a:cubicBezTo>
                    <a:pt x="1405" y="1687"/>
                    <a:pt x="1667" y="1449"/>
                    <a:pt x="1989" y="1330"/>
                  </a:cubicBezTo>
                  <a:lnTo>
                    <a:pt x="1989" y="1330"/>
                  </a:lnTo>
                  <a:cubicBezTo>
                    <a:pt x="1763" y="1390"/>
                    <a:pt x="1572" y="1473"/>
                    <a:pt x="1405" y="1628"/>
                  </a:cubicBezTo>
                  <a:cubicBezTo>
                    <a:pt x="1394" y="1592"/>
                    <a:pt x="1382" y="1580"/>
                    <a:pt x="1370" y="1568"/>
                  </a:cubicBezTo>
                  <a:cubicBezTo>
                    <a:pt x="1453" y="1294"/>
                    <a:pt x="1786" y="1402"/>
                    <a:pt x="1929" y="1211"/>
                  </a:cubicBezTo>
                  <a:lnTo>
                    <a:pt x="1989" y="1330"/>
                  </a:lnTo>
                  <a:cubicBezTo>
                    <a:pt x="2060" y="1306"/>
                    <a:pt x="2144" y="1294"/>
                    <a:pt x="2227" y="1283"/>
                  </a:cubicBezTo>
                  <a:cubicBezTo>
                    <a:pt x="2251" y="1271"/>
                    <a:pt x="2251" y="1211"/>
                    <a:pt x="2239" y="1116"/>
                  </a:cubicBezTo>
                  <a:cubicBezTo>
                    <a:pt x="2171" y="1095"/>
                    <a:pt x="2106" y="1086"/>
                    <a:pt x="2044" y="1086"/>
                  </a:cubicBezTo>
                  <a:cubicBezTo>
                    <a:pt x="1824" y="1086"/>
                    <a:pt x="1636" y="1196"/>
                    <a:pt x="1441" y="1271"/>
                  </a:cubicBezTo>
                  <a:cubicBezTo>
                    <a:pt x="1525" y="1211"/>
                    <a:pt x="1620" y="1116"/>
                    <a:pt x="1751" y="1116"/>
                  </a:cubicBezTo>
                  <a:cubicBezTo>
                    <a:pt x="1892" y="1096"/>
                    <a:pt x="1998" y="1025"/>
                    <a:pt x="2122" y="1025"/>
                  </a:cubicBezTo>
                  <a:cubicBezTo>
                    <a:pt x="2144" y="1025"/>
                    <a:pt x="2167" y="1027"/>
                    <a:pt x="2191" y="1032"/>
                  </a:cubicBezTo>
                  <a:lnTo>
                    <a:pt x="2227" y="1044"/>
                  </a:lnTo>
                  <a:cubicBezTo>
                    <a:pt x="2227" y="997"/>
                    <a:pt x="2215" y="973"/>
                    <a:pt x="2203" y="925"/>
                  </a:cubicBezTo>
                  <a:cubicBezTo>
                    <a:pt x="2156" y="759"/>
                    <a:pt x="2060" y="544"/>
                    <a:pt x="1929" y="425"/>
                  </a:cubicBezTo>
                  <a:cubicBezTo>
                    <a:pt x="1917" y="425"/>
                    <a:pt x="1882" y="437"/>
                    <a:pt x="1882" y="437"/>
                  </a:cubicBezTo>
                  <a:cubicBezTo>
                    <a:pt x="1858" y="378"/>
                    <a:pt x="1822" y="306"/>
                    <a:pt x="1798" y="247"/>
                  </a:cubicBezTo>
                  <a:cubicBezTo>
                    <a:pt x="1679" y="259"/>
                    <a:pt x="1572" y="282"/>
                    <a:pt x="1453" y="318"/>
                  </a:cubicBezTo>
                  <a:cubicBezTo>
                    <a:pt x="1572" y="270"/>
                    <a:pt x="1679" y="223"/>
                    <a:pt x="1786" y="187"/>
                  </a:cubicBezTo>
                  <a:cubicBezTo>
                    <a:pt x="1751" y="104"/>
                    <a:pt x="1727" y="44"/>
                    <a:pt x="1679" y="20"/>
                  </a:cubicBezTo>
                  <a:cubicBezTo>
                    <a:pt x="1665" y="6"/>
                    <a:pt x="1650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7548550" y="719125"/>
              <a:ext cx="34850" cy="30400"/>
            </a:xfrm>
            <a:custGeom>
              <a:avLst/>
              <a:gdLst/>
              <a:ahLst/>
              <a:cxnLst/>
              <a:rect l="l" t="t" r="r" b="b"/>
              <a:pathLst>
                <a:path w="1394" h="1216" extrusionOk="0">
                  <a:moveTo>
                    <a:pt x="1155" y="1097"/>
                  </a:moveTo>
                  <a:cubicBezTo>
                    <a:pt x="1167" y="1097"/>
                    <a:pt x="1191" y="1109"/>
                    <a:pt x="1191" y="1109"/>
                  </a:cubicBezTo>
                  <a:cubicBezTo>
                    <a:pt x="1191" y="1112"/>
                    <a:pt x="1189" y="1114"/>
                    <a:pt x="1186" y="1114"/>
                  </a:cubicBezTo>
                  <a:cubicBezTo>
                    <a:pt x="1178" y="1114"/>
                    <a:pt x="1164" y="1105"/>
                    <a:pt x="1155" y="1097"/>
                  </a:cubicBezTo>
                  <a:close/>
                  <a:moveTo>
                    <a:pt x="116" y="1"/>
                  </a:moveTo>
                  <a:cubicBezTo>
                    <a:pt x="89" y="1"/>
                    <a:pt x="96" y="37"/>
                    <a:pt x="96" y="73"/>
                  </a:cubicBezTo>
                  <a:cubicBezTo>
                    <a:pt x="120" y="144"/>
                    <a:pt x="1" y="73"/>
                    <a:pt x="72" y="192"/>
                  </a:cubicBezTo>
                  <a:cubicBezTo>
                    <a:pt x="143" y="299"/>
                    <a:pt x="489" y="621"/>
                    <a:pt x="620" y="728"/>
                  </a:cubicBezTo>
                  <a:lnTo>
                    <a:pt x="715" y="811"/>
                  </a:lnTo>
                  <a:cubicBezTo>
                    <a:pt x="711" y="810"/>
                    <a:pt x="708" y="810"/>
                    <a:pt x="705" y="810"/>
                  </a:cubicBezTo>
                  <a:cubicBezTo>
                    <a:pt x="656" y="810"/>
                    <a:pt x="899" y="1031"/>
                    <a:pt x="1013" y="1145"/>
                  </a:cubicBezTo>
                  <a:cubicBezTo>
                    <a:pt x="1013" y="1145"/>
                    <a:pt x="1048" y="1156"/>
                    <a:pt x="1132" y="1216"/>
                  </a:cubicBezTo>
                  <a:lnTo>
                    <a:pt x="1144" y="1204"/>
                  </a:lnTo>
                  <a:cubicBezTo>
                    <a:pt x="1203" y="1145"/>
                    <a:pt x="1203" y="1049"/>
                    <a:pt x="1298" y="1037"/>
                  </a:cubicBezTo>
                  <a:cubicBezTo>
                    <a:pt x="1215" y="1037"/>
                    <a:pt x="1167" y="1037"/>
                    <a:pt x="1155" y="1097"/>
                  </a:cubicBezTo>
                  <a:lnTo>
                    <a:pt x="1108" y="1049"/>
                  </a:lnTo>
                  <a:cubicBezTo>
                    <a:pt x="1075" y="989"/>
                    <a:pt x="1090" y="976"/>
                    <a:pt x="1118" y="976"/>
                  </a:cubicBezTo>
                  <a:cubicBezTo>
                    <a:pt x="1139" y="976"/>
                    <a:pt x="1169" y="983"/>
                    <a:pt x="1190" y="983"/>
                  </a:cubicBezTo>
                  <a:cubicBezTo>
                    <a:pt x="1212" y="983"/>
                    <a:pt x="1226" y="975"/>
                    <a:pt x="1215" y="942"/>
                  </a:cubicBezTo>
                  <a:lnTo>
                    <a:pt x="1215" y="942"/>
                  </a:lnTo>
                  <a:lnTo>
                    <a:pt x="1298" y="1037"/>
                  </a:lnTo>
                  <a:cubicBezTo>
                    <a:pt x="1334" y="1037"/>
                    <a:pt x="1358" y="1037"/>
                    <a:pt x="1394" y="1049"/>
                  </a:cubicBezTo>
                  <a:cubicBezTo>
                    <a:pt x="1394" y="1037"/>
                    <a:pt x="1370" y="990"/>
                    <a:pt x="1298" y="930"/>
                  </a:cubicBezTo>
                  <a:cubicBezTo>
                    <a:pt x="1186" y="864"/>
                    <a:pt x="1132" y="849"/>
                    <a:pt x="1090" y="849"/>
                  </a:cubicBezTo>
                  <a:cubicBezTo>
                    <a:pt x="1057" y="849"/>
                    <a:pt x="1031" y="859"/>
                    <a:pt x="989" y="859"/>
                  </a:cubicBezTo>
                  <a:cubicBezTo>
                    <a:pt x="997" y="850"/>
                    <a:pt x="1000" y="822"/>
                    <a:pt x="1029" y="822"/>
                  </a:cubicBezTo>
                  <a:cubicBezTo>
                    <a:pt x="1039" y="822"/>
                    <a:pt x="1053" y="826"/>
                    <a:pt x="1072" y="835"/>
                  </a:cubicBezTo>
                  <a:cubicBezTo>
                    <a:pt x="1088" y="840"/>
                    <a:pt x="1101" y="842"/>
                    <a:pt x="1111" y="842"/>
                  </a:cubicBezTo>
                  <a:cubicBezTo>
                    <a:pt x="1130" y="842"/>
                    <a:pt x="1143" y="837"/>
                    <a:pt x="1161" y="837"/>
                  </a:cubicBezTo>
                  <a:cubicBezTo>
                    <a:pt x="1177" y="837"/>
                    <a:pt x="1196" y="841"/>
                    <a:pt x="1227" y="859"/>
                  </a:cubicBezTo>
                  <a:lnTo>
                    <a:pt x="1239" y="871"/>
                  </a:lnTo>
                  <a:cubicBezTo>
                    <a:pt x="1227" y="847"/>
                    <a:pt x="1203" y="811"/>
                    <a:pt x="1191" y="799"/>
                  </a:cubicBezTo>
                  <a:cubicBezTo>
                    <a:pt x="1084" y="680"/>
                    <a:pt x="917" y="502"/>
                    <a:pt x="786" y="394"/>
                  </a:cubicBezTo>
                  <a:lnTo>
                    <a:pt x="632" y="252"/>
                  </a:lnTo>
                  <a:cubicBezTo>
                    <a:pt x="596" y="252"/>
                    <a:pt x="548" y="228"/>
                    <a:pt x="512" y="228"/>
                  </a:cubicBezTo>
                  <a:cubicBezTo>
                    <a:pt x="506" y="234"/>
                    <a:pt x="497" y="237"/>
                    <a:pt x="487" y="237"/>
                  </a:cubicBezTo>
                  <a:cubicBezTo>
                    <a:pt x="459" y="237"/>
                    <a:pt x="418" y="218"/>
                    <a:pt x="358" y="192"/>
                  </a:cubicBezTo>
                  <a:lnTo>
                    <a:pt x="358" y="192"/>
                  </a:lnTo>
                  <a:cubicBezTo>
                    <a:pt x="429" y="216"/>
                    <a:pt x="477" y="216"/>
                    <a:pt x="512" y="228"/>
                  </a:cubicBezTo>
                  <a:cubicBezTo>
                    <a:pt x="548" y="216"/>
                    <a:pt x="560" y="204"/>
                    <a:pt x="596" y="204"/>
                  </a:cubicBezTo>
                  <a:cubicBezTo>
                    <a:pt x="536" y="144"/>
                    <a:pt x="489" y="97"/>
                    <a:pt x="441" y="73"/>
                  </a:cubicBezTo>
                  <a:cubicBezTo>
                    <a:pt x="419" y="51"/>
                    <a:pt x="408" y="44"/>
                    <a:pt x="403" y="44"/>
                  </a:cubicBezTo>
                  <a:lnTo>
                    <a:pt x="403" y="44"/>
                  </a:lnTo>
                  <a:cubicBezTo>
                    <a:pt x="392" y="44"/>
                    <a:pt x="404" y="74"/>
                    <a:pt x="388" y="74"/>
                  </a:cubicBezTo>
                  <a:cubicBezTo>
                    <a:pt x="386" y="74"/>
                    <a:pt x="384" y="74"/>
                    <a:pt x="382" y="73"/>
                  </a:cubicBezTo>
                  <a:cubicBezTo>
                    <a:pt x="262" y="13"/>
                    <a:pt x="262" y="61"/>
                    <a:pt x="155" y="13"/>
                  </a:cubicBezTo>
                  <a:cubicBezTo>
                    <a:pt x="138" y="5"/>
                    <a:pt x="125" y="1"/>
                    <a:pt x="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8040875" y="242550"/>
              <a:ext cx="53300" cy="47100"/>
            </a:xfrm>
            <a:custGeom>
              <a:avLst/>
              <a:gdLst/>
              <a:ahLst/>
              <a:cxnLst/>
              <a:rect l="l" t="t" r="r" b="b"/>
              <a:pathLst>
                <a:path w="2132" h="1884" extrusionOk="0">
                  <a:moveTo>
                    <a:pt x="1072" y="324"/>
                  </a:moveTo>
                  <a:lnTo>
                    <a:pt x="1072" y="324"/>
                  </a:lnTo>
                  <a:cubicBezTo>
                    <a:pt x="989" y="384"/>
                    <a:pt x="882" y="443"/>
                    <a:pt x="739" y="455"/>
                  </a:cubicBezTo>
                  <a:cubicBezTo>
                    <a:pt x="858" y="431"/>
                    <a:pt x="977" y="384"/>
                    <a:pt x="1072" y="324"/>
                  </a:cubicBezTo>
                  <a:close/>
                  <a:moveTo>
                    <a:pt x="1453" y="1527"/>
                  </a:moveTo>
                  <a:cubicBezTo>
                    <a:pt x="1453" y="1530"/>
                    <a:pt x="1451" y="1532"/>
                    <a:pt x="1448" y="1532"/>
                  </a:cubicBezTo>
                  <a:cubicBezTo>
                    <a:pt x="1446" y="1532"/>
                    <a:pt x="1445" y="1531"/>
                    <a:pt x="1443" y="1531"/>
                  </a:cubicBezTo>
                  <a:lnTo>
                    <a:pt x="1443" y="1531"/>
                  </a:lnTo>
                  <a:cubicBezTo>
                    <a:pt x="1446" y="1530"/>
                    <a:pt x="1449" y="1529"/>
                    <a:pt x="1453" y="1527"/>
                  </a:cubicBezTo>
                  <a:close/>
                  <a:moveTo>
                    <a:pt x="1114" y="0"/>
                  </a:moveTo>
                  <a:cubicBezTo>
                    <a:pt x="1058" y="0"/>
                    <a:pt x="1050" y="100"/>
                    <a:pt x="1001" y="110"/>
                  </a:cubicBezTo>
                  <a:cubicBezTo>
                    <a:pt x="798" y="134"/>
                    <a:pt x="691" y="265"/>
                    <a:pt x="512" y="312"/>
                  </a:cubicBezTo>
                  <a:cubicBezTo>
                    <a:pt x="393" y="336"/>
                    <a:pt x="334" y="443"/>
                    <a:pt x="274" y="550"/>
                  </a:cubicBezTo>
                  <a:cubicBezTo>
                    <a:pt x="215" y="705"/>
                    <a:pt x="0" y="729"/>
                    <a:pt x="0" y="919"/>
                  </a:cubicBezTo>
                  <a:cubicBezTo>
                    <a:pt x="24" y="1098"/>
                    <a:pt x="393" y="1396"/>
                    <a:pt x="584" y="1443"/>
                  </a:cubicBezTo>
                  <a:lnTo>
                    <a:pt x="679" y="1527"/>
                  </a:lnTo>
                  <a:cubicBezTo>
                    <a:pt x="560" y="1562"/>
                    <a:pt x="834" y="1753"/>
                    <a:pt x="941" y="1884"/>
                  </a:cubicBezTo>
                  <a:cubicBezTo>
                    <a:pt x="970" y="1855"/>
                    <a:pt x="1003" y="1839"/>
                    <a:pt x="1051" y="1839"/>
                  </a:cubicBezTo>
                  <a:cubicBezTo>
                    <a:pt x="1083" y="1839"/>
                    <a:pt x="1120" y="1846"/>
                    <a:pt x="1167" y="1860"/>
                  </a:cubicBezTo>
                  <a:lnTo>
                    <a:pt x="1215" y="1812"/>
                  </a:lnTo>
                  <a:cubicBezTo>
                    <a:pt x="1453" y="1586"/>
                    <a:pt x="1608" y="1300"/>
                    <a:pt x="1894" y="1122"/>
                  </a:cubicBezTo>
                  <a:lnTo>
                    <a:pt x="1894" y="1122"/>
                  </a:lnTo>
                  <a:cubicBezTo>
                    <a:pt x="1703" y="1229"/>
                    <a:pt x="1536" y="1336"/>
                    <a:pt x="1417" y="1515"/>
                  </a:cubicBezTo>
                  <a:cubicBezTo>
                    <a:pt x="1405" y="1503"/>
                    <a:pt x="1393" y="1467"/>
                    <a:pt x="1370" y="1467"/>
                  </a:cubicBezTo>
                  <a:cubicBezTo>
                    <a:pt x="1405" y="1205"/>
                    <a:pt x="1751" y="1241"/>
                    <a:pt x="1822" y="1027"/>
                  </a:cubicBezTo>
                  <a:lnTo>
                    <a:pt x="1905" y="1110"/>
                  </a:lnTo>
                  <a:cubicBezTo>
                    <a:pt x="1965" y="1062"/>
                    <a:pt x="2048" y="1027"/>
                    <a:pt x="2120" y="991"/>
                  </a:cubicBezTo>
                  <a:cubicBezTo>
                    <a:pt x="2132" y="967"/>
                    <a:pt x="2120" y="908"/>
                    <a:pt x="2072" y="824"/>
                  </a:cubicBezTo>
                  <a:cubicBezTo>
                    <a:pt x="1751" y="824"/>
                    <a:pt x="1584" y="1027"/>
                    <a:pt x="1370" y="1146"/>
                  </a:cubicBezTo>
                  <a:cubicBezTo>
                    <a:pt x="1453" y="1086"/>
                    <a:pt x="1513" y="979"/>
                    <a:pt x="1632" y="943"/>
                  </a:cubicBezTo>
                  <a:cubicBezTo>
                    <a:pt x="1774" y="884"/>
                    <a:pt x="1834" y="765"/>
                    <a:pt x="2001" y="753"/>
                  </a:cubicBezTo>
                  <a:lnTo>
                    <a:pt x="2025" y="753"/>
                  </a:lnTo>
                  <a:cubicBezTo>
                    <a:pt x="2016" y="718"/>
                    <a:pt x="2001" y="696"/>
                    <a:pt x="1975" y="696"/>
                  </a:cubicBezTo>
                  <a:cubicBezTo>
                    <a:pt x="1965" y="696"/>
                    <a:pt x="1954" y="699"/>
                    <a:pt x="1941" y="705"/>
                  </a:cubicBezTo>
                  <a:cubicBezTo>
                    <a:pt x="1834" y="562"/>
                    <a:pt x="1691" y="384"/>
                    <a:pt x="1524" y="312"/>
                  </a:cubicBezTo>
                  <a:lnTo>
                    <a:pt x="1489" y="336"/>
                  </a:lnTo>
                  <a:cubicBezTo>
                    <a:pt x="1429" y="288"/>
                    <a:pt x="1393" y="229"/>
                    <a:pt x="1346" y="193"/>
                  </a:cubicBezTo>
                  <a:lnTo>
                    <a:pt x="1072" y="324"/>
                  </a:lnTo>
                  <a:lnTo>
                    <a:pt x="1298" y="146"/>
                  </a:lnTo>
                  <a:cubicBezTo>
                    <a:pt x="1251" y="86"/>
                    <a:pt x="1191" y="26"/>
                    <a:pt x="1155" y="15"/>
                  </a:cubicBezTo>
                  <a:cubicBezTo>
                    <a:pt x="1139" y="4"/>
                    <a:pt x="1126" y="0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8335250" y="285775"/>
              <a:ext cx="44075" cy="38525"/>
            </a:xfrm>
            <a:custGeom>
              <a:avLst/>
              <a:gdLst/>
              <a:ahLst/>
              <a:cxnLst/>
              <a:rect l="l" t="t" r="r" b="b"/>
              <a:pathLst>
                <a:path w="1763" h="1541" extrusionOk="0">
                  <a:moveTo>
                    <a:pt x="1126" y="1234"/>
                  </a:moveTo>
                  <a:cubicBezTo>
                    <a:pt x="1150" y="1234"/>
                    <a:pt x="1175" y="1236"/>
                    <a:pt x="1203" y="1238"/>
                  </a:cubicBezTo>
                  <a:cubicBezTo>
                    <a:pt x="1108" y="1238"/>
                    <a:pt x="1025" y="1250"/>
                    <a:pt x="953" y="1286"/>
                  </a:cubicBezTo>
                  <a:cubicBezTo>
                    <a:pt x="999" y="1250"/>
                    <a:pt x="1051" y="1234"/>
                    <a:pt x="1126" y="1234"/>
                  </a:cubicBezTo>
                  <a:close/>
                  <a:moveTo>
                    <a:pt x="608" y="0"/>
                  </a:moveTo>
                  <a:lnTo>
                    <a:pt x="584" y="36"/>
                  </a:lnTo>
                  <a:cubicBezTo>
                    <a:pt x="453" y="179"/>
                    <a:pt x="358" y="357"/>
                    <a:pt x="167" y="464"/>
                  </a:cubicBezTo>
                  <a:cubicBezTo>
                    <a:pt x="298" y="417"/>
                    <a:pt x="406" y="357"/>
                    <a:pt x="477" y="238"/>
                  </a:cubicBezTo>
                  <a:cubicBezTo>
                    <a:pt x="465" y="226"/>
                    <a:pt x="453" y="226"/>
                    <a:pt x="453" y="226"/>
                  </a:cubicBezTo>
                  <a:cubicBezTo>
                    <a:pt x="453" y="223"/>
                    <a:pt x="454" y="221"/>
                    <a:pt x="456" y="221"/>
                  </a:cubicBezTo>
                  <a:cubicBezTo>
                    <a:pt x="460" y="221"/>
                    <a:pt x="469" y="230"/>
                    <a:pt x="477" y="238"/>
                  </a:cubicBezTo>
                  <a:lnTo>
                    <a:pt x="525" y="286"/>
                  </a:lnTo>
                  <a:cubicBezTo>
                    <a:pt x="548" y="500"/>
                    <a:pt x="275" y="393"/>
                    <a:pt x="251" y="560"/>
                  </a:cubicBezTo>
                  <a:lnTo>
                    <a:pt x="167" y="464"/>
                  </a:lnTo>
                  <a:cubicBezTo>
                    <a:pt x="120" y="488"/>
                    <a:pt x="72" y="500"/>
                    <a:pt x="13" y="512"/>
                  </a:cubicBezTo>
                  <a:cubicBezTo>
                    <a:pt x="1" y="524"/>
                    <a:pt x="36" y="583"/>
                    <a:pt x="72" y="643"/>
                  </a:cubicBezTo>
                  <a:cubicBezTo>
                    <a:pt x="124" y="654"/>
                    <a:pt x="170" y="659"/>
                    <a:pt x="210" y="659"/>
                  </a:cubicBezTo>
                  <a:cubicBezTo>
                    <a:pt x="380" y="659"/>
                    <a:pt x="459" y="572"/>
                    <a:pt x="584" y="524"/>
                  </a:cubicBezTo>
                  <a:lnTo>
                    <a:pt x="584" y="524"/>
                  </a:lnTo>
                  <a:cubicBezTo>
                    <a:pt x="537" y="572"/>
                    <a:pt x="513" y="643"/>
                    <a:pt x="417" y="643"/>
                  </a:cubicBezTo>
                  <a:cubicBezTo>
                    <a:pt x="317" y="654"/>
                    <a:pt x="290" y="728"/>
                    <a:pt x="180" y="728"/>
                  </a:cubicBezTo>
                  <a:cubicBezTo>
                    <a:pt x="172" y="728"/>
                    <a:pt x="164" y="727"/>
                    <a:pt x="156" y="726"/>
                  </a:cubicBezTo>
                  <a:lnTo>
                    <a:pt x="120" y="726"/>
                  </a:lnTo>
                  <a:cubicBezTo>
                    <a:pt x="132" y="750"/>
                    <a:pt x="167" y="786"/>
                    <a:pt x="179" y="810"/>
                  </a:cubicBezTo>
                  <a:cubicBezTo>
                    <a:pt x="286" y="941"/>
                    <a:pt x="453" y="1119"/>
                    <a:pt x="596" y="1215"/>
                  </a:cubicBezTo>
                  <a:lnTo>
                    <a:pt x="608" y="1191"/>
                  </a:lnTo>
                  <a:lnTo>
                    <a:pt x="763" y="1345"/>
                  </a:lnTo>
                  <a:cubicBezTo>
                    <a:pt x="834" y="1334"/>
                    <a:pt x="894" y="1298"/>
                    <a:pt x="953" y="1286"/>
                  </a:cubicBezTo>
                  <a:lnTo>
                    <a:pt x="953" y="1286"/>
                  </a:lnTo>
                  <a:cubicBezTo>
                    <a:pt x="894" y="1310"/>
                    <a:pt x="846" y="1357"/>
                    <a:pt x="810" y="1393"/>
                  </a:cubicBezTo>
                  <a:cubicBezTo>
                    <a:pt x="870" y="1453"/>
                    <a:pt x="906" y="1488"/>
                    <a:pt x="953" y="1524"/>
                  </a:cubicBezTo>
                  <a:cubicBezTo>
                    <a:pt x="972" y="1536"/>
                    <a:pt x="986" y="1541"/>
                    <a:pt x="996" y="1541"/>
                  </a:cubicBezTo>
                  <a:cubicBezTo>
                    <a:pt x="1038" y="1541"/>
                    <a:pt x="1022" y="1465"/>
                    <a:pt x="1060" y="1465"/>
                  </a:cubicBezTo>
                  <a:cubicBezTo>
                    <a:pt x="1071" y="1465"/>
                    <a:pt x="1082" y="1466"/>
                    <a:pt x="1092" y="1466"/>
                  </a:cubicBezTo>
                  <a:cubicBezTo>
                    <a:pt x="1235" y="1466"/>
                    <a:pt x="1295" y="1393"/>
                    <a:pt x="1418" y="1393"/>
                  </a:cubicBezTo>
                  <a:cubicBezTo>
                    <a:pt x="1525" y="1393"/>
                    <a:pt x="1537" y="1310"/>
                    <a:pt x="1560" y="1238"/>
                  </a:cubicBezTo>
                  <a:cubicBezTo>
                    <a:pt x="1584" y="1119"/>
                    <a:pt x="1763" y="1131"/>
                    <a:pt x="1715" y="988"/>
                  </a:cubicBezTo>
                  <a:cubicBezTo>
                    <a:pt x="1668" y="834"/>
                    <a:pt x="1310" y="524"/>
                    <a:pt x="1144" y="453"/>
                  </a:cubicBezTo>
                  <a:lnTo>
                    <a:pt x="1060" y="357"/>
                  </a:lnTo>
                  <a:cubicBezTo>
                    <a:pt x="1144" y="357"/>
                    <a:pt x="894" y="143"/>
                    <a:pt x="775" y="24"/>
                  </a:cubicBezTo>
                  <a:cubicBezTo>
                    <a:pt x="770" y="34"/>
                    <a:pt x="757" y="40"/>
                    <a:pt x="736" y="40"/>
                  </a:cubicBezTo>
                  <a:cubicBezTo>
                    <a:pt x="707" y="40"/>
                    <a:pt x="664" y="28"/>
                    <a:pt x="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8279900" y="-246150"/>
              <a:ext cx="57750" cy="43200"/>
            </a:xfrm>
            <a:custGeom>
              <a:avLst/>
              <a:gdLst/>
              <a:ahLst/>
              <a:cxnLst/>
              <a:rect l="l" t="t" r="r" b="b"/>
              <a:pathLst>
                <a:path w="2310" h="1728" extrusionOk="0">
                  <a:moveTo>
                    <a:pt x="1453" y="1"/>
                  </a:moveTo>
                  <a:cubicBezTo>
                    <a:pt x="1441" y="1"/>
                    <a:pt x="1417" y="13"/>
                    <a:pt x="1393" y="13"/>
                  </a:cubicBezTo>
                  <a:cubicBezTo>
                    <a:pt x="1096" y="145"/>
                    <a:pt x="808" y="277"/>
                    <a:pt x="484" y="277"/>
                  </a:cubicBezTo>
                  <a:cubicBezTo>
                    <a:pt x="458" y="277"/>
                    <a:pt x="431" y="276"/>
                    <a:pt x="405" y="274"/>
                  </a:cubicBezTo>
                  <a:lnTo>
                    <a:pt x="405" y="274"/>
                  </a:lnTo>
                  <a:cubicBezTo>
                    <a:pt x="479" y="287"/>
                    <a:pt x="554" y="293"/>
                    <a:pt x="630" y="293"/>
                  </a:cubicBezTo>
                  <a:cubicBezTo>
                    <a:pt x="774" y="293"/>
                    <a:pt x="919" y="270"/>
                    <a:pt x="1060" y="215"/>
                  </a:cubicBezTo>
                  <a:cubicBezTo>
                    <a:pt x="1036" y="191"/>
                    <a:pt x="1036" y="179"/>
                    <a:pt x="1024" y="179"/>
                  </a:cubicBezTo>
                  <a:lnTo>
                    <a:pt x="1024" y="179"/>
                  </a:lnTo>
                  <a:cubicBezTo>
                    <a:pt x="1036" y="179"/>
                    <a:pt x="1060" y="191"/>
                    <a:pt x="1060" y="215"/>
                  </a:cubicBezTo>
                  <a:cubicBezTo>
                    <a:pt x="1060" y="227"/>
                    <a:pt x="1060" y="251"/>
                    <a:pt x="1072" y="274"/>
                  </a:cubicBezTo>
                  <a:cubicBezTo>
                    <a:pt x="998" y="367"/>
                    <a:pt x="912" y="389"/>
                    <a:pt x="822" y="389"/>
                  </a:cubicBezTo>
                  <a:cubicBezTo>
                    <a:pt x="736" y="389"/>
                    <a:pt x="646" y="368"/>
                    <a:pt x="561" y="368"/>
                  </a:cubicBezTo>
                  <a:cubicBezTo>
                    <a:pt x="506" y="368"/>
                    <a:pt x="454" y="377"/>
                    <a:pt x="405" y="405"/>
                  </a:cubicBezTo>
                  <a:cubicBezTo>
                    <a:pt x="405" y="370"/>
                    <a:pt x="381" y="298"/>
                    <a:pt x="381" y="274"/>
                  </a:cubicBezTo>
                  <a:cubicBezTo>
                    <a:pt x="310" y="274"/>
                    <a:pt x="226" y="251"/>
                    <a:pt x="143" y="227"/>
                  </a:cubicBezTo>
                  <a:cubicBezTo>
                    <a:pt x="119" y="227"/>
                    <a:pt x="107" y="298"/>
                    <a:pt x="72" y="370"/>
                  </a:cubicBezTo>
                  <a:cubicBezTo>
                    <a:pt x="238" y="528"/>
                    <a:pt x="426" y="555"/>
                    <a:pt x="614" y="555"/>
                  </a:cubicBezTo>
                  <a:cubicBezTo>
                    <a:pt x="708" y="555"/>
                    <a:pt x="802" y="548"/>
                    <a:pt x="893" y="548"/>
                  </a:cubicBezTo>
                  <a:cubicBezTo>
                    <a:pt x="818" y="573"/>
                    <a:pt x="732" y="604"/>
                    <a:pt x="646" y="604"/>
                  </a:cubicBezTo>
                  <a:cubicBezTo>
                    <a:pt x="609" y="604"/>
                    <a:pt x="572" y="598"/>
                    <a:pt x="536" y="584"/>
                  </a:cubicBezTo>
                  <a:cubicBezTo>
                    <a:pt x="357" y="536"/>
                    <a:pt x="226" y="584"/>
                    <a:pt x="72" y="477"/>
                  </a:cubicBezTo>
                  <a:lnTo>
                    <a:pt x="48" y="465"/>
                  </a:lnTo>
                  <a:cubicBezTo>
                    <a:pt x="24" y="489"/>
                    <a:pt x="24" y="536"/>
                    <a:pt x="48" y="536"/>
                  </a:cubicBezTo>
                  <a:cubicBezTo>
                    <a:pt x="12" y="715"/>
                    <a:pt x="0" y="953"/>
                    <a:pt x="72" y="1120"/>
                  </a:cubicBezTo>
                  <a:lnTo>
                    <a:pt x="131" y="1120"/>
                  </a:lnTo>
                  <a:lnTo>
                    <a:pt x="131" y="1322"/>
                  </a:lnTo>
                  <a:cubicBezTo>
                    <a:pt x="250" y="1358"/>
                    <a:pt x="369" y="1382"/>
                    <a:pt x="512" y="1406"/>
                  </a:cubicBezTo>
                  <a:cubicBezTo>
                    <a:pt x="667" y="1406"/>
                    <a:pt x="834" y="1417"/>
                    <a:pt x="1000" y="1477"/>
                  </a:cubicBezTo>
                  <a:cubicBezTo>
                    <a:pt x="822" y="1441"/>
                    <a:pt x="667" y="1417"/>
                    <a:pt x="512" y="1406"/>
                  </a:cubicBezTo>
                  <a:cubicBezTo>
                    <a:pt x="417" y="1406"/>
                    <a:pt x="332" y="1411"/>
                    <a:pt x="248" y="1411"/>
                  </a:cubicBezTo>
                  <a:cubicBezTo>
                    <a:pt x="205" y="1411"/>
                    <a:pt x="163" y="1410"/>
                    <a:pt x="119" y="1406"/>
                  </a:cubicBezTo>
                  <a:lnTo>
                    <a:pt x="119" y="1406"/>
                  </a:lnTo>
                  <a:cubicBezTo>
                    <a:pt x="119" y="1477"/>
                    <a:pt x="119" y="1548"/>
                    <a:pt x="155" y="1596"/>
                  </a:cubicBezTo>
                  <a:cubicBezTo>
                    <a:pt x="166" y="1623"/>
                    <a:pt x="190" y="1631"/>
                    <a:pt x="218" y="1631"/>
                  </a:cubicBezTo>
                  <a:cubicBezTo>
                    <a:pt x="270" y="1631"/>
                    <a:pt x="339" y="1604"/>
                    <a:pt x="389" y="1604"/>
                  </a:cubicBezTo>
                  <a:cubicBezTo>
                    <a:pt x="399" y="1604"/>
                    <a:pt x="409" y="1605"/>
                    <a:pt x="417" y="1608"/>
                  </a:cubicBezTo>
                  <a:cubicBezTo>
                    <a:pt x="643" y="1727"/>
                    <a:pt x="893" y="1668"/>
                    <a:pt x="1131" y="1715"/>
                  </a:cubicBezTo>
                  <a:cubicBezTo>
                    <a:pt x="1155" y="1718"/>
                    <a:pt x="1178" y="1720"/>
                    <a:pt x="1202" y="1720"/>
                  </a:cubicBezTo>
                  <a:cubicBezTo>
                    <a:pt x="1354" y="1720"/>
                    <a:pt x="1495" y="1656"/>
                    <a:pt x="1619" y="1584"/>
                  </a:cubicBezTo>
                  <a:cubicBezTo>
                    <a:pt x="1810" y="1441"/>
                    <a:pt x="2096" y="1489"/>
                    <a:pt x="2215" y="1287"/>
                  </a:cubicBezTo>
                  <a:cubicBezTo>
                    <a:pt x="2310" y="1084"/>
                    <a:pt x="2036" y="703"/>
                    <a:pt x="1846" y="596"/>
                  </a:cubicBezTo>
                  <a:lnTo>
                    <a:pt x="1786" y="477"/>
                  </a:lnTo>
                  <a:lnTo>
                    <a:pt x="1786" y="477"/>
                  </a:lnTo>
                  <a:cubicBezTo>
                    <a:pt x="1789" y="477"/>
                    <a:pt x="1792" y="477"/>
                    <a:pt x="1795" y="477"/>
                  </a:cubicBezTo>
                  <a:cubicBezTo>
                    <a:pt x="1921" y="477"/>
                    <a:pt x="1737" y="211"/>
                    <a:pt x="1679" y="48"/>
                  </a:cubicBezTo>
                  <a:cubicBezTo>
                    <a:pt x="1657" y="57"/>
                    <a:pt x="1634" y="63"/>
                    <a:pt x="1608" y="63"/>
                  </a:cubicBezTo>
                  <a:cubicBezTo>
                    <a:pt x="1564" y="63"/>
                    <a:pt x="1513" y="46"/>
                    <a:pt x="1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8546000" y="602025"/>
              <a:ext cx="27100" cy="40350"/>
            </a:xfrm>
            <a:custGeom>
              <a:avLst/>
              <a:gdLst/>
              <a:ahLst/>
              <a:cxnLst/>
              <a:rect l="l" t="t" r="r" b="b"/>
              <a:pathLst>
                <a:path w="1084" h="1614" extrusionOk="0">
                  <a:moveTo>
                    <a:pt x="679" y="316"/>
                  </a:moveTo>
                  <a:lnTo>
                    <a:pt x="679" y="316"/>
                  </a:lnTo>
                  <a:cubicBezTo>
                    <a:pt x="727" y="399"/>
                    <a:pt x="774" y="471"/>
                    <a:pt x="810" y="530"/>
                  </a:cubicBezTo>
                  <a:cubicBezTo>
                    <a:pt x="774" y="483"/>
                    <a:pt x="727" y="423"/>
                    <a:pt x="679" y="316"/>
                  </a:cubicBezTo>
                  <a:close/>
                  <a:moveTo>
                    <a:pt x="373" y="1417"/>
                  </a:moveTo>
                  <a:lnTo>
                    <a:pt x="373" y="1417"/>
                  </a:lnTo>
                  <a:cubicBezTo>
                    <a:pt x="368" y="1424"/>
                    <a:pt x="363" y="1430"/>
                    <a:pt x="358" y="1435"/>
                  </a:cubicBezTo>
                  <a:lnTo>
                    <a:pt x="369" y="1423"/>
                  </a:lnTo>
                  <a:cubicBezTo>
                    <a:pt x="371" y="1421"/>
                    <a:pt x="372" y="1419"/>
                    <a:pt x="373" y="1417"/>
                  </a:cubicBezTo>
                  <a:close/>
                  <a:moveTo>
                    <a:pt x="540" y="1"/>
                  </a:moveTo>
                  <a:cubicBezTo>
                    <a:pt x="501" y="1"/>
                    <a:pt x="463" y="9"/>
                    <a:pt x="429" y="18"/>
                  </a:cubicBezTo>
                  <a:cubicBezTo>
                    <a:pt x="400" y="33"/>
                    <a:pt x="369" y="37"/>
                    <a:pt x="337" y="37"/>
                  </a:cubicBezTo>
                  <a:cubicBezTo>
                    <a:pt x="300" y="37"/>
                    <a:pt x="263" y="32"/>
                    <a:pt x="227" y="32"/>
                  </a:cubicBezTo>
                  <a:cubicBezTo>
                    <a:pt x="167" y="32"/>
                    <a:pt x="111" y="46"/>
                    <a:pt x="72" y="125"/>
                  </a:cubicBezTo>
                  <a:cubicBezTo>
                    <a:pt x="0" y="280"/>
                    <a:pt x="131" y="756"/>
                    <a:pt x="179" y="899"/>
                  </a:cubicBezTo>
                  <a:cubicBezTo>
                    <a:pt x="179" y="935"/>
                    <a:pt x="191" y="995"/>
                    <a:pt x="191" y="1018"/>
                  </a:cubicBezTo>
                  <a:cubicBezTo>
                    <a:pt x="187" y="1015"/>
                    <a:pt x="184" y="1013"/>
                    <a:pt x="182" y="1013"/>
                  </a:cubicBezTo>
                  <a:cubicBezTo>
                    <a:pt x="152" y="1013"/>
                    <a:pt x="204" y="1280"/>
                    <a:pt x="215" y="1423"/>
                  </a:cubicBezTo>
                  <a:cubicBezTo>
                    <a:pt x="215" y="1423"/>
                    <a:pt x="238" y="1447"/>
                    <a:pt x="238" y="1542"/>
                  </a:cubicBezTo>
                  <a:cubicBezTo>
                    <a:pt x="238" y="1542"/>
                    <a:pt x="254" y="1516"/>
                    <a:pt x="261" y="1516"/>
                  </a:cubicBezTo>
                  <a:cubicBezTo>
                    <a:pt x="265" y="1516"/>
                    <a:pt x="266" y="1522"/>
                    <a:pt x="262" y="1542"/>
                  </a:cubicBezTo>
                  <a:lnTo>
                    <a:pt x="262" y="1542"/>
                  </a:lnTo>
                  <a:cubicBezTo>
                    <a:pt x="271" y="1499"/>
                    <a:pt x="267" y="1469"/>
                    <a:pt x="260" y="1469"/>
                  </a:cubicBezTo>
                  <a:cubicBezTo>
                    <a:pt x="257" y="1469"/>
                    <a:pt x="254" y="1473"/>
                    <a:pt x="250" y="1483"/>
                  </a:cubicBezTo>
                  <a:cubicBezTo>
                    <a:pt x="250" y="1471"/>
                    <a:pt x="262" y="1435"/>
                    <a:pt x="262" y="1423"/>
                  </a:cubicBezTo>
                  <a:cubicBezTo>
                    <a:pt x="277" y="1383"/>
                    <a:pt x="285" y="1368"/>
                    <a:pt x="290" y="1368"/>
                  </a:cubicBezTo>
                  <a:cubicBezTo>
                    <a:pt x="301" y="1368"/>
                    <a:pt x="292" y="1456"/>
                    <a:pt x="306" y="1456"/>
                  </a:cubicBezTo>
                  <a:cubicBezTo>
                    <a:pt x="309" y="1456"/>
                    <a:pt x="314" y="1450"/>
                    <a:pt x="322" y="1435"/>
                  </a:cubicBezTo>
                  <a:lnTo>
                    <a:pt x="322" y="1435"/>
                  </a:lnTo>
                  <a:lnTo>
                    <a:pt x="262" y="1554"/>
                  </a:lnTo>
                  <a:cubicBezTo>
                    <a:pt x="262" y="1560"/>
                    <a:pt x="259" y="1569"/>
                    <a:pt x="255" y="1579"/>
                  </a:cubicBezTo>
                  <a:lnTo>
                    <a:pt x="255" y="1579"/>
                  </a:lnTo>
                  <a:cubicBezTo>
                    <a:pt x="267" y="1556"/>
                    <a:pt x="285" y="1525"/>
                    <a:pt x="310" y="1495"/>
                  </a:cubicBezTo>
                  <a:cubicBezTo>
                    <a:pt x="429" y="1304"/>
                    <a:pt x="358" y="1292"/>
                    <a:pt x="334" y="1233"/>
                  </a:cubicBezTo>
                  <a:cubicBezTo>
                    <a:pt x="346" y="1233"/>
                    <a:pt x="361" y="1224"/>
                    <a:pt x="371" y="1224"/>
                  </a:cubicBezTo>
                  <a:cubicBezTo>
                    <a:pt x="381" y="1224"/>
                    <a:pt x="387" y="1233"/>
                    <a:pt x="381" y="1268"/>
                  </a:cubicBezTo>
                  <a:cubicBezTo>
                    <a:pt x="381" y="1350"/>
                    <a:pt x="415" y="1329"/>
                    <a:pt x="373" y="1417"/>
                  </a:cubicBezTo>
                  <a:lnTo>
                    <a:pt x="373" y="1417"/>
                  </a:lnTo>
                  <a:cubicBezTo>
                    <a:pt x="389" y="1394"/>
                    <a:pt x="404" y="1365"/>
                    <a:pt x="441" y="1328"/>
                  </a:cubicBezTo>
                  <a:cubicBezTo>
                    <a:pt x="548" y="1197"/>
                    <a:pt x="715" y="1018"/>
                    <a:pt x="798" y="876"/>
                  </a:cubicBezTo>
                  <a:lnTo>
                    <a:pt x="786" y="852"/>
                  </a:lnTo>
                  <a:cubicBezTo>
                    <a:pt x="810" y="816"/>
                    <a:pt x="858" y="756"/>
                    <a:pt x="905" y="697"/>
                  </a:cubicBezTo>
                  <a:cubicBezTo>
                    <a:pt x="870" y="637"/>
                    <a:pt x="846" y="578"/>
                    <a:pt x="810" y="530"/>
                  </a:cubicBezTo>
                  <a:lnTo>
                    <a:pt x="810" y="530"/>
                  </a:lnTo>
                  <a:cubicBezTo>
                    <a:pt x="846" y="554"/>
                    <a:pt x="893" y="590"/>
                    <a:pt x="929" y="637"/>
                  </a:cubicBezTo>
                  <a:cubicBezTo>
                    <a:pt x="977" y="578"/>
                    <a:pt x="1024" y="518"/>
                    <a:pt x="1036" y="471"/>
                  </a:cubicBezTo>
                  <a:cubicBezTo>
                    <a:pt x="1084" y="375"/>
                    <a:pt x="965" y="423"/>
                    <a:pt x="953" y="375"/>
                  </a:cubicBezTo>
                  <a:cubicBezTo>
                    <a:pt x="917" y="221"/>
                    <a:pt x="786" y="185"/>
                    <a:pt x="691" y="66"/>
                  </a:cubicBezTo>
                  <a:cubicBezTo>
                    <a:pt x="649" y="17"/>
                    <a:pt x="594" y="1"/>
                    <a:pt x="540" y="1"/>
                  </a:cubicBezTo>
                  <a:close/>
                  <a:moveTo>
                    <a:pt x="255" y="1579"/>
                  </a:moveTo>
                  <a:lnTo>
                    <a:pt x="255" y="1579"/>
                  </a:lnTo>
                  <a:cubicBezTo>
                    <a:pt x="244" y="1600"/>
                    <a:pt x="238" y="1614"/>
                    <a:pt x="238" y="1614"/>
                  </a:cubicBezTo>
                  <a:cubicBezTo>
                    <a:pt x="245" y="1601"/>
                    <a:pt x="251" y="1589"/>
                    <a:pt x="255" y="15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8526650" y="51800"/>
              <a:ext cx="40200" cy="34275"/>
            </a:xfrm>
            <a:custGeom>
              <a:avLst/>
              <a:gdLst/>
              <a:ahLst/>
              <a:cxnLst/>
              <a:rect l="l" t="t" r="r" b="b"/>
              <a:pathLst>
                <a:path w="1608" h="1371" extrusionOk="0">
                  <a:moveTo>
                    <a:pt x="1018" y="1118"/>
                  </a:moveTo>
                  <a:cubicBezTo>
                    <a:pt x="1049" y="1118"/>
                    <a:pt x="1086" y="1122"/>
                    <a:pt x="1132" y="1132"/>
                  </a:cubicBezTo>
                  <a:cubicBezTo>
                    <a:pt x="1090" y="1126"/>
                    <a:pt x="1051" y="1123"/>
                    <a:pt x="1015" y="1123"/>
                  </a:cubicBezTo>
                  <a:cubicBezTo>
                    <a:pt x="980" y="1123"/>
                    <a:pt x="947" y="1126"/>
                    <a:pt x="917" y="1132"/>
                  </a:cubicBezTo>
                  <a:cubicBezTo>
                    <a:pt x="945" y="1125"/>
                    <a:pt x="976" y="1118"/>
                    <a:pt x="1018" y="1118"/>
                  </a:cubicBezTo>
                  <a:close/>
                  <a:moveTo>
                    <a:pt x="453" y="1"/>
                  </a:moveTo>
                  <a:lnTo>
                    <a:pt x="441" y="13"/>
                  </a:lnTo>
                  <a:cubicBezTo>
                    <a:pt x="334" y="120"/>
                    <a:pt x="274" y="275"/>
                    <a:pt x="131" y="334"/>
                  </a:cubicBezTo>
                  <a:cubicBezTo>
                    <a:pt x="250" y="310"/>
                    <a:pt x="334" y="275"/>
                    <a:pt x="381" y="179"/>
                  </a:cubicBezTo>
                  <a:cubicBezTo>
                    <a:pt x="370" y="167"/>
                    <a:pt x="358" y="167"/>
                    <a:pt x="358" y="167"/>
                  </a:cubicBezTo>
                  <a:cubicBezTo>
                    <a:pt x="358" y="164"/>
                    <a:pt x="359" y="163"/>
                    <a:pt x="360" y="163"/>
                  </a:cubicBezTo>
                  <a:cubicBezTo>
                    <a:pt x="365" y="163"/>
                    <a:pt x="373" y="171"/>
                    <a:pt x="381" y="179"/>
                  </a:cubicBezTo>
                  <a:lnTo>
                    <a:pt x="429" y="227"/>
                  </a:lnTo>
                  <a:cubicBezTo>
                    <a:pt x="477" y="418"/>
                    <a:pt x="215" y="287"/>
                    <a:pt x="215" y="429"/>
                  </a:cubicBezTo>
                  <a:lnTo>
                    <a:pt x="131" y="346"/>
                  </a:lnTo>
                  <a:cubicBezTo>
                    <a:pt x="96" y="358"/>
                    <a:pt x="60" y="370"/>
                    <a:pt x="12" y="370"/>
                  </a:cubicBezTo>
                  <a:cubicBezTo>
                    <a:pt x="0" y="394"/>
                    <a:pt x="36" y="453"/>
                    <a:pt x="84" y="513"/>
                  </a:cubicBezTo>
                  <a:cubicBezTo>
                    <a:pt x="152" y="535"/>
                    <a:pt x="206" y="544"/>
                    <a:pt x="251" y="544"/>
                  </a:cubicBezTo>
                  <a:cubicBezTo>
                    <a:pt x="371" y="544"/>
                    <a:pt x="426" y="482"/>
                    <a:pt x="512" y="465"/>
                  </a:cubicBezTo>
                  <a:lnTo>
                    <a:pt x="512" y="465"/>
                  </a:lnTo>
                  <a:cubicBezTo>
                    <a:pt x="491" y="487"/>
                    <a:pt x="479" y="538"/>
                    <a:pt x="414" y="538"/>
                  </a:cubicBezTo>
                  <a:cubicBezTo>
                    <a:pt x="408" y="538"/>
                    <a:pt x="401" y="538"/>
                    <a:pt x="393" y="537"/>
                  </a:cubicBezTo>
                  <a:cubicBezTo>
                    <a:pt x="324" y="537"/>
                    <a:pt x="304" y="578"/>
                    <a:pt x="230" y="578"/>
                  </a:cubicBezTo>
                  <a:cubicBezTo>
                    <a:pt x="216" y="578"/>
                    <a:pt x="199" y="576"/>
                    <a:pt x="179" y="572"/>
                  </a:cubicBezTo>
                  <a:cubicBezTo>
                    <a:pt x="179" y="560"/>
                    <a:pt x="155" y="560"/>
                    <a:pt x="155" y="560"/>
                  </a:cubicBezTo>
                  <a:lnTo>
                    <a:pt x="155" y="560"/>
                  </a:lnTo>
                  <a:cubicBezTo>
                    <a:pt x="191" y="584"/>
                    <a:pt x="203" y="620"/>
                    <a:pt x="179" y="632"/>
                  </a:cubicBezTo>
                  <a:cubicBezTo>
                    <a:pt x="298" y="763"/>
                    <a:pt x="453" y="929"/>
                    <a:pt x="596" y="1025"/>
                  </a:cubicBezTo>
                  <a:lnTo>
                    <a:pt x="608" y="1013"/>
                  </a:lnTo>
                  <a:lnTo>
                    <a:pt x="751" y="1168"/>
                  </a:lnTo>
                  <a:cubicBezTo>
                    <a:pt x="810" y="1144"/>
                    <a:pt x="870" y="1144"/>
                    <a:pt x="917" y="1132"/>
                  </a:cubicBezTo>
                  <a:lnTo>
                    <a:pt x="917" y="1132"/>
                  </a:lnTo>
                  <a:cubicBezTo>
                    <a:pt x="870" y="1168"/>
                    <a:pt x="846" y="1191"/>
                    <a:pt x="798" y="1203"/>
                  </a:cubicBezTo>
                  <a:cubicBezTo>
                    <a:pt x="858" y="1263"/>
                    <a:pt x="905" y="1310"/>
                    <a:pt x="953" y="1346"/>
                  </a:cubicBezTo>
                  <a:cubicBezTo>
                    <a:pt x="974" y="1364"/>
                    <a:pt x="986" y="1371"/>
                    <a:pt x="994" y="1371"/>
                  </a:cubicBezTo>
                  <a:cubicBezTo>
                    <a:pt x="1018" y="1371"/>
                    <a:pt x="1001" y="1310"/>
                    <a:pt x="1036" y="1310"/>
                  </a:cubicBezTo>
                  <a:cubicBezTo>
                    <a:pt x="1076" y="1323"/>
                    <a:pt x="1107" y="1327"/>
                    <a:pt x="1133" y="1327"/>
                  </a:cubicBezTo>
                  <a:cubicBezTo>
                    <a:pt x="1201" y="1327"/>
                    <a:pt x="1237" y="1297"/>
                    <a:pt x="1307" y="1297"/>
                  </a:cubicBezTo>
                  <a:cubicBezTo>
                    <a:pt x="1316" y="1297"/>
                    <a:pt x="1325" y="1298"/>
                    <a:pt x="1334" y="1299"/>
                  </a:cubicBezTo>
                  <a:cubicBezTo>
                    <a:pt x="1340" y="1300"/>
                    <a:pt x="1346" y="1300"/>
                    <a:pt x="1352" y="1300"/>
                  </a:cubicBezTo>
                  <a:cubicBezTo>
                    <a:pt x="1409" y="1300"/>
                    <a:pt x="1430" y="1246"/>
                    <a:pt x="1441" y="1191"/>
                  </a:cubicBezTo>
                  <a:cubicBezTo>
                    <a:pt x="1441" y="1108"/>
                    <a:pt x="1608" y="1132"/>
                    <a:pt x="1548" y="1001"/>
                  </a:cubicBezTo>
                  <a:cubicBezTo>
                    <a:pt x="1489" y="870"/>
                    <a:pt x="1143" y="548"/>
                    <a:pt x="977" y="465"/>
                  </a:cubicBezTo>
                  <a:lnTo>
                    <a:pt x="893" y="370"/>
                  </a:lnTo>
                  <a:lnTo>
                    <a:pt x="893" y="370"/>
                  </a:lnTo>
                  <a:cubicBezTo>
                    <a:pt x="898" y="371"/>
                    <a:pt x="901" y="372"/>
                    <a:pt x="903" y="372"/>
                  </a:cubicBezTo>
                  <a:cubicBezTo>
                    <a:pt x="952" y="372"/>
                    <a:pt x="721" y="162"/>
                    <a:pt x="608" y="48"/>
                  </a:cubicBezTo>
                  <a:cubicBezTo>
                    <a:pt x="604" y="52"/>
                    <a:pt x="597" y="55"/>
                    <a:pt x="586" y="55"/>
                  </a:cubicBezTo>
                  <a:cubicBezTo>
                    <a:pt x="562" y="55"/>
                    <a:pt x="519" y="42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tillium Web Black"/>
              <a:buNone/>
              <a:defRPr sz="2800">
                <a:solidFill>
                  <a:schemeClr val="lt1"/>
                </a:solidFill>
                <a:latin typeface="Titillium Web Black"/>
                <a:ea typeface="Titillium Web Black"/>
                <a:cs typeface="Titillium Web Black"/>
                <a:sym typeface="Titillium Web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tillium Web Black"/>
              <a:buNone/>
              <a:defRPr sz="2800">
                <a:solidFill>
                  <a:schemeClr val="lt1"/>
                </a:solidFill>
                <a:latin typeface="Titillium Web Black"/>
                <a:ea typeface="Titillium Web Black"/>
                <a:cs typeface="Titillium Web Black"/>
                <a:sym typeface="Titillium Web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tillium Web Black"/>
              <a:buNone/>
              <a:defRPr sz="2800">
                <a:solidFill>
                  <a:schemeClr val="lt1"/>
                </a:solidFill>
                <a:latin typeface="Titillium Web Black"/>
                <a:ea typeface="Titillium Web Black"/>
                <a:cs typeface="Titillium Web Black"/>
                <a:sym typeface="Titillium Web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tillium Web Black"/>
              <a:buNone/>
              <a:defRPr sz="2800">
                <a:solidFill>
                  <a:schemeClr val="lt1"/>
                </a:solidFill>
                <a:latin typeface="Titillium Web Black"/>
                <a:ea typeface="Titillium Web Black"/>
                <a:cs typeface="Titillium Web Black"/>
                <a:sym typeface="Titillium Web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tillium Web Black"/>
              <a:buNone/>
              <a:defRPr sz="2800">
                <a:solidFill>
                  <a:schemeClr val="lt1"/>
                </a:solidFill>
                <a:latin typeface="Titillium Web Black"/>
                <a:ea typeface="Titillium Web Black"/>
                <a:cs typeface="Titillium Web Black"/>
                <a:sym typeface="Titillium Web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tillium Web Black"/>
              <a:buNone/>
              <a:defRPr sz="2800">
                <a:solidFill>
                  <a:schemeClr val="lt1"/>
                </a:solidFill>
                <a:latin typeface="Titillium Web Black"/>
                <a:ea typeface="Titillium Web Black"/>
                <a:cs typeface="Titillium Web Black"/>
                <a:sym typeface="Titillium Web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tillium Web Black"/>
              <a:buNone/>
              <a:defRPr sz="2800">
                <a:solidFill>
                  <a:schemeClr val="lt1"/>
                </a:solidFill>
                <a:latin typeface="Titillium Web Black"/>
                <a:ea typeface="Titillium Web Black"/>
                <a:cs typeface="Titillium Web Black"/>
                <a:sym typeface="Titillium Web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tillium Web Black"/>
              <a:buNone/>
              <a:defRPr sz="2800">
                <a:solidFill>
                  <a:schemeClr val="lt1"/>
                </a:solidFill>
                <a:latin typeface="Titillium Web Black"/>
                <a:ea typeface="Titillium Web Black"/>
                <a:cs typeface="Titillium Web Black"/>
                <a:sym typeface="Titillium Web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tillium Web Black"/>
              <a:buNone/>
              <a:defRPr sz="2800">
                <a:solidFill>
                  <a:schemeClr val="lt1"/>
                </a:solidFill>
                <a:latin typeface="Titillium Web Black"/>
                <a:ea typeface="Titillium Web Black"/>
                <a:cs typeface="Titillium Web Black"/>
                <a:sym typeface="Titillium Web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6" r:id="rId2"/>
    <p:sldLayoutId id="2147483672" r:id="rId3"/>
    <p:sldLayoutId id="2147483675" r:id="rId4"/>
    <p:sldLayoutId id="2147483676" r:id="rId5"/>
    <p:sldLayoutId id="2147483677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2583FD7-F76B-4552-962C-FC4F23F3748D}"/>
              </a:ext>
            </a:extLst>
          </p:cNvPr>
          <p:cNvGrpSpPr/>
          <p:nvPr/>
        </p:nvGrpSpPr>
        <p:grpSpPr>
          <a:xfrm>
            <a:off x="3022391" y="1352861"/>
            <a:ext cx="3099217" cy="517161"/>
            <a:chOff x="3076731" y="1307891"/>
            <a:chExt cx="3099217" cy="51716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0A7281-A6E4-49AB-878C-9AAE42A23BD8}"/>
                </a:ext>
              </a:extLst>
            </p:cNvPr>
            <p:cNvSpPr/>
            <p:nvPr/>
          </p:nvSpPr>
          <p:spPr>
            <a:xfrm>
              <a:off x="3076731" y="1307891"/>
              <a:ext cx="3099217" cy="5171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Off-page Connector 8">
              <a:extLst>
                <a:ext uri="{FF2B5EF4-FFF2-40B4-BE49-F238E27FC236}">
                  <a16:creationId xmlns:a16="http://schemas.microsoft.com/office/drawing/2014/main" id="{E2B0F4BD-4C20-4BCC-AD7D-2D25696983BF}"/>
                </a:ext>
              </a:extLst>
            </p:cNvPr>
            <p:cNvSpPr/>
            <p:nvPr/>
          </p:nvSpPr>
          <p:spPr>
            <a:xfrm rot="16200000">
              <a:off x="3597642" y="809467"/>
              <a:ext cx="509663" cy="1521503"/>
            </a:xfrm>
            <a:prstGeom prst="flowChartOffpageConnector">
              <a:avLst/>
            </a:prstGeom>
            <a:solidFill>
              <a:srgbClr val="9797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42F09F-8C77-4E3B-B95B-6E5FDD7D9A32}"/>
              </a:ext>
            </a:extLst>
          </p:cNvPr>
          <p:cNvSpPr txBox="1"/>
          <p:nvPr/>
        </p:nvSpPr>
        <p:spPr>
          <a:xfrm>
            <a:off x="3061742" y="1457552"/>
            <a:ext cx="1472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Titillium Web" panose="020B0604020202020204" charset="0"/>
              </a:rPr>
              <a:t>Etika</a:t>
            </a:r>
            <a:r>
              <a:rPr lang="en-US" b="1" dirty="0">
                <a:solidFill>
                  <a:schemeClr val="bg1"/>
                </a:solidFill>
                <a:latin typeface="Titillium Web" panose="020B0604020202020204" charset="0"/>
              </a:rPr>
              <a:t> Pancasila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EDA702-D573-4037-9A32-5632B2DC9D46}"/>
              </a:ext>
            </a:extLst>
          </p:cNvPr>
          <p:cNvSpPr txBox="1"/>
          <p:nvPr/>
        </p:nvSpPr>
        <p:spPr>
          <a:xfrm>
            <a:off x="4572000" y="1465047"/>
            <a:ext cx="166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Titillium Web" panose="020B0604020202020204" charset="0"/>
              </a:rPr>
              <a:t>Etika</a:t>
            </a:r>
            <a:r>
              <a:rPr lang="en-US" b="1" dirty="0">
                <a:solidFill>
                  <a:schemeClr val="bg1"/>
                </a:solidFill>
                <a:latin typeface="Titillium Web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tillium Web" panose="020B0604020202020204" charset="0"/>
              </a:rPr>
              <a:t>Keutamaan</a:t>
            </a:r>
            <a:endParaRPr lang="en-US" b="1" dirty="0">
              <a:solidFill>
                <a:schemeClr val="bg1"/>
              </a:solidFill>
              <a:latin typeface="Titillium Web" panose="020B0604020202020204" charset="0"/>
            </a:endParaRPr>
          </a:p>
        </p:txBody>
      </p:sp>
      <p:grpSp>
        <p:nvGrpSpPr>
          <p:cNvPr id="23" name="Google Shape;5138;p74">
            <a:extLst>
              <a:ext uri="{FF2B5EF4-FFF2-40B4-BE49-F238E27FC236}">
                <a16:creationId xmlns:a16="http://schemas.microsoft.com/office/drawing/2014/main" id="{0BB74640-F434-4BD1-AAB6-D5D1FE126B9B}"/>
              </a:ext>
            </a:extLst>
          </p:cNvPr>
          <p:cNvGrpSpPr/>
          <p:nvPr/>
        </p:nvGrpSpPr>
        <p:grpSpPr>
          <a:xfrm>
            <a:off x="3867459" y="2571750"/>
            <a:ext cx="1409080" cy="1315930"/>
            <a:chOff x="4204684" y="2104422"/>
            <a:chExt cx="699822" cy="637382"/>
          </a:xfrm>
        </p:grpSpPr>
        <p:grpSp>
          <p:nvGrpSpPr>
            <p:cNvPr id="24" name="Google Shape;5139;p74">
              <a:extLst>
                <a:ext uri="{FF2B5EF4-FFF2-40B4-BE49-F238E27FC236}">
                  <a16:creationId xmlns:a16="http://schemas.microsoft.com/office/drawing/2014/main" id="{91FC4FC9-6EC4-423F-915D-A664905C4B2E}"/>
                </a:ext>
              </a:extLst>
            </p:cNvPr>
            <p:cNvGrpSpPr/>
            <p:nvPr/>
          </p:nvGrpSpPr>
          <p:grpSpPr>
            <a:xfrm>
              <a:off x="4204684" y="2430067"/>
              <a:ext cx="342957" cy="311738"/>
              <a:chOff x="4204684" y="2430067"/>
              <a:chExt cx="342957" cy="311738"/>
            </a:xfrm>
          </p:grpSpPr>
          <p:sp>
            <p:nvSpPr>
              <p:cNvPr id="34" name="Google Shape;5140;p74">
                <a:extLst>
                  <a:ext uri="{FF2B5EF4-FFF2-40B4-BE49-F238E27FC236}">
                    <a16:creationId xmlns:a16="http://schemas.microsoft.com/office/drawing/2014/main" id="{517D54BC-352E-463C-BACC-03E11CF98B5F}"/>
                  </a:ext>
                </a:extLst>
              </p:cNvPr>
              <p:cNvSpPr/>
              <p:nvPr/>
            </p:nvSpPr>
            <p:spPr>
              <a:xfrm>
                <a:off x="4235882" y="2430067"/>
                <a:ext cx="311759" cy="311738"/>
              </a:xfrm>
              <a:custGeom>
                <a:avLst/>
                <a:gdLst/>
                <a:ahLst/>
                <a:cxnLst/>
                <a:rect l="l" t="t" r="r" b="b"/>
                <a:pathLst>
                  <a:path w="8384" h="8384" extrusionOk="0">
                    <a:moveTo>
                      <a:pt x="1" y="0"/>
                    </a:moveTo>
                    <a:cubicBezTo>
                      <a:pt x="23" y="1056"/>
                      <a:pt x="239" y="2096"/>
                      <a:pt x="641" y="3073"/>
                    </a:cubicBezTo>
                    <a:cubicBezTo>
                      <a:pt x="676" y="3072"/>
                      <a:pt x="710" y="3070"/>
                      <a:pt x="745" y="3070"/>
                    </a:cubicBezTo>
                    <a:cubicBezTo>
                      <a:pt x="1419" y="3070"/>
                      <a:pt x="2047" y="3416"/>
                      <a:pt x="2406" y="3988"/>
                    </a:cubicBezTo>
                    <a:cubicBezTo>
                      <a:pt x="2766" y="4558"/>
                      <a:pt x="2808" y="5272"/>
                      <a:pt x="2516" y="5880"/>
                    </a:cubicBezTo>
                    <a:cubicBezTo>
                      <a:pt x="4076" y="7440"/>
                      <a:pt x="6179" y="8337"/>
                      <a:pt x="8384" y="8383"/>
                    </a:cubicBezTo>
                    <a:lnTo>
                      <a:pt x="8384" y="3190"/>
                    </a:lnTo>
                    <a:cubicBezTo>
                      <a:pt x="6664" y="3094"/>
                      <a:pt x="5290" y="1720"/>
                      <a:pt x="5194" y="0"/>
                    </a:cubicBezTo>
                    <a:close/>
                  </a:path>
                </a:pathLst>
              </a:custGeom>
              <a:solidFill>
                <a:srgbClr val="FD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5141;p74">
                <a:extLst>
                  <a:ext uri="{FF2B5EF4-FFF2-40B4-BE49-F238E27FC236}">
                    <a16:creationId xmlns:a16="http://schemas.microsoft.com/office/drawing/2014/main" id="{749A072C-14EC-4FDF-B0CF-0AB047A24CB2}"/>
                  </a:ext>
                </a:extLst>
              </p:cNvPr>
              <p:cNvSpPr/>
              <p:nvPr/>
            </p:nvSpPr>
            <p:spPr>
              <a:xfrm>
                <a:off x="4204684" y="2558309"/>
                <a:ext cx="117839" cy="117794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3168" extrusionOk="0">
                    <a:moveTo>
                      <a:pt x="1584" y="0"/>
                    </a:moveTo>
                    <a:cubicBezTo>
                      <a:pt x="710" y="0"/>
                      <a:pt x="1" y="710"/>
                      <a:pt x="1" y="1584"/>
                    </a:cubicBezTo>
                    <a:cubicBezTo>
                      <a:pt x="1" y="2459"/>
                      <a:pt x="710" y="3168"/>
                      <a:pt x="1584" y="3168"/>
                    </a:cubicBezTo>
                    <a:cubicBezTo>
                      <a:pt x="2459" y="3168"/>
                      <a:pt x="3168" y="2459"/>
                      <a:pt x="3168" y="1584"/>
                    </a:cubicBezTo>
                    <a:cubicBezTo>
                      <a:pt x="3168" y="710"/>
                      <a:pt x="2459" y="0"/>
                      <a:pt x="1584" y="0"/>
                    </a:cubicBez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5" name="Google Shape;5142;p74">
              <a:extLst>
                <a:ext uri="{FF2B5EF4-FFF2-40B4-BE49-F238E27FC236}">
                  <a16:creationId xmlns:a16="http://schemas.microsoft.com/office/drawing/2014/main" id="{676311F3-F6AC-4D16-B0C3-126138AF9673}"/>
                </a:ext>
              </a:extLst>
            </p:cNvPr>
            <p:cNvGrpSpPr/>
            <p:nvPr/>
          </p:nvGrpSpPr>
          <p:grpSpPr>
            <a:xfrm>
              <a:off x="4561586" y="2430067"/>
              <a:ext cx="342920" cy="311738"/>
              <a:chOff x="4561586" y="2430067"/>
              <a:chExt cx="342920" cy="311738"/>
            </a:xfrm>
          </p:grpSpPr>
          <p:sp>
            <p:nvSpPr>
              <p:cNvPr id="32" name="Google Shape;5143;p74">
                <a:extLst>
                  <a:ext uri="{FF2B5EF4-FFF2-40B4-BE49-F238E27FC236}">
                    <a16:creationId xmlns:a16="http://schemas.microsoft.com/office/drawing/2014/main" id="{8C104E78-A829-4A88-B394-5CC164415AB4}"/>
                  </a:ext>
                </a:extLst>
              </p:cNvPr>
              <p:cNvSpPr/>
              <p:nvPr/>
            </p:nvSpPr>
            <p:spPr>
              <a:xfrm>
                <a:off x="4561586" y="2430067"/>
                <a:ext cx="311759" cy="311738"/>
              </a:xfrm>
              <a:custGeom>
                <a:avLst/>
                <a:gdLst/>
                <a:ahLst/>
                <a:cxnLst/>
                <a:rect l="l" t="t" r="r" b="b"/>
                <a:pathLst>
                  <a:path w="8384" h="8384" extrusionOk="0">
                    <a:moveTo>
                      <a:pt x="3189" y="0"/>
                    </a:moveTo>
                    <a:cubicBezTo>
                      <a:pt x="3093" y="1720"/>
                      <a:pt x="1721" y="3092"/>
                      <a:pt x="1" y="3190"/>
                    </a:cubicBezTo>
                    <a:lnTo>
                      <a:pt x="1" y="8383"/>
                    </a:lnTo>
                    <a:cubicBezTo>
                      <a:pt x="2206" y="8337"/>
                      <a:pt x="4309" y="7440"/>
                      <a:pt x="5868" y="5880"/>
                    </a:cubicBezTo>
                    <a:cubicBezTo>
                      <a:pt x="5577" y="5272"/>
                      <a:pt x="5618" y="4558"/>
                      <a:pt x="5979" y="3986"/>
                    </a:cubicBezTo>
                    <a:cubicBezTo>
                      <a:pt x="6337" y="3416"/>
                      <a:pt x="6965" y="3070"/>
                      <a:pt x="7639" y="3070"/>
                    </a:cubicBezTo>
                    <a:cubicBezTo>
                      <a:pt x="7675" y="3070"/>
                      <a:pt x="7710" y="3070"/>
                      <a:pt x="7743" y="3073"/>
                    </a:cubicBezTo>
                    <a:cubicBezTo>
                      <a:pt x="8145" y="2096"/>
                      <a:pt x="8362" y="1056"/>
                      <a:pt x="83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5144;p74">
                <a:extLst>
                  <a:ext uri="{FF2B5EF4-FFF2-40B4-BE49-F238E27FC236}">
                    <a16:creationId xmlns:a16="http://schemas.microsoft.com/office/drawing/2014/main" id="{CB72FF66-242A-477F-B5B4-C13D00D180B8}"/>
                  </a:ext>
                </a:extLst>
              </p:cNvPr>
              <p:cNvSpPr/>
              <p:nvPr/>
            </p:nvSpPr>
            <p:spPr>
              <a:xfrm>
                <a:off x="4786741" y="2558309"/>
                <a:ext cx="117765" cy="117794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168" extrusionOk="0">
                    <a:moveTo>
                      <a:pt x="1583" y="0"/>
                    </a:moveTo>
                    <a:cubicBezTo>
                      <a:pt x="708" y="0"/>
                      <a:pt x="1" y="710"/>
                      <a:pt x="1" y="1584"/>
                    </a:cubicBezTo>
                    <a:cubicBezTo>
                      <a:pt x="1" y="2459"/>
                      <a:pt x="708" y="3168"/>
                      <a:pt x="1583" y="3168"/>
                    </a:cubicBezTo>
                    <a:cubicBezTo>
                      <a:pt x="2457" y="3168"/>
                      <a:pt x="3166" y="2459"/>
                      <a:pt x="3166" y="1584"/>
                    </a:cubicBezTo>
                    <a:cubicBezTo>
                      <a:pt x="3166" y="710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6" name="Google Shape;5145;p74">
              <a:extLst>
                <a:ext uri="{FF2B5EF4-FFF2-40B4-BE49-F238E27FC236}">
                  <a16:creationId xmlns:a16="http://schemas.microsoft.com/office/drawing/2014/main" id="{5C1867FE-20AD-4EB9-A81B-5877A25816FB}"/>
                </a:ext>
              </a:extLst>
            </p:cNvPr>
            <p:cNvGrpSpPr/>
            <p:nvPr/>
          </p:nvGrpSpPr>
          <p:grpSpPr>
            <a:xfrm>
              <a:off x="4561586" y="2104422"/>
              <a:ext cx="342920" cy="311738"/>
              <a:chOff x="4561586" y="2104422"/>
              <a:chExt cx="342920" cy="311738"/>
            </a:xfrm>
          </p:grpSpPr>
          <p:sp>
            <p:nvSpPr>
              <p:cNvPr id="30" name="Google Shape;5146;p74">
                <a:extLst>
                  <a:ext uri="{FF2B5EF4-FFF2-40B4-BE49-F238E27FC236}">
                    <a16:creationId xmlns:a16="http://schemas.microsoft.com/office/drawing/2014/main" id="{30123DAB-6241-43E9-B4B7-9CE57885D5AC}"/>
                  </a:ext>
                </a:extLst>
              </p:cNvPr>
              <p:cNvSpPr/>
              <p:nvPr/>
            </p:nvSpPr>
            <p:spPr>
              <a:xfrm>
                <a:off x="4561586" y="2104422"/>
                <a:ext cx="311722" cy="311738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8384" extrusionOk="0">
                    <a:moveTo>
                      <a:pt x="1" y="1"/>
                    </a:moveTo>
                    <a:lnTo>
                      <a:pt x="1" y="5194"/>
                    </a:lnTo>
                    <a:cubicBezTo>
                      <a:pt x="1721" y="5290"/>
                      <a:pt x="3093" y="6662"/>
                      <a:pt x="3189" y="8384"/>
                    </a:cubicBezTo>
                    <a:lnTo>
                      <a:pt x="8382" y="8384"/>
                    </a:lnTo>
                    <a:cubicBezTo>
                      <a:pt x="8362" y="7328"/>
                      <a:pt x="8144" y="6286"/>
                      <a:pt x="7742" y="5311"/>
                    </a:cubicBezTo>
                    <a:cubicBezTo>
                      <a:pt x="7708" y="5312"/>
                      <a:pt x="7673" y="5314"/>
                      <a:pt x="7638" y="5314"/>
                    </a:cubicBezTo>
                    <a:cubicBezTo>
                      <a:pt x="6964" y="5312"/>
                      <a:pt x="6336" y="4966"/>
                      <a:pt x="5977" y="4396"/>
                    </a:cubicBezTo>
                    <a:cubicBezTo>
                      <a:pt x="5618" y="3825"/>
                      <a:pt x="5577" y="3110"/>
                      <a:pt x="5867" y="2502"/>
                    </a:cubicBezTo>
                    <a:cubicBezTo>
                      <a:pt x="4309" y="942"/>
                      <a:pt x="2206" y="45"/>
                      <a:pt x="1" y="1"/>
                    </a:cubicBezTo>
                    <a:close/>
                  </a:path>
                </a:pathLst>
              </a:custGeom>
              <a:solidFill>
                <a:srgbClr val="FD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5147;p74">
                <a:extLst>
                  <a:ext uri="{FF2B5EF4-FFF2-40B4-BE49-F238E27FC236}">
                    <a16:creationId xmlns:a16="http://schemas.microsoft.com/office/drawing/2014/main" id="{BCDC890C-47AD-48BC-9F30-DF439612C432}"/>
                  </a:ext>
                </a:extLst>
              </p:cNvPr>
              <p:cNvSpPr/>
              <p:nvPr/>
            </p:nvSpPr>
            <p:spPr>
              <a:xfrm>
                <a:off x="4786741" y="2170087"/>
                <a:ext cx="117765" cy="11775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167" extrusionOk="0">
                    <a:moveTo>
                      <a:pt x="1583" y="1"/>
                    </a:moveTo>
                    <a:cubicBezTo>
                      <a:pt x="708" y="1"/>
                      <a:pt x="1" y="709"/>
                      <a:pt x="1" y="1583"/>
                    </a:cubicBezTo>
                    <a:cubicBezTo>
                      <a:pt x="1" y="2457"/>
                      <a:pt x="708" y="3167"/>
                      <a:pt x="1583" y="3167"/>
                    </a:cubicBezTo>
                    <a:cubicBezTo>
                      <a:pt x="2457" y="3167"/>
                      <a:pt x="3166" y="2457"/>
                      <a:pt x="3166" y="1583"/>
                    </a:cubicBezTo>
                    <a:cubicBezTo>
                      <a:pt x="3166" y="709"/>
                      <a:pt x="2457" y="1"/>
                      <a:pt x="1583" y="1"/>
                    </a:cubicBez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" name="Google Shape;5148;p74">
              <a:extLst>
                <a:ext uri="{FF2B5EF4-FFF2-40B4-BE49-F238E27FC236}">
                  <a16:creationId xmlns:a16="http://schemas.microsoft.com/office/drawing/2014/main" id="{501B898A-4453-4D78-977C-3157AD43A53B}"/>
                </a:ext>
              </a:extLst>
            </p:cNvPr>
            <p:cNvGrpSpPr/>
            <p:nvPr/>
          </p:nvGrpSpPr>
          <p:grpSpPr>
            <a:xfrm>
              <a:off x="4204684" y="2104422"/>
              <a:ext cx="342957" cy="311664"/>
              <a:chOff x="4204684" y="2104422"/>
              <a:chExt cx="342957" cy="311664"/>
            </a:xfrm>
          </p:grpSpPr>
          <p:sp>
            <p:nvSpPr>
              <p:cNvPr id="28" name="Google Shape;5149;p74">
                <a:extLst>
                  <a:ext uri="{FF2B5EF4-FFF2-40B4-BE49-F238E27FC236}">
                    <a16:creationId xmlns:a16="http://schemas.microsoft.com/office/drawing/2014/main" id="{57D41E43-C592-4D4F-A477-1A152EE0B40A}"/>
                  </a:ext>
                </a:extLst>
              </p:cNvPr>
              <p:cNvSpPr/>
              <p:nvPr/>
            </p:nvSpPr>
            <p:spPr>
              <a:xfrm>
                <a:off x="4235882" y="2104422"/>
                <a:ext cx="311759" cy="311664"/>
              </a:xfrm>
              <a:custGeom>
                <a:avLst/>
                <a:gdLst/>
                <a:ahLst/>
                <a:cxnLst/>
                <a:rect l="l" t="t" r="r" b="b"/>
                <a:pathLst>
                  <a:path w="8384" h="8382" extrusionOk="0">
                    <a:moveTo>
                      <a:pt x="8384" y="1"/>
                    </a:moveTo>
                    <a:cubicBezTo>
                      <a:pt x="6179" y="45"/>
                      <a:pt x="4076" y="942"/>
                      <a:pt x="2516" y="2502"/>
                    </a:cubicBezTo>
                    <a:cubicBezTo>
                      <a:pt x="2808" y="3110"/>
                      <a:pt x="2766" y="3825"/>
                      <a:pt x="2406" y="4396"/>
                    </a:cubicBezTo>
                    <a:cubicBezTo>
                      <a:pt x="2047" y="4966"/>
                      <a:pt x="1419" y="5312"/>
                      <a:pt x="745" y="5312"/>
                    </a:cubicBezTo>
                    <a:cubicBezTo>
                      <a:pt x="710" y="5312"/>
                      <a:pt x="675" y="5312"/>
                      <a:pt x="641" y="5311"/>
                    </a:cubicBezTo>
                    <a:cubicBezTo>
                      <a:pt x="239" y="6286"/>
                      <a:pt x="23" y="7327"/>
                      <a:pt x="1" y="8382"/>
                    </a:cubicBezTo>
                    <a:lnTo>
                      <a:pt x="5194" y="8382"/>
                    </a:lnTo>
                    <a:cubicBezTo>
                      <a:pt x="5290" y="6662"/>
                      <a:pt x="6664" y="5290"/>
                      <a:pt x="8384" y="5194"/>
                    </a:cubicBezTo>
                    <a:lnTo>
                      <a:pt x="83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5150;p74">
                <a:extLst>
                  <a:ext uri="{FF2B5EF4-FFF2-40B4-BE49-F238E27FC236}">
                    <a16:creationId xmlns:a16="http://schemas.microsoft.com/office/drawing/2014/main" id="{82CCBA55-0A28-4768-B124-10633A705F6D}"/>
                  </a:ext>
                </a:extLst>
              </p:cNvPr>
              <p:cNvSpPr/>
              <p:nvPr/>
            </p:nvSpPr>
            <p:spPr>
              <a:xfrm>
                <a:off x="4204684" y="2170087"/>
                <a:ext cx="117839" cy="117757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3167" extrusionOk="0">
                    <a:moveTo>
                      <a:pt x="1584" y="1"/>
                    </a:moveTo>
                    <a:cubicBezTo>
                      <a:pt x="710" y="1"/>
                      <a:pt x="1" y="709"/>
                      <a:pt x="1" y="1583"/>
                    </a:cubicBezTo>
                    <a:cubicBezTo>
                      <a:pt x="1" y="2457"/>
                      <a:pt x="710" y="3167"/>
                      <a:pt x="1584" y="3167"/>
                    </a:cubicBezTo>
                    <a:cubicBezTo>
                      <a:pt x="2459" y="3167"/>
                      <a:pt x="3168" y="2457"/>
                      <a:pt x="3168" y="1583"/>
                    </a:cubicBezTo>
                    <a:cubicBezTo>
                      <a:pt x="3168" y="709"/>
                      <a:pt x="2459" y="1"/>
                      <a:pt x="1584" y="1"/>
                    </a:cubicBez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6" name="Subtitle 22">
            <a:extLst>
              <a:ext uri="{FF2B5EF4-FFF2-40B4-BE49-F238E27FC236}">
                <a16:creationId xmlns:a16="http://schemas.microsoft.com/office/drawing/2014/main" id="{E08603DB-4933-41CC-9982-766A3E23DC5D}"/>
              </a:ext>
            </a:extLst>
          </p:cNvPr>
          <p:cNvSpPr txBox="1">
            <a:spLocks/>
          </p:cNvSpPr>
          <p:nvPr/>
        </p:nvSpPr>
        <p:spPr>
          <a:xfrm>
            <a:off x="1683733" y="3508839"/>
            <a:ext cx="21144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en-US" sz="2400" dirty="0" err="1"/>
              <a:t>Keteguhan</a:t>
            </a:r>
            <a:endParaRPr lang="en-US" sz="2400" dirty="0"/>
          </a:p>
        </p:txBody>
      </p:sp>
      <p:sp>
        <p:nvSpPr>
          <p:cNvPr id="37" name="Subtitle 22">
            <a:extLst>
              <a:ext uri="{FF2B5EF4-FFF2-40B4-BE49-F238E27FC236}">
                <a16:creationId xmlns:a16="http://schemas.microsoft.com/office/drawing/2014/main" id="{38016B6C-49A7-4349-BC19-9D49ED1F216C}"/>
              </a:ext>
            </a:extLst>
          </p:cNvPr>
          <p:cNvSpPr txBox="1">
            <a:spLocks/>
          </p:cNvSpPr>
          <p:nvPr/>
        </p:nvSpPr>
        <p:spPr>
          <a:xfrm>
            <a:off x="1683733" y="2454922"/>
            <a:ext cx="21144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en-US" sz="2400" dirty="0" err="1"/>
              <a:t>Keadilan</a:t>
            </a:r>
            <a:endParaRPr lang="en-US" sz="2400" dirty="0"/>
          </a:p>
        </p:txBody>
      </p:sp>
      <p:sp>
        <p:nvSpPr>
          <p:cNvPr id="38" name="Subtitle 22">
            <a:extLst>
              <a:ext uri="{FF2B5EF4-FFF2-40B4-BE49-F238E27FC236}">
                <a16:creationId xmlns:a16="http://schemas.microsoft.com/office/drawing/2014/main" id="{D1796562-8400-4E06-A706-3CF1495E106B}"/>
              </a:ext>
            </a:extLst>
          </p:cNvPr>
          <p:cNvSpPr txBox="1">
            <a:spLocks/>
          </p:cNvSpPr>
          <p:nvPr/>
        </p:nvSpPr>
        <p:spPr>
          <a:xfrm>
            <a:off x="5213721" y="2454922"/>
            <a:ext cx="2371301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400" dirty="0" err="1"/>
              <a:t>Kebijaksanaan</a:t>
            </a:r>
            <a:endParaRPr lang="en-US" sz="2400" dirty="0"/>
          </a:p>
        </p:txBody>
      </p:sp>
      <p:sp>
        <p:nvSpPr>
          <p:cNvPr id="39" name="Subtitle 22">
            <a:extLst>
              <a:ext uri="{FF2B5EF4-FFF2-40B4-BE49-F238E27FC236}">
                <a16:creationId xmlns:a16="http://schemas.microsoft.com/office/drawing/2014/main" id="{DF876209-446C-44E2-987E-CE11C3EEF2FC}"/>
              </a:ext>
            </a:extLst>
          </p:cNvPr>
          <p:cNvSpPr txBox="1">
            <a:spLocks/>
          </p:cNvSpPr>
          <p:nvPr/>
        </p:nvSpPr>
        <p:spPr>
          <a:xfrm>
            <a:off x="5213722" y="3508839"/>
            <a:ext cx="23713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400" dirty="0" err="1"/>
              <a:t>Kesederhanaan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Etika</a:t>
            </a:r>
            <a:r>
              <a:rPr lang="en-US" dirty="0"/>
              <a:t> Pancasila</a:t>
            </a:r>
            <a:endParaRPr dirty="0"/>
          </a:p>
        </p:txBody>
      </p:sp>
      <p:grpSp>
        <p:nvGrpSpPr>
          <p:cNvPr id="76" name="Google Shape;5121;p74">
            <a:extLst>
              <a:ext uri="{FF2B5EF4-FFF2-40B4-BE49-F238E27FC236}">
                <a16:creationId xmlns:a16="http://schemas.microsoft.com/office/drawing/2014/main" id="{34B64D46-BE27-4B9B-82B8-5104AD2CA075}"/>
              </a:ext>
            </a:extLst>
          </p:cNvPr>
          <p:cNvGrpSpPr/>
          <p:nvPr/>
        </p:nvGrpSpPr>
        <p:grpSpPr>
          <a:xfrm>
            <a:off x="3763012" y="2081925"/>
            <a:ext cx="1617976" cy="1560310"/>
            <a:chOff x="4249973" y="1201875"/>
            <a:chExt cx="1958568" cy="1888762"/>
          </a:xfrm>
          <a:solidFill>
            <a:srgbClr val="D4D4D4"/>
          </a:solidFill>
        </p:grpSpPr>
        <p:sp>
          <p:nvSpPr>
            <p:cNvPr id="77" name="Google Shape;5122;p74">
              <a:extLst>
                <a:ext uri="{FF2B5EF4-FFF2-40B4-BE49-F238E27FC236}">
                  <a16:creationId xmlns:a16="http://schemas.microsoft.com/office/drawing/2014/main" id="{3DB93287-242E-40B5-83EF-BF55918C850C}"/>
                </a:ext>
              </a:extLst>
            </p:cNvPr>
            <p:cNvSpPr/>
            <p:nvPr/>
          </p:nvSpPr>
          <p:spPr>
            <a:xfrm>
              <a:off x="4468527" y="1411932"/>
              <a:ext cx="1528500" cy="1452600"/>
            </a:xfrm>
            <a:prstGeom prst="pentagon">
              <a:avLst>
                <a:gd name="hf" fmla="val 105146"/>
                <a:gd name="vf" fmla="val 110557"/>
              </a:avLst>
            </a:prstGeom>
            <a:ln>
              <a:solidFill>
                <a:srgbClr val="FD2424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5123;p74">
              <a:extLst>
                <a:ext uri="{FF2B5EF4-FFF2-40B4-BE49-F238E27FC236}">
                  <a16:creationId xmlns:a16="http://schemas.microsoft.com/office/drawing/2014/main" id="{9579DEB3-29E5-4D9E-ACD8-26EB0E1FFB47}"/>
                </a:ext>
              </a:extLst>
            </p:cNvPr>
            <p:cNvGrpSpPr/>
            <p:nvPr/>
          </p:nvGrpSpPr>
          <p:grpSpPr>
            <a:xfrm>
              <a:off x="5853086" y="1789142"/>
              <a:ext cx="355454" cy="1048099"/>
              <a:chOff x="5576108" y="2016725"/>
              <a:chExt cx="565200" cy="1666560"/>
            </a:xfrm>
            <a:grpFill/>
          </p:grpSpPr>
          <p:sp>
            <p:nvSpPr>
              <p:cNvPr id="91" name="Google Shape;5124;p74">
                <a:extLst>
                  <a:ext uri="{FF2B5EF4-FFF2-40B4-BE49-F238E27FC236}">
                    <a16:creationId xmlns:a16="http://schemas.microsoft.com/office/drawing/2014/main" id="{B51EC1A8-0A28-4BA5-BC2E-5E4547A2B568}"/>
                  </a:ext>
                </a:extLst>
              </p:cNvPr>
              <p:cNvSpPr/>
              <p:nvPr/>
            </p:nvSpPr>
            <p:spPr>
              <a:xfrm>
                <a:off x="5576108" y="2016725"/>
                <a:ext cx="565200" cy="565500"/>
              </a:xfrm>
              <a:prstGeom prst="ellipse">
                <a:avLst/>
              </a:prstGeom>
              <a:ln>
                <a:solidFill>
                  <a:srgbClr val="FD2424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92" name="Google Shape;5125;p74">
                <a:extLst>
                  <a:ext uri="{FF2B5EF4-FFF2-40B4-BE49-F238E27FC236}">
                    <a16:creationId xmlns:a16="http://schemas.microsoft.com/office/drawing/2014/main" id="{9E1AE7F5-50B2-4813-B4E1-E9B1C3A0E4C2}"/>
                  </a:ext>
                </a:extLst>
              </p:cNvPr>
              <p:cNvSpPr/>
              <p:nvPr/>
            </p:nvSpPr>
            <p:spPr>
              <a:xfrm rot="6479001">
                <a:off x="5275897" y="3050667"/>
                <a:ext cx="1119386" cy="152834"/>
              </a:xfrm>
              <a:prstGeom prst="rightArrow">
                <a:avLst>
                  <a:gd name="adj1" fmla="val 25514"/>
                  <a:gd name="adj2" fmla="val 64322"/>
                </a:avLst>
              </a:prstGeom>
              <a:ln>
                <a:solidFill>
                  <a:srgbClr val="FD2424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5126;p74">
              <a:extLst>
                <a:ext uri="{FF2B5EF4-FFF2-40B4-BE49-F238E27FC236}">
                  <a16:creationId xmlns:a16="http://schemas.microsoft.com/office/drawing/2014/main" id="{7DE4DD45-EFDC-4568-87C9-ACD0C28BC30F}"/>
                </a:ext>
              </a:extLst>
            </p:cNvPr>
            <p:cNvGrpSpPr/>
            <p:nvPr/>
          </p:nvGrpSpPr>
          <p:grpSpPr>
            <a:xfrm>
              <a:off x="4869455" y="2691676"/>
              <a:ext cx="1013897" cy="398961"/>
              <a:chOff x="4012057" y="3451825"/>
              <a:chExt cx="1612175" cy="634379"/>
            </a:xfrm>
            <a:grpFill/>
          </p:grpSpPr>
          <p:sp>
            <p:nvSpPr>
              <p:cNvPr id="89" name="Google Shape;5127;p74">
                <a:extLst>
                  <a:ext uri="{FF2B5EF4-FFF2-40B4-BE49-F238E27FC236}">
                    <a16:creationId xmlns:a16="http://schemas.microsoft.com/office/drawing/2014/main" id="{D7E9145C-B565-4799-845F-C2F0387E18A4}"/>
                  </a:ext>
                </a:extLst>
              </p:cNvPr>
              <p:cNvSpPr/>
              <p:nvPr/>
            </p:nvSpPr>
            <p:spPr>
              <a:xfrm>
                <a:off x="5059033" y="3451825"/>
                <a:ext cx="565200" cy="565500"/>
              </a:xfrm>
              <a:prstGeom prst="ellipse">
                <a:avLst/>
              </a:prstGeom>
              <a:ln>
                <a:solidFill>
                  <a:srgbClr val="FD2424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90" name="Google Shape;5128;p74">
                <a:extLst>
                  <a:ext uri="{FF2B5EF4-FFF2-40B4-BE49-F238E27FC236}">
                    <a16:creationId xmlns:a16="http://schemas.microsoft.com/office/drawing/2014/main" id="{74C8CD28-9F25-428F-8B05-770B3AA15114}"/>
                  </a:ext>
                </a:extLst>
              </p:cNvPr>
              <p:cNvSpPr/>
              <p:nvPr/>
            </p:nvSpPr>
            <p:spPr>
              <a:xfrm rot="10799079">
                <a:off x="4012507" y="3933353"/>
                <a:ext cx="1119600" cy="152703"/>
              </a:xfrm>
              <a:prstGeom prst="rightArrow">
                <a:avLst>
                  <a:gd name="adj1" fmla="val 25514"/>
                  <a:gd name="adj2" fmla="val 64322"/>
                </a:avLst>
              </a:prstGeom>
              <a:ln>
                <a:solidFill>
                  <a:srgbClr val="FD2424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5129;p74">
              <a:extLst>
                <a:ext uri="{FF2B5EF4-FFF2-40B4-BE49-F238E27FC236}">
                  <a16:creationId xmlns:a16="http://schemas.microsoft.com/office/drawing/2014/main" id="{DB93B955-5F59-42A9-A47E-77A39B4C6BB4}"/>
                </a:ext>
              </a:extLst>
            </p:cNvPr>
            <p:cNvGrpSpPr/>
            <p:nvPr/>
          </p:nvGrpSpPr>
          <p:grpSpPr>
            <a:xfrm>
              <a:off x="4276937" y="2155961"/>
              <a:ext cx="651965" cy="891358"/>
              <a:chOff x="3069908" y="2599997"/>
              <a:chExt cx="1036675" cy="1417328"/>
            </a:xfrm>
            <a:grpFill/>
          </p:grpSpPr>
          <p:sp>
            <p:nvSpPr>
              <p:cNvPr id="87" name="Google Shape;5130;p74">
                <a:extLst>
                  <a:ext uri="{FF2B5EF4-FFF2-40B4-BE49-F238E27FC236}">
                    <a16:creationId xmlns:a16="http://schemas.microsoft.com/office/drawing/2014/main" id="{C000E3D6-22FA-40A2-84FF-3ED332BC2165}"/>
                  </a:ext>
                </a:extLst>
              </p:cNvPr>
              <p:cNvSpPr/>
              <p:nvPr/>
            </p:nvSpPr>
            <p:spPr>
              <a:xfrm>
                <a:off x="3541383" y="3451825"/>
                <a:ext cx="565200" cy="565500"/>
              </a:xfrm>
              <a:prstGeom prst="ellipse">
                <a:avLst/>
              </a:prstGeom>
              <a:ln>
                <a:solidFill>
                  <a:srgbClr val="FD2424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88" name="Google Shape;5131;p74">
                <a:extLst>
                  <a:ext uri="{FF2B5EF4-FFF2-40B4-BE49-F238E27FC236}">
                    <a16:creationId xmlns:a16="http://schemas.microsoft.com/office/drawing/2014/main" id="{338DF5D7-B36E-4C5A-94B3-C14EBEDDFA2F}"/>
                  </a:ext>
                </a:extLst>
              </p:cNvPr>
              <p:cNvSpPr/>
              <p:nvPr/>
            </p:nvSpPr>
            <p:spPr>
              <a:xfrm rot="-6478717">
                <a:off x="2755922" y="3079191"/>
                <a:ext cx="1119672" cy="153413"/>
              </a:xfrm>
              <a:prstGeom prst="rightArrow">
                <a:avLst>
                  <a:gd name="adj1" fmla="val 25514"/>
                  <a:gd name="adj2" fmla="val 64322"/>
                </a:avLst>
              </a:prstGeom>
              <a:ln>
                <a:solidFill>
                  <a:srgbClr val="FD2424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5132;p74">
              <a:extLst>
                <a:ext uri="{FF2B5EF4-FFF2-40B4-BE49-F238E27FC236}">
                  <a16:creationId xmlns:a16="http://schemas.microsoft.com/office/drawing/2014/main" id="{EC845F19-0D9C-4B61-9FD8-74BBB9D953B5}"/>
                </a:ext>
              </a:extLst>
            </p:cNvPr>
            <p:cNvGrpSpPr/>
            <p:nvPr/>
          </p:nvGrpSpPr>
          <p:grpSpPr>
            <a:xfrm>
              <a:off x="5054918" y="1201875"/>
              <a:ext cx="999548" cy="602711"/>
              <a:chOff x="4306958" y="1082925"/>
              <a:chExt cx="1589359" cy="958358"/>
            </a:xfrm>
            <a:grpFill/>
          </p:grpSpPr>
          <p:sp>
            <p:nvSpPr>
              <p:cNvPr id="85" name="Google Shape;5133;p74">
                <a:extLst>
                  <a:ext uri="{FF2B5EF4-FFF2-40B4-BE49-F238E27FC236}">
                    <a16:creationId xmlns:a16="http://schemas.microsoft.com/office/drawing/2014/main" id="{61A26839-E20F-433A-ADE7-F5F00C0FC42D}"/>
                  </a:ext>
                </a:extLst>
              </p:cNvPr>
              <p:cNvSpPr/>
              <p:nvPr/>
            </p:nvSpPr>
            <p:spPr>
              <a:xfrm>
                <a:off x="4306958" y="1082925"/>
                <a:ext cx="565200" cy="565500"/>
              </a:xfrm>
              <a:prstGeom prst="ellipse">
                <a:avLst/>
              </a:prstGeom>
              <a:ln>
                <a:solidFill>
                  <a:srgbClr val="FD2424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86" name="Google Shape;5134;p74">
                <a:extLst>
                  <a:ext uri="{FF2B5EF4-FFF2-40B4-BE49-F238E27FC236}">
                    <a16:creationId xmlns:a16="http://schemas.microsoft.com/office/drawing/2014/main" id="{6F0EA4F6-A92A-4727-946F-393467298485}"/>
                  </a:ext>
                </a:extLst>
              </p:cNvPr>
              <p:cNvSpPr/>
              <p:nvPr/>
            </p:nvSpPr>
            <p:spPr>
              <a:xfrm rot="2159678">
                <a:off x="4838902" y="1574444"/>
                <a:ext cx="1119431" cy="152476"/>
              </a:xfrm>
              <a:prstGeom prst="rightArrow">
                <a:avLst>
                  <a:gd name="adj1" fmla="val 25514"/>
                  <a:gd name="adj2" fmla="val 64322"/>
                </a:avLst>
              </a:prstGeom>
              <a:ln>
                <a:solidFill>
                  <a:srgbClr val="FD2424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5135;p74">
              <a:extLst>
                <a:ext uri="{FF2B5EF4-FFF2-40B4-BE49-F238E27FC236}">
                  <a16:creationId xmlns:a16="http://schemas.microsoft.com/office/drawing/2014/main" id="{2FF2193F-E7AF-4430-AC1E-5933A57C415F}"/>
                </a:ext>
              </a:extLst>
            </p:cNvPr>
            <p:cNvGrpSpPr/>
            <p:nvPr/>
          </p:nvGrpSpPr>
          <p:grpSpPr>
            <a:xfrm>
              <a:off x="4249973" y="1303451"/>
              <a:ext cx="799317" cy="841334"/>
              <a:chOff x="3027033" y="1244439"/>
              <a:chExt cx="1270977" cy="1337786"/>
            </a:xfrm>
            <a:grpFill/>
          </p:grpSpPr>
          <p:sp>
            <p:nvSpPr>
              <p:cNvPr id="83" name="Google Shape;5136;p74">
                <a:extLst>
                  <a:ext uri="{FF2B5EF4-FFF2-40B4-BE49-F238E27FC236}">
                    <a16:creationId xmlns:a16="http://schemas.microsoft.com/office/drawing/2014/main" id="{00AF5021-24DD-4005-B5B2-950C4E0098C1}"/>
                  </a:ext>
                </a:extLst>
              </p:cNvPr>
              <p:cNvSpPr/>
              <p:nvPr/>
            </p:nvSpPr>
            <p:spPr>
              <a:xfrm>
                <a:off x="3027033" y="2016725"/>
                <a:ext cx="565200" cy="565500"/>
              </a:xfrm>
              <a:prstGeom prst="ellipse">
                <a:avLst/>
              </a:prstGeom>
              <a:ln>
                <a:solidFill>
                  <a:srgbClr val="FD2424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84" name="Google Shape;5137;p74">
                <a:extLst>
                  <a:ext uri="{FF2B5EF4-FFF2-40B4-BE49-F238E27FC236}">
                    <a16:creationId xmlns:a16="http://schemas.microsoft.com/office/drawing/2014/main" id="{6E74AE6F-95BD-4A9B-9E8C-58AF101B8DA4}"/>
                  </a:ext>
                </a:extLst>
              </p:cNvPr>
              <p:cNvSpPr/>
              <p:nvPr/>
            </p:nvSpPr>
            <p:spPr>
              <a:xfrm rot="-2159137">
                <a:off x="3240473" y="1559002"/>
                <a:ext cx="1119673" cy="153273"/>
              </a:xfrm>
              <a:prstGeom prst="rightArrow">
                <a:avLst>
                  <a:gd name="adj1" fmla="val 25514"/>
                  <a:gd name="adj2" fmla="val 64322"/>
                </a:avLst>
              </a:prstGeom>
              <a:ln>
                <a:solidFill>
                  <a:srgbClr val="FD2424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Subtitle 22">
            <a:extLst>
              <a:ext uri="{FF2B5EF4-FFF2-40B4-BE49-F238E27FC236}">
                <a16:creationId xmlns:a16="http://schemas.microsoft.com/office/drawing/2014/main" id="{E859A7CF-BFD4-4633-9C11-CEB18ECF8C09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517598" y="1615242"/>
            <a:ext cx="2114400" cy="399900"/>
          </a:xfrm>
        </p:spPr>
        <p:txBody>
          <a:bodyPr/>
          <a:lstStyle/>
          <a:p>
            <a:pPr algn="ctr"/>
            <a:r>
              <a:rPr lang="en-US" sz="2400" dirty="0" err="1"/>
              <a:t>Ketuhanan</a:t>
            </a:r>
            <a:endParaRPr lang="en-US" sz="2400" dirty="0"/>
          </a:p>
        </p:txBody>
      </p:sp>
      <p:sp>
        <p:nvSpPr>
          <p:cNvPr id="105" name="Subtitle 22">
            <a:extLst>
              <a:ext uri="{FF2B5EF4-FFF2-40B4-BE49-F238E27FC236}">
                <a16:creationId xmlns:a16="http://schemas.microsoft.com/office/drawing/2014/main" id="{7B8FFF9B-8C4D-487A-AE84-1EBD07EE55C8}"/>
              </a:ext>
            </a:extLst>
          </p:cNvPr>
          <p:cNvSpPr txBox="1">
            <a:spLocks/>
          </p:cNvSpPr>
          <p:nvPr/>
        </p:nvSpPr>
        <p:spPr>
          <a:xfrm>
            <a:off x="5380987" y="2412709"/>
            <a:ext cx="21144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400" dirty="0" err="1"/>
              <a:t>Kemanusiaan</a:t>
            </a:r>
            <a:endParaRPr lang="en-US" sz="2400" dirty="0"/>
          </a:p>
        </p:txBody>
      </p:sp>
      <p:sp>
        <p:nvSpPr>
          <p:cNvPr id="106" name="Subtitle 22">
            <a:extLst>
              <a:ext uri="{FF2B5EF4-FFF2-40B4-BE49-F238E27FC236}">
                <a16:creationId xmlns:a16="http://schemas.microsoft.com/office/drawing/2014/main" id="{E2ACDC32-2C9C-4DFA-9B57-4FCD59AB4AAA}"/>
              </a:ext>
            </a:extLst>
          </p:cNvPr>
          <p:cNvSpPr txBox="1">
            <a:spLocks/>
          </p:cNvSpPr>
          <p:nvPr/>
        </p:nvSpPr>
        <p:spPr>
          <a:xfrm>
            <a:off x="5187021" y="3446052"/>
            <a:ext cx="21144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400" dirty="0" err="1"/>
              <a:t>Persatuan</a:t>
            </a:r>
            <a:endParaRPr lang="en-US" sz="2400" dirty="0"/>
          </a:p>
        </p:txBody>
      </p:sp>
      <p:sp>
        <p:nvSpPr>
          <p:cNvPr id="107" name="Subtitle 22">
            <a:extLst>
              <a:ext uri="{FF2B5EF4-FFF2-40B4-BE49-F238E27FC236}">
                <a16:creationId xmlns:a16="http://schemas.microsoft.com/office/drawing/2014/main" id="{E5CECB20-6890-4EB3-9BA7-E949B10E9A76}"/>
              </a:ext>
            </a:extLst>
          </p:cNvPr>
          <p:cNvSpPr txBox="1">
            <a:spLocks/>
          </p:cNvSpPr>
          <p:nvPr/>
        </p:nvSpPr>
        <p:spPr>
          <a:xfrm>
            <a:off x="1750047" y="3429813"/>
            <a:ext cx="21144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en-US" sz="2400" dirty="0" err="1"/>
              <a:t>Kerakyatan</a:t>
            </a:r>
            <a:endParaRPr lang="en-US" sz="2400" dirty="0"/>
          </a:p>
        </p:txBody>
      </p:sp>
      <p:sp>
        <p:nvSpPr>
          <p:cNvPr id="108" name="Subtitle 22">
            <a:extLst>
              <a:ext uri="{FF2B5EF4-FFF2-40B4-BE49-F238E27FC236}">
                <a16:creationId xmlns:a16="http://schemas.microsoft.com/office/drawing/2014/main" id="{7BACADB1-7881-4697-A78C-4C2241448363}"/>
              </a:ext>
            </a:extLst>
          </p:cNvPr>
          <p:cNvSpPr txBox="1">
            <a:spLocks/>
          </p:cNvSpPr>
          <p:nvPr/>
        </p:nvSpPr>
        <p:spPr>
          <a:xfrm>
            <a:off x="1521309" y="2412709"/>
            <a:ext cx="21144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Titillium Web"/>
              <a:buNone/>
              <a:defRPr sz="1800" b="1" i="0" u="none" strike="noStrike" cap="none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/>
            <a:r>
              <a:rPr lang="en-US" sz="2400" dirty="0" err="1"/>
              <a:t>Keadilan</a:t>
            </a:r>
            <a:endParaRPr lang="en-US" sz="2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6CB1F20-322E-453A-A23D-5F2B6D421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685" y="2545029"/>
            <a:ext cx="790630" cy="8593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ck Friday Newsletter by Slidesgo">
  <a:themeElements>
    <a:clrScheme name="Simple Light">
      <a:dk1>
        <a:srgbClr val="000000"/>
      </a:dk1>
      <a:lt1>
        <a:srgbClr val="FFFFFF"/>
      </a:lt1>
      <a:dk2>
        <a:srgbClr val="979797"/>
      </a:dk2>
      <a:lt2>
        <a:srgbClr val="D4D4D4"/>
      </a:lt2>
      <a:accent1>
        <a:srgbClr val="FD2424"/>
      </a:accent1>
      <a:accent2>
        <a:srgbClr val="000000"/>
      </a:accent2>
      <a:accent3>
        <a:srgbClr val="979797"/>
      </a:accent3>
      <a:accent4>
        <a:srgbClr val="D4D4D4"/>
      </a:accent4>
      <a:accent5>
        <a:srgbClr val="FD2424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</Words>
  <Application>Microsoft Office PowerPoint</Application>
  <PresentationFormat>On-screen Show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Open Sans</vt:lpstr>
      <vt:lpstr>Roboto Medium</vt:lpstr>
      <vt:lpstr>Titillium Web</vt:lpstr>
      <vt:lpstr>Arial</vt:lpstr>
      <vt:lpstr>Titillium Web Black</vt:lpstr>
      <vt:lpstr>Black Friday Newsletter by Slidesgo</vt:lpstr>
      <vt:lpstr>PowerPoint Presentation</vt:lpstr>
      <vt:lpstr>Etika Pancasila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Friday Newsletter</dc:title>
  <cp:lastModifiedBy>farkhanjayadi@gmail.com</cp:lastModifiedBy>
  <cp:revision>7</cp:revision>
  <dcterms:modified xsi:type="dcterms:W3CDTF">2020-11-16T01:14:42Z</dcterms:modified>
</cp:coreProperties>
</file>