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71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8" d="100"/>
          <a:sy n="68" d="100"/>
        </p:scale>
        <p:origin x="48" y="282"/>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15082-D27F-4BB7-9927-CE1FEAF964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2FB1BF68-4D23-40C2-AB83-4FB7DB8496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E41806AB-0DBA-4B25-A698-8B565A94A404}"/>
              </a:ext>
            </a:extLst>
          </p:cNvPr>
          <p:cNvSpPr>
            <a:spLocks noGrp="1"/>
          </p:cNvSpPr>
          <p:nvPr>
            <p:ph type="dt" sz="half" idx="10"/>
          </p:nvPr>
        </p:nvSpPr>
        <p:spPr/>
        <p:txBody>
          <a:bodyPr/>
          <a:lstStyle/>
          <a:p>
            <a:fld id="{2FD1015C-74D8-4025-A702-CBE2497B7BBF}" type="datetimeFigureOut">
              <a:rPr lang="id-ID" smtClean="0"/>
              <a:t>16/11/2020</a:t>
            </a:fld>
            <a:endParaRPr lang="id-ID"/>
          </a:p>
        </p:txBody>
      </p:sp>
      <p:sp>
        <p:nvSpPr>
          <p:cNvPr id="5" name="Footer Placeholder 4">
            <a:extLst>
              <a:ext uri="{FF2B5EF4-FFF2-40B4-BE49-F238E27FC236}">
                <a16:creationId xmlns:a16="http://schemas.microsoft.com/office/drawing/2014/main" id="{F223C118-5B0C-4537-A403-A5A271E5DCC4}"/>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65168AC9-6C1A-48B4-8258-8E42C5BDA5F9}"/>
              </a:ext>
            </a:extLst>
          </p:cNvPr>
          <p:cNvSpPr>
            <a:spLocks noGrp="1"/>
          </p:cNvSpPr>
          <p:nvPr>
            <p:ph type="sldNum" sz="quarter" idx="12"/>
          </p:nvPr>
        </p:nvSpPr>
        <p:spPr/>
        <p:txBody>
          <a:bodyPr/>
          <a:lstStyle/>
          <a:p>
            <a:fld id="{259C2E23-8D07-43E8-97DA-80D80B898EC5}" type="slidenum">
              <a:rPr lang="id-ID" smtClean="0"/>
              <a:t>‹#›</a:t>
            </a:fld>
            <a:endParaRPr lang="id-ID"/>
          </a:p>
        </p:txBody>
      </p:sp>
    </p:spTree>
    <p:extLst>
      <p:ext uri="{BB962C8B-B14F-4D97-AF65-F5344CB8AC3E}">
        <p14:creationId xmlns:p14="http://schemas.microsoft.com/office/powerpoint/2010/main" val="267243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25AE-1C2D-4D28-A139-1EBE099F3E1A}"/>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D4F2B859-F915-44BD-A852-07F6DCD452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EF5A81FB-9C64-4768-875D-BFC7BF5A7C9F}"/>
              </a:ext>
            </a:extLst>
          </p:cNvPr>
          <p:cNvSpPr>
            <a:spLocks noGrp="1"/>
          </p:cNvSpPr>
          <p:nvPr>
            <p:ph type="dt" sz="half" idx="10"/>
          </p:nvPr>
        </p:nvSpPr>
        <p:spPr/>
        <p:txBody>
          <a:bodyPr/>
          <a:lstStyle/>
          <a:p>
            <a:fld id="{2FD1015C-74D8-4025-A702-CBE2497B7BBF}" type="datetimeFigureOut">
              <a:rPr lang="id-ID" smtClean="0"/>
              <a:t>16/11/2020</a:t>
            </a:fld>
            <a:endParaRPr lang="id-ID"/>
          </a:p>
        </p:txBody>
      </p:sp>
      <p:sp>
        <p:nvSpPr>
          <p:cNvPr id="5" name="Footer Placeholder 4">
            <a:extLst>
              <a:ext uri="{FF2B5EF4-FFF2-40B4-BE49-F238E27FC236}">
                <a16:creationId xmlns:a16="http://schemas.microsoft.com/office/drawing/2014/main" id="{7D52745B-9C53-4DD4-B335-0194B089810E}"/>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3B36E722-FDB6-4037-9F0A-E4D71910A968}"/>
              </a:ext>
            </a:extLst>
          </p:cNvPr>
          <p:cNvSpPr>
            <a:spLocks noGrp="1"/>
          </p:cNvSpPr>
          <p:nvPr>
            <p:ph type="sldNum" sz="quarter" idx="12"/>
          </p:nvPr>
        </p:nvSpPr>
        <p:spPr/>
        <p:txBody>
          <a:bodyPr/>
          <a:lstStyle/>
          <a:p>
            <a:fld id="{259C2E23-8D07-43E8-97DA-80D80B898EC5}" type="slidenum">
              <a:rPr lang="id-ID" smtClean="0"/>
              <a:t>‹#›</a:t>
            </a:fld>
            <a:endParaRPr lang="id-ID"/>
          </a:p>
        </p:txBody>
      </p:sp>
    </p:spTree>
    <p:extLst>
      <p:ext uri="{BB962C8B-B14F-4D97-AF65-F5344CB8AC3E}">
        <p14:creationId xmlns:p14="http://schemas.microsoft.com/office/powerpoint/2010/main" val="2045012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634DB5-A660-4792-92A9-BB2890E49C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E0144490-4193-4971-BCE4-EFBA485E42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E76207B0-3F14-49D7-9A75-9C87B393AC00}"/>
              </a:ext>
            </a:extLst>
          </p:cNvPr>
          <p:cNvSpPr>
            <a:spLocks noGrp="1"/>
          </p:cNvSpPr>
          <p:nvPr>
            <p:ph type="dt" sz="half" idx="10"/>
          </p:nvPr>
        </p:nvSpPr>
        <p:spPr/>
        <p:txBody>
          <a:bodyPr/>
          <a:lstStyle/>
          <a:p>
            <a:fld id="{2FD1015C-74D8-4025-A702-CBE2497B7BBF}" type="datetimeFigureOut">
              <a:rPr lang="id-ID" smtClean="0"/>
              <a:t>16/11/2020</a:t>
            </a:fld>
            <a:endParaRPr lang="id-ID"/>
          </a:p>
        </p:txBody>
      </p:sp>
      <p:sp>
        <p:nvSpPr>
          <p:cNvPr id="5" name="Footer Placeholder 4">
            <a:extLst>
              <a:ext uri="{FF2B5EF4-FFF2-40B4-BE49-F238E27FC236}">
                <a16:creationId xmlns:a16="http://schemas.microsoft.com/office/drawing/2014/main" id="{253F5E02-C51F-420F-9421-E49227BBE2F1}"/>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889C99DD-0C06-4294-A43E-C8D66D923D6C}"/>
              </a:ext>
            </a:extLst>
          </p:cNvPr>
          <p:cNvSpPr>
            <a:spLocks noGrp="1"/>
          </p:cNvSpPr>
          <p:nvPr>
            <p:ph type="sldNum" sz="quarter" idx="12"/>
          </p:nvPr>
        </p:nvSpPr>
        <p:spPr/>
        <p:txBody>
          <a:bodyPr/>
          <a:lstStyle/>
          <a:p>
            <a:fld id="{259C2E23-8D07-43E8-97DA-80D80B898EC5}" type="slidenum">
              <a:rPr lang="id-ID" smtClean="0"/>
              <a:t>‹#›</a:t>
            </a:fld>
            <a:endParaRPr lang="id-ID"/>
          </a:p>
        </p:txBody>
      </p:sp>
    </p:spTree>
    <p:extLst>
      <p:ext uri="{BB962C8B-B14F-4D97-AF65-F5344CB8AC3E}">
        <p14:creationId xmlns:p14="http://schemas.microsoft.com/office/powerpoint/2010/main" val="26571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7A40A-18F9-44DD-A744-1BBAA28036BA}"/>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F4EB8335-9495-44AC-A62C-2982D5136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A3F07D31-3BF8-4A20-8E1D-4E81B3C768BA}"/>
              </a:ext>
            </a:extLst>
          </p:cNvPr>
          <p:cNvSpPr>
            <a:spLocks noGrp="1"/>
          </p:cNvSpPr>
          <p:nvPr>
            <p:ph type="dt" sz="half" idx="10"/>
          </p:nvPr>
        </p:nvSpPr>
        <p:spPr/>
        <p:txBody>
          <a:bodyPr/>
          <a:lstStyle/>
          <a:p>
            <a:fld id="{2FD1015C-74D8-4025-A702-CBE2497B7BBF}" type="datetimeFigureOut">
              <a:rPr lang="id-ID" smtClean="0"/>
              <a:t>16/11/2020</a:t>
            </a:fld>
            <a:endParaRPr lang="id-ID"/>
          </a:p>
        </p:txBody>
      </p:sp>
      <p:sp>
        <p:nvSpPr>
          <p:cNvPr id="5" name="Footer Placeholder 4">
            <a:extLst>
              <a:ext uri="{FF2B5EF4-FFF2-40B4-BE49-F238E27FC236}">
                <a16:creationId xmlns:a16="http://schemas.microsoft.com/office/drawing/2014/main" id="{B8384AA7-9927-4126-AAC0-6165C789F92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5647BB33-33D1-4FDF-BC16-7B8EA1504E8E}"/>
              </a:ext>
            </a:extLst>
          </p:cNvPr>
          <p:cNvSpPr>
            <a:spLocks noGrp="1"/>
          </p:cNvSpPr>
          <p:nvPr>
            <p:ph type="sldNum" sz="quarter" idx="12"/>
          </p:nvPr>
        </p:nvSpPr>
        <p:spPr/>
        <p:txBody>
          <a:bodyPr/>
          <a:lstStyle/>
          <a:p>
            <a:fld id="{259C2E23-8D07-43E8-97DA-80D80B898EC5}" type="slidenum">
              <a:rPr lang="id-ID" smtClean="0"/>
              <a:t>‹#›</a:t>
            </a:fld>
            <a:endParaRPr lang="id-ID"/>
          </a:p>
        </p:txBody>
      </p:sp>
    </p:spTree>
    <p:extLst>
      <p:ext uri="{BB962C8B-B14F-4D97-AF65-F5344CB8AC3E}">
        <p14:creationId xmlns:p14="http://schemas.microsoft.com/office/powerpoint/2010/main" val="2650715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538A8-E644-4A57-A69E-76A974194F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C98D1553-A228-42C0-9BEF-C1B5E8032B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BEF941-E7D0-4806-B1B1-004CB1BBD72B}"/>
              </a:ext>
            </a:extLst>
          </p:cNvPr>
          <p:cNvSpPr>
            <a:spLocks noGrp="1"/>
          </p:cNvSpPr>
          <p:nvPr>
            <p:ph type="dt" sz="half" idx="10"/>
          </p:nvPr>
        </p:nvSpPr>
        <p:spPr/>
        <p:txBody>
          <a:bodyPr/>
          <a:lstStyle/>
          <a:p>
            <a:fld id="{2FD1015C-74D8-4025-A702-CBE2497B7BBF}" type="datetimeFigureOut">
              <a:rPr lang="id-ID" smtClean="0"/>
              <a:t>16/11/2020</a:t>
            </a:fld>
            <a:endParaRPr lang="id-ID"/>
          </a:p>
        </p:txBody>
      </p:sp>
      <p:sp>
        <p:nvSpPr>
          <p:cNvPr id="5" name="Footer Placeholder 4">
            <a:extLst>
              <a:ext uri="{FF2B5EF4-FFF2-40B4-BE49-F238E27FC236}">
                <a16:creationId xmlns:a16="http://schemas.microsoft.com/office/drawing/2014/main" id="{AD673504-D959-4316-9250-23DD2C3D9A9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30FFA37B-99E1-40EB-9CA9-262FE051EC86}"/>
              </a:ext>
            </a:extLst>
          </p:cNvPr>
          <p:cNvSpPr>
            <a:spLocks noGrp="1"/>
          </p:cNvSpPr>
          <p:nvPr>
            <p:ph type="sldNum" sz="quarter" idx="12"/>
          </p:nvPr>
        </p:nvSpPr>
        <p:spPr/>
        <p:txBody>
          <a:bodyPr/>
          <a:lstStyle/>
          <a:p>
            <a:fld id="{259C2E23-8D07-43E8-97DA-80D80B898EC5}" type="slidenum">
              <a:rPr lang="id-ID" smtClean="0"/>
              <a:t>‹#›</a:t>
            </a:fld>
            <a:endParaRPr lang="id-ID"/>
          </a:p>
        </p:txBody>
      </p:sp>
    </p:spTree>
    <p:extLst>
      <p:ext uri="{BB962C8B-B14F-4D97-AF65-F5344CB8AC3E}">
        <p14:creationId xmlns:p14="http://schemas.microsoft.com/office/powerpoint/2010/main" val="4131148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71572-044A-47C1-843F-C1D800B1C5AB}"/>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2609FAD9-77A9-4BFD-B7C2-9A37915307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C3448EAD-36E0-4FDF-BEF4-76B5F70D12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59C51729-B47E-405B-A085-A7AA1FE37349}"/>
              </a:ext>
            </a:extLst>
          </p:cNvPr>
          <p:cNvSpPr>
            <a:spLocks noGrp="1"/>
          </p:cNvSpPr>
          <p:nvPr>
            <p:ph type="dt" sz="half" idx="10"/>
          </p:nvPr>
        </p:nvSpPr>
        <p:spPr/>
        <p:txBody>
          <a:bodyPr/>
          <a:lstStyle/>
          <a:p>
            <a:fld id="{2FD1015C-74D8-4025-A702-CBE2497B7BBF}" type="datetimeFigureOut">
              <a:rPr lang="id-ID" smtClean="0"/>
              <a:t>16/11/2020</a:t>
            </a:fld>
            <a:endParaRPr lang="id-ID"/>
          </a:p>
        </p:txBody>
      </p:sp>
      <p:sp>
        <p:nvSpPr>
          <p:cNvPr id="6" name="Footer Placeholder 5">
            <a:extLst>
              <a:ext uri="{FF2B5EF4-FFF2-40B4-BE49-F238E27FC236}">
                <a16:creationId xmlns:a16="http://schemas.microsoft.com/office/drawing/2014/main" id="{AB8B0EBC-0C70-4A47-913E-A28225197FF2}"/>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F06868BD-E939-42BA-845A-14CC5B87D0F3}"/>
              </a:ext>
            </a:extLst>
          </p:cNvPr>
          <p:cNvSpPr>
            <a:spLocks noGrp="1"/>
          </p:cNvSpPr>
          <p:nvPr>
            <p:ph type="sldNum" sz="quarter" idx="12"/>
          </p:nvPr>
        </p:nvSpPr>
        <p:spPr/>
        <p:txBody>
          <a:bodyPr/>
          <a:lstStyle/>
          <a:p>
            <a:fld id="{259C2E23-8D07-43E8-97DA-80D80B898EC5}" type="slidenum">
              <a:rPr lang="id-ID" smtClean="0"/>
              <a:t>‹#›</a:t>
            </a:fld>
            <a:endParaRPr lang="id-ID"/>
          </a:p>
        </p:txBody>
      </p:sp>
    </p:spTree>
    <p:extLst>
      <p:ext uri="{BB962C8B-B14F-4D97-AF65-F5344CB8AC3E}">
        <p14:creationId xmlns:p14="http://schemas.microsoft.com/office/powerpoint/2010/main" val="407204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2EC1F-C47E-4967-83A7-D37E5D6E6E06}"/>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3FD132A7-93DD-431B-957D-7F22F59E88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951A3B-3D8B-4EE1-BE6A-114A13DCAD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17310850-9FE9-43F6-8E70-40AC8B7ADD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A8A7B5-D4EE-4F25-A621-7EAB239103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298EC700-CCAD-4C13-9D45-AB800C292758}"/>
              </a:ext>
            </a:extLst>
          </p:cNvPr>
          <p:cNvSpPr>
            <a:spLocks noGrp="1"/>
          </p:cNvSpPr>
          <p:nvPr>
            <p:ph type="dt" sz="half" idx="10"/>
          </p:nvPr>
        </p:nvSpPr>
        <p:spPr/>
        <p:txBody>
          <a:bodyPr/>
          <a:lstStyle/>
          <a:p>
            <a:fld id="{2FD1015C-74D8-4025-A702-CBE2497B7BBF}" type="datetimeFigureOut">
              <a:rPr lang="id-ID" smtClean="0"/>
              <a:t>16/11/2020</a:t>
            </a:fld>
            <a:endParaRPr lang="id-ID"/>
          </a:p>
        </p:txBody>
      </p:sp>
      <p:sp>
        <p:nvSpPr>
          <p:cNvPr id="8" name="Footer Placeholder 7">
            <a:extLst>
              <a:ext uri="{FF2B5EF4-FFF2-40B4-BE49-F238E27FC236}">
                <a16:creationId xmlns:a16="http://schemas.microsoft.com/office/drawing/2014/main" id="{7DBE4DA0-028B-48FD-80A7-AE49512C537B}"/>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731AB8C7-6935-4D53-A987-33D0AB8DB47D}"/>
              </a:ext>
            </a:extLst>
          </p:cNvPr>
          <p:cNvSpPr>
            <a:spLocks noGrp="1"/>
          </p:cNvSpPr>
          <p:nvPr>
            <p:ph type="sldNum" sz="quarter" idx="12"/>
          </p:nvPr>
        </p:nvSpPr>
        <p:spPr/>
        <p:txBody>
          <a:bodyPr/>
          <a:lstStyle/>
          <a:p>
            <a:fld id="{259C2E23-8D07-43E8-97DA-80D80B898EC5}" type="slidenum">
              <a:rPr lang="id-ID" smtClean="0"/>
              <a:t>‹#›</a:t>
            </a:fld>
            <a:endParaRPr lang="id-ID"/>
          </a:p>
        </p:txBody>
      </p:sp>
    </p:spTree>
    <p:extLst>
      <p:ext uri="{BB962C8B-B14F-4D97-AF65-F5344CB8AC3E}">
        <p14:creationId xmlns:p14="http://schemas.microsoft.com/office/powerpoint/2010/main" val="546179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E01E-7ADE-44D4-B70D-E92121FD0CD8}"/>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4622A2D5-6ED4-4B0E-8EB7-7AF7ADDDD9C6}"/>
              </a:ext>
            </a:extLst>
          </p:cNvPr>
          <p:cNvSpPr>
            <a:spLocks noGrp="1"/>
          </p:cNvSpPr>
          <p:nvPr>
            <p:ph type="dt" sz="half" idx="10"/>
          </p:nvPr>
        </p:nvSpPr>
        <p:spPr/>
        <p:txBody>
          <a:bodyPr/>
          <a:lstStyle/>
          <a:p>
            <a:fld id="{2FD1015C-74D8-4025-A702-CBE2497B7BBF}" type="datetimeFigureOut">
              <a:rPr lang="id-ID" smtClean="0"/>
              <a:t>16/11/2020</a:t>
            </a:fld>
            <a:endParaRPr lang="id-ID"/>
          </a:p>
        </p:txBody>
      </p:sp>
      <p:sp>
        <p:nvSpPr>
          <p:cNvPr id="4" name="Footer Placeholder 3">
            <a:extLst>
              <a:ext uri="{FF2B5EF4-FFF2-40B4-BE49-F238E27FC236}">
                <a16:creationId xmlns:a16="http://schemas.microsoft.com/office/drawing/2014/main" id="{5E5CC654-3E01-4F0B-B066-CD96CC286C01}"/>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0285C205-7646-4B19-AEBE-75950A939D0A}"/>
              </a:ext>
            </a:extLst>
          </p:cNvPr>
          <p:cNvSpPr>
            <a:spLocks noGrp="1"/>
          </p:cNvSpPr>
          <p:nvPr>
            <p:ph type="sldNum" sz="quarter" idx="12"/>
          </p:nvPr>
        </p:nvSpPr>
        <p:spPr/>
        <p:txBody>
          <a:bodyPr/>
          <a:lstStyle/>
          <a:p>
            <a:fld id="{259C2E23-8D07-43E8-97DA-80D80B898EC5}" type="slidenum">
              <a:rPr lang="id-ID" smtClean="0"/>
              <a:t>‹#›</a:t>
            </a:fld>
            <a:endParaRPr lang="id-ID"/>
          </a:p>
        </p:txBody>
      </p:sp>
    </p:spTree>
    <p:extLst>
      <p:ext uri="{BB962C8B-B14F-4D97-AF65-F5344CB8AC3E}">
        <p14:creationId xmlns:p14="http://schemas.microsoft.com/office/powerpoint/2010/main" val="3732472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38236-8512-49B1-B547-EB6F68460048}"/>
              </a:ext>
            </a:extLst>
          </p:cNvPr>
          <p:cNvSpPr>
            <a:spLocks noGrp="1"/>
          </p:cNvSpPr>
          <p:nvPr>
            <p:ph type="dt" sz="half" idx="10"/>
          </p:nvPr>
        </p:nvSpPr>
        <p:spPr/>
        <p:txBody>
          <a:bodyPr/>
          <a:lstStyle/>
          <a:p>
            <a:fld id="{2FD1015C-74D8-4025-A702-CBE2497B7BBF}" type="datetimeFigureOut">
              <a:rPr lang="id-ID" smtClean="0"/>
              <a:t>16/11/2020</a:t>
            </a:fld>
            <a:endParaRPr lang="id-ID"/>
          </a:p>
        </p:txBody>
      </p:sp>
      <p:sp>
        <p:nvSpPr>
          <p:cNvPr id="3" name="Footer Placeholder 2">
            <a:extLst>
              <a:ext uri="{FF2B5EF4-FFF2-40B4-BE49-F238E27FC236}">
                <a16:creationId xmlns:a16="http://schemas.microsoft.com/office/drawing/2014/main" id="{DCB06890-16EF-4496-BB32-8857A73A895A}"/>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53DC5EA8-8632-4410-A330-4701690D1D0C}"/>
              </a:ext>
            </a:extLst>
          </p:cNvPr>
          <p:cNvSpPr>
            <a:spLocks noGrp="1"/>
          </p:cNvSpPr>
          <p:nvPr>
            <p:ph type="sldNum" sz="quarter" idx="12"/>
          </p:nvPr>
        </p:nvSpPr>
        <p:spPr/>
        <p:txBody>
          <a:bodyPr/>
          <a:lstStyle/>
          <a:p>
            <a:fld id="{259C2E23-8D07-43E8-97DA-80D80B898EC5}" type="slidenum">
              <a:rPr lang="id-ID" smtClean="0"/>
              <a:t>‹#›</a:t>
            </a:fld>
            <a:endParaRPr lang="id-ID"/>
          </a:p>
        </p:txBody>
      </p:sp>
    </p:spTree>
    <p:extLst>
      <p:ext uri="{BB962C8B-B14F-4D97-AF65-F5344CB8AC3E}">
        <p14:creationId xmlns:p14="http://schemas.microsoft.com/office/powerpoint/2010/main" val="947172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BCCB-4A40-4579-8370-AC20C5B737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63D3F002-0AA4-42F9-A75C-16306B3830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B6442DB5-0D38-4AF4-BA29-4C2AF0565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D2967D-364F-4435-93CB-1B3310CD96B7}"/>
              </a:ext>
            </a:extLst>
          </p:cNvPr>
          <p:cNvSpPr>
            <a:spLocks noGrp="1"/>
          </p:cNvSpPr>
          <p:nvPr>
            <p:ph type="dt" sz="half" idx="10"/>
          </p:nvPr>
        </p:nvSpPr>
        <p:spPr/>
        <p:txBody>
          <a:bodyPr/>
          <a:lstStyle/>
          <a:p>
            <a:fld id="{2FD1015C-74D8-4025-A702-CBE2497B7BBF}" type="datetimeFigureOut">
              <a:rPr lang="id-ID" smtClean="0"/>
              <a:t>16/11/2020</a:t>
            </a:fld>
            <a:endParaRPr lang="id-ID"/>
          </a:p>
        </p:txBody>
      </p:sp>
      <p:sp>
        <p:nvSpPr>
          <p:cNvPr id="6" name="Footer Placeholder 5">
            <a:extLst>
              <a:ext uri="{FF2B5EF4-FFF2-40B4-BE49-F238E27FC236}">
                <a16:creationId xmlns:a16="http://schemas.microsoft.com/office/drawing/2014/main" id="{3FDF24EB-5C5B-4453-9938-2F4367183D28}"/>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4391CC22-D6AD-4C0F-8703-85EA3CB9C45B}"/>
              </a:ext>
            </a:extLst>
          </p:cNvPr>
          <p:cNvSpPr>
            <a:spLocks noGrp="1"/>
          </p:cNvSpPr>
          <p:nvPr>
            <p:ph type="sldNum" sz="quarter" idx="12"/>
          </p:nvPr>
        </p:nvSpPr>
        <p:spPr/>
        <p:txBody>
          <a:bodyPr/>
          <a:lstStyle/>
          <a:p>
            <a:fld id="{259C2E23-8D07-43E8-97DA-80D80B898EC5}" type="slidenum">
              <a:rPr lang="id-ID" smtClean="0"/>
              <a:t>‹#›</a:t>
            </a:fld>
            <a:endParaRPr lang="id-ID"/>
          </a:p>
        </p:txBody>
      </p:sp>
    </p:spTree>
    <p:extLst>
      <p:ext uri="{BB962C8B-B14F-4D97-AF65-F5344CB8AC3E}">
        <p14:creationId xmlns:p14="http://schemas.microsoft.com/office/powerpoint/2010/main" val="813718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C7AB-E17C-4C51-AF3B-23FC71CD35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B4E83FE2-80C7-4D07-BFD5-D75EEEDFA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D688E5D8-A4C1-4F60-AB5A-7BFEFEAB0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5571B-66BD-48CA-8281-0468FD868B4B}"/>
              </a:ext>
            </a:extLst>
          </p:cNvPr>
          <p:cNvSpPr>
            <a:spLocks noGrp="1"/>
          </p:cNvSpPr>
          <p:nvPr>
            <p:ph type="dt" sz="half" idx="10"/>
          </p:nvPr>
        </p:nvSpPr>
        <p:spPr/>
        <p:txBody>
          <a:bodyPr/>
          <a:lstStyle/>
          <a:p>
            <a:fld id="{2FD1015C-74D8-4025-A702-CBE2497B7BBF}" type="datetimeFigureOut">
              <a:rPr lang="id-ID" smtClean="0"/>
              <a:t>16/11/2020</a:t>
            </a:fld>
            <a:endParaRPr lang="id-ID"/>
          </a:p>
        </p:txBody>
      </p:sp>
      <p:sp>
        <p:nvSpPr>
          <p:cNvPr id="6" name="Footer Placeholder 5">
            <a:extLst>
              <a:ext uri="{FF2B5EF4-FFF2-40B4-BE49-F238E27FC236}">
                <a16:creationId xmlns:a16="http://schemas.microsoft.com/office/drawing/2014/main" id="{9B0E0854-45BA-4745-817F-08A324EFCC25}"/>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A5810CB1-92CE-4343-9D0C-8F732A4B76D7}"/>
              </a:ext>
            </a:extLst>
          </p:cNvPr>
          <p:cNvSpPr>
            <a:spLocks noGrp="1"/>
          </p:cNvSpPr>
          <p:nvPr>
            <p:ph type="sldNum" sz="quarter" idx="12"/>
          </p:nvPr>
        </p:nvSpPr>
        <p:spPr/>
        <p:txBody>
          <a:bodyPr/>
          <a:lstStyle/>
          <a:p>
            <a:fld id="{259C2E23-8D07-43E8-97DA-80D80B898EC5}" type="slidenum">
              <a:rPr lang="id-ID" smtClean="0"/>
              <a:t>‹#›</a:t>
            </a:fld>
            <a:endParaRPr lang="id-ID"/>
          </a:p>
        </p:txBody>
      </p:sp>
    </p:spTree>
    <p:extLst>
      <p:ext uri="{BB962C8B-B14F-4D97-AF65-F5344CB8AC3E}">
        <p14:creationId xmlns:p14="http://schemas.microsoft.com/office/powerpoint/2010/main" val="53500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121EE4-4F79-4AFB-9095-F1F8A277DD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357FA041-D32D-4101-A994-D71952FC6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8D2C90E0-358B-4179-84A2-9DA42BC724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1015C-74D8-4025-A702-CBE2497B7BBF}" type="datetimeFigureOut">
              <a:rPr lang="id-ID" smtClean="0"/>
              <a:t>16/11/2020</a:t>
            </a:fld>
            <a:endParaRPr lang="id-ID"/>
          </a:p>
        </p:txBody>
      </p:sp>
      <p:sp>
        <p:nvSpPr>
          <p:cNvPr id="5" name="Footer Placeholder 4">
            <a:extLst>
              <a:ext uri="{FF2B5EF4-FFF2-40B4-BE49-F238E27FC236}">
                <a16:creationId xmlns:a16="http://schemas.microsoft.com/office/drawing/2014/main" id="{C0F6107A-A5F8-45B8-93C4-80CF98C513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0E7D2685-6BF3-4AC6-B9DF-FB99F57E95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9C2E23-8D07-43E8-97DA-80D80B898EC5}" type="slidenum">
              <a:rPr lang="id-ID" smtClean="0"/>
              <a:t>‹#›</a:t>
            </a:fld>
            <a:endParaRPr lang="id-ID"/>
          </a:p>
        </p:txBody>
      </p:sp>
    </p:spTree>
    <p:extLst>
      <p:ext uri="{BB962C8B-B14F-4D97-AF65-F5344CB8AC3E}">
        <p14:creationId xmlns:p14="http://schemas.microsoft.com/office/powerpoint/2010/main" val="3767745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E892DD3-48CC-4B7E-95C2-76A1CB2FE295}"/>
              </a:ext>
            </a:extLst>
          </p:cNvPr>
          <p:cNvSpPr/>
          <p:nvPr/>
        </p:nvSpPr>
        <p:spPr>
          <a:xfrm>
            <a:off x="2465449" y="304800"/>
            <a:ext cx="2002167" cy="6255024"/>
          </a:xfrm>
          <a:prstGeom prst="rect">
            <a:avLst/>
          </a:prstGeom>
          <a:solidFill>
            <a:srgbClr val="5271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a:extLst>
              <a:ext uri="{FF2B5EF4-FFF2-40B4-BE49-F238E27FC236}">
                <a16:creationId xmlns:a16="http://schemas.microsoft.com/office/drawing/2014/main" id="{72559187-FB96-4E18-AE17-C4CF702421D7}"/>
              </a:ext>
            </a:extLst>
          </p:cNvPr>
          <p:cNvSpPr txBox="1"/>
          <p:nvPr/>
        </p:nvSpPr>
        <p:spPr>
          <a:xfrm>
            <a:off x="5446642" y="2739815"/>
            <a:ext cx="5762126" cy="1384995"/>
          </a:xfrm>
          <a:prstGeom prst="rect">
            <a:avLst/>
          </a:prstGeom>
          <a:noFill/>
        </p:spPr>
        <p:txBody>
          <a:bodyPr wrap="square">
            <a:spAutoFit/>
          </a:bodyPr>
          <a:lstStyle/>
          <a:p>
            <a:r>
              <a:rPr lang="sv-SE" sz="2800" spc="300" dirty="0">
                <a:latin typeface="Cocogoose" panose="02000000000000000000" pitchFamily="2" charset="0"/>
              </a:rPr>
              <a:t>Alasan diperlukannya </a:t>
            </a:r>
            <a:r>
              <a:rPr lang="sv-SE" sz="2800" b="1" spc="300" dirty="0">
                <a:solidFill>
                  <a:schemeClr val="bg1"/>
                </a:solidFill>
                <a:highlight>
                  <a:srgbClr val="527148"/>
                </a:highlight>
                <a:latin typeface="Cocogoose" panose="02000000000000000000" pitchFamily="2" charset="0"/>
              </a:rPr>
              <a:t>pancasila</a:t>
            </a:r>
            <a:r>
              <a:rPr lang="sv-SE" sz="2800" b="1" spc="300" dirty="0">
                <a:latin typeface="Cocogoose" panose="02000000000000000000" pitchFamily="2" charset="0"/>
              </a:rPr>
              <a:t> </a:t>
            </a:r>
            <a:r>
              <a:rPr lang="sv-SE" sz="2800" b="1" spc="300" dirty="0">
                <a:solidFill>
                  <a:schemeClr val="bg1"/>
                </a:solidFill>
                <a:highlight>
                  <a:srgbClr val="527148"/>
                </a:highlight>
                <a:latin typeface="Cocogoose" panose="02000000000000000000" pitchFamily="2" charset="0"/>
              </a:rPr>
              <a:t>sebagai sistem etika</a:t>
            </a:r>
            <a:endParaRPr lang="id-ID" sz="2800" b="1" spc="300" dirty="0">
              <a:solidFill>
                <a:schemeClr val="bg1"/>
              </a:solidFill>
              <a:highlight>
                <a:srgbClr val="527148"/>
              </a:highlight>
              <a:latin typeface="Cocogoose" panose="02000000000000000000" pitchFamily="2" charset="0"/>
            </a:endParaRPr>
          </a:p>
        </p:txBody>
      </p:sp>
      <p:pic>
        <p:nvPicPr>
          <p:cNvPr id="7" name="Picture 6">
            <a:extLst>
              <a:ext uri="{FF2B5EF4-FFF2-40B4-BE49-F238E27FC236}">
                <a16:creationId xmlns:a16="http://schemas.microsoft.com/office/drawing/2014/main" id="{53D4C298-B3A3-4FC1-8781-F97454C7F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120" y="569694"/>
            <a:ext cx="3816824" cy="5725236"/>
          </a:xfrm>
          <a:prstGeom prst="rect">
            <a:avLst/>
          </a:prstGeom>
          <a:ln w="76200">
            <a:solidFill>
              <a:schemeClr val="bg1"/>
            </a:solidFill>
          </a:ln>
        </p:spPr>
      </p:pic>
      <p:sp>
        <p:nvSpPr>
          <p:cNvPr id="12" name="TextBox 11">
            <a:extLst>
              <a:ext uri="{FF2B5EF4-FFF2-40B4-BE49-F238E27FC236}">
                <a16:creationId xmlns:a16="http://schemas.microsoft.com/office/drawing/2014/main" id="{F9A52FFC-7B78-4A04-B376-DFCC39517EAA}"/>
              </a:ext>
            </a:extLst>
          </p:cNvPr>
          <p:cNvSpPr txBox="1"/>
          <p:nvPr/>
        </p:nvSpPr>
        <p:spPr>
          <a:xfrm>
            <a:off x="5446642" y="4092751"/>
            <a:ext cx="6709288" cy="523220"/>
          </a:xfrm>
          <a:prstGeom prst="rect">
            <a:avLst/>
          </a:prstGeom>
          <a:noFill/>
        </p:spPr>
        <p:txBody>
          <a:bodyPr wrap="square">
            <a:spAutoFit/>
          </a:bodyPr>
          <a:lstStyle/>
          <a:p>
            <a:r>
              <a:rPr lang="id-ID" sz="1400" dirty="0">
                <a:latin typeface="Cocogoose" panose="02000000000000000000" pitchFamily="2" charset="0"/>
              </a:rPr>
              <a:t>Pancasila sebagai sistem etika diperlukan dalam kehidupan politik untuk mengatur sistem penyelenggaraan negara.</a:t>
            </a:r>
          </a:p>
        </p:txBody>
      </p:sp>
    </p:spTree>
    <p:extLst>
      <p:ext uri="{BB962C8B-B14F-4D97-AF65-F5344CB8AC3E}">
        <p14:creationId xmlns:p14="http://schemas.microsoft.com/office/powerpoint/2010/main" val="219936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86935FA-C666-45F1-AC9E-B4FFCB2C3C8B}"/>
              </a:ext>
            </a:extLst>
          </p:cNvPr>
          <p:cNvSpPr/>
          <p:nvPr/>
        </p:nvSpPr>
        <p:spPr>
          <a:xfrm>
            <a:off x="-182880" y="3896751"/>
            <a:ext cx="12886006" cy="858129"/>
          </a:xfrm>
          <a:prstGeom prst="rect">
            <a:avLst/>
          </a:prstGeom>
          <a:solidFill>
            <a:srgbClr val="5271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3" name="Group 32">
            <a:extLst>
              <a:ext uri="{FF2B5EF4-FFF2-40B4-BE49-F238E27FC236}">
                <a16:creationId xmlns:a16="http://schemas.microsoft.com/office/drawing/2014/main" id="{61943D63-0A0F-48CD-9F26-7F092187E43A}"/>
              </a:ext>
            </a:extLst>
          </p:cNvPr>
          <p:cNvGrpSpPr/>
          <p:nvPr/>
        </p:nvGrpSpPr>
        <p:grpSpPr>
          <a:xfrm>
            <a:off x="2613075" y="2166037"/>
            <a:ext cx="6965850" cy="4629942"/>
            <a:chOff x="3303566" y="2166037"/>
            <a:chExt cx="6965850" cy="4629942"/>
          </a:xfrm>
          <a:solidFill>
            <a:schemeClr val="bg1"/>
          </a:solidFill>
        </p:grpSpPr>
        <p:pic>
          <p:nvPicPr>
            <p:cNvPr id="32" name="Picture 31">
              <a:extLst>
                <a:ext uri="{FF2B5EF4-FFF2-40B4-BE49-F238E27FC236}">
                  <a16:creationId xmlns:a16="http://schemas.microsoft.com/office/drawing/2014/main" id="{12126ECB-4815-459D-92F0-B230AFF37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0638" y="2265068"/>
              <a:ext cx="4098778" cy="4352902"/>
            </a:xfrm>
            <a:prstGeom prst="rect">
              <a:avLst/>
            </a:prstGeom>
            <a:grpFill/>
            <a:ln w="130175">
              <a:solidFill>
                <a:schemeClr val="bg1">
                  <a:lumMod val="95000"/>
                </a:schemeClr>
              </a:solidFill>
            </a:ln>
          </p:spPr>
        </p:pic>
        <p:pic>
          <p:nvPicPr>
            <p:cNvPr id="13" name="Picture 12">
              <a:extLst>
                <a:ext uri="{FF2B5EF4-FFF2-40B4-BE49-F238E27FC236}">
                  <a16:creationId xmlns:a16="http://schemas.microsoft.com/office/drawing/2014/main" id="{E6A8B86E-0C21-4E8A-A499-BAF3BF6401A2}"/>
                </a:ext>
              </a:extLst>
            </p:cNvPr>
            <p:cNvPicPr>
              <a:picLocks noChangeAspect="1"/>
            </p:cNvPicPr>
            <p:nvPr/>
          </p:nvPicPr>
          <p:blipFill rotWithShape="1">
            <a:blip r:embed="rId3">
              <a:extLst>
                <a:ext uri="{28A0092B-C50C-407E-A947-70E740481C1C}">
                  <a14:useLocalDpi xmlns:a14="http://schemas.microsoft.com/office/drawing/2010/main" val="0"/>
                </a:ext>
              </a:extLst>
            </a:blip>
            <a:srcRect l="3099" t="3670" r="3434" b="3299"/>
            <a:stretch/>
          </p:blipFill>
          <p:spPr>
            <a:xfrm>
              <a:off x="3303566" y="2166037"/>
              <a:ext cx="2616591" cy="4629942"/>
            </a:xfrm>
            <a:prstGeom prst="rect">
              <a:avLst/>
            </a:prstGeom>
            <a:grpFill/>
            <a:ln w="130175">
              <a:solidFill>
                <a:schemeClr val="bg1">
                  <a:lumMod val="95000"/>
                </a:schemeClr>
              </a:solidFill>
            </a:ln>
          </p:spPr>
        </p:pic>
      </p:grpSp>
      <p:sp>
        <p:nvSpPr>
          <p:cNvPr id="16" name="Rectangle 15">
            <a:extLst>
              <a:ext uri="{FF2B5EF4-FFF2-40B4-BE49-F238E27FC236}">
                <a16:creationId xmlns:a16="http://schemas.microsoft.com/office/drawing/2014/main" id="{7FA0D052-54B5-45DA-821A-18C7A93B3786}"/>
              </a:ext>
            </a:extLst>
          </p:cNvPr>
          <p:cNvSpPr/>
          <p:nvPr/>
        </p:nvSpPr>
        <p:spPr>
          <a:xfrm>
            <a:off x="2003474" y="1758462"/>
            <a:ext cx="7666892" cy="4923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ectangle 17">
            <a:extLst>
              <a:ext uri="{FF2B5EF4-FFF2-40B4-BE49-F238E27FC236}">
                <a16:creationId xmlns:a16="http://schemas.microsoft.com/office/drawing/2014/main" id="{3976583C-9EF0-4C0C-8D4B-2ABABD44A98B}"/>
              </a:ext>
            </a:extLst>
          </p:cNvPr>
          <p:cNvSpPr/>
          <p:nvPr/>
        </p:nvSpPr>
        <p:spPr>
          <a:xfrm>
            <a:off x="2521634" y="6623539"/>
            <a:ext cx="7666892" cy="4923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9E5DF80C-AE35-4742-B958-DBA9752841F9}"/>
              </a:ext>
            </a:extLst>
          </p:cNvPr>
          <p:cNvSpPr txBox="1"/>
          <p:nvPr/>
        </p:nvSpPr>
        <p:spPr>
          <a:xfrm>
            <a:off x="3931167" y="95082"/>
            <a:ext cx="4329667" cy="523220"/>
          </a:xfrm>
          <a:prstGeom prst="rect">
            <a:avLst/>
          </a:prstGeom>
          <a:noFill/>
        </p:spPr>
        <p:txBody>
          <a:bodyPr wrap="square">
            <a:spAutoFit/>
          </a:bodyPr>
          <a:lstStyle/>
          <a:p>
            <a:pPr algn="ctr"/>
            <a:r>
              <a:rPr lang="id-ID" sz="2800" b="1" spc="300" dirty="0">
                <a:solidFill>
                  <a:schemeClr val="bg1"/>
                </a:solidFill>
                <a:highlight>
                  <a:srgbClr val="527148"/>
                </a:highlight>
                <a:latin typeface="Cocogoose" panose="02000000000000000000" pitchFamily="2" charset="0"/>
              </a:rPr>
              <a:t>Dekadensi Moral</a:t>
            </a:r>
          </a:p>
        </p:txBody>
      </p:sp>
      <p:grpSp>
        <p:nvGrpSpPr>
          <p:cNvPr id="30" name="Group 29">
            <a:extLst>
              <a:ext uri="{FF2B5EF4-FFF2-40B4-BE49-F238E27FC236}">
                <a16:creationId xmlns:a16="http://schemas.microsoft.com/office/drawing/2014/main" id="{017F59D5-776D-4071-BA52-D7D596B73D58}"/>
              </a:ext>
            </a:extLst>
          </p:cNvPr>
          <p:cNvGrpSpPr/>
          <p:nvPr/>
        </p:nvGrpSpPr>
        <p:grpSpPr>
          <a:xfrm>
            <a:off x="1797441" y="464461"/>
            <a:ext cx="8934742" cy="2148610"/>
            <a:chOff x="1772529" y="464461"/>
            <a:chExt cx="8934742" cy="2148610"/>
          </a:xfrm>
        </p:grpSpPr>
        <p:sp>
          <p:nvSpPr>
            <p:cNvPr id="24" name="TextBox 23">
              <a:extLst>
                <a:ext uri="{FF2B5EF4-FFF2-40B4-BE49-F238E27FC236}">
                  <a16:creationId xmlns:a16="http://schemas.microsoft.com/office/drawing/2014/main" id="{745F8752-BCE3-4B7E-8C03-244ABE1E1137}"/>
                </a:ext>
              </a:extLst>
            </p:cNvPr>
            <p:cNvSpPr txBox="1"/>
            <p:nvPr/>
          </p:nvSpPr>
          <p:spPr>
            <a:xfrm>
              <a:off x="2099018" y="1057646"/>
              <a:ext cx="7993965" cy="923330"/>
            </a:xfrm>
            <a:prstGeom prst="rect">
              <a:avLst/>
            </a:prstGeom>
            <a:noFill/>
          </p:spPr>
          <p:txBody>
            <a:bodyPr wrap="square">
              <a:spAutoFit/>
            </a:bodyPr>
            <a:lstStyle/>
            <a:p>
              <a:pPr algn="ctr"/>
              <a:r>
                <a:rPr lang="id-ID" dirty="0">
                  <a:latin typeface="Cocogoose" panose="02000000000000000000" pitchFamily="2" charset="0"/>
                </a:rPr>
                <a:t>Dekadensi moral itu terjadi ketika pengaruh globalisasi tidak sejalan dengan nilai-nilai Pancasila, tetapi justru nilai-nilai dari luar berlaku dominan.</a:t>
              </a:r>
            </a:p>
          </p:txBody>
        </p:sp>
        <p:sp>
          <p:nvSpPr>
            <p:cNvPr id="27" name="TextBox 26">
              <a:extLst>
                <a:ext uri="{FF2B5EF4-FFF2-40B4-BE49-F238E27FC236}">
                  <a16:creationId xmlns:a16="http://schemas.microsoft.com/office/drawing/2014/main" id="{CB0E1D39-6A92-4D15-B42C-F8B37F55C9C7}"/>
                </a:ext>
              </a:extLst>
            </p:cNvPr>
            <p:cNvSpPr txBox="1"/>
            <p:nvPr/>
          </p:nvSpPr>
          <p:spPr>
            <a:xfrm>
              <a:off x="1772529" y="464461"/>
              <a:ext cx="1073248" cy="2108269"/>
            </a:xfrm>
            <a:prstGeom prst="rect">
              <a:avLst/>
            </a:prstGeom>
            <a:noFill/>
          </p:spPr>
          <p:txBody>
            <a:bodyPr wrap="square">
              <a:spAutoFit/>
            </a:bodyPr>
            <a:lstStyle/>
            <a:p>
              <a:pPr algn="ctr"/>
              <a:r>
                <a:rPr lang="id-ID" sz="13100" dirty="0">
                  <a:latin typeface="Cocogoose" panose="02000000000000000000" pitchFamily="2" charset="0"/>
                </a:rPr>
                <a:t>“</a:t>
              </a:r>
            </a:p>
          </p:txBody>
        </p:sp>
        <p:sp>
          <p:nvSpPr>
            <p:cNvPr id="29" name="TextBox 28">
              <a:extLst>
                <a:ext uri="{FF2B5EF4-FFF2-40B4-BE49-F238E27FC236}">
                  <a16:creationId xmlns:a16="http://schemas.microsoft.com/office/drawing/2014/main" id="{89281A45-6F2C-41F7-8F5B-81F153AB0DE9}"/>
                </a:ext>
              </a:extLst>
            </p:cNvPr>
            <p:cNvSpPr txBox="1"/>
            <p:nvPr/>
          </p:nvSpPr>
          <p:spPr>
            <a:xfrm>
              <a:off x="9634023" y="504802"/>
              <a:ext cx="1073248" cy="2108269"/>
            </a:xfrm>
            <a:prstGeom prst="rect">
              <a:avLst/>
            </a:prstGeom>
            <a:noFill/>
          </p:spPr>
          <p:txBody>
            <a:bodyPr wrap="square">
              <a:spAutoFit/>
            </a:bodyPr>
            <a:lstStyle/>
            <a:p>
              <a:pPr algn="ctr"/>
              <a:r>
                <a:rPr lang="id-ID" sz="13100" dirty="0">
                  <a:latin typeface="Cocogoose" panose="02000000000000000000" pitchFamily="2" charset="0"/>
                </a:rPr>
                <a:t>”</a:t>
              </a:r>
            </a:p>
          </p:txBody>
        </p:sp>
      </p:grpSp>
    </p:spTree>
    <p:extLst>
      <p:ext uri="{BB962C8B-B14F-4D97-AF65-F5344CB8AC3E}">
        <p14:creationId xmlns:p14="http://schemas.microsoft.com/office/powerpoint/2010/main" val="244783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F7E32BC-100E-46B3-ACD1-FF46F90C18DB}"/>
              </a:ext>
            </a:extLst>
          </p:cNvPr>
          <p:cNvSpPr/>
          <p:nvPr/>
        </p:nvSpPr>
        <p:spPr>
          <a:xfrm>
            <a:off x="-182880" y="3896751"/>
            <a:ext cx="12886006" cy="858129"/>
          </a:xfrm>
          <a:prstGeom prst="rect">
            <a:avLst/>
          </a:prstGeom>
          <a:solidFill>
            <a:srgbClr val="5271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 name="Picture 4">
            <a:extLst>
              <a:ext uri="{FF2B5EF4-FFF2-40B4-BE49-F238E27FC236}">
                <a16:creationId xmlns:a16="http://schemas.microsoft.com/office/drawing/2014/main" id="{EC2D4398-F80A-4156-814E-D034CC92C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286" y="2012851"/>
            <a:ext cx="4690403" cy="4690403"/>
          </a:xfrm>
          <a:prstGeom prst="rect">
            <a:avLst/>
          </a:prstGeom>
          <a:ln w="111125">
            <a:solidFill>
              <a:schemeClr val="bg1">
                <a:lumMod val="95000"/>
              </a:schemeClr>
            </a:solidFill>
          </a:ln>
        </p:spPr>
      </p:pic>
      <p:sp>
        <p:nvSpPr>
          <p:cNvPr id="7" name="TextBox 6">
            <a:extLst>
              <a:ext uri="{FF2B5EF4-FFF2-40B4-BE49-F238E27FC236}">
                <a16:creationId xmlns:a16="http://schemas.microsoft.com/office/drawing/2014/main" id="{EBF4BA6C-1BFF-4BC4-A533-3983D20751D5}"/>
              </a:ext>
            </a:extLst>
          </p:cNvPr>
          <p:cNvSpPr txBox="1"/>
          <p:nvPr/>
        </p:nvSpPr>
        <p:spPr>
          <a:xfrm>
            <a:off x="3931167" y="95082"/>
            <a:ext cx="4329667" cy="523220"/>
          </a:xfrm>
          <a:prstGeom prst="rect">
            <a:avLst/>
          </a:prstGeom>
          <a:noFill/>
        </p:spPr>
        <p:txBody>
          <a:bodyPr wrap="square">
            <a:spAutoFit/>
          </a:bodyPr>
          <a:lstStyle/>
          <a:p>
            <a:pPr algn="ctr"/>
            <a:r>
              <a:rPr lang="id-ID" sz="2800" b="1" spc="300" dirty="0">
                <a:solidFill>
                  <a:schemeClr val="bg1"/>
                </a:solidFill>
                <a:highlight>
                  <a:srgbClr val="527148"/>
                </a:highlight>
                <a:latin typeface="Cocogoose" panose="02000000000000000000" pitchFamily="2" charset="0"/>
              </a:rPr>
              <a:t>Korupsi</a:t>
            </a:r>
          </a:p>
        </p:txBody>
      </p:sp>
      <p:sp>
        <p:nvSpPr>
          <p:cNvPr id="9" name="TextBox 8">
            <a:extLst>
              <a:ext uri="{FF2B5EF4-FFF2-40B4-BE49-F238E27FC236}">
                <a16:creationId xmlns:a16="http://schemas.microsoft.com/office/drawing/2014/main" id="{E16A6CCD-5EDE-4C05-B104-C372414D4144}"/>
              </a:ext>
            </a:extLst>
          </p:cNvPr>
          <p:cNvSpPr txBox="1"/>
          <p:nvPr/>
        </p:nvSpPr>
        <p:spPr>
          <a:xfrm>
            <a:off x="1079110" y="717341"/>
            <a:ext cx="10033781" cy="1200329"/>
          </a:xfrm>
          <a:prstGeom prst="rect">
            <a:avLst/>
          </a:prstGeom>
          <a:noFill/>
        </p:spPr>
        <p:txBody>
          <a:bodyPr wrap="square">
            <a:spAutoFit/>
          </a:bodyPr>
          <a:lstStyle/>
          <a:p>
            <a:pPr algn="ctr"/>
            <a:r>
              <a:rPr lang="id-ID" dirty="0">
                <a:latin typeface="Cocogoose" panose="02000000000000000000" pitchFamily="2" charset="0"/>
              </a:rPr>
              <a:t>baik dan buruk itu eksis dalam kehidupan manusia, maksudnya godaan untuk melakukan perbuatan buruk selalu muncul. Ketika seseorang menjadi pejabat dan mempunyai peluang untuk melakukan tindakan buruk (korupsi), maka hal tersebut dapat terjadi pada siapa saja.</a:t>
            </a:r>
          </a:p>
        </p:txBody>
      </p:sp>
      <p:sp>
        <p:nvSpPr>
          <p:cNvPr id="11" name="TextBox 10">
            <a:extLst>
              <a:ext uri="{FF2B5EF4-FFF2-40B4-BE49-F238E27FC236}">
                <a16:creationId xmlns:a16="http://schemas.microsoft.com/office/drawing/2014/main" id="{487A51E3-DEDA-4FBF-8655-6F0BD8C4B6B9}"/>
              </a:ext>
            </a:extLst>
          </p:cNvPr>
          <p:cNvSpPr txBox="1"/>
          <p:nvPr/>
        </p:nvSpPr>
        <p:spPr>
          <a:xfrm>
            <a:off x="728297" y="0"/>
            <a:ext cx="1073248" cy="2108269"/>
          </a:xfrm>
          <a:prstGeom prst="rect">
            <a:avLst/>
          </a:prstGeom>
          <a:noFill/>
        </p:spPr>
        <p:txBody>
          <a:bodyPr wrap="square">
            <a:spAutoFit/>
          </a:bodyPr>
          <a:lstStyle/>
          <a:p>
            <a:pPr algn="ctr"/>
            <a:r>
              <a:rPr lang="id-ID" sz="13100" dirty="0">
                <a:latin typeface="Cocogoose" panose="02000000000000000000" pitchFamily="2" charset="0"/>
              </a:rPr>
              <a:t>“</a:t>
            </a:r>
          </a:p>
        </p:txBody>
      </p:sp>
      <p:sp>
        <p:nvSpPr>
          <p:cNvPr id="13" name="TextBox 12">
            <a:extLst>
              <a:ext uri="{FF2B5EF4-FFF2-40B4-BE49-F238E27FC236}">
                <a16:creationId xmlns:a16="http://schemas.microsoft.com/office/drawing/2014/main" id="{869BB5B5-EBA1-47F6-B50F-8EAB3CAC1CAF}"/>
              </a:ext>
            </a:extLst>
          </p:cNvPr>
          <p:cNvSpPr txBox="1"/>
          <p:nvPr/>
        </p:nvSpPr>
        <p:spPr>
          <a:xfrm>
            <a:off x="10517063" y="40341"/>
            <a:ext cx="1073248" cy="2108269"/>
          </a:xfrm>
          <a:prstGeom prst="rect">
            <a:avLst/>
          </a:prstGeom>
          <a:noFill/>
        </p:spPr>
        <p:txBody>
          <a:bodyPr wrap="square">
            <a:spAutoFit/>
          </a:bodyPr>
          <a:lstStyle/>
          <a:p>
            <a:pPr algn="ctr"/>
            <a:r>
              <a:rPr lang="id-ID" sz="13100" dirty="0">
                <a:latin typeface="Cocogoose" panose="02000000000000000000" pitchFamily="2" charset="0"/>
              </a:rPr>
              <a:t>”</a:t>
            </a:r>
          </a:p>
        </p:txBody>
      </p:sp>
    </p:spTree>
    <p:extLst>
      <p:ext uri="{BB962C8B-B14F-4D97-AF65-F5344CB8AC3E}">
        <p14:creationId xmlns:p14="http://schemas.microsoft.com/office/powerpoint/2010/main" val="1532315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0972E4D-F820-4801-9985-7F829763E143}"/>
              </a:ext>
            </a:extLst>
          </p:cNvPr>
          <p:cNvSpPr/>
          <p:nvPr/>
        </p:nvSpPr>
        <p:spPr>
          <a:xfrm>
            <a:off x="-182880" y="4181403"/>
            <a:ext cx="12886006" cy="858129"/>
          </a:xfrm>
          <a:prstGeom prst="rect">
            <a:avLst/>
          </a:prstGeom>
          <a:solidFill>
            <a:srgbClr val="5271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 name="Picture 4">
            <a:extLst>
              <a:ext uri="{FF2B5EF4-FFF2-40B4-BE49-F238E27FC236}">
                <a16:creationId xmlns:a16="http://schemas.microsoft.com/office/drawing/2014/main" id="{07921A2E-D7D9-4B17-A522-D5109899E1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754" y="2833322"/>
            <a:ext cx="6318738" cy="3554290"/>
          </a:xfrm>
          <a:prstGeom prst="rect">
            <a:avLst/>
          </a:prstGeom>
          <a:ln w="76200">
            <a:solidFill>
              <a:schemeClr val="bg1">
                <a:lumMod val="95000"/>
              </a:schemeClr>
            </a:solidFill>
          </a:ln>
        </p:spPr>
      </p:pic>
      <p:sp>
        <p:nvSpPr>
          <p:cNvPr id="9" name="TextBox 8">
            <a:extLst>
              <a:ext uri="{FF2B5EF4-FFF2-40B4-BE49-F238E27FC236}">
                <a16:creationId xmlns:a16="http://schemas.microsoft.com/office/drawing/2014/main" id="{0B374971-DCE6-498F-B6B8-451A99E8F0FE}"/>
              </a:ext>
            </a:extLst>
          </p:cNvPr>
          <p:cNvSpPr txBox="1"/>
          <p:nvPr/>
        </p:nvSpPr>
        <p:spPr>
          <a:xfrm>
            <a:off x="3820175" y="95082"/>
            <a:ext cx="4551651" cy="523220"/>
          </a:xfrm>
          <a:prstGeom prst="rect">
            <a:avLst/>
          </a:prstGeom>
          <a:noFill/>
        </p:spPr>
        <p:txBody>
          <a:bodyPr wrap="square">
            <a:spAutoFit/>
          </a:bodyPr>
          <a:lstStyle/>
          <a:p>
            <a:pPr algn="ctr"/>
            <a:r>
              <a:rPr lang="id-ID" sz="2800" b="1" spc="300" dirty="0">
                <a:solidFill>
                  <a:schemeClr val="bg1"/>
                </a:solidFill>
                <a:highlight>
                  <a:srgbClr val="527148"/>
                </a:highlight>
                <a:latin typeface="Cocogoose" panose="02000000000000000000" pitchFamily="2" charset="0"/>
              </a:rPr>
              <a:t>Pelanggaran HAM</a:t>
            </a:r>
          </a:p>
        </p:txBody>
      </p:sp>
      <p:sp>
        <p:nvSpPr>
          <p:cNvPr id="11" name="TextBox 10">
            <a:extLst>
              <a:ext uri="{FF2B5EF4-FFF2-40B4-BE49-F238E27FC236}">
                <a16:creationId xmlns:a16="http://schemas.microsoft.com/office/drawing/2014/main" id="{5193CD5B-2507-4C21-B71A-08C49A266E7F}"/>
              </a:ext>
            </a:extLst>
          </p:cNvPr>
          <p:cNvSpPr txBox="1"/>
          <p:nvPr/>
        </p:nvSpPr>
        <p:spPr>
          <a:xfrm>
            <a:off x="1671711" y="1191285"/>
            <a:ext cx="8848578" cy="923330"/>
          </a:xfrm>
          <a:prstGeom prst="rect">
            <a:avLst/>
          </a:prstGeom>
          <a:noFill/>
        </p:spPr>
        <p:txBody>
          <a:bodyPr wrap="square">
            <a:spAutoFit/>
          </a:bodyPr>
          <a:lstStyle/>
          <a:p>
            <a:pPr algn="ctr"/>
            <a:r>
              <a:rPr lang="id-ID" dirty="0">
                <a:latin typeface="Cocogoose" panose="02000000000000000000" pitchFamily="2" charset="0"/>
              </a:rPr>
              <a:t>pelanggaran hak-hak asasi manusia (HAM) dalam kehidupan bernegara di Indonesia ditandai dengan melemahnya penghargaan seseorang terhadap hak pihak lain. </a:t>
            </a:r>
          </a:p>
        </p:txBody>
      </p:sp>
      <p:sp>
        <p:nvSpPr>
          <p:cNvPr id="13" name="TextBox 12">
            <a:extLst>
              <a:ext uri="{FF2B5EF4-FFF2-40B4-BE49-F238E27FC236}">
                <a16:creationId xmlns:a16="http://schemas.microsoft.com/office/drawing/2014/main" id="{143B75C0-53CB-4BBF-8096-D67429560903}"/>
              </a:ext>
            </a:extLst>
          </p:cNvPr>
          <p:cNvSpPr txBox="1"/>
          <p:nvPr/>
        </p:nvSpPr>
        <p:spPr>
          <a:xfrm>
            <a:off x="1417614" y="633045"/>
            <a:ext cx="1073248" cy="2108269"/>
          </a:xfrm>
          <a:prstGeom prst="rect">
            <a:avLst/>
          </a:prstGeom>
          <a:noFill/>
        </p:spPr>
        <p:txBody>
          <a:bodyPr wrap="square">
            <a:spAutoFit/>
          </a:bodyPr>
          <a:lstStyle/>
          <a:p>
            <a:pPr algn="ctr"/>
            <a:r>
              <a:rPr lang="id-ID" sz="13100" dirty="0">
                <a:latin typeface="Cocogoose" panose="02000000000000000000" pitchFamily="2" charset="0"/>
              </a:rPr>
              <a:t>“</a:t>
            </a:r>
          </a:p>
        </p:txBody>
      </p:sp>
      <p:sp>
        <p:nvSpPr>
          <p:cNvPr id="15" name="TextBox 14">
            <a:extLst>
              <a:ext uri="{FF2B5EF4-FFF2-40B4-BE49-F238E27FC236}">
                <a16:creationId xmlns:a16="http://schemas.microsoft.com/office/drawing/2014/main" id="{1EE45D9B-4C2C-4355-B35E-526795837D6A}"/>
              </a:ext>
            </a:extLst>
          </p:cNvPr>
          <p:cNvSpPr txBox="1"/>
          <p:nvPr/>
        </p:nvSpPr>
        <p:spPr>
          <a:xfrm>
            <a:off x="9630801" y="617122"/>
            <a:ext cx="1073248" cy="2108269"/>
          </a:xfrm>
          <a:prstGeom prst="rect">
            <a:avLst/>
          </a:prstGeom>
          <a:noFill/>
        </p:spPr>
        <p:txBody>
          <a:bodyPr wrap="square">
            <a:spAutoFit/>
          </a:bodyPr>
          <a:lstStyle/>
          <a:p>
            <a:pPr algn="ctr"/>
            <a:r>
              <a:rPr lang="id-ID" sz="13100" dirty="0">
                <a:latin typeface="Cocogoose" panose="02000000000000000000" pitchFamily="2" charset="0"/>
              </a:rPr>
              <a:t>”</a:t>
            </a:r>
          </a:p>
        </p:txBody>
      </p:sp>
    </p:spTree>
    <p:extLst>
      <p:ext uri="{BB962C8B-B14F-4D97-AF65-F5344CB8AC3E}">
        <p14:creationId xmlns:p14="http://schemas.microsoft.com/office/powerpoint/2010/main" val="3162169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27148"/>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A981298-3936-4CC4-B5D2-02F160CFB580}"/>
              </a:ext>
            </a:extLst>
          </p:cNvPr>
          <p:cNvSpPr/>
          <p:nvPr/>
        </p:nvSpPr>
        <p:spPr>
          <a:xfrm>
            <a:off x="6059488" y="4965895"/>
            <a:ext cx="6132512" cy="18921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A587D878-1701-4755-B95E-A6325E2EF5BA}"/>
              </a:ext>
            </a:extLst>
          </p:cNvPr>
          <p:cNvSpPr/>
          <p:nvPr/>
        </p:nvSpPr>
        <p:spPr>
          <a:xfrm>
            <a:off x="0" y="-140677"/>
            <a:ext cx="12421772" cy="5261317"/>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849F5F23-4DF6-4BC9-B8AE-209250CD15A6}"/>
              </a:ext>
            </a:extLst>
          </p:cNvPr>
          <p:cNvSpPr txBox="1"/>
          <p:nvPr/>
        </p:nvSpPr>
        <p:spPr>
          <a:xfrm>
            <a:off x="6608592" y="492369"/>
            <a:ext cx="1073248" cy="2108269"/>
          </a:xfrm>
          <a:prstGeom prst="rect">
            <a:avLst/>
          </a:prstGeom>
          <a:noFill/>
        </p:spPr>
        <p:txBody>
          <a:bodyPr wrap="square">
            <a:spAutoFit/>
          </a:bodyPr>
          <a:lstStyle/>
          <a:p>
            <a:pPr algn="ctr"/>
            <a:r>
              <a:rPr lang="id-ID" sz="13100" dirty="0">
                <a:latin typeface="Cocogoose" panose="02000000000000000000" pitchFamily="2" charset="0"/>
              </a:rPr>
              <a:t>“</a:t>
            </a:r>
          </a:p>
        </p:txBody>
      </p:sp>
      <p:sp>
        <p:nvSpPr>
          <p:cNvPr id="8" name="TextBox 7">
            <a:extLst>
              <a:ext uri="{FF2B5EF4-FFF2-40B4-BE49-F238E27FC236}">
                <a16:creationId xmlns:a16="http://schemas.microsoft.com/office/drawing/2014/main" id="{792ECA84-28CC-47E1-8BA8-F8215B1FD077}"/>
              </a:ext>
            </a:extLst>
          </p:cNvPr>
          <p:cNvSpPr txBox="1"/>
          <p:nvPr/>
        </p:nvSpPr>
        <p:spPr>
          <a:xfrm>
            <a:off x="7714371" y="3683873"/>
            <a:ext cx="1073248" cy="2108269"/>
          </a:xfrm>
          <a:prstGeom prst="rect">
            <a:avLst/>
          </a:prstGeom>
          <a:noFill/>
        </p:spPr>
        <p:txBody>
          <a:bodyPr wrap="square">
            <a:spAutoFit/>
          </a:bodyPr>
          <a:lstStyle/>
          <a:p>
            <a:pPr algn="ctr"/>
            <a:r>
              <a:rPr lang="id-ID" sz="13100" dirty="0">
                <a:latin typeface="Cocogoose" panose="02000000000000000000" pitchFamily="2" charset="0"/>
              </a:rPr>
              <a:t>”</a:t>
            </a:r>
          </a:p>
        </p:txBody>
      </p:sp>
      <p:sp>
        <p:nvSpPr>
          <p:cNvPr id="12" name="TextBox 11">
            <a:extLst>
              <a:ext uri="{FF2B5EF4-FFF2-40B4-BE49-F238E27FC236}">
                <a16:creationId xmlns:a16="http://schemas.microsoft.com/office/drawing/2014/main" id="{8BE365AC-F467-4137-92B0-4A47B79DA2A3}"/>
              </a:ext>
            </a:extLst>
          </p:cNvPr>
          <p:cNvSpPr txBox="1"/>
          <p:nvPr/>
        </p:nvSpPr>
        <p:spPr>
          <a:xfrm>
            <a:off x="6586821" y="109150"/>
            <a:ext cx="5605179" cy="523220"/>
          </a:xfrm>
          <a:prstGeom prst="rect">
            <a:avLst/>
          </a:prstGeom>
          <a:noFill/>
        </p:spPr>
        <p:txBody>
          <a:bodyPr wrap="square">
            <a:spAutoFit/>
          </a:bodyPr>
          <a:lstStyle/>
          <a:p>
            <a:pPr algn="ctr"/>
            <a:r>
              <a:rPr lang="id-ID" sz="2800" b="1" spc="300" dirty="0">
                <a:solidFill>
                  <a:schemeClr val="bg1"/>
                </a:solidFill>
                <a:highlight>
                  <a:srgbClr val="527148"/>
                </a:highlight>
                <a:latin typeface="Cocogoose" panose="02000000000000000000" pitchFamily="2" charset="0"/>
              </a:rPr>
              <a:t>Kerusakan Lingkungan</a:t>
            </a:r>
          </a:p>
        </p:txBody>
      </p:sp>
      <p:pic>
        <p:nvPicPr>
          <p:cNvPr id="14" name="Picture 13">
            <a:extLst>
              <a:ext uri="{FF2B5EF4-FFF2-40B4-BE49-F238E27FC236}">
                <a16:creationId xmlns:a16="http://schemas.microsoft.com/office/drawing/2014/main" id="{568DA4F9-CD21-43D7-BE88-FEB560E5C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503" y="928467"/>
            <a:ext cx="6630343" cy="3726253"/>
          </a:xfrm>
          <a:prstGeom prst="rect">
            <a:avLst/>
          </a:prstGeom>
        </p:spPr>
      </p:pic>
      <p:sp>
        <p:nvSpPr>
          <p:cNvPr id="16" name="TextBox 15">
            <a:extLst>
              <a:ext uri="{FF2B5EF4-FFF2-40B4-BE49-F238E27FC236}">
                <a16:creationId xmlns:a16="http://schemas.microsoft.com/office/drawing/2014/main" id="{80E62279-0013-43D0-BA92-9F81EDDA1F15}"/>
              </a:ext>
            </a:extLst>
          </p:cNvPr>
          <p:cNvSpPr txBox="1"/>
          <p:nvPr/>
        </p:nvSpPr>
        <p:spPr>
          <a:xfrm>
            <a:off x="7086600" y="1181575"/>
            <a:ext cx="4308231" cy="3139321"/>
          </a:xfrm>
          <a:prstGeom prst="rect">
            <a:avLst/>
          </a:prstGeom>
          <a:noFill/>
        </p:spPr>
        <p:txBody>
          <a:bodyPr wrap="square">
            <a:spAutoFit/>
          </a:bodyPr>
          <a:lstStyle/>
          <a:p>
            <a:r>
              <a:rPr lang="id-ID" dirty="0">
                <a:latin typeface="Cocogoose" panose="02000000000000000000" pitchFamily="2" charset="0"/>
              </a:rPr>
              <a:t>dewasa ini cenderung memutuskan tindakan berdasarkan sikap emosional, mau menang sendiri, keuntungan sesaat, tanpa memikirkan dampak yang ditimbulkan dari perbuatannya. Contoh yang paling jelas adalah pembakaran hutan di Riau sehingga menimbulkan kabut asap. </a:t>
            </a:r>
          </a:p>
        </p:txBody>
      </p:sp>
      <p:sp>
        <p:nvSpPr>
          <p:cNvPr id="18" name="TextBox 17">
            <a:extLst>
              <a:ext uri="{FF2B5EF4-FFF2-40B4-BE49-F238E27FC236}">
                <a16:creationId xmlns:a16="http://schemas.microsoft.com/office/drawing/2014/main" id="{7B799824-1051-4D2D-9960-24328B1ECD7F}"/>
              </a:ext>
            </a:extLst>
          </p:cNvPr>
          <p:cNvSpPr txBox="1"/>
          <p:nvPr/>
        </p:nvSpPr>
        <p:spPr>
          <a:xfrm>
            <a:off x="218846" y="5750294"/>
            <a:ext cx="5605179" cy="523220"/>
          </a:xfrm>
          <a:prstGeom prst="rect">
            <a:avLst/>
          </a:prstGeom>
          <a:noFill/>
        </p:spPr>
        <p:txBody>
          <a:bodyPr wrap="square">
            <a:spAutoFit/>
          </a:bodyPr>
          <a:lstStyle/>
          <a:p>
            <a:pPr algn="ctr"/>
            <a:r>
              <a:rPr lang="id-ID" sz="2800" b="1" spc="300" dirty="0">
                <a:highlight>
                  <a:srgbClr val="C0C0C0"/>
                </a:highlight>
                <a:latin typeface="Cocogoose" panose="02000000000000000000" pitchFamily="2" charset="0"/>
              </a:rPr>
              <a:t>Dan lain semacamnya.</a:t>
            </a:r>
          </a:p>
        </p:txBody>
      </p:sp>
      <p:sp>
        <p:nvSpPr>
          <p:cNvPr id="21" name="TextBox 20">
            <a:extLst>
              <a:ext uri="{FF2B5EF4-FFF2-40B4-BE49-F238E27FC236}">
                <a16:creationId xmlns:a16="http://schemas.microsoft.com/office/drawing/2014/main" id="{C856F25E-C0B4-4EE8-AFE8-C91E12ABF684}"/>
              </a:ext>
            </a:extLst>
          </p:cNvPr>
          <p:cNvSpPr txBox="1"/>
          <p:nvPr/>
        </p:nvSpPr>
        <p:spPr>
          <a:xfrm>
            <a:off x="6175818" y="5229797"/>
            <a:ext cx="5751241" cy="523220"/>
          </a:xfrm>
          <a:prstGeom prst="rect">
            <a:avLst/>
          </a:prstGeom>
          <a:noFill/>
        </p:spPr>
        <p:txBody>
          <a:bodyPr wrap="square">
            <a:spAutoFit/>
          </a:bodyPr>
          <a:lstStyle/>
          <a:p>
            <a:r>
              <a:rPr lang="id-ID" sz="1400" i="1" spc="300" dirty="0">
                <a:solidFill>
                  <a:schemeClr val="bg1"/>
                </a:solidFill>
                <a:latin typeface="Cocogoose" panose="02000000000000000000" pitchFamily="2" charset="0"/>
              </a:rPr>
              <a:t>Jadi, kenapa pancasila perlu dalam sistem etika?</a:t>
            </a:r>
            <a:endParaRPr lang="id-ID" sz="1400" i="1" spc="300" dirty="0">
              <a:solidFill>
                <a:schemeClr val="bg1"/>
              </a:solidFill>
              <a:highlight>
                <a:srgbClr val="527148"/>
              </a:highlight>
              <a:latin typeface="Cocogoose" panose="02000000000000000000" pitchFamily="2" charset="0"/>
            </a:endParaRPr>
          </a:p>
        </p:txBody>
      </p:sp>
      <p:sp>
        <p:nvSpPr>
          <p:cNvPr id="25" name="TextBox 24">
            <a:extLst>
              <a:ext uri="{FF2B5EF4-FFF2-40B4-BE49-F238E27FC236}">
                <a16:creationId xmlns:a16="http://schemas.microsoft.com/office/drawing/2014/main" id="{3FEB1EC9-7231-4DDD-866F-880FE1039057}"/>
              </a:ext>
            </a:extLst>
          </p:cNvPr>
          <p:cNvSpPr txBox="1"/>
          <p:nvPr/>
        </p:nvSpPr>
        <p:spPr>
          <a:xfrm>
            <a:off x="6175818" y="5776093"/>
            <a:ext cx="5751241" cy="523220"/>
          </a:xfrm>
          <a:prstGeom prst="rect">
            <a:avLst/>
          </a:prstGeom>
          <a:noFill/>
        </p:spPr>
        <p:txBody>
          <a:bodyPr wrap="square">
            <a:spAutoFit/>
          </a:bodyPr>
          <a:lstStyle/>
          <a:p>
            <a:r>
              <a:rPr lang="id-ID" sz="1400" b="1" spc="300" dirty="0">
                <a:solidFill>
                  <a:schemeClr val="bg1"/>
                </a:solidFill>
                <a:latin typeface="Cocogoose" panose="02000000000000000000" pitchFamily="2" charset="0"/>
              </a:rPr>
              <a:t>Singkatnya agar kedzaliman seperti contoh diatas tidak berlanjut.</a:t>
            </a:r>
            <a:endParaRPr lang="id-ID" sz="1400" b="1" spc="300" dirty="0">
              <a:solidFill>
                <a:schemeClr val="bg1"/>
              </a:solidFill>
              <a:highlight>
                <a:srgbClr val="527148"/>
              </a:highlight>
              <a:latin typeface="Cocogoose" panose="02000000000000000000" pitchFamily="2" charset="0"/>
            </a:endParaRPr>
          </a:p>
        </p:txBody>
      </p:sp>
    </p:spTree>
    <p:extLst>
      <p:ext uri="{BB962C8B-B14F-4D97-AF65-F5344CB8AC3E}">
        <p14:creationId xmlns:p14="http://schemas.microsoft.com/office/powerpoint/2010/main" val="418153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8020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179</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Cocogoose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Hilman</dc:creator>
  <cp:lastModifiedBy>Ahmad Hilman</cp:lastModifiedBy>
  <cp:revision>7</cp:revision>
  <dcterms:created xsi:type="dcterms:W3CDTF">2020-11-16T01:50:49Z</dcterms:created>
  <dcterms:modified xsi:type="dcterms:W3CDTF">2020-11-16T02:54:43Z</dcterms:modified>
</cp:coreProperties>
</file>