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8" r:id="rId5"/>
    <p:sldId id="29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310D-CA9A-438C-AB99-22302D792DE3}"/>
              </a:ext>
            </a:extLst>
          </p:cNvPr>
          <p:cNvSpPr>
            <a:spLocks noGrp="1"/>
          </p:cNvSpPr>
          <p:nvPr>
            <p:ph type="ctrTitle"/>
          </p:nvPr>
        </p:nvSpPr>
        <p:spPr>
          <a:xfrm>
            <a:off x="1066800" y="154454"/>
            <a:ext cx="10058400" cy="3494996"/>
          </a:xfrm>
        </p:spPr>
        <p:txBody>
          <a:bodyPr>
            <a:normAutofit/>
          </a:bodyPr>
          <a:lstStyle/>
          <a:p>
            <a:r>
              <a:rPr lang="id-ID" sz="4000" dirty="0"/>
              <a:t>Menggali Sumber Historis, Sosiologis, Politis tentang Pancasila sebagai Sistem Etika</a:t>
            </a:r>
            <a:endParaRPr lang="en-ID" sz="4000" dirty="0"/>
          </a:p>
        </p:txBody>
      </p:sp>
      <p:sp>
        <p:nvSpPr>
          <p:cNvPr id="3" name="Subtitle 2">
            <a:extLst>
              <a:ext uri="{FF2B5EF4-FFF2-40B4-BE49-F238E27FC236}">
                <a16:creationId xmlns:a16="http://schemas.microsoft.com/office/drawing/2014/main" id="{86C59A26-6011-4687-A13F-0A4BFD0A3412}"/>
              </a:ext>
            </a:extLst>
          </p:cNvPr>
          <p:cNvSpPr>
            <a:spLocks noGrp="1"/>
          </p:cNvSpPr>
          <p:nvPr>
            <p:ph type="subTitle" idx="1"/>
          </p:nvPr>
        </p:nvSpPr>
        <p:spPr/>
        <p:txBody>
          <a:bodyPr/>
          <a:lstStyle/>
          <a:p>
            <a:r>
              <a:rPr lang="id-ID" dirty="0"/>
              <a:t>2. Sumber sosiologis</a:t>
            </a:r>
            <a:endParaRPr lang="en-ID" dirty="0"/>
          </a:p>
        </p:txBody>
      </p:sp>
    </p:spTree>
    <p:extLst>
      <p:ext uri="{BB962C8B-B14F-4D97-AF65-F5344CB8AC3E}">
        <p14:creationId xmlns:p14="http://schemas.microsoft.com/office/powerpoint/2010/main" val="10405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2C3A1F-5F5A-466C-AE69-5E606A1F1D8E}"/>
              </a:ext>
            </a:extLst>
          </p:cNvPr>
          <p:cNvSpPr/>
          <p:nvPr/>
        </p:nvSpPr>
        <p:spPr>
          <a:xfrm>
            <a:off x="6095999" y="0"/>
            <a:ext cx="6096001" cy="63975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3BC330CB-BBDF-46C3-BEE3-DCCAC6C33A5C}"/>
              </a:ext>
            </a:extLst>
          </p:cNvPr>
          <p:cNvSpPr txBox="1">
            <a:spLocks/>
          </p:cNvSpPr>
          <p:nvPr/>
        </p:nvSpPr>
        <p:spPr>
          <a:xfrm>
            <a:off x="1044273" y="1050796"/>
            <a:ext cx="4269849" cy="122673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id-ID" sz="2300" dirty="0"/>
              <a:t>Sumber Sosiologis Pancasila sebagai Sistem Etika</a:t>
            </a:r>
            <a:endParaRPr lang="en-ID" sz="2300" dirty="0"/>
          </a:p>
        </p:txBody>
      </p:sp>
      <p:sp>
        <p:nvSpPr>
          <p:cNvPr id="3" name="Content Placeholder 2">
            <a:extLst>
              <a:ext uri="{FF2B5EF4-FFF2-40B4-BE49-F238E27FC236}">
                <a16:creationId xmlns:a16="http://schemas.microsoft.com/office/drawing/2014/main" id="{697710B9-7DCE-43D8-9750-CF927E3933C2}"/>
              </a:ext>
            </a:extLst>
          </p:cNvPr>
          <p:cNvSpPr txBox="1">
            <a:spLocks/>
          </p:cNvSpPr>
          <p:nvPr/>
        </p:nvSpPr>
        <p:spPr>
          <a:xfrm>
            <a:off x="832238" y="2502253"/>
            <a:ext cx="4693920" cy="2636076"/>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id-ID" dirty="0">
                <a:latin typeface="+mj-lt"/>
              </a:rPr>
              <a:t>Sebagai sistem etika, Pancasila ada dan diamalkan dalam kehidupan bangsa Indonesia. Sumber sosiologis Pancasila sebagai sistem etika dapat ditemukan dalam kehidupan masyarakat berbagai etnik di Indonesia.</a:t>
            </a:r>
            <a:endParaRPr lang="en-ID" dirty="0">
              <a:latin typeface="+mj-lt"/>
            </a:endParaRPr>
          </a:p>
        </p:txBody>
      </p:sp>
      <p:sp>
        <p:nvSpPr>
          <p:cNvPr id="5" name="Title 1">
            <a:extLst>
              <a:ext uri="{FF2B5EF4-FFF2-40B4-BE49-F238E27FC236}">
                <a16:creationId xmlns:a16="http://schemas.microsoft.com/office/drawing/2014/main" id="{64115D00-F1B6-44BC-AC85-5DE1F7CDECA9}"/>
              </a:ext>
            </a:extLst>
          </p:cNvPr>
          <p:cNvSpPr txBox="1">
            <a:spLocks/>
          </p:cNvSpPr>
          <p:nvPr/>
        </p:nvSpPr>
        <p:spPr>
          <a:xfrm>
            <a:off x="7162716" y="3173790"/>
            <a:ext cx="3803539" cy="2719088"/>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id-ID" sz="1800" dirty="0">
                <a:solidFill>
                  <a:schemeClr val="bg1"/>
                </a:solidFill>
              </a:rPr>
              <a:t>Misalnya, orang Minangkabau dalam hal bermusyawarah memakai prinsip “bulat air dalam pembuluh, bulat kata oleh mufakat”. Masih banyak lagi mutiara kearifan lokal yang bertebaran di bumi Indonesia ini sehingga memerlukan penelitian yang mendalam.</a:t>
            </a:r>
            <a:endParaRPr lang="en-ID" sz="1800" dirty="0">
              <a:solidFill>
                <a:schemeClr val="bg1"/>
              </a:solidFill>
            </a:endParaRPr>
          </a:p>
        </p:txBody>
      </p:sp>
      <p:pic>
        <p:nvPicPr>
          <p:cNvPr id="1026" name="Picture 2" descr="√ 25+ Pepatah Minang Tentang Musyawarah &amp; Artinya (Mufakat)">
            <a:extLst>
              <a:ext uri="{FF2B5EF4-FFF2-40B4-BE49-F238E27FC236}">
                <a16:creationId xmlns:a16="http://schemas.microsoft.com/office/drawing/2014/main" id="{88F0993E-C14A-4F0B-BB04-B1E11EEFF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702" y="659222"/>
            <a:ext cx="3499568" cy="200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163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{B49BD060-1A60-4BC3-9E73-5482A4601FB7}tf11429527_win32</Template>
  <TotalTime>243</TotalTime>
  <Words>89</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Bookman Old Style</vt:lpstr>
      <vt:lpstr>Calibri</vt:lpstr>
      <vt:lpstr>Franklin Gothic Book</vt:lpstr>
      <vt:lpstr>1_RetrospectVTI</vt:lpstr>
      <vt:lpstr>Menggali Sumber Historis, Sosiologis, Politis tentang Pancasila sebagai Sistem Etika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Menggali Sumber Historis, Sosiologis, Politis tentang Pancasila sebagai Sistem Etika</dc:title>
  <dc:creator>Ibet Maulana</dc:creator>
  <cp:lastModifiedBy>Ibet Maulana</cp:lastModifiedBy>
  <cp:revision>7</cp:revision>
  <dcterms:created xsi:type="dcterms:W3CDTF">2020-11-17T08:08:17Z</dcterms:created>
  <dcterms:modified xsi:type="dcterms:W3CDTF">2020-11-17T12:12:02Z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