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306" r:id="rId5"/>
    <p:sldId id="265" r:id="rId6"/>
    <p:sldId id="261" r:id="rId7"/>
    <p:sldId id="283" r:id="rId8"/>
    <p:sldId id="298" r:id="rId9"/>
    <p:sldId id="281" r:id="rId10"/>
    <p:sldId id="300" r:id="rId11"/>
    <p:sldId id="301" r:id="rId12"/>
    <p:sldId id="303" r:id="rId13"/>
    <p:sldId id="302" r:id="rId14"/>
    <p:sldId id="304" r:id="rId15"/>
    <p:sldId id="305" r:id="rId16"/>
    <p:sldId id="269" r:id="rId17"/>
    <p:sldId id="264" r:id="rId18"/>
    <p:sldId id="307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DDD06"/>
    <a:srgbClr val="FFFFFF"/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>
        <p:scale>
          <a:sx n="84" d="100"/>
          <a:sy n="84" d="100"/>
        </p:scale>
        <p:origin x="-966" y="-324"/>
      </p:cViewPr>
      <p:guideLst>
        <p:guide orient="horz" pos="18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="" xmlns:a16="http://schemas.microsoft.com/office/drawing/2014/main" id="{E12DE960-163C-4166-8CEC-0A2D0205F6A1}"/>
              </a:ext>
            </a:extLst>
          </p:cNvPr>
          <p:cNvSpPr/>
          <p:nvPr userDrawn="1"/>
        </p:nvSpPr>
        <p:spPr>
          <a:xfrm>
            <a:off x="2858151" y="510258"/>
            <a:ext cx="4882053" cy="4385539"/>
          </a:xfrm>
          <a:custGeom>
            <a:avLst/>
            <a:gdLst>
              <a:gd name="connsiteX0" fmla="*/ 0 w 4068600"/>
              <a:gd name="connsiteY0" fmla="*/ 2034300 h 4068600"/>
              <a:gd name="connsiteX1" fmla="*/ 2034300 w 4068600"/>
              <a:gd name="connsiteY1" fmla="*/ 0 h 4068600"/>
              <a:gd name="connsiteX2" fmla="*/ 4068600 w 4068600"/>
              <a:gd name="connsiteY2" fmla="*/ 2034300 h 4068600"/>
              <a:gd name="connsiteX3" fmla="*/ 2034300 w 4068600"/>
              <a:gd name="connsiteY3" fmla="*/ 4068600 h 4068600"/>
              <a:gd name="connsiteX4" fmla="*/ 0 w 4068600"/>
              <a:gd name="connsiteY4" fmla="*/ 2034300 h 4068600"/>
              <a:gd name="connsiteX0" fmla="*/ 0 w 4231563"/>
              <a:gd name="connsiteY0" fmla="*/ 2225199 h 4070339"/>
              <a:gd name="connsiteX1" fmla="*/ 2197263 w 4231563"/>
              <a:gd name="connsiteY1" fmla="*/ 776 h 4070339"/>
              <a:gd name="connsiteX2" fmla="*/ 4231563 w 4231563"/>
              <a:gd name="connsiteY2" fmla="*/ 2035076 h 4070339"/>
              <a:gd name="connsiteX3" fmla="*/ 2197263 w 4231563"/>
              <a:gd name="connsiteY3" fmla="*/ 4069376 h 4070339"/>
              <a:gd name="connsiteX4" fmla="*/ 0 w 4231563"/>
              <a:gd name="connsiteY4" fmla="*/ 2225199 h 4070339"/>
              <a:gd name="connsiteX0" fmla="*/ 486 w 4232049"/>
              <a:gd name="connsiteY0" fmla="*/ 2225199 h 4404856"/>
              <a:gd name="connsiteX1" fmla="*/ 2197749 w 4232049"/>
              <a:gd name="connsiteY1" fmla="*/ 776 h 4404856"/>
              <a:gd name="connsiteX2" fmla="*/ 4232049 w 4232049"/>
              <a:gd name="connsiteY2" fmla="*/ 2035076 h 4404856"/>
              <a:gd name="connsiteX3" fmla="*/ 2387871 w 4232049"/>
              <a:gd name="connsiteY3" fmla="*/ 4404355 h 4404856"/>
              <a:gd name="connsiteX4" fmla="*/ 486 w 4232049"/>
              <a:gd name="connsiteY4" fmla="*/ 2225199 h 4404856"/>
              <a:gd name="connsiteX0" fmla="*/ 525 w 4920151"/>
              <a:gd name="connsiteY0" fmla="*/ 2228514 h 4417751"/>
              <a:gd name="connsiteX1" fmla="*/ 2197788 w 4920151"/>
              <a:gd name="connsiteY1" fmla="*/ 4091 h 4417751"/>
              <a:gd name="connsiteX2" fmla="*/ 4920151 w 4920151"/>
              <a:gd name="connsiteY2" fmla="*/ 2798882 h 4417751"/>
              <a:gd name="connsiteX3" fmla="*/ 2387910 w 4920151"/>
              <a:gd name="connsiteY3" fmla="*/ 4407670 h 4417751"/>
              <a:gd name="connsiteX4" fmla="*/ 525 w 4920151"/>
              <a:gd name="connsiteY4" fmla="*/ 2228514 h 4417751"/>
              <a:gd name="connsiteX0" fmla="*/ 977 w 4920603"/>
              <a:gd name="connsiteY0" fmla="*/ 2225221 h 4414458"/>
              <a:gd name="connsiteX1" fmla="*/ 2198240 w 4920603"/>
              <a:gd name="connsiteY1" fmla="*/ 798 h 4414458"/>
              <a:gd name="connsiteX2" fmla="*/ 4920603 w 4920603"/>
              <a:gd name="connsiteY2" fmla="*/ 2795589 h 4414458"/>
              <a:gd name="connsiteX3" fmla="*/ 2388362 w 4920603"/>
              <a:gd name="connsiteY3" fmla="*/ 4404377 h 4414458"/>
              <a:gd name="connsiteX4" fmla="*/ 977 w 4920603"/>
              <a:gd name="connsiteY4" fmla="*/ 2225221 h 4414458"/>
              <a:gd name="connsiteX0" fmla="*/ 977 w 4922262"/>
              <a:gd name="connsiteY0" fmla="*/ 2225221 h 4414458"/>
              <a:gd name="connsiteX1" fmla="*/ 2198240 w 4922262"/>
              <a:gd name="connsiteY1" fmla="*/ 798 h 4414458"/>
              <a:gd name="connsiteX2" fmla="*/ 4920603 w 4922262"/>
              <a:gd name="connsiteY2" fmla="*/ 2795589 h 4414458"/>
              <a:gd name="connsiteX3" fmla="*/ 2388362 w 4922262"/>
              <a:gd name="connsiteY3" fmla="*/ 4404377 h 4414458"/>
              <a:gd name="connsiteX4" fmla="*/ 977 w 4922262"/>
              <a:gd name="connsiteY4" fmla="*/ 2225221 h 4414458"/>
              <a:gd name="connsiteX0" fmla="*/ 977 w 4922262"/>
              <a:gd name="connsiteY0" fmla="*/ 2225221 h 4419909"/>
              <a:gd name="connsiteX1" fmla="*/ 2198240 w 4922262"/>
              <a:gd name="connsiteY1" fmla="*/ 798 h 4419909"/>
              <a:gd name="connsiteX2" fmla="*/ 4920603 w 4922262"/>
              <a:gd name="connsiteY2" fmla="*/ 2795589 h 4419909"/>
              <a:gd name="connsiteX3" fmla="*/ 2388362 w 4922262"/>
              <a:gd name="connsiteY3" fmla="*/ 4404377 h 4419909"/>
              <a:gd name="connsiteX4" fmla="*/ 977 w 4922262"/>
              <a:gd name="connsiteY4" fmla="*/ 2225221 h 4419909"/>
              <a:gd name="connsiteX0" fmla="*/ 977 w 4922262"/>
              <a:gd name="connsiteY0" fmla="*/ 2225221 h 4419909"/>
              <a:gd name="connsiteX1" fmla="*/ 2198240 w 4922262"/>
              <a:gd name="connsiteY1" fmla="*/ 798 h 4419909"/>
              <a:gd name="connsiteX2" fmla="*/ 4920603 w 4922262"/>
              <a:gd name="connsiteY2" fmla="*/ 2795589 h 4419909"/>
              <a:gd name="connsiteX3" fmla="*/ 2388362 w 4922262"/>
              <a:gd name="connsiteY3" fmla="*/ 4404377 h 4419909"/>
              <a:gd name="connsiteX4" fmla="*/ 977 w 4922262"/>
              <a:gd name="connsiteY4" fmla="*/ 2225221 h 4419909"/>
              <a:gd name="connsiteX0" fmla="*/ 189 w 4921474"/>
              <a:gd name="connsiteY0" fmla="*/ 2225894 h 4420582"/>
              <a:gd name="connsiteX1" fmla="*/ 2197452 w 4921474"/>
              <a:gd name="connsiteY1" fmla="*/ 1471 h 4420582"/>
              <a:gd name="connsiteX2" fmla="*/ 4919815 w 4921474"/>
              <a:gd name="connsiteY2" fmla="*/ 2796262 h 4420582"/>
              <a:gd name="connsiteX3" fmla="*/ 2387574 w 4921474"/>
              <a:gd name="connsiteY3" fmla="*/ 4405050 h 4420582"/>
              <a:gd name="connsiteX4" fmla="*/ 189 w 4921474"/>
              <a:gd name="connsiteY4" fmla="*/ 2225894 h 4420582"/>
              <a:gd name="connsiteX0" fmla="*/ 105 w 4920886"/>
              <a:gd name="connsiteY0" fmla="*/ 2225353 h 4420041"/>
              <a:gd name="connsiteX1" fmla="*/ 2197368 w 4920886"/>
              <a:gd name="connsiteY1" fmla="*/ 930 h 4420041"/>
              <a:gd name="connsiteX2" fmla="*/ 4919731 w 4920886"/>
              <a:gd name="connsiteY2" fmla="*/ 2795721 h 4420041"/>
              <a:gd name="connsiteX3" fmla="*/ 2387490 w 4920886"/>
              <a:gd name="connsiteY3" fmla="*/ 4404509 h 4420041"/>
              <a:gd name="connsiteX4" fmla="*/ 105 w 4920886"/>
              <a:gd name="connsiteY4" fmla="*/ 2225353 h 4420041"/>
              <a:gd name="connsiteX0" fmla="*/ 116 w 4920984"/>
              <a:gd name="connsiteY0" fmla="*/ 2225353 h 4420041"/>
              <a:gd name="connsiteX1" fmla="*/ 2197379 w 4920984"/>
              <a:gd name="connsiteY1" fmla="*/ 930 h 4420041"/>
              <a:gd name="connsiteX2" fmla="*/ 4919742 w 4920984"/>
              <a:gd name="connsiteY2" fmla="*/ 2795721 h 4420041"/>
              <a:gd name="connsiteX3" fmla="*/ 2387501 w 4920984"/>
              <a:gd name="connsiteY3" fmla="*/ 4404509 h 4420041"/>
              <a:gd name="connsiteX4" fmla="*/ 116 w 4920984"/>
              <a:gd name="connsiteY4" fmla="*/ 2225353 h 4420041"/>
              <a:gd name="connsiteX0" fmla="*/ 116 w 4921418"/>
              <a:gd name="connsiteY0" fmla="*/ 2225678 h 4420366"/>
              <a:gd name="connsiteX1" fmla="*/ 2197379 w 4921418"/>
              <a:gd name="connsiteY1" fmla="*/ 1255 h 4420366"/>
              <a:gd name="connsiteX2" fmla="*/ 4919742 w 4921418"/>
              <a:gd name="connsiteY2" fmla="*/ 2796046 h 4420366"/>
              <a:gd name="connsiteX3" fmla="*/ 2387501 w 4921418"/>
              <a:gd name="connsiteY3" fmla="*/ 4404834 h 4420366"/>
              <a:gd name="connsiteX4" fmla="*/ 116 w 4921418"/>
              <a:gd name="connsiteY4" fmla="*/ 2225678 h 4420366"/>
              <a:gd name="connsiteX0" fmla="*/ 116 w 4921418"/>
              <a:gd name="connsiteY0" fmla="*/ 2225678 h 4420366"/>
              <a:gd name="connsiteX1" fmla="*/ 2197379 w 4921418"/>
              <a:gd name="connsiteY1" fmla="*/ 1255 h 4420366"/>
              <a:gd name="connsiteX2" fmla="*/ 4919742 w 4921418"/>
              <a:gd name="connsiteY2" fmla="*/ 2796046 h 4420366"/>
              <a:gd name="connsiteX3" fmla="*/ 2387501 w 4921418"/>
              <a:gd name="connsiteY3" fmla="*/ 4404834 h 4420366"/>
              <a:gd name="connsiteX4" fmla="*/ 116 w 4921418"/>
              <a:gd name="connsiteY4" fmla="*/ 2225678 h 4420366"/>
              <a:gd name="connsiteX0" fmla="*/ 122 w 4921475"/>
              <a:gd name="connsiteY0" fmla="*/ 2226264 h 4420952"/>
              <a:gd name="connsiteX1" fmla="*/ 2197385 w 4921475"/>
              <a:gd name="connsiteY1" fmla="*/ 1841 h 4420952"/>
              <a:gd name="connsiteX2" fmla="*/ 4919748 w 4921475"/>
              <a:gd name="connsiteY2" fmla="*/ 2796632 h 4420952"/>
              <a:gd name="connsiteX3" fmla="*/ 2387507 w 4921475"/>
              <a:gd name="connsiteY3" fmla="*/ 4405420 h 4420952"/>
              <a:gd name="connsiteX4" fmla="*/ 122 w 4921475"/>
              <a:gd name="connsiteY4" fmla="*/ 2226264 h 442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1475" h="4420952">
                <a:moveTo>
                  <a:pt x="122" y="2226264"/>
                </a:moveTo>
                <a:cubicBezTo>
                  <a:pt x="-13458" y="704682"/>
                  <a:pt x="1105842" y="51636"/>
                  <a:pt x="2197385" y="1841"/>
                </a:cubicBezTo>
                <a:cubicBezTo>
                  <a:pt x="3288928" y="-47954"/>
                  <a:pt x="4983123" y="912628"/>
                  <a:pt x="4919748" y="2796632"/>
                </a:cubicBezTo>
                <a:cubicBezTo>
                  <a:pt x="4829213" y="4182696"/>
                  <a:pt x="3325140" y="4500481"/>
                  <a:pt x="2387507" y="4405420"/>
                </a:cubicBezTo>
                <a:cubicBezTo>
                  <a:pt x="1449874" y="4310359"/>
                  <a:pt x="13702" y="3747846"/>
                  <a:pt x="122" y="22262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15816" y="1779662"/>
            <a:ext cx="482453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</a:t>
            </a:r>
          </a:p>
          <a:p>
            <a:pPr lvl="0"/>
            <a:r>
              <a:rPr lang="en-US" altLang="ko-KR" dirty="0"/>
              <a:t>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15668" y="2859782"/>
            <a:ext cx="4824536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</a:t>
            </a:r>
          </a:p>
          <a:p>
            <a:pPr lvl="0"/>
            <a:r>
              <a:rPr lang="en-US" altLang="ko-KR" dirty="0"/>
              <a:t>your subtitle Here</a:t>
            </a:r>
          </a:p>
        </p:txBody>
      </p:sp>
      <p:grpSp>
        <p:nvGrpSpPr>
          <p:cNvPr id="4" name="Group 10">
            <a:extLst>
              <a:ext uri="{FF2B5EF4-FFF2-40B4-BE49-F238E27FC236}">
                <a16:creationId xmlns="" xmlns:a16="http://schemas.microsoft.com/office/drawing/2014/main" id="{622054D2-26C4-4D71-A592-07141BB73A10}"/>
              </a:ext>
            </a:extLst>
          </p:cNvPr>
          <p:cNvGrpSpPr/>
          <p:nvPr userDrawn="1"/>
        </p:nvGrpSpPr>
        <p:grpSpPr>
          <a:xfrm>
            <a:off x="1132683" y="10015"/>
            <a:ext cx="6618131" cy="4847444"/>
            <a:chOff x="248261" y="139409"/>
            <a:chExt cx="7534776" cy="4847444"/>
          </a:xfrm>
        </p:grpSpPr>
        <p:sp>
          <p:nvSpPr>
            <p:cNvPr id="5" name="Rounded Rectangle 1">
              <a:extLst>
                <a:ext uri="{FF2B5EF4-FFF2-40B4-BE49-F238E27FC236}">
                  <a16:creationId xmlns="" xmlns:a16="http://schemas.microsoft.com/office/drawing/2014/main" id="{281F32B4-7453-4031-87C9-9B162EA09A3A}"/>
                </a:ext>
              </a:extLst>
            </p:cNvPr>
            <p:cNvSpPr/>
            <p:nvPr userDrawn="1"/>
          </p:nvSpPr>
          <p:spPr>
            <a:xfrm rot="20274635">
              <a:off x="1034052" y="3357355"/>
              <a:ext cx="720079" cy="1109517"/>
            </a:xfrm>
            <a:prstGeom prst="roundRect">
              <a:avLst>
                <a:gd name="adj" fmla="val 3677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4">
              <a:extLst>
                <a:ext uri="{FF2B5EF4-FFF2-40B4-BE49-F238E27FC236}">
                  <a16:creationId xmlns="" xmlns:a16="http://schemas.microsoft.com/office/drawing/2014/main" id="{F905D55C-D8B3-4B6A-9F10-E6FFAC96067F}"/>
                </a:ext>
              </a:extLst>
            </p:cNvPr>
            <p:cNvSpPr/>
            <p:nvPr userDrawn="1"/>
          </p:nvSpPr>
          <p:spPr>
            <a:xfrm>
              <a:off x="248261" y="139409"/>
              <a:ext cx="7534776" cy="4847444"/>
            </a:xfrm>
            <a:custGeom>
              <a:avLst/>
              <a:gdLst>
                <a:gd name="connsiteX0" fmla="*/ 54097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32563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714058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9426 w 3193709"/>
                <a:gd name="connsiteY8" fmla="*/ 2513654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3983 w 3193709"/>
                <a:gd name="connsiteY8" fmla="*/ 2568083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9114 w 3195668"/>
                <a:gd name="connsiteY0" fmla="*/ 2652991 h 4611331"/>
                <a:gd name="connsiteX1" fmla="*/ 1242885 w 3195668"/>
                <a:gd name="connsiteY1" fmla="*/ 3204897 h 4611331"/>
                <a:gd name="connsiteX2" fmla="*/ 1000134 w 3195668"/>
                <a:gd name="connsiteY2" fmla="*/ 4062691 h 4611331"/>
                <a:gd name="connsiteX3" fmla="*/ 222894 w 3195668"/>
                <a:gd name="connsiteY3" fmla="*/ 3649034 h 4611331"/>
                <a:gd name="connsiteX4" fmla="*/ 386179 w 3195668"/>
                <a:gd name="connsiteY4" fmla="*/ 2784708 h 4611331"/>
                <a:gd name="connsiteX5" fmla="*/ 756294 w 3195668"/>
                <a:gd name="connsiteY5" fmla="*/ 2956702 h 4611331"/>
                <a:gd name="connsiteX6" fmla="*/ 688803 w 3195668"/>
                <a:gd name="connsiteY6" fmla="*/ 3102571 h 4611331"/>
                <a:gd name="connsiteX7" fmla="*/ 573414 w 3195668"/>
                <a:gd name="connsiteY7" fmla="*/ 2988271 h 4611331"/>
                <a:gd name="connsiteX8" fmla="*/ 665942 w 3195668"/>
                <a:gd name="connsiteY8" fmla="*/ 2568083 h 4611331"/>
                <a:gd name="connsiteX9" fmla="*/ 573414 w 3195668"/>
                <a:gd name="connsiteY9" fmla="*/ 2424391 h 4611331"/>
                <a:gd name="connsiteX10" fmla="*/ 146694 w 3195668"/>
                <a:gd name="connsiteY10" fmla="*/ 2378671 h 4611331"/>
                <a:gd name="connsiteX11" fmla="*/ 47634 w 3195668"/>
                <a:gd name="connsiteY11" fmla="*/ 1990051 h 4611331"/>
                <a:gd name="connsiteX12" fmla="*/ 832494 w 3195668"/>
                <a:gd name="connsiteY12" fmla="*/ 679411 h 4611331"/>
                <a:gd name="connsiteX13" fmla="*/ 2912754 w 3195668"/>
                <a:gd name="connsiteY13" fmla="*/ 1231 h 4611331"/>
                <a:gd name="connsiteX14" fmla="*/ 2966094 w 3195668"/>
                <a:gd name="connsiteY14" fmla="*/ 831811 h 4611331"/>
                <a:gd name="connsiteX15" fmla="*/ 3194694 w 3195668"/>
                <a:gd name="connsiteY15" fmla="*/ 1555711 h 4611331"/>
                <a:gd name="connsiteX16" fmla="*/ 2867034 w 3195668"/>
                <a:gd name="connsiteY16" fmla="*/ 2492971 h 4611331"/>
                <a:gd name="connsiteX17" fmla="*/ 3156594 w 3195668"/>
                <a:gd name="connsiteY17" fmla="*/ 3140671 h 4611331"/>
                <a:gd name="connsiteX18" fmla="*/ 2767974 w 3195668"/>
                <a:gd name="connsiteY18" fmla="*/ 3864571 h 4611331"/>
                <a:gd name="connsiteX19" fmla="*/ 3194694 w 3195668"/>
                <a:gd name="connsiteY19" fmla="*/ 4611331 h 4611331"/>
                <a:gd name="connsiteX0" fmla="*/ 376762 w 3113316"/>
                <a:gd name="connsiteY0" fmla="*/ 2652876 h 4611216"/>
                <a:gd name="connsiteX1" fmla="*/ 1160533 w 3113316"/>
                <a:gd name="connsiteY1" fmla="*/ 3204782 h 4611216"/>
                <a:gd name="connsiteX2" fmla="*/ 917782 w 3113316"/>
                <a:gd name="connsiteY2" fmla="*/ 4062576 h 4611216"/>
                <a:gd name="connsiteX3" fmla="*/ 140542 w 3113316"/>
                <a:gd name="connsiteY3" fmla="*/ 3648919 h 4611216"/>
                <a:gd name="connsiteX4" fmla="*/ 303827 w 3113316"/>
                <a:gd name="connsiteY4" fmla="*/ 2784593 h 4611216"/>
                <a:gd name="connsiteX5" fmla="*/ 673942 w 3113316"/>
                <a:gd name="connsiteY5" fmla="*/ 2956587 h 4611216"/>
                <a:gd name="connsiteX6" fmla="*/ 606451 w 3113316"/>
                <a:gd name="connsiteY6" fmla="*/ 3102456 h 4611216"/>
                <a:gd name="connsiteX7" fmla="*/ 491062 w 3113316"/>
                <a:gd name="connsiteY7" fmla="*/ 2988156 h 4611216"/>
                <a:gd name="connsiteX8" fmla="*/ 583590 w 3113316"/>
                <a:gd name="connsiteY8" fmla="*/ 2567968 h 4611216"/>
                <a:gd name="connsiteX9" fmla="*/ 491062 w 3113316"/>
                <a:gd name="connsiteY9" fmla="*/ 2424276 h 4611216"/>
                <a:gd name="connsiteX10" fmla="*/ 64342 w 3113316"/>
                <a:gd name="connsiteY10" fmla="*/ 2378556 h 4611216"/>
                <a:gd name="connsiteX11" fmla="*/ 74139 w 3113316"/>
                <a:gd name="connsiteY11" fmla="*/ 1739565 h 4611216"/>
                <a:gd name="connsiteX12" fmla="*/ 750142 w 3113316"/>
                <a:gd name="connsiteY12" fmla="*/ 679296 h 4611216"/>
                <a:gd name="connsiteX13" fmla="*/ 2830402 w 3113316"/>
                <a:gd name="connsiteY13" fmla="*/ 1116 h 4611216"/>
                <a:gd name="connsiteX14" fmla="*/ 2883742 w 3113316"/>
                <a:gd name="connsiteY14" fmla="*/ 831696 h 4611216"/>
                <a:gd name="connsiteX15" fmla="*/ 3112342 w 3113316"/>
                <a:gd name="connsiteY15" fmla="*/ 1555596 h 4611216"/>
                <a:gd name="connsiteX16" fmla="*/ 2784682 w 3113316"/>
                <a:gd name="connsiteY16" fmla="*/ 2492856 h 4611216"/>
                <a:gd name="connsiteX17" fmla="*/ 3074242 w 3113316"/>
                <a:gd name="connsiteY17" fmla="*/ 3140556 h 4611216"/>
                <a:gd name="connsiteX18" fmla="*/ 2685622 w 3113316"/>
                <a:gd name="connsiteY18" fmla="*/ 3864456 h 4611216"/>
                <a:gd name="connsiteX19" fmla="*/ 3112342 w 3113316"/>
                <a:gd name="connsiteY19" fmla="*/ 4611216 h 4611216"/>
                <a:gd name="connsiteX0" fmla="*/ 368285 w 3104839"/>
                <a:gd name="connsiteY0" fmla="*/ 2652876 h 4611216"/>
                <a:gd name="connsiteX1" fmla="*/ 1152056 w 3104839"/>
                <a:gd name="connsiteY1" fmla="*/ 3204782 h 4611216"/>
                <a:gd name="connsiteX2" fmla="*/ 909305 w 3104839"/>
                <a:gd name="connsiteY2" fmla="*/ 4062576 h 4611216"/>
                <a:gd name="connsiteX3" fmla="*/ 132065 w 3104839"/>
                <a:gd name="connsiteY3" fmla="*/ 3648919 h 4611216"/>
                <a:gd name="connsiteX4" fmla="*/ 295350 w 3104839"/>
                <a:gd name="connsiteY4" fmla="*/ 2784593 h 4611216"/>
                <a:gd name="connsiteX5" fmla="*/ 665465 w 3104839"/>
                <a:gd name="connsiteY5" fmla="*/ 2956587 h 4611216"/>
                <a:gd name="connsiteX6" fmla="*/ 597974 w 3104839"/>
                <a:gd name="connsiteY6" fmla="*/ 3102456 h 4611216"/>
                <a:gd name="connsiteX7" fmla="*/ 482585 w 3104839"/>
                <a:gd name="connsiteY7" fmla="*/ 2988156 h 4611216"/>
                <a:gd name="connsiteX8" fmla="*/ 575113 w 3104839"/>
                <a:gd name="connsiteY8" fmla="*/ 2567968 h 4611216"/>
                <a:gd name="connsiteX9" fmla="*/ 482585 w 3104839"/>
                <a:gd name="connsiteY9" fmla="*/ 2424276 h 4611216"/>
                <a:gd name="connsiteX10" fmla="*/ 55865 w 3104839"/>
                <a:gd name="connsiteY10" fmla="*/ 2378556 h 4611216"/>
                <a:gd name="connsiteX11" fmla="*/ 65662 w 3104839"/>
                <a:gd name="connsiteY11" fmla="*/ 1739565 h 4611216"/>
                <a:gd name="connsiteX12" fmla="*/ 741665 w 3104839"/>
                <a:gd name="connsiteY12" fmla="*/ 679296 h 4611216"/>
                <a:gd name="connsiteX13" fmla="*/ 2821925 w 3104839"/>
                <a:gd name="connsiteY13" fmla="*/ 1116 h 4611216"/>
                <a:gd name="connsiteX14" fmla="*/ 2875265 w 3104839"/>
                <a:gd name="connsiteY14" fmla="*/ 831696 h 4611216"/>
                <a:gd name="connsiteX15" fmla="*/ 3103865 w 3104839"/>
                <a:gd name="connsiteY15" fmla="*/ 1555596 h 4611216"/>
                <a:gd name="connsiteX16" fmla="*/ 2776205 w 3104839"/>
                <a:gd name="connsiteY16" fmla="*/ 2492856 h 4611216"/>
                <a:gd name="connsiteX17" fmla="*/ 3065765 w 3104839"/>
                <a:gd name="connsiteY17" fmla="*/ 3140556 h 4611216"/>
                <a:gd name="connsiteX18" fmla="*/ 2677145 w 3104839"/>
                <a:gd name="connsiteY18" fmla="*/ 3864456 h 4611216"/>
                <a:gd name="connsiteX19" fmla="*/ 3103865 w 3104839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65765 w 3104254"/>
                <a:gd name="connsiteY17" fmla="*/ 314055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69525 w 3104254"/>
                <a:gd name="connsiteY18" fmla="*/ 3704436 h 4611216"/>
                <a:gd name="connsiteX19" fmla="*/ 3103865 w 3104254"/>
                <a:gd name="connsiteY19" fmla="*/ 4611216 h 4611216"/>
                <a:gd name="connsiteX0" fmla="*/ 368285 w 3104277"/>
                <a:gd name="connsiteY0" fmla="*/ 2881135 h 4839475"/>
                <a:gd name="connsiteX1" fmla="*/ 1152056 w 3104277"/>
                <a:gd name="connsiteY1" fmla="*/ 3433041 h 4839475"/>
                <a:gd name="connsiteX2" fmla="*/ 909305 w 3104277"/>
                <a:gd name="connsiteY2" fmla="*/ 4290835 h 4839475"/>
                <a:gd name="connsiteX3" fmla="*/ 132065 w 3104277"/>
                <a:gd name="connsiteY3" fmla="*/ 3877178 h 4839475"/>
                <a:gd name="connsiteX4" fmla="*/ 295350 w 3104277"/>
                <a:gd name="connsiteY4" fmla="*/ 3012852 h 4839475"/>
                <a:gd name="connsiteX5" fmla="*/ 665465 w 3104277"/>
                <a:gd name="connsiteY5" fmla="*/ 3184846 h 4839475"/>
                <a:gd name="connsiteX6" fmla="*/ 597974 w 3104277"/>
                <a:gd name="connsiteY6" fmla="*/ 3330715 h 4839475"/>
                <a:gd name="connsiteX7" fmla="*/ 482585 w 3104277"/>
                <a:gd name="connsiteY7" fmla="*/ 3216415 h 4839475"/>
                <a:gd name="connsiteX8" fmla="*/ 575113 w 3104277"/>
                <a:gd name="connsiteY8" fmla="*/ 2796227 h 4839475"/>
                <a:gd name="connsiteX9" fmla="*/ 482585 w 3104277"/>
                <a:gd name="connsiteY9" fmla="*/ 2652535 h 4839475"/>
                <a:gd name="connsiteX10" fmla="*/ 55865 w 3104277"/>
                <a:gd name="connsiteY10" fmla="*/ 2606815 h 4839475"/>
                <a:gd name="connsiteX11" fmla="*/ 65662 w 3104277"/>
                <a:gd name="connsiteY11" fmla="*/ 1967824 h 4839475"/>
                <a:gd name="connsiteX12" fmla="*/ 741665 w 3104277"/>
                <a:gd name="connsiteY12" fmla="*/ 907555 h 4839475"/>
                <a:gd name="connsiteX13" fmla="*/ 2753345 w 3104277"/>
                <a:gd name="connsiteY13" fmla="*/ 775 h 4839475"/>
                <a:gd name="connsiteX14" fmla="*/ 2875265 w 3104277"/>
                <a:gd name="connsiteY14" fmla="*/ 1059955 h 4839475"/>
                <a:gd name="connsiteX15" fmla="*/ 3103865 w 3104277"/>
                <a:gd name="connsiteY15" fmla="*/ 1783855 h 4839475"/>
                <a:gd name="connsiteX16" fmla="*/ 2814305 w 3104277"/>
                <a:gd name="connsiteY16" fmla="*/ 2507755 h 4839475"/>
                <a:gd name="connsiteX17" fmla="*/ 3073385 w 3104277"/>
                <a:gd name="connsiteY17" fmla="*/ 3185935 h 4839475"/>
                <a:gd name="connsiteX18" fmla="*/ 2669525 w 3104277"/>
                <a:gd name="connsiteY18" fmla="*/ 3932695 h 4839475"/>
                <a:gd name="connsiteX19" fmla="*/ 3103865 w 3104277"/>
                <a:gd name="connsiteY19" fmla="*/ 4839475 h 4839475"/>
                <a:gd name="connsiteX0" fmla="*/ 368285 w 3104277"/>
                <a:gd name="connsiteY0" fmla="*/ 2914934 h 4873274"/>
                <a:gd name="connsiteX1" fmla="*/ 1152056 w 3104277"/>
                <a:gd name="connsiteY1" fmla="*/ 3466840 h 4873274"/>
                <a:gd name="connsiteX2" fmla="*/ 909305 w 3104277"/>
                <a:gd name="connsiteY2" fmla="*/ 4324634 h 4873274"/>
                <a:gd name="connsiteX3" fmla="*/ 132065 w 3104277"/>
                <a:gd name="connsiteY3" fmla="*/ 3910977 h 4873274"/>
                <a:gd name="connsiteX4" fmla="*/ 295350 w 3104277"/>
                <a:gd name="connsiteY4" fmla="*/ 3046651 h 4873274"/>
                <a:gd name="connsiteX5" fmla="*/ 665465 w 3104277"/>
                <a:gd name="connsiteY5" fmla="*/ 3218645 h 4873274"/>
                <a:gd name="connsiteX6" fmla="*/ 597974 w 3104277"/>
                <a:gd name="connsiteY6" fmla="*/ 3364514 h 4873274"/>
                <a:gd name="connsiteX7" fmla="*/ 482585 w 3104277"/>
                <a:gd name="connsiteY7" fmla="*/ 3250214 h 4873274"/>
                <a:gd name="connsiteX8" fmla="*/ 575113 w 3104277"/>
                <a:gd name="connsiteY8" fmla="*/ 2830026 h 4873274"/>
                <a:gd name="connsiteX9" fmla="*/ 482585 w 3104277"/>
                <a:gd name="connsiteY9" fmla="*/ 2686334 h 4873274"/>
                <a:gd name="connsiteX10" fmla="*/ 55865 w 3104277"/>
                <a:gd name="connsiteY10" fmla="*/ 2640614 h 4873274"/>
                <a:gd name="connsiteX11" fmla="*/ 65662 w 3104277"/>
                <a:gd name="connsiteY11" fmla="*/ 2001623 h 4873274"/>
                <a:gd name="connsiteX12" fmla="*/ 741665 w 3104277"/>
                <a:gd name="connsiteY12" fmla="*/ 941354 h 4873274"/>
                <a:gd name="connsiteX13" fmla="*/ 2753345 w 3104277"/>
                <a:gd name="connsiteY13" fmla="*/ 34574 h 4873274"/>
                <a:gd name="connsiteX14" fmla="*/ 2875265 w 3104277"/>
                <a:gd name="connsiteY14" fmla="*/ 1093754 h 4873274"/>
                <a:gd name="connsiteX15" fmla="*/ 3103865 w 3104277"/>
                <a:gd name="connsiteY15" fmla="*/ 1817654 h 4873274"/>
                <a:gd name="connsiteX16" fmla="*/ 2814305 w 3104277"/>
                <a:gd name="connsiteY16" fmla="*/ 2541554 h 4873274"/>
                <a:gd name="connsiteX17" fmla="*/ 3073385 w 3104277"/>
                <a:gd name="connsiteY17" fmla="*/ 3219734 h 4873274"/>
                <a:gd name="connsiteX18" fmla="*/ 2669525 w 3104277"/>
                <a:gd name="connsiteY18" fmla="*/ 3966494 h 4873274"/>
                <a:gd name="connsiteX19" fmla="*/ 3103865 w 3104277"/>
                <a:gd name="connsiteY19" fmla="*/ 4873274 h 4873274"/>
                <a:gd name="connsiteX0" fmla="*/ 379305 w 3115297"/>
                <a:gd name="connsiteY0" fmla="*/ 2883672 h 4842012"/>
                <a:gd name="connsiteX1" fmla="*/ 1163076 w 3115297"/>
                <a:gd name="connsiteY1" fmla="*/ 3435578 h 4842012"/>
                <a:gd name="connsiteX2" fmla="*/ 920325 w 3115297"/>
                <a:gd name="connsiteY2" fmla="*/ 4293372 h 4842012"/>
                <a:gd name="connsiteX3" fmla="*/ 143085 w 3115297"/>
                <a:gd name="connsiteY3" fmla="*/ 3879715 h 4842012"/>
                <a:gd name="connsiteX4" fmla="*/ 306370 w 3115297"/>
                <a:gd name="connsiteY4" fmla="*/ 3015389 h 4842012"/>
                <a:gd name="connsiteX5" fmla="*/ 676485 w 3115297"/>
                <a:gd name="connsiteY5" fmla="*/ 3187383 h 4842012"/>
                <a:gd name="connsiteX6" fmla="*/ 608994 w 3115297"/>
                <a:gd name="connsiteY6" fmla="*/ 3333252 h 4842012"/>
                <a:gd name="connsiteX7" fmla="*/ 493605 w 3115297"/>
                <a:gd name="connsiteY7" fmla="*/ 3218952 h 4842012"/>
                <a:gd name="connsiteX8" fmla="*/ 586133 w 3115297"/>
                <a:gd name="connsiteY8" fmla="*/ 2798764 h 4842012"/>
                <a:gd name="connsiteX9" fmla="*/ 493605 w 3115297"/>
                <a:gd name="connsiteY9" fmla="*/ 2655072 h 4842012"/>
                <a:gd name="connsiteX10" fmla="*/ 66885 w 3115297"/>
                <a:gd name="connsiteY10" fmla="*/ 2609352 h 4842012"/>
                <a:gd name="connsiteX11" fmla="*/ 76682 w 3115297"/>
                <a:gd name="connsiteY11" fmla="*/ 1970361 h 4842012"/>
                <a:gd name="connsiteX12" fmla="*/ 790785 w 3115297"/>
                <a:gd name="connsiteY12" fmla="*/ 772932 h 4842012"/>
                <a:gd name="connsiteX13" fmla="*/ 2764365 w 3115297"/>
                <a:gd name="connsiteY13" fmla="*/ 3312 h 4842012"/>
                <a:gd name="connsiteX14" fmla="*/ 2886285 w 3115297"/>
                <a:gd name="connsiteY14" fmla="*/ 1062492 h 4842012"/>
                <a:gd name="connsiteX15" fmla="*/ 3114885 w 3115297"/>
                <a:gd name="connsiteY15" fmla="*/ 1786392 h 4842012"/>
                <a:gd name="connsiteX16" fmla="*/ 2825325 w 3115297"/>
                <a:gd name="connsiteY16" fmla="*/ 2510292 h 4842012"/>
                <a:gd name="connsiteX17" fmla="*/ 3084405 w 3115297"/>
                <a:gd name="connsiteY17" fmla="*/ 3188472 h 4842012"/>
                <a:gd name="connsiteX18" fmla="*/ 2680545 w 3115297"/>
                <a:gd name="connsiteY18" fmla="*/ 3935232 h 4842012"/>
                <a:gd name="connsiteX19" fmla="*/ 3114885 w 3115297"/>
                <a:gd name="connsiteY19" fmla="*/ 4842012 h 4842012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16753 w 3052745"/>
                <a:gd name="connsiteY0" fmla="*/ 2884475 h 4842815"/>
                <a:gd name="connsiteX1" fmla="*/ 1100524 w 3052745"/>
                <a:gd name="connsiteY1" fmla="*/ 3436381 h 4842815"/>
                <a:gd name="connsiteX2" fmla="*/ 857773 w 3052745"/>
                <a:gd name="connsiteY2" fmla="*/ 4294175 h 4842815"/>
                <a:gd name="connsiteX3" fmla="*/ 80533 w 3052745"/>
                <a:gd name="connsiteY3" fmla="*/ 3880518 h 4842815"/>
                <a:gd name="connsiteX4" fmla="*/ 243818 w 3052745"/>
                <a:gd name="connsiteY4" fmla="*/ 3016192 h 4842815"/>
                <a:gd name="connsiteX5" fmla="*/ 613933 w 3052745"/>
                <a:gd name="connsiteY5" fmla="*/ 3188186 h 4842815"/>
                <a:gd name="connsiteX6" fmla="*/ 546442 w 3052745"/>
                <a:gd name="connsiteY6" fmla="*/ 3334055 h 4842815"/>
                <a:gd name="connsiteX7" fmla="*/ 431053 w 3052745"/>
                <a:gd name="connsiteY7" fmla="*/ 3219755 h 4842815"/>
                <a:gd name="connsiteX8" fmla="*/ 523581 w 3052745"/>
                <a:gd name="connsiteY8" fmla="*/ 2799567 h 4842815"/>
                <a:gd name="connsiteX9" fmla="*/ 431053 w 3052745"/>
                <a:gd name="connsiteY9" fmla="*/ 2655875 h 4842815"/>
                <a:gd name="connsiteX10" fmla="*/ 4333 w 3052745"/>
                <a:gd name="connsiteY10" fmla="*/ 2610155 h 4842815"/>
                <a:gd name="connsiteX11" fmla="*/ 728233 w 3052745"/>
                <a:gd name="connsiteY11" fmla="*/ 773735 h 4842815"/>
                <a:gd name="connsiteX12" fmla="*/ 2701813 w 3052745"/>
                <a:gd name="connsiteY12" fmla="*/ 4115 h 4842815"/>
                <a:gd name="connsiteX13" fmla="*/ 2823733 w 3052745"/>
                <a:gd name="connsiteY13" fmla="*/ 1063295 h 4842815"/>
                <a:gd name="connsiteX14" fmla="*/ 3052333 w 3052745"/>
                <a:gd name="connsiteY14" fmla="*/ 1787195 h 4842815"/>
                <a:gd name="connsiteX15" fmla="*/ 2762773 w 3052745"/>
                <a:gd name="connsiteY15" fmla="*/ 2511095 h 4842815"/>
                <a:gd name="connsiteX16" fmla="*/ 3021853 w 3052745"/>
                <a:gd name="connsiteY16" fmla="*/ 3189275 h 4842815"/>
                <a:gd name="connsiteX17" fmla="*/ 2617993 w 3052745"/>
                <a:gd name="connsiteY17" fmla="*/ 3936035 h 4842815"/>
                <a:gd name="connsiteX18" fmla="*/ 3052333 w 3052745"/>
                <a:gd name="connsiteY18" fmla="*/ 4842815 h 4842815"/>
                <a:gd name="connsiteX0" fmla="*/ 405978 w 3141970"/>
                <a:gd name="connsiteY0" fmla="*/ 2884234 h 4842574"/>
                <a:gd name="connsiteX1" fmla="*/ 1189749 w 3141970"/>
                <a:gd name="connsiteY1" fmla="*/ 3436140 h 4842574"/>
                <a:gd name="connsiteX2" fmla="*/ 946998 w 3141970"/>
                <a:gd name="connsiteY2" fmla="*/ 4293934 h 4842574"/>
                <a:gd name="connsiteX3" fmla="*/ 169758 w 3141970"/>
                <a:gd name="connsiteY3" fmla="*/ 3880277 h 4842574"/>
                <a:gd name="connsiteX4" fmla="*/ 333043 w 3141970"/>
                <a:gd name="connsiteY4" fmla="*/ 3015951 h 4842574"/>
                <a:gd name="connsiteX5" fmla="*/ 703158 w 3141970"/>
                <a:gd name="connsiteY5" fmla="*/ 3187945 h 4842574"/>
                <a:gd name="connsiteX6" fmla="*/ 635667 w 3141970"/>
                <a:gd name="connsiteY6" fmla="*/ 3333814 h 4842574"/>
                <a:gd name="connsiteX7" fmla="*/ 520278 w 3141970"/>
                <a:gd name="connsiteY7" fmla="*/ 3219514 h 4842574"/>
                <a:gd name="connsiteX8" fmla="*/ 612806 w 3141970"/>
                <a:gd name="connsiteY8" fmla="*/ 2799326 h 4842574"/>
                <a:gd name="connsiteX9" fmla="*/ 520278 w 3141970"/>
                <a:gd name="connsiteY9" fmla="*/ 2655634 h 4842574"/>
                <a:gd name="connsiteX10" fmla="*/ 3683 w 3141970"/>
                <a:gd name="connsiteY10" fmla="*/ 2445454 h 4842574"/>
                <a:gd name="connsiteX11" fmla="*/ 817458 w 3141970"/>
                <a:gd name="connsiteY11" fmla="*/ 773494 h 4842574"/>
                <a:gd name="connsiteX12" fmla="*/ 2791038 w 3141970"/>
                <a:gd name="connsiteY12" fmla="*/ 3874 h 4842574"/>
                <a:gd name="connsiteX13" fmla="*/ 2912958 w 3141970"/>
                <a:gd name="connsiteY13" fmla="*/ 1063054 h 4842574"/>
                <a:gd name="connsiteX14" fmla="*/ 3141558 w 3141970"/>
                <a:gd name="connsiteY14" fmla="*/ 1786954 h 4842574"/>
                <a:gd name="connsiteX15" fmla="*/ 2851998 w 3141970"/>
                <a:gd name="connsiteY15" fmla="*/ 2510854 h 4842574"/>
                <a:gd name="connsiteX16" fmla="*/ 3111078 w 3141970"/>
                <a:gd name="connsiteY16" fmla="*/ 3189034 h 4842574"/>
                <a:gd name="connsiteX17" fmla="*/ 2707218 w 3141970"/>
                <a:gd name="connsiteY17" fmla="*/ 3935794 h 4842574"/>
                <a:gd name="connsiteX18" fmla="*/ 3141558 w 3141970"/>
                <a:gd name="connsiteY18" fmla="*/ 4842574 h 4842574"/>
                <a:gd name="connsiteX0" fmla="*/ 495373 w 3231365"/>
                <a:gd name="connsiteY0" fmla="*/ 2884020 h 4842360"/>
                <a:gd name="connsiteX1" fmla="*/ 1279144 w 3231365"/>
                <a:gd name="connsiteY1" fmla="*/ 3435926 h 4842360"/>
                <a:gd name="connsiteX2" fmla="*/ 1036393 w 3231365"/>
                <a:gd name="connsiteY2" fmla="*/ 4293720 h 4842360"/>
                <a:gd name="connsiteX3" fmla="*/ 259153 w 3231365"/>
                <a:gd name="connsiteY3" fmla="*/ 3880063 h 4842360"/>
                <a:gd name="connsiteX4" fmla="*/ 422438 w 3231365"/>
                <a:gd name="connsiteY4" fmla="*/ 3015737 h 4842360"/>
                <a:gd name="connsiteX5" fmla="*/ 792553 w 3231365"/>
                <a:gd name="connsiteY5" fmla="*/ 3187731 h 4842360"/>
                <a:gd name="connsiteX6" fmla="*/ 725062 w 3231365"/>
                <a:gd name="connsiteY6" fmla="*/ 3333600 h 4842360"/>
                <a:gd name="connsiteX7" fmla="*/ 609673 w 3231365"/>
                <a:gd name="connsiteY7" fmla="*/ 3219300 h 4842360"/>
                <a:gd name="connsiteX8" fmla="*/ 702201 w 3231365"/>
                <a:gd name="connsiteY8" fmla="*/ 2799112 h 4842360"/>
                <a:gd name="connsiteX9" fmla="*/ 609673 w 3231365"/>
                <a:gd name="connsiteY9" fmla="*/ 2655420 h 4842360"/>
                <a:gd name="connsiteX10" fmla="*/ 3203 w 3231365"/>
                <a:gd name="connsiteY10" fmla="*/ 2280779 h 4842360"/>
                <a:gd name="connsiteX11" fmla="*/ 906853 w 3231365"/>
                <a:gd name="connsiteY11" fmla="*/ 773280 h 4842360"/>
                <a:gd name="connsiteX12" fmla="*/ 2880433 w 3231365"/>
                <a:gd name="connsiteY12" fmla="*/ 3660 h 4842360"/>
                <a:gd name="connsiteX13" fmla="*/ 3002353 w 3231365"/>
                <a:gd name="connsiteY13" fmla="*/ 1062840 h 4842360"/>
                <a:gd name="connsiteX14" fmla="*/ 3230953 w 3231365"/>
                <a:gd name="connsiteY14" fmla="*/ 1786740 h 4842360"/>
                <a:gd name="connsiteX15" fmla="*/ 2941393 w 3231365"/>
                <a:gd name="connsiteY15" fmla="*/ 2510640 h 4842360"/>
                <a:gd name="connsiteX16" fmla="*/ 3200473 w 3231365"/>
                <a:gd name="connsiteY16" fmla="*/ 3188820 h 4842360"/>
                <a:gd name="connsiteX17" fmla="*/ 2796613 w 3231365"/>
                <a:gd name="connsiteY17" fmla="*/ 3935580 h 4842360"/>
                <a:gd name="connsiteX18" fmla="*/ 3230953 w 3231365"/>
                <a:gd name="connsiteY18" fmla="*/ 4842360 h 4842360"/>
                <a:gd name="connsiteX0" fmla="*/ 517846 w 3253838"/>
                <a:gd name="connsiteY0" fmla="*/ 2884020 h 4842360"/>
                <a:gd name="connsiteX1" fmla="*/ 1301617 w 3253838"/>
                <a:gd name="connsiteY1" fmla="*/ 3435926 h 4842360"/>
                <a:gd name="connsiteX2" fmla="*/ 1058866 w 3253838"/>
                <a:gd name="connsiteY2" fmla="*/ 4293720 h 4842360"/>
                <a:gd name="connsiteX3" fmla="*/ 281626 w 3253838"/>
                <a:gd name="connsiteY3" fmla="*/ 3880063 h 4842360"/>
                <a:gd name="connsiteX4" fmla="*/ 444911 w 3253838"/>
                <a:gd name="connsiteY4" fmla="*/ 3015737 h 4842360"/>
                <a:gd name="connsiteX5" fmla="*/ 815026 w 3253838"/>
                <a:gd name="connsiteY5" fmla="*/ 3187731 h 4842360"/>
                <a:gd name="connsiteX6" fmla="*/ 747535 w 3253838"/>
                <a:gd name="connsiteY6" fmla="*/ 3333600 h 4842360"/>
                <a:gd name="connsiteX7" fmla="*/ 632146 w 3253838"/>
                <a:gd name="connsiteY7" fmla="*/ 3219300 h 4842360"/>
                <a:gd name="connsiteX8" fmla="*/ 724674 w 3253838"/>
                <a:gd name="connsiteY8" fmla="*/ 2799112 h 4842360"/>
                <a:gd name="connsiteX9" fmla="*/ 632146 w 3253838"/>
                <a:gd name="connsiteY9" fmla="*/ 2655420 h 4842360"/>
                <a:gd name="connsiteX10" fmla="*/ 25676 w 3253838"/>
                <a:gd name="connsiteY10" fmla="*/ 2280779 h 4842360"/>
                <a:gd name="connsiteX11" fmla="*/ 929326 w 3253838"/>
                <a:gd name="connsiteY11" fmla="*/ 773280 h 4842360"/>
                <a:gd name="connsiteX12" fmla="*/ 2902906 w 3253838"/>
                <a:gd name="connsiteY12" fmla="*/ 3660 h 4842360"/>
                <a:gd name="connsiteX13" fmla="*/ 3024826 w 3253838"/>
                <a:gd name="connsiteY13" fmla="*/ 1062840 h 4842360"/>
                <a:gd name="connsiteX14" fmla="*/ 3253426 w 3253838"/>
                <a:gd name="connsiteY14" fmla="*/ 1786740 h 4842360"/>
                <a:gd name="connsiteX15" fmla="*/ 2963866 w 3253838"/>
                <a:gd name="connsiteY15" fmla="*/ 2510640 h 4842360"/>
                <a:gd name="connsiteX16" fmla="*/ 3222946 w 3253838"/>
                <a:gd name="connsiteY16" fmla="*/ 3188820 h 4842360"/>
                <a:gd name="connsiteX17" fmla="*/ 2819086 w 3253838"/>
                <a:gd name="connsiteY17" fmla="*/ 3935580 h 4842360"/>
                <a:gd name="connsiteX18" fmla="*/ 3253426 w 3253838"/>
                <a:gd name="connsiteY18" fmla="*/ 4842360 h 4842360"/>
                <a:gd name="connsiteX0" fmla="*/ 493501 w 3229493"/>
                <a:gd name="connsiteY0" fmla="*/ 2884020 h 4842360"/>
                <a:gd name="connsiteX1" fmla="*/ 1277272 w 3229493"/>
                <a:gd name="connsiteY1" fmla="*/ 3435926 h 4842360"/>
                <a:gd name="connsiteX2" fmla="*/ 1034521 w 3229493"/>
                <a:gd name="connsiteY2" fmla="*/ 4293720 h 4842360"/>
                <a:gd name="connsiteX3" fmla="*/ 257281 w 3229493"/>
                <a:gd name="connsiteY3" fmla="*/ 3880063 h 4842360"/>
                <a:gd name="connsiteX4" fmla="*/ 420566 w 3229493"/>
                <a:gd name="connsiteY4" fmla="*/ 3015737 h 4842360"/>
                <a:gd name="connsiteX5" fmla="*/ 790681 w 3229493"/>
                <a:gd name="connsiteY5" fmla="*/ 3187731 h 4842360"/>
                <a:gd name="connsiteX6" fmla="*/ 723190 w 3229493"/>
                <a:gd name="connsiteY6" fmla="*/ 3333600 h 4842360"/>
                <a:gd name="connsiteX7" fmla="*/ 607801 w 3229493"/>
                <a:gd name="connsiteY7" fmla="*/ 3219300 h 4842360"/>
                <a:gd name="connsiteX8" fmla="*/ 700329 w 3229493"/>
                <a:gd name="connsiteY8" fmla="*/ 2799112 h 4842360"/>
                <a:gd name="connsiteX9" fmla="*/ 1331 w 3229493"/>
                <a:gd name="connsiteY9" fmla="*/ 2280779 h 4842360"/>
                <a:gd name="connsiteX10" fmla="*/ 904981 w 3229493"/>
                <a:gd name="connsiteY10" fmla="*/ 773280 h 4842360"/>
                <a:gd name="connsiteX11" fmla="*/ 2878561 w 3229493"/>
                <a:gd name="connsiteY11" fmla="*/ 3660 h 4842360"/>
                <a:gd name="connsiteX12" fmla="*/ 3000481 w 3229493"/>
                <a:gd name="connsiteY12" fmla="*/ 1062840 h 4842360"/>
                <a:gd name="connsiteX13" fmla="*/ 3229081 w 3229493"/>
                <a:gd name="connsiteY13" fmla="*/ 1786740 h 4842360"/>
                <a:gd name="connsiteX14" fmla="*/ 2939521 w 3229493"/>
                <a:gd name="connsiteY14" fmla="*/ 2510640 h 4842360"/>
                <a:gd name="connsiteX15" fmla="*/ 3198601 w 3229493"/>
                <a:gd name="connsiteY15" fmla="*/ 3188820 h 4842360"/>
                <a:gd name="connsiteX16" fmla="*/ 2794741 w 3229493"/>
                <a:gd name="connsiteY16" fmla="*/ 3935580 h 4842360"/>
                <a:gd name="connsiteX17" fmla="*/ 3229081 w 3229493"/>
                <a:gd name="connsiteY17" fmla="*/ 4842360 h 4842360"/>
                <a:gd name="connsiteX0" fmla="*/ 494111 w 3230103"/>
                <a:gd name="connsiteY0" fmla="*/ 2884020 h 4842360"/>
                <a:gd name="connsiteX1" fmla="*/ 1277882 w 3230103"/>
                <a:gd name="connsiteY1" fmla="*/ 3435926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277882 w 3230103"/>
                <a:gd name="connsiteY1" fmla="*/ 3435926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277882 w 3230103"/>
                <a:gd name="connsiteY1" fmla="*/ 3435926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277882 w 3230103"/>
                <a:gd name="connsiteY1" fmla="*/ 3435926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277882 w 3230103"/>
                <a:gd name="connsiteY1" fmla="*/ 3435926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277882 w 3230103"/>
                <a:gd name="connsiteY1" fmla="*/ 3435926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292861 w 3230103"/>
                <a:gd name="connsiteY1" fmla="*/ 3547759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332787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317808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317808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317808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317808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17808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17808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17808 w 3230103"/>
                <a:gd name="connsiteY3" fmla="*/ 3853749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17808 w 3230103"/>
                <a:gd name="connsiteY3" fmla="*/ 3853749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16580 w 3230103"/>
                <a:gd name="connsiteY0" fmla="*/ 2903755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16580 w 3230103"/>
                <a:gd name="connsiteY0" fmla="*/ 2903755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16580 w 3230103"/>
                <a:gd name="connsiteY0" fmla="*/ 2903755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16580 w 3230103"/>
                <a:gd name="connsiteY0" fmla="*/ 2903755 h 4842360"/>
                <a:gd name="connsiteX1" fmla="*/ 1315330 w 3230103"/>
                <a:gd name="connsiteY1" fmla="*/ 3725376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890414 w 3603937"/>
                <a:gd name="connsiteY0" fmla="*/ 2903795 h 4842400"/>
                <a:gd name="connsiteX1" fmla="*/ 1689164 w 3603937"/>
                <a:gd name="connsiteY1" fmla="*/ 3725416 h 4842400"/>
                <a:gd name="connsiteX2" fmla="*/ 1356538 w 3603937"/>
                <a:gd name="connsiteY2" fmla="*/ 4293760 h 4842400"/>
                <a:gd name="connsiteX3" fmla="*/ 706621 w 3603937"/>
                <a:gd name="connsiteY3" fmla="*/ 3906416 h 4842400"/>
                <a:gd name="connsiteX4" fmla="*/ 705137 w 3603937"/>
                <a:gd name="connsiteY4" fmla="*/ 3028934 h 4842400"/>
                <a:gd name="connsiteX5" fmla="*/ 1165125 w 3603937"/>
                <a:gd name="connsiteY5" fmla="*/ 3187771 h 4842400"/>
                <a:gd name="connsiteX6" fmla="*/ 1097634 w 3603937"/>
                <a:gd name="connsiteY6" fmla="*/ 3333640 h 4842400"/>
                <a:gd name="connsiteX7" fmla="*/ 982245 w 3603937"/>
                <a:gd name="connsiteY7" fmla="*/ 3219340 h 4842400"/>
                <a:gd name="connsiteX8" fmla="*/ 1037325 w 3603937"/>
                <a:gd name="connsiteY8" fmla="*/ 2726790 h 4842400"/>
                <a:gd name="connsiteX9" fmla="*/ 1297 w 3603937"/>
                <a:gd name="connsiteY9" fmla="*/ 2313712 h 4842400"/>
                <a:gd name="connsiteX10" fmla="*/ 1279425 w 3603937"/>
                <a:gd name="connsiteY10" fmla="*/ 773320 h 4842400"/>
                <a:gd name="connsiteX11" fmla="*/ 3253005 w 3603937"/>
                <a:gd name="connsiteY11" fmla="*/ 3700 h 4842400"/>
                <a:gd name="connsiteX12" fmla="*/ 3374925 w 3603937"/>
                <a:gd name="connsiteY12" fmla="*/ 1062880 h 4842400"/>
                <a:gd name="connsiteX13" fmla="*/ 3603525 w 3603937"/>
                <a:gd name="connsiteY13" fmla="*/ 1786780 h 4842400"/>
                <a:gd name="connsiteX14" fmla="*/ 3313965 w 3603937"/>
                <a:gd name="connsiteY14" fmla="*/ 2510680 h 4842400"/>
                <a:gd name="connsiteX15" fmla="*/ 3573045 w 3603937"/>
                <a:gd name="connsiteY15" fmla="*/ 3188860 h 4842400"/>
                <a:gd name="connsiteX16" fmla="*/ 3169185 w 3603937"/>
                <a:gd name="connsiteY16" fmla="*/ 3935620 h 4842400"/>
                <a:gd name="connsiteX17" fmla="*/ 3603525 w 3603937"/>
                <a:gd name="connsiteY17" fmla="*/ 4842400 h 4842400"/>
                <a:gd name="connsiteX0" fmla="*/ 889490 w 3603013"/>
                <a:gd name="connsiteY0" fmla="*/ 2903795 h 4842400"/>
                <a:gd name="connsiteX1" fmla="*/ 1688240 w 3603013"/>
                <a:gd name="connsiteY1" fmla="*/ 3725416 h 4842400"/>
                <a:gd name="connsiteX2" fmla="*/ 1355614 w 3603013"/>
                <a:gd name="connsiteY2" fmla="*/ 4293760 h 4842400"/>
                <a:gd name="connsiteX3" fmla="*/ 705697 w 3603013"/>
                <a:gd name="connsiteY3" fmla="*/ 3906416 h 4842400"/>
                <a:gd name="connsiteX4" fmla="*/ 704213 w 3603013"/>
                <a:gd name="connsiteY4" fmla="*/ 3028934 h 4842400"/>
                <a:gd name="connsiteX5" fmla="*/ 1164201 w 3603013"/>
                <a:gd name="connsiteY5" fmla="*/ 3187771 h 4842400"/>
                <a:gd name="connsiteX6" fmla="*/ 1096710 w 3603013"/>
                <a:gd name="connsiteY6" fmla="*/ 3333640 h 4842400"/>
                <a:gd name="connsiteX7" fmla="*/ 981321 w 3603013"/>
                <a:gd name="connsiteY7" fmla="*/ 3219340 h 4842400"/>
                <a:gd name="connsiteX8" fmla="*/ 1036401 w 3603013"/>
                <a:gd name="connsiteY8" fmla="*/ 2726790 h 4842400"/>
                <a:gd name="connsiteX9" fmla="*/ 373 w 3603013"/>
                <a:gd name="connsiteY9" fmla="*/ 2313712 h 4842400"/>
                <a:gd name="connsiteX10" fmla="*/ 1278501 w 3603013"/>
                <a:gd name="connsiteY10" fmla="*/ 773320 h 4842400"/>
                <a:gd name="connsiteX11" fmla="*/ 3252081 w 3603013"/>
                <a:gd name="connsiteY11" fmla="*/ 3700 h 4842400"/>
                <a:gd name="connsiteX12" fmla="*/ 3374001 w 3603013"/>
                <a:gd name="connsiteY12" fmla="*/ 1062880 h 4842400"/>
                <a:gd name="connsiteX13" fmla="*/ 3602601 w 3603013"/>
                <a:gd name="connsiteY13" fmla="*/ 1786780 h 4842400"/>
                <a:gd name="connsiteX14" fmla="*/ 3313041 w 3603013"/>
                <a:gd name="connsiteY14" fmla="*/ 2510680 h 4842400"/>
                <a:gd name="connsiteX15" fmla="*/ 3572121 w 3603013"/>
                <a:gd name="connsiteY15" fmla="*/ 3188860 h 4842400"/>
                <a:gd name="connsiteX16" fmla="*/ 3168261 w 3603013"/>
                <a:gd name="connsiteY16" fmla="*/ 3935620 h 4842400"/>
                <a:gd name="connsiteX17" fmla="*/ 3602601 w 3603013"/>
                <a:gd name="connsiteY17" fmla="*/ 4842400 h 4842400"/>
                <a:gd name="connsiteX0" fmla="*/ 889490 w 3603013"/>
                <a:gd name="connsiteY0" fmla="*/ 2903795 h 4842400"/>
                <a:gd name="connsiteX1" fmla="*/ 1688240 w 3603013"/>
                <a:gd name="connsiteY1" fmla="*/ 3725416 h 4842400"/>
                <a:gd name="connsiteX2" fmla="*/ 1355614 w 3603013"/>
                <a:gd name="connsiteY2" fmla="*/ 4293760 h 4842400"/>
                <a:gd name="connsiteX3" fmla="*/ 705697 w 3603013"/>
                <a:gd name="connsiteY3" fmla="*/ 3906416 h 4842400"/>
                <a:gd name="connsiteX4" fmla="*/ 704213 w 3603013"/>
                <a:gd name="connsiteY4" fmla="*/ 3028934 h 4842400"/>
                <a:gd name="connsiteX5" fmla="*/ 1164201 w 3603013"/>
                <a:gd name="connsiteY5" fmla="*/ 3187771 h 4842400"/>
                <a:gd name="connsiteX6" fmla="*/ 1096710 w 3603013"/>
                <a:gd name="connsiteY6" fmla="*/ 3333640 h 4842400"/>
                <a:gd name="connsiteX7" fmla="*/ 981321 w 3603013"/>
                <a:gd name="connsiteY7" fmla="*/ 3219340 h 4842400"/>
                <a:gd name="connsiteX8" fmla="*/ 1036401 w 3603013"/>
                <a:gd name="connsiteY8" fmla="*/ 2726790 h 4842400"/>
                <a:gd name="connsiteX9" fmla="*/ 373 w 3603013"/>
                <a:gd name="connsiteY9" fmla="*/ 2313712 h 4842400"/>
                <a:gd name="connsiteX10" fmla="*/ 1278501 w 3603013"/>
                <a:gd name="connsiteY10" fmla="*/ 773320 h 4842400"/>
                <a:gd name="connsiteX11" fmla="*/ 3252081 w 3603013"/>
                <a:gd name="connsiteY11" fmla="*/ 3700 h 4842400"/>
                <a:gd name="connsiteX12" fmla="*/ 3374001 w 3603013"/>
                <a:gd name="connsiteY12" fmla="*/ 1062880 h 4842400"/>
                <a:gd name="connsiteX13" fmla="*/ 3602601 w 3603013"/>
                <a:gd name="connsiteY13" fmla="*/ 1786780 h 4842400"/>
                <a:gd name="connsiteX14" fmla="*/ 3313041 w 3603013"/>
                <a:gd name="connsiteY14" fmla="*/ 2510680 h 4842400"/>
                <a:gd name="connsiteX15" fmla="*/ 3572121 w 3603013"/>
                <a:gd name="connsiteY15" fmla="*/ 3188860 h 4842400"/>
                <a:gd name="connsiteX16" fmla="*/ 3168261 w 3603013"/>
                <a:gd name="connsiteY16" fmla="*/ 3935620 h 4842400"/>
                <a:gd name="connsiteX17" fmla="*/ 3602601 w 3603013"/>
                <a:gd name="connsiteY17" fmla="*/ 4842400 h 4842400"/>
                <a:gd name="connsiteX0" fmla="*/ 889490 w 3603013"/>
                <a:gd name="connsiteY0" fmla="*/ 2903795 h 4842400"/>
                <a:gd name="connsiteX1" fmla="*/ 1688240 w 3603013"/>
                <a:gd name="connsiteY1" fmla="*/ 3725416 h 4842400"/>
                <a:gd name="connsiteX2" fmla="*/ 1355614 w 3603013"/>
                <a:gd name="connsiteY2" fmla="*/ 4293760 h 4842400"/>
                <a:gd name="connsiteX3" fmla="*/ 705697 w 3603013"/>
                <a:gd name="connsiteY3" fmla="*/ 3906416 h 4842400"/>
                <a:gd name="connsiteX4" fmla="*/ 704213 w 3603013"/>
                <a:gd name="connsiteY4" fmla="*/ 3028934 h 4842400"/>
                <a:gd name="connsiteX5" fmla="*/ 1164201 w 3603013"/>
                <a:gd name="connsiteY5" fmla="*/ 3187771 h 4842400"/>
                <a:gd name="connsiteX6" fmla="*/ 1096710 w 3603013"/>
                <a:gd name="connsiteY6" fmla="*/ 3333640 h 4842400"/>
                <a:gd name="connsiteX7" fmla="*/ 981321 w 3603013"/>
                <a:gd name="connsiteY7" fmla="*/ 3219340 h 4842400"/>
                <a:gd name="connsiteX8" fmla="*/ 1036401 w 3603013"/>
                <a:gd name="connsiteY8" fmla="*/ 2726790 h 4842400"/>
                <a:gd name="connsiteX9" fmla="*/ 373 w 3603013"/>
                <a:gd name="connsiteY9" fmla="*/ 2313712 h 4842400"/>
                <a:gd name="connsiteX10" fmla="*/ 1278501 w 3603013"/>
                <a:gd name="connsiteY10" fmla="*/ 773320 h 4842400"/>
                <a:gd name="connsiteX11" fmla="*/ 3252081 w 3603013"/>
                <a:gd name="connsiteY11" fmla="*/ 3700 h 4842400"/>
                <a:gd name="connsiteX12" fmla="*/ 3374001 w 3603013"/>
                <a:gd name="connsiteY12" fmla="*/ 1062880 h 4842400"/>
                <a:gd name="connsiteX13" fmla="*/ 3602601 w 3603013"/>
                <a:gd name="connsiteY13" fmla="*/ 1786780 h 4842400"/>
                <a:gd name="connsiteX14" fmla="*/ 3313041 w 3603013"/>
                <a:gd name="connsiteY14" fmla="*/ 2510680 h 4842400"/>
                <a:gd name="connsiteX15" fmla="*/ 3572121 w 3603013"/>
                <a:gd name="connsiteY15" fmla="*/ 3188860 h 4842400"/>
                <a:gd name="connsiteX16" fmla="*/ 3168261 w 3603013"/>
                <a:gd name="connsiteY16" fmla="*/ 3935620 h 4842400"/>
                <a:gd name="connsiteX17" fmla="*/ 3602601 w 3603013"/>
                <a:gd name="connsiteY17" fmla="*/ 4842400 h 4842400"/>
                <a:gd name="connsiteX0" fmla="*/ 890750 w 3604273"/>
                <a:gd name="connsiteY0" fmla="*/ 2903795 h 4842400"/>
                <a:gd name="connsiteX1" fmla="*/ 1689500 w 3604273"/>
                <a:gd name="connsiteY1" fmla="*/ 3725416 h 4842400"/>
                <a:gd name="connsiteX2" fmla="*/ 1356874 w 3604273"/>
                <a:gd name="connsiteY2" fmla="*/ 4293760 h 4842400"/>
                <a:gd name="connsiteX3" fmla="*/ 706957 w 3604273"/>
                <a:gd name="connsiteY3" fmla="*/ 3906416 h 4842400"/>
                <a:gd name="connsiteX4" fmla="*/ 705473 w 3604273"/>
                <a:gd name="connsiteY4" fmla="*/ 3028934 h 4842400"/>
                <a:gd name="connsiteX5" fmla="*/ 1165461 w 3604273"/>
                <a:gd name="connsiteY5" fmla="*/ 3187771 h 4842400"/>
                <a:gd name="connsiteX6" fmla="*/ 1097970 w 3604273"/>
                <a:gd name="connsiteY6" fmla="*/ 3333640 h 4842400"/>
                <a:gd name="connsiteX7" fmla="*/ 982581 w 3604273"/>
                <a:gd name="connsiteY7" fmla="*/ 3219340 h 4842400"/>
                <a:gd name="connsiteX8" fmla="*/ 1037661 w 3604273"/>
                <a:gd name="connsiteY8" fmla="*/ 2726790 h 4842400"/>
                <a:gd name="connsiteX9" fmla="*/ 1633 w 3604273"/>
                <a:gd name="connsiteY9" fmla="*/ 2313712 h 4842400"/>
                <a:gd name="connsiteX10" fmla="*/ 1279761 w 3604273"/>
                <a:gd name="connsiteY10" fmla="*/ 773320 h 4842400"/>
                <a:gd name="connsiteX11" fmla="*/ 3253341 w 3604273"/>
                <a:gd name="connsiteY11" fmla="*/ 3700 h 4842400"/>
                <a:gd name="connsiteX12" fmla="*/ 3375261 w 3604273"/>
                <a:gd name="connsiteY12" fmla="*/ 1062880 h 4842400"/>
                <a:gd name="connsiteX13" fmla="*/ 3603861 w 3604273"/>
                <a:gd name="connsiteY13" fmla="*/ 1786780 h 4842400"/>
                <a:gd name="connsiteX14" fmla="*/ 3314301 w 3604273"/>
                <a:gd name="connsiteY14" fmla="*/ 2510680 h 4842400"/>
                <a:gd name="connsiteX15" fmla="*/ 3573381 w 3604273"/>
                <a:gd name="connsiteY15" fmla="*/ 3188860 h 4842400"/>
                <a:gd name="connsiteX16" fmla="*/ 3169521 w 3604273"/>
                <a:gd name="connsiteY16" fmla="*/ 3935620 h 4842400"/>
                <a:gd name="connsiteX17" fmla="*/ 3603861 w 3604273"/>
                <a:gd name="connsiteY17" fmla="*/ 4842400 h 4842400"/>
                <a:gd name="connsiteX0" fmla="*/ 890860 w 3604383"/>
                <a:gd name="connsiteY0" fmla="*/ 2903278 h 4841883"/>
                <a:gd name="connsiteX1" fmla="*/ 1689610 w 3604383"/>
                <a:gd name="connsiteY1" fmla="*/ 3724899 h 4841883"/>
                <a:gd name="connsiteX2" fmla="*/ 1356984 w 3604383"/>
                <a:gd name="connsiteY2" fmla="*/ 4293243 h 4841883"/>
                <a:gd name="connsiteX3" fmla="*/ 707067 w 3604383"/>
                <a:gd name="connsiteY3" fmla="*/ 3905899 h 4841883"/>
                <a:gd name="connsiteX4" fmla="*/ 705583 w 3604383"/>
                <a:gd name="connsiteY4" fmla="*/ 3028417 h 4841883"/>
                <a:gd name="connsiteX5" fmla="*/ 1165571 w 3604383"/>
                <a:gd name="connsiteY5" fmla="*/ 3187254 h 4841883"/>
                <a:gd name="connsiteX6" fmla="*/ 1098080 w 3604383"/>
                <a:gd name="connsiteY6" fmla="*/ 3333123 h 4841883"/>
                <a:gd name="connsiteX7" fmla="*/ 982691 w 3604383"/>
                <a:gd name="connsiteY7" fmla="*/ 3218823 h 4841883"/>
                <a:gd name="connsiteX8" fmla="*/ 1037771 w 3604383"/>
                <a:gd name="connsiteY8" fmla="*/ 2726273 h 4841883"/>
                <a:gd name="connsiteX9" fmla="*/ 1743 w 3604383"/>
                <a:gd name="connsiteY9" fmla="*/ 2313195 h 4841883"/>
                <a:gd name="connsiteX10" fmla="*/ 1279871 w 3604383"/>
                <a:gd name="connsiteY10" fmla="*/ 772803 h 4841883"/>
                <a:gd name="connsiteX11" fmla="*/ 3253451 w 3604383"/>
                <a:gd name="connsiteY11" fmla="*/ 3183 h 4841883"/>
                <a:gd name="connsiteX12" fmla="*/ 3375371 w 3604383"/>
                <a:gd name="connsiteY12" fmla="*/ 1062363 h 4841883"/>
                <a:gd name="connsiteX13" fmla="*/ 3603971 w 3604383"/>
                <a:gd name="connsiteY13" fmla="*/ 1786263 h 4841883"/>
                <a:gd name="connsiteX14" fmla="*/ 3314411 w 3604383"/>
                <a:gd name="connsiteY14" fmla="*/ 2510163 h 4841883"/>
                <a:gd name="connsiteX15" fmla="*/ 3573491 w 3604383"/>
                <a:gd name="connsiteY15" fmla="*/ 3188343 h 4841883"/>
                <a:gd name="connsiteX16" fmla="*/ 3169631 w 3604383"/>
                <a:gd name="connsiteY16" fmla="*/ 3935103 h 4841883"/>
                <a:gd name="connsiteX17" fmla="*/ 3603971 w 3604383"/>
                <a:gd name="connsiteY17" fmla="*/ 4841883 h 4841883"/>
                <a:gd name="connsiteX0" fmla="*/ 890832 w 3613433"/>
                <a:gd name="connsiteY0" fmla="*/ 2516626 h 4455231"/>
                <a:gd name="connsiteX1" fmla="*/ 1689582 w 3613433"/>
                <a:gd name="connsiteY1" fmla="*/ 3338247 h 4455231"/>
                <a:gd name="connsiteX2" fmla="*/ 1356956 w 3613433"/>
                <a:gd name="connsiteY2" fmla="*/ 3906591 h 4455231"/>
                <a:gd name="connsiteX3" fmla="*/ 707039 w 3613433"/>
                <a:gd name="connsiteY3" fmla="*/ 3519247 h 4455231"/>
                <a:gd name="connsiteX4" fmla="*/ 705555 w 3613433"/>
                <a:gd name="connsiteY4" fmla="*/ 2641765 h 4455231"/>
                <a:gd name="connsiteX5" fmla="*/ 1165543 w 3613433"/>
                <a:gd name="connsiteY5" fmla="*/ 2800602 h 4455231"/>
                <a:gd name="connsiteX6" fmla="*/ 1098052 w 3613433"/>
                <a:gd name="connsiteY6" fmla="*/ 2946471 h 4455231"/>
                <a:gd name="connsiteX7" fmla="*/ 982663 w 3613433"/>
                <a:gd name="connsiteY7" fmla="*/ 2832171 h 4455231"/>
                <a:gd name="connsiteX8" fmla="*/ 1037743 w 3613433"/>
                <a:gd name="connsiteY8" fmla="*/ 2339621 h 4455231"/>
                <a:gd name="connsiteX9" fmla="*/ 1715 w 3613433"/>
                <a:gd name="connsiteY9" fmla="*/ 1926543 h 4455231"/>
                <a:gd name="connsiteX10" fmla="*/ 1279843 w 3613433"/>
                <a:gd name="connsiteY10" fmla="*/ 386151 h 4455231"/>
                <a:gd name="connsiteX11" fmla="*/ 3485600 w 3613433"/>
                <a:gd name="connsiteY11" fmla="*/ 11236 h 4455231"/>
                <a:gd name="connsiteX12" fmla="*/ 3375343 w 3613433"/>
                <a:gd name="connsiteY12" fmla="*/ 675711 h 4455231"/>
                <a:gd name="connsiteX13" fmla="*/ 3603943 w 3613433"/>
                <a:gd name="connsiteY13" fmla="*/ 1399611 h 4455231"/>
                <a:gd name="connsiteX14" fmla="*/ 3314383 w 3613433"/>
                <a:gd name="connsiteY14" fmla="*/ 2123511 h 4455231"/>
                <a:gd name="connsiteX15" fmla="*/ 3573463 w 3613433"/>
                <a:gd name="connsiteY15" fmla="*/ 2801691 h 4455231"/>
                <a:gd name="connsiteX16" fmla="*/ 3169603 w 3613433"/>
                <a:gd name="connsiteY16" fmla="*/ 3548451 h 4455231"/>
                <a:gd name="connsiteX17" fmla="*/ 3603943 w 3613433"/>
                <a:gd name="connsiteY17" fmla="*/ 4455231 h 4455231"/>
                <a:gd name="connsiteX0" fmla="*/ 890832 w 3610208"/>
                <a:gd name="connsiteY0" fmla="*/ 2505589 h 4444194"/>
                <a:gd name="connsiteX1" fmla="*/ 1689582 w 3610208"/>
                <a:gd name="connsiteY1" fmla="*/ 3327210 h 4444194"/>
                <a:gd name="connsiteX2" fmla="*/ 1356956 w 3610208"/>
                <a:gd name="connsiteY2" fmla="*/ 3895554 h 4444194"/>
                <a:gd name="connsiteX3" fmla="*/ 707039 w 3610208"/>
                <a:gd name="connsiteY3" fmla="*/ 3508210 h 4444194"/>
                <a:gd name="connsiteX4" fmla="*/ 705555 w 3610208"/>
                <a:gd name="connsiteY4" fmla="*/ 2630728 h 4444194"/>
                <a:gd name="connsiteX5" fmla="*/ 1165543 w 3610208"/>
                <a:gd name="connsiteY5" fmla="*/ 2789565 h 4444194"/>
                <a:gd name="connsiteX6" fmla="*/ 1098052 w 3610208"/>
                <a:gd name="connsiteY6" fmla="*/ 2935434 h 4444194"/>
                <a:gd name="connsiteX7" fmla="*/ 982663 w 3610208"/>
                <a:gd name="connsiteY7" fmla="*/ 2821134 h 4444194"/>
                <a:gd name="connsiteX8" fmla="*/ 1037743 w 3610208"/>
                <a:gd name="connsiteY8" fmla="*/ 2328584 h 4444194"/>
                <a:gd name="connsiteX9" fmla="*/ 1715 w 3610208"/>
                <a:gd name="connsiteY9" fmla="*/ 1915506 h 4444194"/>
                <a:gd name="connsiteX10" fmla="*/ 1279843 w 3610208"/>
                <a:gd name="connsiteY10" fmla="*/ 375114 h 4444194"/>
                <a:gd name="connsiteX11" fmla="*/ 3485600 w 3610208"/>
                <a:gd name="connsiteY11" fmla="*/ 199 h 4444194"/>
                <a:gd name="connsiteX12" fmla="*/ 3375343 w 3610208"/>
                <a:gd name="connsiteY12" fmla="*/ 664674 h 4444194"/>
                <a:gd name="connsiteX13" fmla="*/ 3603943 w 3610208"/>
                <a:gd name="connsiteY13" fmla="*/ 1388574 h 4444194"/>
                <a:gd name="connsiteX14" fmla="*/ 3314383 w 3610208"/>
                <a:gd name="connsiteY14" fmla="*/ 2112474 h 4444194"/>
                <a:gd name="connsiteX15" fmla="*/ 3573463 w 3610208"/>
                <a:gd name="connsiteY15" fmla="*/ 2790654 h 4444194"/>
                <a:gd name="connsiteX16" fmla="*/ 3169603 w 3610208"/>
                <a:gd name="connsiteY16" fmla="*/ 3537414 h 4444194"/>
                <a:gd name="connsiteX17" fmla="*/ 3603943 w 3610208"/>
                <a:gd name="connsiteY17" fmla="*/ 4444194 h 4444194"/>
                <a:gd name="connsiteX0" fmla="*/ 890545 w 3609921"/>
                <a:gd name="connsiteY0" fmla="*/ 2505589 h 4444194"/>
                <a:gd name="connsiteX1" fmla="*/ 1689295 w 3609921"/>
                <a:gd name="connsiteY1" fmla="*/ 3327210 h 4444194"/>
                <a:gd name="connsiteX2" fmla="*/ 1356669 w 3609921"/>
                <a:gd name="connsiteY2" fmla="*/ 3895554 h 4444194"/>
                <a:gd name="connsiteX3" fmla="*/ 706752 w 3609921"/>
                <a:gd name="connsiteY3" fmla="*/ 3508210 h 4444194"/>
                <a:gd name="connsiteX4" fmla="*/ 705268 w 3609921"/>
                <a:gd name="connsiteY4" fmla="*/ 2630728 h 4444194"/>
                <a:gd name="connsiteX5" fmla="*/ 1165256 w 3609921"/>
                <a:gd name="connsiteY5" fmla="*/ 2789565 h 4444194"/>
                <a:gd name="connsiteX6" fmla="*/ 1097765 w 3609921"/>
                <a:gd name="connsiteY6" fmla="*/ 2935434 h 4444194"/>
                <a:gd name="connsiteX7" fmla="*/ 982376 w 3609921"/>
                <a:gd name="connsiteY7" fmla="*/ 2821134 h 4444194"/>
                <a:gd name="connsiteX8" fmla="*/ 1037456 w 3609921"/>
                <a:gd name="connsiteY8" fmla="*/ 2328584 h 4444194"/>
                <a:gd name="connsiteX9" fmla="*/ 1428 w 3609921"/>
                <a:gd name="connsiteY9" fmla="*/ 1915506 h 4444194"/>
                <a:gd name="connsiteX10" fmla="*/ 1279556 w 3609921"/>
                <a:gd name="connsiteY10" fmla="*/ 375114 h 4444194"/>
                <a:gd name="connsiteX11" fmla="*/ 3485313 w 3609921"/>
                <a:gd name="connsiteY11" fmla="*/ 199 h 4444194"/>
                <a:gd name="connsiteX12" fmla="*/ 3375056 w 3609921"/>
                <a:gd name="connsiteY12" fmla="*/ 664674 h 4444194"/>
                <a:gd name="connsiteX13" fmla="*/ 3603656 w 3609921"/>
                <a:gd name="connsiteY13" fmla="*/ 1388574 h 4444194"/>
                <a:gd name="connsiteX14" fmla="*/ 3314096 w 3609921"/>
                <a:gd name="connsiteY14" fmla="*/ 2112474 h 4444194"/>
                <a:gd name="connsiteX15" fmla="*/ 3573176 w 3609921"/>
                <a:gd name="connsiteY15" fmla="*/ 2790654 h 4444194"/>
                <a:gd name="connsiteX16" fmla="*/ 3169316 w 3609921"/>
                <a:gd name="connsiteY16" fmla="*/ 3537414 h 4444194"/>
                <a:gd name="connsiteX17" fmla="*/ 3603656 w 3609921"/>
                <a:gd name="connsiteY17" fmla="*/ 4444194 h 4444194"/>
                <a:gd name="connsiteX0" fmla="*/ 890668 w 3611656"/>
                <a:gd name="connsiteY0" fmla="*/ 2509184 h 4447789"/>
                <a:gd name="connsiteX1" fmla="*/ 1689418 w 3611656"/>
                <a:gd name="connsiteY1" fmla="*/ 3330805 h 4447789"/>
                <a:gd name="connsiteX2" fmla="*/ 1356792 w 3611656"/>
                <a:gd name="connsiteY2" fmla="*/ 3899149 h 4447789"/>
                <a:gd name="connsiteX3" fmla="*/ 706875 w 3611656"/>
                <a:gd name="connsiteY3" fmla="*/ 3511805 h 4447789"/>
                <a:gd name="connsiteX4" fmla="*/ 705391 w 3611656"/>
                <a:gd name="connsiteY4" fmla="*/ 2634323 h 4447789"/>
                <a:gd name="connsiteX5" fmla="*/ 1165379 w 3611656"/>
                <a:gd name="connsiteY5" fmla="*/ 2793160 h 4447789"/>
                <a:gd name="connsiteX6" fmla="*/ 1097888 w 3611656"/>
                <a:gd name="connsiteY6" fmla="*/ 2939029 h 4447789"/>
                <a:gd name="connsiteX7" fmla="*/ 982499 w 3611656"/>
                <a:gd name="connsiteY7" fmla="*/ 2824729 h 4447789"/>
                <a:gd name="connsiteX8" fmla="*/ 1037579 w 3611656"/>
                <a:gd name="connsiteY8" fmla="*/ 2332179 h 4447789"/>
                <a:gd name="connsiteX9" fmla="*/ 1551 w 3611656"/>
                <a:gd name="connsiteY9" fmla="*/ 1919101 h 4447789"/>
                <a:gd name="connsiteX10" fmla="*/ 1302147 w 3611656"/>
                <a:gd name="connsiteY10" fmla="*/ 444493 h 4447789"/>
                <a:gd name="connsiteX11" fmla="*/ 3485436 w 3611656"/>
                <a:gd name="connsiteY11" fmla="*/ 3794 h 4447789"/>
                <a:gd name="connsiteX12" fmla="*/ 3375179 w 3611656"/>
                <a:gd name="connsiteY12" fmla="*/ 668269 h 4447789"/>
                <a:gd name="connsiteX13" fmla="*/ 3603779 w 3611656"/>
                <a:gd name="connsiteY13" fmla="*/ 1392169 h 4447789"/>
                <a:gd name="connsiteX14" fmla="*/ 3314219 w 3611656"/>
                <a:gd name="connsiteY14" fmla="*/ 2116069 h 4447789"/>
                <a:gd name="connsiteX15" fmla="*/ 3573299 w 3611656"/>
                <a:gd name="connsiteY15" fmla="*/ 2794249 h 4447789"/>
                <a:gd name="connsiteX16" fmla="*/ 3169439 w 3611656"/>
                <a:gd name="connsiteY16" fmla="*/ 3541009 h 4447789"/>
                <a:gd name="connsiteX17" fmla="*/ 3603779 w 3611656"/>
                <a:gd name="connsiteY17" fmla="*/ 4447789 h 4447789"/>
                <a:gd name="connsiteX0" fmla="*/ 889325 w 3610313"/>
                <a:gd name="connsiteY0" fmla="*/ 2509184 h 4447789"/>
                <a:gd name="connsiteX1" fmla="*/ 1688075 w 3610313"/>
                <a:gd name="connsiteY1" fmla="*/ 3330805 h 4447789"/>
                <a:gd name="connsiteX2" fmla="*/ 1355449 w 3610313"/>
                <a:gd name="connsiteY2" fmla="*/ 3899149 h 4447789"/>
                <a:gd name="connsiteX3" fmla="*/ 705532 w 3610313"/>
                <a:gd name="connsiteY3" fmla="*/ 3511805 h 4447789"/>
                <a:gd name="connsiteX4" fmla="*/ 704048 w 3610313"/>
                <a:gd name="connsiteY4" fmla="*/ 2634323 h 4447789"/>
                <a:gd name="connsiteX5" fmla="*/ 1164036 w 3610313"/>
                <a:gd name="connsiteY5" fmla="*/ 2793160 h 4447789"/>
                <a:gd name="connsiteX6" fmla="*/ 1096545 w 3610313"/>
                <a:gd name="connsiteY6" fmla="*/ 2939029 h 4447789"/>
                <a:gd name="connsiteX7" fmla="*/ 981156 w 3610313"/>
                <a:gd name="connsiteY7" fmla="*/ 2824729 h 4447789"/>
                <a:gd name="connsiteX8" fmla="*/ 1036236 w 3610313"/>
                <a:gd name="connsiteY8" fmla="*/ 2332179 h 4447789"/>
                <a:gd name="connsiteX9" fmla="*/ 208 w 3610313"/>
                <a:gd name="connsiteY9" fmla="*/ 1919101 h 4447789"/>
                <a:gd name="connsiteX10" fmla="*/ 1300804 w 3610313"/>
                <a:gd name="connsiteY10" fmla="*/ 444493 h 4447789"/>
                <a:gd name="connsiteX11" fmla="*/ 3484093 w 3610313"/>
                <a:gd name="connsiteY11" fmla="*/ 3794 h 4447789"/>
                <a:gd name="connsiteX12" fmla="*/ 3373836 w 3610313"/>
                <a:gd name="connsiteY12" fmla="*/ 668269 h 4447789"/>
                <a:gd name="connsiteX13" fmla="*/ 3602436 w 3610313"/>
                <a:gd name="connsiteY13" fmla="*/ 1392169 h 4447789"/>
                <a:gd name="connsiteX14" fmla="*/ 3312876 w 3610313"/>
                <a:gd name="connsiteY14" fmla="*/ 2116069 h 4447789"/>
                <a:gd name="connsiteX15" fmla="*/ 3571956 w 3610313"/>
                <a:gd name="connsiteY15" fmla="*/ 2794249 h 4447789"/>
                <a:gd name="connsiteX16" fmla="*/ 3168096 w 3610313"/>
                <a:gd name="connsiteY16" fmla="*/ 3541009 h 4447789"/>
                <a:gd name="connsiteX17" fmla="*/ 3602436 w 3610313"/>
                <a:gd name="connsiteY17" fmla="*/ 4447789 h 4447789"/>
                <a:gd name="connsiteX0" fmla="*/ 889325 w 3636228"/>
                <a:gd name="connsiteY0" fmla="*/ 2506651 h 4445256"/>
                <a:gd name="connsiteX1" fmla="*/ 1688075 w 3636228"/>
                <a:gd name="connsiteY1" fmla="*/ 3328272 h 4445256"/>
                <a:gd name="connsiteX2" fmla="*/ 1355449 w 3636228"/>
                <a:gd name="connsiteY2" fmla="*/ 3896616 h 4445256"/>
                <a:gd name="connsiteX3" fmla="*/ 705532 w 3636228"/>
                <a:gd name="connsiteY3" fmla="*/ 3509272 h 4445256"/>
                <a:gd name="connsiteX4" fmla="*/ 704048 w 3636228"/>
                <a:gd name="connsiteY4" fmla="*/ 2631790 h 4445256"/>
                <a:gd name="connsiteX5" fmla="*/ 1164036 w 3636228"/>
                <a:gd name="connsiteY5" fmla="*/ 2790627 h 4445256"/>
                <a:gd name="connsiteX6" fmla="*/ 1096545 w 3636228"/>
                <a:gd name="connsiteY6" fmla="*/ 2936496 h 4445256"/>
                <a:gd name="connsiteX7" fmla="*/ 981156 w 3636228"/>
                <a:gd name="connsiteY7" fmla="*/ 2822196 h 4445256"/>
                <a:gd name="connsiteX8" fmla="*/ 1036236 w 3636228"/>
                <a:gd name="connsiteY8" fmla="*/ 2329646 h 4445256"/>
                <a:gd name="connsiteX9" fmla="*/ 208 w 3636228"/>
                <a:gd name="connsiteY9" fmla="*/ 1916568 h 4445256"/>
                <a:gd name="connsiteX10" fmla="*/ 1300804 w 3636228"/>
                <a:gd name="connsiteY10" fmla="*/ 441960 h 4445256"/>
                <a:gd name="connsiteX11" fmla="*/ 3484093 w 3636228"/>
                <a:gd name="connsiteY11" fmla="*/ 1261 h 4445256"/>
                <a:gd name="connsiteX12" fmla="*/ 3373836 w 3636228"/>
                <a:gd name="connsiteY12" fmla="*/ 665736 h 4445256"/>
                <a:gd name="connsiteX13" fmla="*/ 3602436 w 3636228"/>
                <a:gd name="connsiteY13" fmla="*/ 1389636 h 4445256"/>
                <a:gd name="connsiteX14" fmla="*/ 3312876 w 3636228"/>
                <a:gd name="connsiteY14" fmla="*/ 2113536 h 4445256"/>
                <a:gd name="connsiteX15" fmla="*/ 3571956 w 3636228"/>
                <a:gd name="connsiteY15" fmla="*/ 2791716 h 4445256"/>
                <a:gd name="connsiteX16" fmla="*/ 3168096 w 3636228"/>
                <a:gd name="connsiteY16" fmla="*/ 3538476 h 4445256"/>
                <a:gd name="connsiteX17" fmla="*/ 3602436 w 3636228"/>
                <a:gd name="connsiteY17" fmla="*/ 4445256 h 4445256"/>
                <a:gd name="connsiteX0" fmla="*/ 889325 w 5793126"/>
                <a:gd name="connsiteY0" fmla="*/ 2519755 h 4458360"/>
                <a:gd name="connsiteX1" fmla="*/ 1688075 w 5793126"/>
                <a:gd name="connsiteY1" fmla="*/ 3341376 h 4458360"/>
                <a:gd name="connsiteX2" fmla="*/ 1355449 w 5793126"/>
                <a:gd name="connsiteY2" fmla="*/ 3909720 h 4458360"/>
                <a:gd name="connsiteX3" fmla="*/ 705532 w 5793126"/>
                <a:gd name="connsiteY3" fmla="*/ 3522376 h 4458360"/>
                <a:gd name="connsiteX4" fmla="*/ 704048 w 5793126"/>
                <a:gd name="connsiteY4" fmla="*/ 2644894 h 4458360"/>
                <a:gd name="connsiteX5" fmla="*/ 1164036 w 5793126"/>
                <a:gd name="connsiteY5" fmla="*/ 2803731 h 4458360"/>
                <a:gd name="connsiteX6" fmla="*/ 1096545 w 5793126"/>
                <a:gd name="connsiteY6" fmla="*/ 2949600 h 4458360"/>
                <a:gd name="connsiteX7" fmla="*/ 981156 w 5793126"/>
                <a:gd name="connsiteY7" fmla="*/ 2835300 h 4458360"/>
                <a:gd name="connsiteX8" fmla="*/ 1036236 w 5793126"/>
                <a:gd name="connsiteY8" fmla="*/ 2342750 h 4458360"/>
                <a:gd name="connsiteX9" fmla="*/ 208 w 5793126"/>
                <a:gd name="connsiteY9" fmla="*/ 1929672 h 4458360"/>
                <a:gd name="connsiteX10" fmla="*/ 1300804 w 5793126"/>
                <a:gd name="connsiteY10" fmla="*/ 455064 h 4458360"/>
                <a:gd name="connsiteX11" fmla="*/ 3484093 w 5793126"/>
                <a:gd name="connsiteY11" fmla="*/ 14365 h 4458360"/>
                <a:gd name="connsiteX12" fmla="*/ 5792966 w 5793126"/>
                <a:gd name="connsiteY12" fmla="*/ 231508 h 4458360"/>
                <a:gd name="connsiteX13" fmla="*/ 3602436 w 5793126"/>
                <a:gd name="connsiteY13" fmla="*/ 1402740 h 4458360"/>
                <a:gd name="connsiteX14" fmla="*/ 3312876 w 5793126"/>
                <a:gd name="connsiteY14" fmla="*/ 2126640 h 4458360"/>
                <a:gd name="connsiteX15" fmla="*/ 3571956 w 5793126"/>
                <a:gd name="connsiteY15" fmla="*/ 2804820 h 4458360"/>
                <a:gd name="connsiteX16" fmla="*/ 3168096 w 5793126"/>
                <a:gd name="connsiteY16" fmla="*/ 3551580 h 4458360"/>
                <a:gd name="connsiteX17" fmla="*/ 3602436 w 5793126"/>
                <a:gd name="connsiteY17" fmla="*/ 4458360 h 4458360"/>
                <a:gd name="connsiteX0" fmla="*/ 889325 w 5845551"/>
                <a:gd name="connsiteY0" fmla="*/ 2521213 h 4459818"/>
                <a:gd name="connsiteX1" fmla="*/ 1688075 w 5845551"/>
                <a:gd name="connsiteY1" fmla="*/ 3342834 h 4459818"/>
                <a:gd name="connsiteX2" fmla="*/ 1355449 w 5845551"/>
                <a:gd name="connsiteY2" fmla="*/ 3911178 h 4459818"/>
                <a:gd name="connsiteX3" fmla="*/ 705532 w 5845551"/>
                <a:gd name="connsiteY3" fmla="*/ 3523834 h 4459818"/>
                <a:gd name="connsiteX4" fmla="*/ 704048 w 5845551"/>
                <a:gd name="connsiteY4" fmla="*/ 2646352 h 4459818"/>
                <a:gd name="connsiteX5" fmla="*/ 1164036 w 5845551"/>
                <a:gd name="connsiteY5" fmla="*/ 2805189 h 4459818"/>
                <a:gd name="connsiteX6" fmla="*/ 1096545 w 5845551"/>
                <a:gd name="connsiteY6" fmla="*/ 2951058 h 4459818"/>
                <a:gd name="connsiteX7" fmla="*/ 981156 w 5845551"/>
                <a:gd name="connsiteY7" fmla="*/ 2836758 h 4459818"/>
                <a:gd name="connsiteX8" fmla="*/ 1036236 w 5845551"/>
                <a:gd name="connsiteY8" fmla="*/ 2344208 h 4459818"/>
                <a:gd name="connsiteX9" fmla="*/ 208 w 5845551"/>
                <a:gd name="connsiteY9" fmla="*/ 1931130 h 4459818"/>
                <a:gd name="connsiteX10" fmla="*/ 1300804 w 5845551"/>
                <a:gd name="connsiteY10" fmla="*/ 456522 h 4459818"/>
                <a:gd name="connsiteX11" fmla="*/ 3484093 w 5845551"/>
                <a:gd name="connsiteY11" fmla="*/ 15823 h 4459818"/>
                <a:gd name="connsiteX12" fmla="*/ 5845394 w 5845551"/>
                <a:gd name="connsiteY12" fmla="*/ 226388 h 4459818"/>
                <a:gd name="connsiteX13" fmla="*/ 3602436 w 5845551"/>
                <a:gd name="connsiteY13" fmla="*/ 1404198 h 4459818"/>
                <a:gd name="connsiteX14" fmla="*/ 3312876 w 5845551"/>
                <a:gd name="connsiteY14" fmla="*/ 2128098 h 4459818"/>
                <a:gd name="connsiteX15" fmla="*/ 3571956 w 5845551"/>
                <a:gd name="connsiteY15" fmla="*/ 2806278 h 4459818"/>
                <a:gd name="connsiteX16" fmla="*/ 3168096 w 5845551"/>
                <a:gd name="connsiteY16" fmla="*/ 3553038 h 4459818"/>
                <a:gd name="connsiteX17" fmla="*/ 3602436 w 5845551"/>
                <a:gd name="connsiteY17" fmla="*/ 4459818 h 4459818"/>
                <a:gd name="connsiteX0" fmla="*/ 889325 w 5853039"/>
                <a:gd name="connsiteY0" fmla="*/ 2530256 h 4468861"/>
                <a:gd name="connsiteX1" fmla="*/ 1688075 w 5853039"/>
                <a:gd name="connsiteY1" fmla="*/ 3351877 h 4468861"/>
                <a:gd name="connsiteX2" fmla="*/ 1355449 w 5853039"/>
                <a:gd name="connsiteY2" fmla="*/ 3920221 h 4468861"/>
                <a:gd name="connsiteX3" fmla="*/ 705532 w 5853039"/>
                <a:gd name="connsiteY3" fmla="*/ 3532877 h 4468861"/>
                <a:gd name="connsiteX4" fmla="*/ 704048 w 5853039"/>
                <a:gd name="connsiteY4" fmla="*/ 2655395 h 4468861"/>
                <a:gd name="connsiteX5" fmla="*/ 1164036 w 5853039"/>
                <a:gd name="connsiteY5" fmla="*/ 2814232 h 4468861"/>
                <a:gd name="connsiteX6" fmla="*/ 1096545 w 5853039"/>
                <a:gd name="connsiteY6" fmla="*/ 2960101 h 4468861"/>
                <a:gd name="connsiteX7" fmla="*/ 981156 w 5853039"/>
                <a:gd name="connsiteY7" fmla="*/ 2845801 h 4468861"/>
                <a:gd name="connsiteX8" fmla="*/ 1036236 w 5853039"/>
                <a:gd name="connsiteY8" fmla="*/ 2353251 h 4468861"/>
                <a:gd name="connsiteX9" fmla="*/ 208 w 5853039"/>
                <a:gd name="connsiteY9" fmla="*/ 1940173 h 4468861"/>
                <a:gd name="connsiteX10" fmla="*/ 1300804 w 5853039"/>
                <a:gd name="connsiteY10" fmla="*/ 465565 h 4468861"/>
                <a:gd name="connsiteX11" fmla="*/ 3484093 w 5853039"/>
                <a:gd name="connsiteY11" fmla="*/ 24866 h 4468861"/>
                <a:gd name="connsiteX12" fmla="*/ 5852883 w 5853039"/>
                <a:gd name="connsiteY12" fmla="*/ 202539 h 4468861"/>
                <a:gd name="connsiteX13" fmla="*/ 3602436 w 5853039"/>
                <a:gd name="connsiteY13" fmla="*/ 1413241 h 4468861"/>
                <a:gd name="connsiteX14" fmla="*/ 3312876 w 5853039"/>
                <a:gd name="connsiteY14" fmla="*/ 2137141 h 4468861"/>
                <a:gd name="connsiteX15" fmla="*/ 3571956 w 5853039"/>
                <a:gd name="connsiteY15" fmla="*/ 2815321 h 4468861"/>
                <a:gd name="connsiteX16" fmla="*/ 3168096 w 5853039"/>
                <a:gd name="connsiteY16" fmla="*/ 3562081 h 4468861"/>
                <a:gd name="connsiteX17" fmla="*/ 3602436 w 5853039"/>
                <a:gd name="connsiteY17" fmla="*/ 4468861 h 4468861"/>
                <a:gd name="connsiteX0" fmla="*/ 889325 w 5898012"/>
                <a:gd name="connsiteY0" fmla="*/ 2515763 h 4454368"/>
                <a:gd name="connsiteX1" fmla="*/ 1688075 w 5898012"/>
                <a:gd name="connsiteY1" fmla="*/ 3337384 h 4454368"/>
                <a:gd name="connsiteX2" fmla="*/ 1355449 w 5898012"/>
                <a:gd name="connsiteY2" fmla="*/ 3905728 h 4454368"/>
                <a:gd name="connsiteX3" fmla="*/ 705532 w 5898012"/>
                <a:gd name="connsiteY3" fmla="*/ 3518384 h 4454368"/>
                <a:gd name="connsiteX4" fmla="*/ 704048 w 5898012"/>
                <a:gd name="connsiteY4" fmla="*/ 2640902 h 4454368"/>
                <a:gd name="connsiteX5" fmla="*/ 1164036 w 5898012"/>
                <a:gd name="connsiteY5" fmla="*/ 2799739 h 4454368"/>
                <a:gd name="connsiteX6" fmla="*/ 1096545 w 5898012"/>
                <a:gd name="connsiteY6" fmla="*/ 2945608 h 4454368"/>
                <a:gd name="connsiteX7" fmla="*/ 981156 w 5898012"/>
                <a:gd name="connsiteY7" fmla="*/ 2831308 h 4454368"/>
                <a:gd name="connsiteX8" fmla="*/ 1036236 w 5898012"/>
                <a:gd name="connsiteY8" fmla="*/ 2338758 h 4454368"/>
                <a:gd name="connsiteX9" fmla="*/ 208 w 5898012"/>
                <a:gd name="connsiteY9" fmla="*/ 1925680 h 4454368"/>
                <a:gd name="connsiteX10" fmla="*/ 1300804 w 5898012"/>
                <a:gd name="connsiteY10" fmla="*/ 451072 h 4454368"/>
                <a:gd name="connsiteX11" fmla="*/ 3484093 w 5898012"/>
                <a:gd name="connsiteY11" fmla="*/ 10373 h 4454368"/>
                <a:gd name="connsiteX12" fmla="*/ 5852883 w 5898012"/>
                <a:gd name="connsiteY12" fmla="*/ 188046 h 4454368"/>
                <a:gd name="connsiteX13" fmla="*/ 3602436 w 5898012"/>
                <a:gd name="connsiteY13" fmla="*/ 1398748 h 4454368"/>
                <a:gd name="connsiteX14" fmla="*/ 3312876 w 5898012"/>
                <a:gd name="connsiteY14" fmla="*/ 2122648 h 4454368"/>
                <a:gd name="connsiteX15" fmla="*/ 3571956 w 5898012"/>
                <a:gd name="connsiteY15" fmla="*/ 2800828 h 4454368"/>
                <a:gd name="connsiteX16" fmla="*/ 3168096 w 5898012"/>
                <a:gd name="connsiteY16" fmla="*/ 3547588 h 4454368"/>
                <a:gd name="connsiteX17" fmla="*/ 3602436 w 5898012"/>
                <a:gd name="connsiteY17" fmla="*/ 4454368 h 4454368"/>
                <a:gd name="connsiteX0" fmla="*/ 889325 w 7604216"/>
                <a:gd name="connsiteY0" fmla="*/ 2584734 h 4523339"/>
                <a:gd name="connsiteX1" fmla="*/ 1688075 w 7604216"/>
                <a:gd name="connsiteY1" fmla="*/ 3406355 h 4523339"/>
                <a:gd name="connsiteX2" fmla="*/ 1355449 w 7604216"/>
                <a:gd name="connsiteY2" fmla="*/ 3974699 h 4523339"/>
                <a:gd name="connsiteX3" fmla="*/ 705532 w 7604216"/>
                <a:gd name="connsiteY3" fmla="*/ 3587355 h 4523339"/>
                <a:gd name="connsiteX4" fmla="*/ 704048 w 7604216"/>
                <a:gd name="connsiteY4" fmla="*/ 2709873 h 4523339"/>
                <a:gd name="connsiteX5" fmla="*/ 1164036 w 7604216"/>
                <a:gd name="connsiteY5" fmla="*/ 2868710 h 4523339"/>
                <a:gd name="connsiteX6" fmla="*/ 1096545 w 7604216"/>
                <a:gd name="connsiteY6" fmla="*/ 3014579 h 4523339"/>
                <a:gd name="connsiteX7" fmla="*/ 981156 w 7604216"/>
                <a:gd name="connsiteY7" fmla="*/ 2900279 h 4523339"/>
                <a:gd name="connsiteX8" fmla="*/ 1036236 w 7604216"/>
                <a:gd name="connsiteY8" fmla="*/ 2407729 h 4523339"/>
                <a:gd name="connsiteX9" fmla="*/ 208 w 7604216"/>
                <a:gd name="connsiteY9" fmla="*/ 1994651 h 4523339"/>
                <a:gd name="connsiteX10" fmla="*/ 1300804 w 7604216"/>
                <a:gd name="connsiteY10" fmla="*/ 520043 h 4523339"/>
                <a:gd name="connsiteX11" fmla="*/ 3484093 w 7604216"/>
                <a:gd name="connsiteY11" fmla="*/ 79344 h 4523339"/>
                <a:gd name="connsiteX12" fmla="*/ 5852883 w 7604216"/>
                <a:gd name="connsiteY12" fmla="*/ 257017 h 4523339"/>
                <a:gd name="connsiteX13" fmla="*/ 7526967 w 7604216"/>
                <a:gd name="connsiteY13" fmla="*/ 2507109 h 4523339"/>
                <a:gd name="connsiteX14" fmla="*/ 3312876 w 7604216"/>
                <a:gd name="connsiteY14" fmla="*/ 2191619 h 4523339"/>
                <a:gd name="connsiteX15" fmla="*/ 3571956 w 7604216"/>
                <a:gd name="connsiteY15" fmla="*/ 2869799 h 4523339"/>
                <a:gd name="connsiteX16" fmla="*/ 3168096 w 7604216"/>
                <a:gd name="connsiteY16" fmla="*/ 3616559 h 4523339"/>
                <a:gd name="connsiteX17" fmla="*/ 3602436 w 7604216"/>
                <a:gd name="connsiteY17" fmla="*/ 4523339 h 4523339"/>
                <a:gd name="connsiteX0" fmla="*/ 889325 w 7539711"/>
                <a:gd name="connsiteY0" fmla="*/ 2584734 h 4523339"/>
                <a:gd name="connsiteX1" fmla="*/ 1688075 w 7539711"/>
                <a:gd name="connsiteY1" fmla="*/ 3406355 h 4523339"/>
                <a:gd name="connsiteX2" fmla="*/ 1355449 w 7539711"/>
                <a:gd name="connsiteY2" fmla="*/ 3974699 h 4523339"/>
                <a:gd name="connsiteX3" fmla="*/ 705532 w 7539711"/>
                <a:gd name="connsiteY3" fmla="*/ 3587355 h 4523339"/>
                <a:gd name="connsiteX4" fmla="*/ 704048 w 7539711"/>
                <a:gd name="connsiteY4" fmla="*/ 2709873 h 4523339"/>
                <a:gd name="connsiteX5" fmla="*/ 1164036 w 7539711"/>
                <a:gd name="connsiteY5" fmla="*/ 2868710 h 4523339"/>
                <a:gd name="connsiteX6" fmla="*/ 1096545 w 7539711"/>
                <a:gd name="connsiteY6" fmla="*/ 3014579 h 4523339"/>
                <a:gd name="connsiteX7" fmla="*/ 981156 w 7539711"/>
                <a:gd name="connsiteY7" fmla="*/ 2900279 h 4523339"/>
                <a:gd name="connsiteX8" fmla="*/ 1036236 w 7539711"/>
                <a:gd name="connsiteY8" fmla="*/ 2407729 h 4523339"/>
                <a:gd name="connsiteX9" fmla="*/ 208 w 7539711"/>
                <a:gd name="connsiteY9" fmla="*/ 1994651 h 4523339"/>
                <a:gd name="connsiteX10" fmla="*/ 1300804 w 7539711"/>
                <a:gd name="connsiteY10" fmla="*/ 520043 h 4523339"/>
                <a:gd name="connsiteX11" fmla="*/ 3484093 w 7539711"/>
                <a:gd name="connsiteY11" fmla="*/ 79344 h 4523339"/>
                <a:gd name="connsiteX12" fmla="*/ 5852883 w 7539711"/>
                <a:gd name="connsiteY12" fmla="*/ 257017 h 4523339"/>
                <a:gd name="connsiteX13" fmla="*/ 7526967 w 7539711"/>
                <a:gd name="connsiteY13" fmla="*/ 2507109 h 4523339"/>
                <a:gd name="connsiteX14" fmla="*/ 3312876 w 7539711"/>
                <a:gd name="connsiteY14" fmla="*/ 2191619 h 4523339"/>
                <a:gd name="connsiteX15" fmla="*/ 3571956 w 7539711"/>
                <a:gd name="connsiteY15" fmla="*/ 2869799 h 4523339"/>
                <a:gd name="connsiteX16" fmla="*/ 3168096 w 7539711"/>
                <a:gd name="connsiteY16" fmla="*/ 3616559 h 4523339"/>
                <a:gd name="connsiteX17" fmla="*/ 3602436 w 7539711"/>
                <a:gd name="connsiteY17" fmla="*/ 4523339 h 4523339"/>
                <a:gd name="connsiteX0" fmla="*/ 889325 w 7541311"/>
                <a:gd name="connsiteY0" fmla="*/ 2584734 h 4523339"/>
                <a:gd name="connsiteX1" fmla="*/ 1688075 w 7541311"/>
                <a:gd name="connsiteY1" fmla="*/ 3406355 h 4523339"/>
                <a:gd name="connsiteX2" fmla="*/ 1355449 w 7541311"/>
                <a:gd name="connsiteY2" fmla="*/ 3974699 h 4523339"/>
                <a:gd name="connsiteX3" fmla="*/ 705532 w 7541311"/>
                <a:gd name="connsiteY3" fmla="*/ 3587355 h 4523339"/>
                <a:gd name="connsiteX4" fmla="*/ 704048 w 7541311"/>
                <a:gd name="connsiteY4" fmla="*/ 2709873 h 4523339"/>
                <a:gd name="connsiteX5" fmla="*/ 1164036 w 7541311"/>
                <a:gd name="connsiteY5" fmla="*/ 2868710 h 4523339"/>
                <a:gd name="connsiteX6" fmla="*/ 1096545 w 7541311"/>
                <a:gd name="connsiteY6" fmla="*/ 3014579 h 4523339"/>
                <a:gd name="connsiteX7" fmla="*/ 981156 w 7541311"/>
                <a:gd name="connsiteY7" fmla="*/ 2900279 h 4523339"/>
                <a:gd name="connsiteX8" fmla="*/ 1036236 w 7541311"/>
                <a:gd name="connsiteY8" fmla="*/ 2407729 h 4523339"/>
                <a:gd name="connsiteX9" fmla="*/ 208 w 7541311"/>
                <a:gd name="connsiteY9" fmla="*/ 1994651 h 4523339"/>
                <a:gd name="connsiteX10" fmla="*/ 1300804 w 7541311"/>
                <a:gd name="connsiteY10" fmla="*/ 520043 h 4523339"/>
                <a:gd name="connsiteX11" fmla="*/ 3484093 w 7541311"/>
                <a:gd name="connsiteY11" fmla="*/ 79344 h 4523339"/>
                <a:gd name="connsiteX12" fmla="*/ 5852883 w 7541311"/>
                <a:gd name="connsiteY12" fmla="*/ 257017 h 4523339"/>
                <a:gd name="connsiteX13" fmla="*/ 7526967 w 7541311"/>
                <a:gd name="connsiteY13" fmla="*/ 2507109 h 4523339"/>
                <a:gd name="connsiteX14" fmla="*/ 4915644 w 7541311"/>
                <a:gd name="connsiteY14" fmla="*/ 4375654 h 4523339"/>
                <a:gd name="connsiteX15" fmla="*/ 3571956 w 7541311"/>
                <a:gd name="connsiteY15" fmla="*/ 2869799 h 4523339"/>
                <a:gd name="connsiteX16" fmla="*/ 3168096 w 7541311"/>
                <a:gd name="connsiteY16" fmla="*/ 3616559 h 4523339"/>
                <a:gd name="connsiteX17" fmla="*/ 3602436 w 7541311"/>
                <a:gd name="connsiteY17" fmla="*/ 4523339 h 4523339"/>
                <a:gd name="connsiteX0" fmla="*/ 889325 w 7541311"/>
                <a:gd name="connsiteY0" fmla="*/ 2584734 h 4523339"/>
                <a:gd name="connsiteX1" fmla="*/ 1688075 w 7541311"/>
                <a:gd name="connsiteY1" fmla="*/ 3406355 h 4523339"/>
                <a:gd name="connsiteX2" fmla="*/ 1355449 w 7541311"/>
                <a:gd name="connsiteY2" fmla="*/ 3974699 h 4523339"/>
                <a:gd name="connsiteX3" fmla="*/ 705532 w 7541311"/>
                <a:gd name="connsiteY3" fmla="*/ 3587355 h 4523339"/>
                <a:gd name="connsiteX4" fmla="*/ 704048 w 7541311"/>
                <a:gd name="connsiteY4" fmla="*/ 2709873 h 4523339"/>
                <a:gd name="connsiteX5" fmla="*/ 1164036 w 7541311"/>
                <a:gd name="connsiteY5" fmla="*/ 2868710 h 4523339"/>
                <a:gd name="connsiteX6" fmla="*/ 1096545 w 7541311"/>
                <a:gd name="connsiteY6" fmla="*/ 3014579 h 4523339"/>
                <a:gd name="connsiteX7" fmla="*/ 981156 w 7541311"/>
                <a:gd name="connsiteY7" fmla="*/ 2900279 h 4523339"/>
                <a:gd name="connsiteX8" fmla="*/ 1036236 w 7541311"/>
                <a:gd name="connsiteY8" fmla="*/ 2407729 h 4523339"/>
                <a:gd name="connsiteX9" fmla="*/ 208 w 7541311"/>
                <a:gd name="connsiteY9" fmla="*/ 1994651 h 4523339"/>
                <a:gd name="connsiteX10" fmla="*/ 1300804 w 7541311"/>
                <a:gd name="connsiteY10" fmla="*/ 520043 h 4523339"/>
                <a:gd name="connsiteX11" fmla="*/ 3484093 w 7541311"/>
                <a:gd name="connsiteY11" fmla="*/ 79344 h 4523339"/>
                <a:gd name="connsiteX12" fmla="*/ 5852883 w 7541311"/>
                <a:gd name="connsiteY12" fmla="*/ 257017 h 4523339"/>
                <a:gd name="connsiteX13" fmla="*/ 7526967 w 7541311"/>
                <a:gd name="connsiteY13" fmla="*/ 2507109 h 4523339"/>
                <a:gd name="connsiteX14" fmla="*/ 4915644 w 7541311"/>
                <a:gd name="connsiteY14" fmla="*/ 4375654 h 4523339"/>
                <a:gd name="connsiteX15" fmla="*/ 3571956 w 7541311"/>
                <a:gd name="connsiteY15" fmla="*/ 2869799 h 4523339"/>
                <a:gd name="connsiteX16" fmla="*/ 2171984 w 7541311"/>
                <a:gd name="connsiteY16" fmla="*/ 3123178 h 4523339"/>
                <a:gd name="connsiteX17" fmla="*/ 3602436 w 7541311"/>
                <a:gd name="connsiteY17" fmla="*/ 4523339 h 4523339"/>
                <a:gd name="connsiteX0" fmla="*/ 889325 w 7541311"/>
                <a:gd name="connsiteY0" fmla="*/ 2584734 h 4523339"/>
                <a:gd name="connsiteX1" fmla="*/ 1688075 w 7541311"/>
                <a:gd name="connsiteY1" fmla="*/ 3406355 h 4523339"/>
                <a:gd name="connsiteX2" fmla="*/ 1355449 w 7541311"/>
                <a:gd name="connsiteY2" fmla="*/ 3974699 h 4523339"/>
                <a:gd name="connsiteX3" fmla="*/ 705532 w 7541311"/>
                <a:gd name="connsiteY3" fmla="*/ 3587355 h 4523339"/>
                <a:gd name="connsiteX4" fmla="*/ 704048 w 7541311"/>
                <a:gd name="connsiteY4" fmla="*/ 2709873 h 4523339"/>
                <a:gd name="connsiteX5" fmla="*/ 1164036 w 7541311"/>
                <a:gd name="connsiteY5" fmla="*/ 2868710 h 4523339"/>
                <a:gd name="connsiteX6" fmla="*/ 1096545 w 7541311"/>
                <a:gd name="connsiteY6" fmla="*/ 3014579 h 4523339"/>
                <a:gd name="connsiteX7" fmla="*/ 981156 w 7541311"/>
                <a:gd name="connsiteY7" fmla="*/ 2900279 h 4523339"/>
                <a:gd name="connsiteX8" fmla="*/ 1036236 w 7541311"/>
                <a:gd name="connsiteY8" fmla="*/ 2407729 h 4523339"/>
                <a:gd name="connsiteX9" fmla="*/ 208 w 7541311"/>
                <a:gd name="connsiteY9" fmla="*/ 1994651 h 4523339"/>
                <a:gd name="connsiteX10" fmla="*/ 1300804 w 7541311"/>
                <a:gd name="connsiteY10" fmla="*/ 520043 h 4523339"/>
                <a:gd name="connsiteX11" fmla="*/ 3484093 w 7541311"/>
                <a:gd name="connsiteY11" fmla="*/ 79344 h 4523339"/>
                <a:gd name="connsiteX12" fmla="*/ 5852883 w 7541311"/>
                <a:gd name="connsiteY12" fmla="*/ 257017 h 4523339"/>
                <a:gd name="connsiteX13" fmla="*/ 7526967 w 7541311"/>
                <a:gd name="connsiteY13" fmla="*/ 2507109 h 4523339"/>
                <a:gd name="connsiteX14" fmla="*/ 4915644 w 7541311"/>
                <a:gd name="connsiteY14" fmla="*/ 4375654 h 4523339"/>
                <a:gd name="connsiteX15" fmla="*/ 3369738 w 7541311"/>
                <a:gd name="connsiteY15" fmla="*/ 4053914 h 4523339"/>
                <a:gd name="connsiteX16" fmla="*/ 2171984 w 7541311"/>
                <a:gd name="connsiteY16" fmla="*/ 3123178 h 4523339"/>
                <a:gd name="connsiteX17" fmla="*/ 3602436 w 7541311"/>
                <a:gd name="connsiteY17" fmla="*/ 4523339 h 4523339"/>
                <a:gd name="connsiteX0" fmla="*/ 889325 w 7541311"/>
                <a:gd name="connsiteY0" fmla="*/ 2584734 h 4463583"/>
                <a:gd name="connsiteX1" fmla="*/ 1688075 w 7541311"/>
                <a:gd name="connsiteY1" fmla="*/ 3406355 h 4463583"/>
                <a:gd name="connsiteX2" fmla="*/ 1355449 w 7541311"/>
                <a:gd name="connsiteY2" fmla="*/ 3974699 h 4463583"/>
                <a:gd name="connsiteX3" fmla="*/ 705532 w 7541311"/>
                <a:gd name="connsiteY3" fmla="*/ 3587355 h 4463583"/>
                <a:gd name="connsiteX4" fmla="*/ 704048 w 7541311"/>
                <a:gd name="connsiteY4" fmla="*/ 2709873 h 4463583"/>
                <a:gd name="connsiteX5" fmla="*/ 1164036 w 7541311"/>
                <a:gd name="connsiteY5" fmla="*/ 2868710 h 4463583"/>
                <a:gd name="connsiteX6" fmla="*/ 1096545 w 7541311"/>
                <a:gd name="connsiteY6" fmla="*/ 3014579 h 4463583"/>
                <a:gd name="connsiteX7" fmla="*/ 981156 w 7541311"/>
                <a:gd name="connsiteY7" fmla="*/ 2900279 h 4463583"/>
                <a:gd name="connsiteX8" fmla="*/ 1036236 w 7541311"/>
                <a:gd name="connsiteY8" fmla="*/ 2407729 h 4463583"/>
                <a:gd name="connsiteX9" fmla="*/ 208 w 7541311"/>
                <a:gd name="connsiteY9" fmla="*/ 1994651 h 4463583"/>
                <a:gd name="connsiteX10" fmla="*/ 1300804 w 7541311"/>
                <a:gd name="connsiteY10" fmla="*/ 520043 h 4463583"/>
                <a:gd name="connsiteX11" fmla="*/ 3484093 w 7541311"/>
                <a:gd name="connsiteY11" fmla="*/ 79344 h 4463583"/>
                <a:gd name="connsiteX12" fmla="*/ 5852883 w 7541311"/>
                <a:gd name="connsiteY12" fmla="*/ 257017 h 4463583"/>
                <a:gd name="connsiteX13" fmla="*/ 7526967 w 7541311"/>
                <a:gd name="connsiteY13" fmla="*/ 2507109 h 4463583"/>
                <a:gd name="connsiteX14" fmla="*/ 4915644 w 7541311"/>
                <a:gd name="connsiteY14" fmla="*/ 4375654 h 4463583"/>
                <a:gd name="connsiteX15" fmla="*/ 3369738 w 7541311"/>
                <a:gd name="connsiteY15" fmla="*/ 4053914 h 4463583"/>
                <a:gd name="connsiteX16" fmla="*/ 2171984 w 7541311"/>
                <a:gd name="connsiteY16" fmla="*/ 3123178 h 4463583"/>
                <a:gd name="connsiteX17" fmla="*/ 3624905 w 7541311"/>
                <a:gd name="connsiteY17" fmla="*/ 418407 h 4463583"/>
                <a:gd name="connsiteX0" fmla="*/ 889325 w 7541311"/>
                <a:gd name="connsiteY0" fmla="*/ 2584734 h 4463583"/>
                <a:gd name="connsiteX1" fmla="*/ 1688075 w 7541311"/>
                <a:gd name="connsiteY1" fmla="*/ 3406355 h 4463583"/>
                <a:gd name="connsiteX2" fmla="*/ 1355449 w 7541311"/>
                <a:gd name="connsiteY2" fmla="*/ 3974699 h 4463583"/>
                <a:gd name="connsiteX3" fmla="*/ 705532 w 7541311"/>
                <a:gd name="connsiteY3" fmla="*/ 3587355 h 4463583"/>
                <a:gd name="connsiteX4" fmla="*/ 704048 w 7541311"/>
                <a:gd name="connsiteY4" fmla="*/ 2709873 h 4463583"/>
                <a:gd name="connsiteX5" fmla="*/ 1164036 w 7541311"/>
                <a:gd name="connsiteY5" fmla="*/ 2868710 h 4463583"/>
                <a:gd name="connsiteX6" fmla="*/ 1096545 w 7541311"/>
                <a:gd name="connsiteY6" fmla="*/ 3014579 h 4463583"/>
                <a:gd name="connsiteX7" fmla="*/ 981156 w 7541311"/>
                <a:gd name="connsiteY7" fmla="*/ 2900279 h 4463583"/>
                <a:gd name="connsiteX8" fmla="*/ 1036236 w 7541311"/>
                <a:gd name="connsiteY8" fmla="*/ 2407729 h 4463583"/>
                <a:gd name="connsiteX9" fmla="*/ 208 w 7541311"/>
                <a:gd name="connsiteY9" fmla="*/ 1994651 h 4463583"/>
                <a:gd name="connsiteX10" fmla="*/ 1300804 w 7541311"/>
                <a:gd name="connsiteY10" fmla="*/ 520043 h 4463583"/>
                <a:gd name="connsiteX11" fmla="*/ 3484093 w 7541311"/>
                <a:gd name="connsiteY11" fmla="*/ 79344 h 4463583"/>
                <a:gd name="connsiteX12" fmla="*/ 5852883 w 7541311"/>
                <a:gd name="connsiteY12" fmla="*/ 257017 h 4463583"/>
                <a:gd name="connsiteX13" fmla="*/ 7526967 w 7541311"/>
                <a:gd name="connsiteY13" fmla="*/ 2507109 h 4463583"/>
                <a:gd name="connsiteX14" fmla="*/ 4915644 w 7541311"/>
                <a:gd name="connsiteY14" fmla="*/ 4375654 h 4463583"/>
                <a:gd name="connsiteX15" fmla="*/ 3369738 w 7541311"/>
                <a:gd name="connsiteY15" fmla="*/ 4053914 h 4463583"/>
                <a:gd name="connsiteX16" fmla="*/ 2171984 w 7541311"/>
                <a:gd name="connsiteY16" fmla="*/ 3123178 h 4463583"/>
                <a:gd name="connsiteX17" fmla="*/ 3624905 w 7541311"/>
                <a:gd name="connsiteY17" fmla="*/ 418407 h 4463583"/>
                <a:gd name="connsiteX0" fmla="*/ 889325 w 7541311"/>
                <a:gd name="connsiteY0" fmla="*/ 2584734 h 4463583"/>
                <a:gd name="connsiteX1" fmla="*/ 1688075 w 7541311"/>
                <a:gd name="connsiteY1" fmla="*/ 3406355 h 4463583"/>
                <a:gd name="connsiteX2" fmla="*/ 1355449 w 7541311"/>
                <a:gd name="connsiteY2" fmla="*/ 3974699 h 4463583"/>
                <a:gd name="connsiteX3" fmla="*/ 705532 w 7541311"/>
                <a:gd name="connsiteY3" fmla="*/ 3587355 h 4463583"/>
                <a:gd name="connsiteX4" fmla="*/ 704048 w 7541311"/>
                <a:gd name="connsiteY4" fmla="*/ 2709873 h 4463583"/>
                <a:gd name="connsiteX5" fmla="*/ 1164036 w 7541311"/>
                <a:gd name="connsiteY5" fmla="*/ 2868710 h 4463583"/>
                <a:gd name="connsiteX6" fmla="*/ 1096545 w 7541311"/>
                <a:gd name="connsiteY6" fmla="*/ 3014579 h 4463583"/>
                <a:gd name="connsiteX7" fmla="*/ 981156 w 7541311"/>
                <a:gd name="connsiteY7" fmla="*/ 2900279 h 4463583"/>
                <a:gd name="connsiteX8" fmla="*/ 1036236 w 7541311"/>
                <a:gd name="connsiteY8" fmla="*/ 2407729 h 4463583"/>
                <a:gd name="connsiteX9" fmla="*/ 208 w 7541311"/>
                <a:gd name="connsiteY9" fmla="*/ 1994651 h 4463583"/>
                <a:gd name="connsiteX10" fmla="*/ 1300804 w 7541311"/>
                <a:gd name="connsiteY10" fmla="*/ 520043 h 4463583"/>
                <a:gd name="connsiteX11" fmla="*/ 3484093 w 7541311"/>
                <a:gd name="connsiteY11" fmla="*/ 79344 h 4463583"/>
                <a:gd name="connsiteX12" fmla="*/ 5852883 w 7541311"/>
                <a:gd name="connsiteY12" fmla="*/ 257017 h 4463583"/>
                <a:gd name="connsiteX13" fmla="*/ 7526967 w 7541311"/>
                <a:gd name="connsiteY13" fmla="*/ 2507109 h 4463583"/>
                <a:gd name="connsiteX14" fmla="*/ 4915644 w 7541311"/>
                <a:gd name="connsiteY14" fmla="*/ 4375654 h 4463583"/>
                <a:gd name="connsiteX15" fmla="*/ 3369738 w 7541311"/>
                <a:gd name="connsiteY15" fmla="*/ 4053914 h 4463583"/>
                <a:gd name="connsiteX16" fmla="*/ 2171984 w 7541311"/>
                <a:gd name="connsiteY16" fmla="*/ 3123178 h 4463583"/>
                <a:gd name="connsiteX17" fmla="*/ 3624905 w 7541311"/>
                <a:gd name="connsiteY17" fmla="*/ 418407 h 4463583"/>
                <a:gd name="connsiteX0" fmla="*/ 889325 w 7541311"/>
                <a:gd name="connsiteY0" fmla="*/ 3097772 h 4976621"/>
                <a:gd name="connsiteX1" fmla="*/ 1688075 w 7541311"/>
                <a:gd name="connsiteY1" fmla="*/ 3919393 h 4976621"/>
                <a:gd name="connsiteX2" fmla="*/ 1355449 w 7541311"/>
                <a:gd name="connsiteY2" fmla="*/ 4487737 h 4976621"/>
                <a:gd name="connsiteX3" fmla="*/ 705532 w 7541311"/>
                <a:gd name="connsiteY3" fmla="*/ 4100393 h 4976621"/>
                <a:gd name="connsiteX4" fmla="*/ 704048 w 7541311"/>
                <a:gd name="connsiteY4" fmla="*/ 3222911 h 4976621"/>
                <a:gd name="connsiteX5" fmla="*/ 1164036 w 7541311"/>
                <a:gd name="connsiteY5" fmla="*/ 3381748 h 4976621"/>
                <a:gd name="connsiteX6" fmla="*/ 1096545 w 7541311"/>
                <a:gd name="connsiteY6" fmla="*/ 3527617 h 4976621"/>
                <a:gd name="connsiteX7" fmla="*/ 981156 w 7541311"/>
                <a:gd name="connsiteY7" fmla="*/ 3413317 h 4976621"/>
                <a:gd name="connsiteX8" fmla="*/ 1036236 w 7541311"/>
                <a:gd name="connsiteY8" fmla="*/ 2920767 h 4976621"/>
                <a:gd name="connsiteX9" fmla="*/ 208 w 7541311"/>
                <a:gd name="connsiteY9" fmla="*/ 2507689 h 4976621"/>
                <a:gd name="connsiteX10" fmla="*/ 1300804 w 7541311"/>
                <a:gd name="connsiteY10" fmla="*/ 1033081 h 4976621"/>
                <a:gd name="connsiteX11" fmla="*/ 3484093 w 7541311"/>
                <a:gd name="connsiteY11" fmla="*/ 592382 h 4976621"/>
                <a:gd name="connsiteX12" fmla="*/ 5852883 w 7541311"/>
                <a:gd name="connsiteY12" fmla="*/ 770055 h 4976621"/>
                <a:gd name="connsiteX13" fmla="*/ 7526967 w 7541311"/>
                <a:gd name="connsiteY13" fmla="*/ 3020147 h 4976621"/>
                <a:gd name="connsiteX14" fmla="*/ 4915644 w 7541311"/>
                <a:gd name="connsiteY14" fmla="*/ 4888692 h 4976621"/>
                <a:gd name="connsiteX15" fmla="*/ 3369738 w 7541311"/>
                <a:gd name="connsiteY15" fmla="*/ 4566952 h 4976621"/>
                <a:gd name="connsiteX16" fmla="*/ 2171984 w 7541311"/>
                <a:gd name="connsiteY16" fmla="*/ 3636216 h 4976621"/>
                <a:gd name="connsiteX17" fmla="*/ 6111439 w 7541311"/>
                <a:gd name="connsiteY17" fmla="*/ 17045 h 4976621"/>
                <a:gd name="connsiteX0" fmla="*/ 889325 w 7541311"/>
                <a:gd name="connsiteY0" fmla="*/ 3106388 h 5010613"/>
                <a:gd name="connsiteX1" fmla="*/ 1688075 w 7541311"/>
                <a:gd name="connsiteY1" fmla="*/ 3928009 h 5010613"/>
                <a:gd name="connsiteX2" fmla="*/ 1355449 w 7541311"/>
                <a:gd name="connsiteY2" fmla="*/ 4496353 h 5010613"/>
                <a:gd name="connsiteX3" fmla="*/ 705532 w 7541311"/>
                <a:gd name="connsiteY3" fmla="*/ 4109009 h 5010613"/>
                <a:gd name="connsiteX4" fmla="*/ 704048 w 7541311"/>
                <a:gd name="connsiteY4" fmla="*/ 3231527 h 5010613"/>
                <a:gd name="connsiteX5" fmla="*/ 1164036 w 7541311"/>
                <a:gd name="connsiteY5" fmla="*/ 3390364 h 5010613"/>
                <a:gd name="connsiteX6" fmla="*/ 1096545 w 7541311"/>
                <a:gd name="connsiteY6" fmla="*/ 3536233 h 5010613"/>
                <a:gd name="connsiteX7" fmla="*/ 981156 w 7541311"/>
                <a:gd name="connsiteY7" fmla="*/ 3421933 h 5010613"/>
                <a:gd name="connsiteX8" fmla="*/ 1036236 w 7541311"/>
                <a:gd name="connsiteY8" fmla="*/ 2929383 h 5010613"/>
                <a:gd name="connsiteX9" fmla="*/ 208 w 7541311"/>
                <a:gd name="connsiteY9" fmla="*/ 2516305 h 5010613"/>
                <a:gd name="connsiteX10" fmla="*/ 1300804 w 7541311"/>
                <a:gd name="connsiteY10" fmla="*/ 1041697 h 5010613"/>
                <a:gd name="connsiteX11" fmla="*/ 3484093 w 7541311"/>
                <a:gd name="connsiteY11" fmla="*/ 600998 h 5010613"/>
                <a:gd name="connsiteX12" fmla="*/ 5852883 w 7541311"/>
                <a:gd name="connsiteY12" fmla="*/ 778671 h 5010613"/>
                <a:gd name="connsiteX13" fmla="*/ 7526967 w 7541311"/>
                <a:gd name="connsiteY13" fmla="*/ 3028763 h 5010613"/>
                <a:gd name="connsiteX14" fmla="*/ 4915644 w 7541311"/>
                <a:gd name="connsiteY14" fmla="*/ 4897308 h 5010613"/>
                <a:gd name="connsiteX15" fmla="*/ 3369738 w 7541311"/>
                <a:gd name="connsiteY15" fmla="*/ 4575568 h 5010613"/>
                <a:gd name="connsiteX16" fmla="*/ 1857423 w 7541311"/>
                <a:gd name="connsiteY16" fmla="*/ 2704118 h 5010613"/>
                <a:gd name="connsiteX17" fmla="*/ 6111439 w 7541311"/>
                <a:gd name="connsiteY17" fmla="*/ 25661 h 5010613"/>
                <a:gd name="connsiteX0" fmla="*/ 889325 w 7541311"/>
                <a:gd name="connsiteY0" fmla="*/ 3106388 h 4944173"/>
                <a:gd name="connsiteX1" fmla="*/ 1688075 w 7541311"/>
                <a:gd name="connsiteY1" fmla="*/ 3928009 h 4944173"/>
                <a:gd name="connsiteX2" fmla="*/ 1355449 w 7541311"/>
                <a:gd name="connsiteY2" fmla="*/ 4496353 h 4944173"/>
                <a:gd name="connsiteX3" fmla="*/ 705532 w 7541311"/>
                <a:gd name="connsiteY3" fmla="*/ 4109009 h 4944173"/>
                <a:gd name="connsiteX4" fmla="*/ 704048 w 7541311"/>
                <a:gd name="connsiteY4" fmla="*/ 3231527 h 4944173"/>
                <a:gd name="connsiteX5" fmla="*/ 1164036 w 7541311"/>
                <a:gd name="connsiteY5" fmla="*/ 3390364 h 4944173"/>
                <a:gd name="connsiteX6" fmla="*/ 1096545 w 7541311"/>
                <a:gd name="connsiteY6" fmla="*/ 3536233 h 4944173"/>
                <a:gd name="connsiteX7" fmla="*/ 981156 w 7541311"/>
                <a:gd name="connsiteY7" fmla="*/ 3421933 h 4944173"/>
                <a:gd name="connsiteX8" fmla="*/ 1036236 w 7541311"/>
                <a:gd name="connsiteY8" fmla="*/ 2929383 h 4944173"/>
                <a:gd name="connsiteX9" fmla="*/ 208 w 7541311"/>
                <a:gd name="connsiteY9" fmla="*/ 2516305 h 4944173"/>
                <a:gd name="connsiteX10" fmla="*/ 1300804 w 7541311"/>
                <a:gd name="connsiteY10" fmla="*/ 1041697 h 4944173"/>
                <a:gd name="connsiteX11" fmla="*/ 3484093 w 7541311"/>
                <a:gd name="connsiteY11" fmla="*/ 600998 h 4944173"/>
                <a:gd name="connsiteX12" fmla="*/ 5852883 w 7541311"/>
                <a:gd name="connsiteY12" fmla="*/ 778671 h 4944173"/>
                <a:gd name="connsiteX13" fmla="*/ 7526967 w 7541311"/>
                <a:gd name="connsiteY13" fmla="*/ 3028763 h 4944173"/>
                <a:gd name="connsiteX14" fmla="*/ 4915644 w 7541311"/>
                <a:gd name="connsiteY14" fmla="*/ 4897308 h 4944173"/>
                <a:gd name="connsiteX15" fmla="*/ 2718145 w 7541311"/>
                <a:gd name="connsiteY15" fmla="*/ 4240068 h 4944173"/>
                <a:gd name="connsiteX16" fmla="*/ 1857423 w 7541311"/>
                <a:gd name="connsiteY16" fmla="*/ 2704118 h 4944173"/>
                <a:gd name="connsiteX17" fmla="*/ 6111439 w 7541311"/>
                <a:gd name="connsiteY17" fmla="*/ 25661 h 4944173"/>
                <a:gd name="connsiteX0" fmla="*/ 889325 w 7530353"/>
                <a:gd name="connsiteY0" fmla="*/ 3106388 h 4882537"/>
                <a:gd name="connsiteX1" fmla="*/ 1688075 w 7530353"/>
                <a:gd name="connsiteY1" fmla="*/ 3928009 h 4882537"/>
                <a:gd name="connsiteX2" fmla="*/ 1355449 w 7530353"/>
                <a:gd name="connsiteY2" fmla="*/ 4496353 h 4882537"/>
                <a:gd name="connsiteX3" fmla="*/ 705532 w 7530353"/>
                <a:gd name="connsiteY3" fmla="*/ 4109009 h 4882537"/>
                <a:gd name="connsiteX4" fmla="*/ 704048 w 7530353"/>
                <a:gd name="connsiteY4" fmla="*/ 3231527 h 4882537"/>
                <a:gd name="connsiteX5" fmla="*/ 1164036 w 7530353"/>
                <a:gd name="connsiteY5" fmla="*/ 3390364 h 4882537"/>
                <a:gd name="connsiteX6" fmla="*/ 1096545 w 7530353"/>
                <a:gd name="connsiteY6" fmla="*/ 3536233 h 4882537"/>
                <a:gd name="connsiteX7" fmla="*/ 981156 w 7530353"/>
                <a:gd name="connsiteY7" fmla="*/ 3421933 h 4882537"/>
                <a:gd name="connsiteX8" fmla="*/ 1036236 w 7530353"/>
                <a:gd name="connsiteY8" fmla="*/ 2929383 h 4882537"/>
                <a:gd name="connsiteX9" fmla="*/ 208 w 7530353"/>
                <a:gd name="connsiteY9" fmla="*/ 2516305 h 4882537"/>
                <a:gd name="connsiteX10" fmla="*/ 1300804 w 7530353"/>
                <a:gd name="connsiteY10" fmla="*/ 1041697 h 4882537"/>
                <a:gd name="connsiteX11" fmla="*/ 3484093 w 7530353"/>
                <a:gd name="connsiteY11" fmla="*/ 600998 h 4882537"/>
                <a:gd name="connsiteX12" fmla="*/ 5852883 w 7530353"/>
                <a:gd name="connsiteY12" fmla="*/ 778671 h 4882537"/>
                <a:gd name="connsiteX13" fmla="*/ 7526967 w 7530353"/>
                <a:gd name="connsiteY13" fmla="*/ 3028763 h 4882537"/>
                <a:gd name="connsiteX14" fmla="*/ 5424934 w 7530353"/>
                <a:gd name="connsiteY14" fmla="*/ 4831524 h 4882537"/>
                <a:gd name="connsiteX15" fmla="*/ 2718145 w 7530353"/>
                <a:gd name="connsiteY15" fmla="*/ 4240068 h 4882537"/>
                <a:gd name="connsiteX16" fmla="*/ 1857423 w 7530353"/>
                <a:gd name="connsiteY16" fmla="*/ 2704118 h 4882537"/>
                <a:gd name="connsiteX17" fmla="*/ 6111439 w 7530353"/>
                <a:gd name="connsiteY17" fmla="*/ 25661 h 4882537"/>
                <a:gd name="connsiteX0" fmla="*/ 889325 w 7530353"/>
                <a:gd name="connsiteY0" fmla="*/ 3104703 h 4879238"/>
                <a:gd name="connsiteX1" fmla="*/ 1688075 w 7530353"/>
                <a:gd name="connsiteY1" fmla="*/ 3926324 h 4879238"/>
                <a:gd name="connsiteX2" fmla="*/ 1355449 w 7530353"/>
                <a:gd name="connsiteY2" fmla="*/ 4494668 h 4879238"/>
                <a:gd name="connsiteX3" fmla="*/ 705532 w 7530353"/>
                <a:gd name="connsiteY3" fmla="*/ 4107324 h 4879238"/>
                <a:gd name="connsiteX4" fmla="*/ 704048 w 7530353"/>
                <a:gd name="connsiteY4" fmla="*/ 3229842 h 4879238"/>
                <a:gd name="connsiteX5" fmla="*/ 1164036 w 7530353"/>
                <a:gd name="connsiteY5" fmla="*/ 3388679 h 4879238"/>
                <a:gd name="connsiteX6" fmla="*/ 1096545 w 7530353"/>
                <a:gd name="connsiteY6" fmla="*/ 3534548 h 4879238"/>
                <a:gd name="connsiteX7" fmla="*/ 981156 w 7530353"/>
                <a:gd name="connsiteY7" fmla="*/ 3420248 h 4879238"/>
                <a:gd name="connsiteX8" fmla="*/ 1036236 w 7530353"/>
                <a:gd name="connsiteY8" fmla="*/ 2927698 h 4879238"/>
                <a:gd name="connsiteX9" fmla="*/ 208 w 7530353"/>
                <a:gd name="connsiteY9" fmla="*/ 2514620 h 4879238"/>
                <a:gd name="connsiteX10" fmla="*/ 1300804 w 7530353"/>
                <a:gd name="connsiteY10" fmla="*/ 1040012 h 4879238"/>
                <a:gd name="connsiteX11" fmla="*/ 3484093 w 7530353"/>
                <a:gd name="connsiteY11" fmla="*/ 599313 h 4879238"/>
                <a:gd name="connsiteX12" fmla="*/ 5852883 w 7530353"/>
                <a:gd name="connsiteY12" fmla="*/ 776986 h 4879238"/>
                <a:gd name="connsiteX13" fmla="*/ 7526967 w 7530353"/>
                <a:gd name="connsiteY13" fmla="*/ 3027078 h 4879238"/>
                <a:gd name="connsiteX14" fmla="*/ 5424934 w 7530353"/>
                <a:gd name="connsiteY14" fmla="*/ 4829839 h 4879238"/>
                <a:gd name="connsiteX15" fmla="*/ 2718145 w 7530353"/>
                <a:gd name="connsiteY15" fmla="*/ 4238383 h 4879238"/>
                <a:gd name="connsiteX16" fmla="*/ 1849934 w 7530353"/>
                <a:gd name="connsiteY16" fmla="*/ 2834002 h 4879238"/>
                <a:gd name="connsiteX17" fmla="*/ 6111439 w 7530353"/>
                <a:gd name="connsiteY17" fmla="*/ 23976 h 4879238"/>
                <a:gd name="connsiteX0" fmla="*/ 889325 w 7530353"/>
                <a:gd name="connsiteY0" fmla="*/ 3101025 h 4875560"/>
                <a:gd name="connsiteX1" fmla="*/ 1688075 w 7530353"/>
                <a:gd name="connsiteY1" fmla="*/ 3922646 h 4875560"/>
                <a:gd name="connsiteX2" fmla="*/ 1355449 w 7530353"/>
                <a:gd name="connsiteY2" fmla="*/ 4490990 h 4875560"/>
                <a:gd name="connsiteX3" fmla="*/ 705532 w 7530353"/>
                <a:gd name="connsiteY3" fmla="*/ 4103646 h 4875560"/>
                <a:gd name="connsiteX4" fmla="*/ 704048 w 7530353"/>
                <a:gd name="connsiteY4" fmla="*/ 3226164 h 4875560"/>
                <a:gd name="connsiteX5" fmla="*/ 1164036 w 7530353"/>
                <a:gd name="connsiteY5" fmla="*/ 3385001 h 4875560"/>
                <a:gd name="connsiteX6" fmla="*/ 1096545 w 7530353"/>
                <a:gd name="connsiteY6" fmla="*/ 3530870 h 4875560"/>
                <a:gd name="connsiteX7" fmla="*/ 981156 w 7530353"/>
                <a:gd name="connsiteY7" fmla="*/ 3416570 h 4875560"/>
                <a:gd name="connsiteX8" fmla="*/ 1036236 w 7530353"/>
                <a:gd name="connsiteY8" fmla="*/ 2924020 h 4875560"/>
                <a:gd name="connsiteX9" fmla="*/ 208 w 7530353"/>
                <a:gd name="connsiteY9" fmla="*/ 2510942 h 4875560"/>
                <a:gd name="connsiteX10" fmla="*/ 1300804 w 7530353"/>
                <a:gd name="connsiteY10" fmla="*/ 1036334 h 4875560"/>
                <a:gd name="connsiteX11" fmla="*/ 3484093 w 7530353"/>
                <a:gd name="connsiteY11" fmla="*/ 595635 h 4875560"/>
                <a:gd name="connsiteX12" fmla="*/ 5852883 w 7530353"/>
                <a:gd name="connsiteY12" fmla="*/ 773308 h 4875560"/>
                <a:gd name="connsiteX13" fmla="*/ 7526967 w 7530353"/>
                <a:gd name="connsiteY13" fmla="*/ 3023400 h 4875560"/>
                <a:gd name="connsiteX14" fmla="*/ 5424934 w 7530353"/>
                <a:gd name="connsiteY14" fmla="*/ 4826161 h 4875560"/>
                <a:gd name="connsiteX15" fmla="*/ 2718145 w 7530353"/>
                <a:gd name="connsiteY15" fmla="*/ 4234705 h 4875560"/>
                <a:gd name="connsiteX16" fmla="*/ 1849934 w 7530353"/>
                <a:gd name="connsiteY16" fmla="*/ 2830324 h 4875560"/>
                <a:gd name="connsiteX17" fmla="*/ 6111439 w 7530353"/>
                <a:gd name="connsiteY17" fmla="*/ 20298 h 4875560"/>
                <a:gd name="connsiteX0" fmla="*/ 889325 w 7530353"/>
                <a:gd name="connsiteY0" fmla="*/ 3101025 h 4875560"/>
                <a:gd name="connsiteX1" fmla="*/ 1688075 w 7530353"/>
                <a:gd name="connsiteY1" fmla="*/ 3922646 h 4875560"/>
                <a:gd name="connsiteX2" fmla="*/ 1355449 w 7530353"/>
                <a:gd name="connsiteY2" fmla="*/ 4490990 h 4875560"/>
                <a:gd name="connsiteX3" fmla="*/ 705532 w 7530353"/>
                <a:gd name="connsiteY3" fmla="*/ 4103646 h 4875560"/>
                <a:gd name="connsiteX4" fmla="*/ 704048 w 7530353"/>
                <a:gd name="connsiteY4" fmla="*/ 3226164 h 4875560"/>
                <a:gd name="connsiteX5" fmla="*/ 1164036 w 7530353"/>
                <a:gd name="connsiteY5" fmla="*/ 3385001 h 4875560"/>
                <a:gd name="connsiteX6" fmla="*/ 1096545 w 7530353"/>
                <a:gd name="connsiteY6" fmla="*/ 3530870 h 4875560"/>
                <a:gd name="connsiteX7" fmla="*/ 981156 w 7530353"/>
                <a:gd name="connsiteY7" fmla="*/ 3416570 h 4875560"/>
                <a:gd name="connsiteX8" fmla="*/ 1036236 w 7530353"/>
                <a:gd name="connsiteY8" fmla="*/ 2924020 h 4875560"/>
                <a:gd name="connsiteX9" fmla="*/ 208 w 7530353"/>
                <a:gd name="connsiteY9" fmla="*/ 2510942 h 4875560"/>
                <a:gd name="connsiteX10" fmla="*/ 1300804 w 7530353"/>
                <a:gd name="connsiteY10" fmla="*/ 1036334 h 4875560"/>
                <a:gd name="connsiteX11" fmla="*/ 3484093 w 7530353"/>
                <a:gd name="connsiteY11" fmla="*/ 595635 h 4875560"/>
                <a:gd name="connsiteX12" fmla="*/ 5852883 w 7530353"/>
                <a:gd name="connsiteY12" fmla="*/ 773308 h 4875560"/>
                <a:gd name="connsiteX13" fmla="*/ 7526967 w 7530353"/>
                <a:gd name="connsiteY13" fmla="*/ 3023400 h 4875560"/>
                <a:gd name="connsiteX14" fmla="*/ 5424934 w 7530353"/>
                <a:gd name="connsiteY14" fmla="*/ 4826161 h 4875560"/>
                <a:gd name="connsiteX15" fmla="*/ 2718145 w 7530353"/>
                <a:gd name="connsiteY15" fmla="*/ 4234705 h 4875560"/>
                <a:gd name="connsiteX16" fmla="*/ 1849934 w 7530353"/>
                <a:gd name="connsiteY16" fmla="*/ 2830324 h 4875560"/>
                <a:gd name="connsiteX17" fmla="*/ 6111439 w 7530353"/>
                <a:gd name="connsiteY17" fmla="*/ 20298 h 4875560"/>
                <a:gd name="connsiteX0" fmla="*/ 889325 w 7530353"/>
                <a:gd name="connsiteY0" fmla="*/ 3101025 h 4875560"/>
                <a:gd name="connsiteX1" fmla="*/ 1688075 w 7530353"/>
                <a:gd name="connsiteY1" fmla="*/ 3922646 h 4875560"/>
                <a:gd name="connsiteX2" fmla="*/ 1355449 w 7530353"/>
                <a:gd name="connsiteY2" fmla="*/ 4490990 h 4875560"/>
                <a:gd name="connsiteX3" fmla="*/ 705532 w 7530353"/>
                <a:gd name="connsiteY3" fmla="*/ 4103646 h 4875560"/>
                <a:gd name="connsiteX4" fmla="*/ 704048 w 7530353"/>
                <a:gd name="connsiteY4" fmla="*/ 3226164 h 4875560"/>
                <a:gd name="connsiteX5" fmla="*/ 1164036 w 7530353"/>
                <a:gd name="connsiteY5" fmla="*/ 3385001 h 4875560"/>
                <a:gd name="connsiteX6" fmla="*/ 1096545 w 7530353"/>
                <a:gd name="connsiteY6" fmla="*/ 3530870 h 4875560"/>
                <a:gd name="connsiteX7" fmla="*/ 981156 w 7530353"/>
                <a:gd name="connsiteY7" fmla="*/ 3416570 h 4875560"/>
                <a:gd name="connsiteX8" fmla="*/ 1036236 w 7530353"/>
                <a:gd name="connsiteY8" fmla="*/ 2924020 h 4875560"/>
                <a:gd name="connsiteX9" fmla="*/ 208 w 7530353"/>
                <a:gd name="connsiteY9" fmla="*/ 2510942 h 4875560"/>
                <a:gd name="connsiteX10" fmla="*/ 1300804 w 7530353"/>
                <a:gd name="connsiteY10" fmla="*/ 1036334 h 4875560"/>
                <a:gd name="connsiteX11" fmla="*/ 3484093 w 7530353"/>
                <a:gd name="connsiteY11" fmla="*/ 595635 h 4875560"/>
                <a:gd name="connsiteX12" fmla="*/ 5852883 w 7530353"/>
                <a:gd name="connsiteY12" fmla="*/ 773308 h 4875560"/>
                <a:gd name="connsiteX13" fmla="*/ 7526967 w 7530353"/>
                <a:gd name="connsiteY13" fmla="*/ 3023400 h 4875560"/>
                <a:gd name="connsiteX14" fmla="*/ 5424934 w 7530353"/>
                <a:gd name="connsiteY14" fmla="*/ 4826161 h 4875560"/>
                <a:gd name="connsiteX15" fmla="*/ 2718145 w 7530353"/>
                <a:gd name="connsiteY15" fmla="*/ 4234705 h 4875560"/>
                <a:gd name="connsiteX16" fmla="*/ 1849934 w 7530353"/>
                <a:gd name="connsiteY16" fmla="*/ 2830324 h 4875560"/>
                <a:gd name="connsiteX17" fmla="*/ 6111439 w 7530353"/>
                <a:gd name="connsiteY17" fmla="*/ 20298 h 4875560"/>
                <a:gd name="connsiteX0" fmla="*/ 889325 w 7530353"/>
                <a:gd name="connsiteY0" fmla="*/ 3101312 h 4875847"/>
                <a:gd name="connsiteX1" fmla="*/ 1688075 w 7530353"/>
                <a:gd name="connsiteY1" fmla="*/ 3922933 h 4875847"/>
                <a:gd name="connsiteX2" fmla="*/ 1355449 w 7530353"/>
                <a:gd name="connsiteY2" fmla="*/ 4491277 h 4875847"/>
                <a:gd name="connsiteX3" fmla="*/ 705532 w 7530353"/>
                <a:gd name="connsiteY3" fmla="*/ 4103933 h 4875847"/>
                <a:gd name="connsiteX4" fmla="*/ 704048 w 7530353"/>
                <a:gd name="connsiteY4" fmla="*/ 3226451 h 4875847"/>
                <a:gd name="connsiteX5" fmla="*/ 1164036 w 7530353"/>
                <a:gd name="connsiteY5" fmla="*/ 3385288 h 4875847"/>
                <a:gd name="connsiteX6" fmla="*/ 1096545 w 7530353"/>
                <a:gd name="connsiteY6" fmla="*/ 3531157 h 4875847"/>
                <a:gd name="connsiteX7" fmla="*/ 981156 w 7530353"/>
                <a:gd name="connsiteY7" fmla="*/ 3416857 h 4875847"/>
                <a:gd name="connsiteX8" fmla="*/ 1036236 w 7530353"/>
                <a:gd name="connsiteY8" fmla="*/ 2924307 h 4875847"/>
                <a:gd name="connsiteX9" fmla="*/ 208 w 7530353"/>
                <a:gd name="connsiteY9" fmla="*/ 2511229 h 4875847"/>
                <a:gd name="connsiteX10" fmla="*/ 1300804 w 7530353"/>
                <a:gd name="connsiteY10" fmla="*/ 1036621 h 4875847"/>
                <a:gd name="connsiteX11" fmla="*/ 3484093 w 7530353"/>
                <a:gd name="connsiteY11" fmla="*/ 595922 h 4875847"/>
                <a:gd name="connsiteX12" fmla="*/ 5852883 w 7530353"/>
                <a:gd name="connsiteY12" fmla="*/ 773595 h 4875847"/>
                <a:gd name="connsiteX13" fmla="*/ 7526967 w 7530353"/>
                <a:gd name="connsiteY13" fmla="*/ 3023687 h 4875847"/>
                <a:gd name="connsiteX14" fmla="*/ 5424934 w 7530353"/>
                <a:gd name="connsiteY14" fmla="*/ 4826448 h 4875847"/>
                <a:gd name="connsiteX15" fmla="*/ 2718145 w 7530353"/>
                <a:gd name="connsiteY15" fmla="*/ 4234992 h 4875847"/>
                <a:gd name="connsiteX16" fmla="*/ 1849934 w 7530353"/>
                <a:gd name="connsiteY16" fmla="*/ 2830611 h 4875847"/>
                <a:gd name="connsiteX17" fmla="*/ 6111439 w 7530353"/>
                <a:gd name="connsiteY17" fmla="*/ 20585 h 4875847"/>
                <a:gd name="connsiteX0" fmla="*/ 889325 w 7530353"/>
                <a:gd name="connsiteY0" fmla="*/ 3100799 h 4874637"/>
                <a:gd name="connsiteX1" fmla="*/ 1688075 w 7530353"/>
                <a:gd name="connsiteY1" fmla="*/ 3922420 h 4874637"/>
                <a:gd name="connsiteX2" fmla="*/ 1355449 w 7530353"/>
                <a:gd name="connsiteY2" fmla="*/ 4490764 h 4874637"/>
                <a:gd name="connsiteX3" fmla="*/ 705532 w 7530353"/>
                <a:gd name="connsiteY3" fmla="*/ 4103420 h 4874637"/>
                <a:gd name="connsiteX4" fmla="*/ 704048 w 7530353"/>
                <a:gd name="connsiteY4" fmla="*/ 3225938 h 4874637"/>
                <a:gd name="connsiteX5" fmla="*/ 1164036 w 7530353"/>
                <a:gd name="connsiteY5" fmla="*/ 3384775 h 4874637"/>
                <a:gd name="connsiteX6" fmla="*/ 1096545 w 7530353"/>
                <a:gd name="connsiteY6" fmla="*/ 3530644 h 4874637"/>
                <a:gd name="connsiteX7" fmla="*/ 981156 w 7530353"/>
                <a:gd name="connsiteY7" fmla="*/ 3416344 h 4874637"/>
                <a:gd name="connsiteX8" fmla="*/ 1036236 w 7530353"/>
                <a:gd name="connsiteY8" fmla="*/ 2923794 h 4874637"/>
                <a:gd name="connsiteX9" fmla="*/ 208 w 7530353"/>
                <a:gd name="connsiteY9" fmla="*/ 2510716 h 4874637"/>
                <a:gd name="connsiteX10" fmla="*/ 1300804 w 7530353"/>
                <a:gd name="connsiteY10" fmla="*/ 1036108 h 4874637"/>
                <a:gd name="connsiteX11" fmla="*/ 3484093 w 7530353"/>
                <a:gd name="connsiteY11" fmla="*/ 595409 h 4874637"/>
                <a:gd name="connsiteX12" fmla="*/ 5852883 w 7530353"/>
                <a:gd name="connsiteY12" fmla="*/ 773082 h 4874637"/>
                <a:gd name="connsiteX13" fmla="*/ 7526967 w 7530353"/>
                <a:gd name="connsiteY13" fmla="*/ 3023174 h 4874637"/>
                <a:gd name="connsiteX14" fmla="*/ 5424934 w 7530353"/>
                <a:gd name="connsiteY14" fmla="*/ 4825935 h 4874637"/>
                <a:gd name="connsiteX15" fmla="*/ 2718145 w 7530353"/>
                <a:gd name="connsiteY15" fmla="*/ 4234479 h 4874637"/>
                <a:gd name="connsiteX16" fmla="*/ 1887382 w 7530353"/>
                <a:gd name="connsiteY16" fmla="*/ 2889304 h 4874637"/>
                <a:gd name="connsiteX17" fmla="*/ 6111439 w 7530353"/>
                <a:gd name="connsiteY17" fmla="*/ 20072 h 4874637"/>
                <a:gd name="connsiteX0" fmla="*/ 889325 w 7530353"/>
                <a:gd name="connsiteY0" fmla="*/ 3080727 h 4854565"/>
                <a:gd name="connsiteX1" fmla="*/ 1688075 w 7530353"/>
                <a:gd name="connsiteY1" fmla="*/ 3902348 h 4854565"/>
                <a:gd name="connsiteX2" fmla="*/ 1355449 w 7530353"/>
                <a:gd name="connsiteY2" fmla="*/ 4470692 h 4854565"/>
                <a:gd name="connsiteX3" fmla="*/ 705532 w 7530353"/>
                <a:gd name="connsiteY3" fmla="*/ 4083348 h 4854565"/>
                <a:gd name="connsiteX4" fmla="*/ 704048 w 7530353"/>
                <a:gd name="connsiteY4" fmla="*/ 3205866 h 4854565"/>
                <a:gd name="connsiteX5" fmla="*/ 1164036 w 7530353"/>
                <a:gd name="connsiteY5" fmla="*/ 3364703 h 4854565"/>
                <a:gd name="connsiteX6" fmla="*/ 1096545 w 7530353"/>
                <a:gd name="connsiteY6" fmla="*/ 3510572 h 4854565"/>
                <a:gd name="connsiteX7" fmla="*/ 981156 w 7530353"/>
                <a:gd name="connsiteY7" fmla="*/ 3396272 h 4854565"/>
                <a:gd name="connsiteX8" fmla="*/ 1036236 w 7530353"/>
                <a:gd name="connsiteY8" fmla="*/ 2903722 h 4854565"/>
                <a:gd name="connsiteX9" fmla="*/ 208 w 7530353"/>
                <a:gd name="connsiteY9" fmla="*/ 2490644 h 4854565"/>
                <a:gd name="connsiteX10" fmla="*/ 1300804 w 7530353"/>
                <a:gd name="connsiteY10" fmla="*/ 1016036 h 4854565"/>
                <a:gd name="connsiteX11" fmla="*/ 3484093 w 7530353"/>
                <a:gd name="connsiteY11" fmla="*/ 575337 h 4854565"/>
                <a:gd name="connsiteX12" fmla="*/ 5852883 w 7530353"/>
                <a:gd name="connsiteY12" fmla="*/ 753010 h 4854565"/>
                <a:gd name="connsiteX13" fmla="*/ 7526967 w 7530353"/>
                <a:gd name="connsiteY13" fmla="*/ 3003102 h 4854565"/>
                <a:gd name="connsiteX14" fmla="*/ 5424934 w 7530353"/>
                <a:gd name="connsiteY14" fmla="*/ 4805863 h 4854565"/>
                <a:gd name="connsiteX15" fmla="*/ 2718145 w 7530353"/>
                <a:gd name="connsiteY15" fmla="*/ 4214407 h 4854565"/>
                <a:gd name="connsiteX16" fmla="*/ 1887382 w 7530353"/>
                <a:gd name="connsiteY16" fmla="*/ 2869232 h 4854565"/>
                <a:gd name="connsiteX17" fmla="*/ 6111439 w 7530353"/>
                <a:gd name="connsiteY17" fmla="*/ 0 h 4854565"/>
                <a:gd name="connsiteX0" fmla="*/ 889325 w 7530353"/>
                <a:gd name="connsiteY0" fmla="*/ 3080727 h 4854565"/>
                <a:gd name="connsiteX1" fmla="*/ 1688075 w 7530353"/>
                <a:gd name="connsiteY1" fmla="*/ 3902348 h 4854565"/>
                <a:gd name="connsiteX2" fmla="*/ 1355449 w 7530353"/>
                <a:gd name="connsiteY2" fmla="*/ 4470692 h 4854565"/>
                <a:gd name="connsiteX3" fmla="*/ 705532 w 7530353"/>
                <a:gd name="connsiteY3" fmla="*/ 4083348 h 4854565"/>
                <a:gd name="connsiteX4" fmla="*/ 704048 w 7530353"/>
                <a:gd name="connsiteY4" fmla="*/ 3205866 h 4854565"/>
                <a:gd name="connsiteX5" fmla="*/ 1164036 w 7530353"/>
                <a:gd name="connsiteY5" fmla="*/ 3364703 h 4854565"/>
                <a:gd name="connsiteX6" fmla="*/ 1096545 w 7530353"/>
                <a:gd name="connsiteY6" fmla="*/ 3510572 h 4854565"/>
                <a:gd name="connsiteX7" fmla="*/ 981156 w 7530353"/>
                <a:gd name="connsiteY7" fmla="*/ 3396272 h 4854565"/>
                <a:gd name="connsiteX8" fmla="*/ 1036236 w 7530353"/>
                <a:gd name="connsiteY8" fmla="*/ 2903722 h 4854565"/>
                <a:gd name="connsiteX9" fmla="*/ 208 w 7530353"/>
                <a:gd name="connsiteY9" fmla="*/ 2490644 h 4854565"/>
                <a:gd name="connsiteX10" fmla="*/ 1300804 w 7530353"/>
                <a:gd name="connsiteY10" fmla="*/ 1016036 h 4854565"/>
                <a:gd name="connsiteX11" fmla="*/ 3484093 w 7530353"/>
                <a:gd name="connsiteY11" fmla="*/ 575337 h 4854565"/>
                <a:gd name="connsiteX12" fmla="*/ 5852883 w 7530353"/>
                <a:gd name="connsiteY12" fmla="*/ 753010 h 4854565"/>
                <a:gd name="connsiteX13" fmla="*/ 7526967 w 7530353"/>
                <a:gd name="connsiteY13" fmla="*/ 3003102 h 4854565"/>
                <a:gd name="connsiteX14" fmla="*/ 5424934 w 7530353"/>
                <a:gd name="connsiteY14" fmla="*/ 4805863 h 4854565"/>
                <a:gd name="connsiteX15" fmla="*/ 2718145 w 7530353"/>
                <a:gd name="connsiteY15" fmla="*/ 4214407 h 4854565"/>
                <a:gd name="connsiteX16" fmla="*/ 1887382 w 7530353"/>
                <a:gd name="connsiteY16" fmla="*/ 2869232 h 4854565"/>
                <a:gd name="connsiteX17" fmla="*/ 6111439 w 7530353"/>
                <a:gd name="connsiteY17" fmla="*/ 0 h 4854565"/>
                <a:gd name="connsiteX0" fmla="*/ 889325 w 7530353"/>
                <a:gd name="connsiteY0" fmla="*/ 3080727 h 4854565"/>
                <a:gd name="connsiteX1" fmla="*/ 1688075 w 7530353"/>
                <a:gd name="connsiteY1" fmla="*/ 3902348 h 4854565"/>
                <a:gd name="connsiteX2" fmla="*/ 1355449 w 7530353"/>
                <a:gd name="connsiteY2" fmla="*/ 4470692 h 4854565"/>
                <a:gd name="connsiteX3" fmla="*/ 705532 w 7530353"/>
                <a:gd name="connsiteY3" fmla="*/ 4083348 h 4854565"/>
                <a:gd name="connsiteX4" fmla="*/ 704048 w 7530353"/>
                <a:gd name="connsiteY4" fmla="*/ 3205866 h 4854565"/>
                <a:gd name="connsiteX5" fmla="*/ 1164036 w 7530353"/>
                <a:gd name="connsiteY5" fmla="*/ 3364703 h 4854565"/>
                <a:gd name="connsiteX6" fmla="*/ 1096545 w 7530353"/>
                <a:gd name="connsiteY6" fmla="*/ 3510572 h 4854565"/>
                <a:gd name="connsiteX7" fmla="*/ 981156 w 7530353"/>
                <a:gd name="connsiteY7" fmla="*/ 3396272 h 4854565"/>
                <a:gd name="connsiteX8" fmla="*/ 1036236 w 7530353"/>
                <a:gd name="connsiteY8" fmla="*/ 2903722 h 4854565"/>
                <a:gd name="connsiteX9" fmla="*/ 208 w 7530353"/>
                <a:gd name="connsiteY9" fmla="*/ 2490644 h 4854565"/>
                <a:gd name="connsiteX10" fmla="*/ 1300804 w 7530353"/>
                <a:gd name="connsiteY10" fmla="*/ 1016036 h 4854565"/>
                <a:gd name="connsiteX11" fmla="*/ 3484093 w 7530353"/>
                <a:gd name="connsiteY11" fmla="*/ 575337 h 4854565"/>
                <a:gd name="connsiteX12" fmla="*/ 5852883 w 7530353"/>
                <a:gd name="connsiteY12" fmla="*/ 753010 h 4854565"/>
                <a:gd name="connsiteX13" fmla="*/ 7526967 w 7530353"/>
                <a:gd name="connsiteY13" fmla="*/ 3003102 h 4854565"/>
                <a:gd name="connsiteX14" fmla="*/ 5424934 w 7530353"/>
                <a:gd name="connsiteY14" fmla="*/ 4805863 h 4854565"/>
                <a:gd name="connsiteX15" fmla="*/ 2718145 w 7530353"/>
                <a:gd name="connsiteY15" fmla="*/ 4214407 h 4854565"/>
                <a:gd name="connsiteX16" fmla="*/ 1887382 w 7530353"/>
                <a:gd name="connsiteY16" fmla="*/ 2869232 h 4854565"/>
                <a:gd name="connsiteX17" fmla="*/ 6111439 w 7530353"/>
                <a:gd name="connsiteY17" fmla="*/ 0 h 4854565"/>
                <a:gd name="connsiteX0" fmla="*/ 889325 w 7530353"/>
                <a:gd name="connsiteY0" fmla="*/ 3080727 h 4854565"/>
                <a:gd name="connsiteX1" fmla="*/ 1688075 w 7530353"/>
                <a:gd name="connsiteY1" fmla="*/ 3902348 h 4854565"/>
                <a:gd name="connsiteX2" fmla="*/ 1355449 w 7530353"/>
                <a:gd name="connsiteY2" fmla="*/ 4470692 h 4854565"/>
                <a:gd name="connsiteX3" fmla="*/ 705532 w 7530353"/>
                <a:gd name="connsiteY3" fmla="*/ 4083348 h 4854565"/>
                <a:gd name="connsiteX4" fmla="*/ 704048 w 7530353"/>
                <a:gd name="connsiteY4" fmla="*/ 3205866 h 4854565"/>
                <a:gd name="connsiteX5" fmla="*/ 1164036 w 7530353"/>
                <a:gd name="connsiteY5" fmla="*/ 3364703 h 4854565"/>
                <a:gd name="connsiteX6" fmla="*/ 1096545 w 7530353"/>
                <a:gd name="connsiteY6" fmla="*/ 3510572 h 4854565"/>
                <a:gd name="connsiteX7" fmla="*/ 981156 w 7530353"/>
                <a:gd name="connsiteY7" fmla="*/ 3396272 h 4854565"/>
                <a:gd name="connsiteX8" fmla="*/ 1036236 w 7530353"/>
                <a:gd name="connsiteY8" fmla="*/ 2903722 h 4854565"/>
                <a:gd name="connsiteX9" fmla="*/ 208 w 7530353"/>
                <a:gd name="connsiteY9" fmla="*/ 2490644 h 4854565"/>
                <a:gd name="connsiteX10" fmla="*/ 1300804 w 7530353"/>
                <a:gd name="connsiteY10" fmla="*/ 1016036 h 4854565"/>
                <a:gd name="connsiteX11" fmla="*/ 3484093 w 7530353"/>
                <a:gd name="connsiteY11" fmla="*/ 575337 h 4854565"/>
                <a:gd name="connsiteX12" fmla="*/ 5852883 w 7530353"/>
                <a:gd name="connsiteY12" fmla="*/ 753010 h 4854565"/>
                <a:gd name="connsiteX13" fmla="*/ 7526967 w 7530353"/>
                <a:gd name="connsiteY13" fmla="*/ 3003102 h 4854565"/>
                <a:gd name="connsiteX14" fmla="*/ 5424934 w 7530353"/>
                <a:gd name="connsiteY14" fmla="*/ 4805863 h 4854565"/>
                <a:gd name="connsiteX15" fmla="*/ 2718145 w 7530353"/>
                <a:gd name="connsiteY15" fmla="*/ 4214407 h 4854565"/>
                <a:gd name="connsiteX16" fmla="*/ 1887382 w 7530353"/>
                <a:gd name="connsiteY16" fmla="*/ 2869232 h 4854565"/>
                <a:gd name="connsiteX17" fmla="*/ 6111439 w 7530353"/>
                <a:gd name="connsiteY17" fmla="*/ 0 h 4854565"/>
                <a:gd name="connsiteX0" fmla="*/ 889325 w 7530353"/>
                <a:gd name="connsiteY0" fmla="*/ 3080727 h 4854565"/>
                <a:gd name="connsiteX1" fmla="*/ 1688075 w 7530353"/>
                <a:gd name="connsiteY1" fmla="*/ 3902348 h 4854565"/>
                <a:gd name="connsiteX2" fmla="*/ 1355449 w 7530353"/>
                <a:gd name="connsiteY2" fmla="*/ 4470692 h 4854565"/>
                <a:gd name="connsiteX3" fmla="*/ 705532 w 7530353"/>
                <a:gd name="connsiteY3" fmla="*/ 4083348 h 4854565"/>
                <a:gd name="connsiteX4" fmla="*/ 704048 w 7530353"/>
                <a:gd name="connsiteY4" fmla="*/ 3205866 h 4854565"/>
                <a:gd name="connsiteX5" fmla="*/ 1164036 w 7530353"/>
                <a:gd name="connsiteY5" fmla="*/ 3364703 h 4854565"/>
                <a:gd name="connsiteX6" fmla="*/ 1096545 w 7530353"/>
                <a:gd name="connsiteY6" fmla="*/ 3510572 h 4854565"/>
                <a:gd name="connsiteX7" fmla="*/ 981156 w 7530353"/>
                <a:gd name="connsiteY7" fmla="*/ 3396272 h 4854565"/>
                <a:gd name="connsiteX8" fmla="*/ 1036236 w 7530353"/>
                <a:gd name="connsiteY8" fmla="*/ 2903722 h 4854565"/>
                <a:gd name="connsiteX9" fmla="*/ 208 w 7530353"/>
                <a:gd name="connsiteY9" fmla="*/ 2490644 h 4854565"/>
                <a:gd name="connsiteX10" fmla="*/ 1300804 w 7530353"/>
                <a:gd name="connsiteY10" fmla="*/ 1016036 h 4854565"/>
                <a:gd name="connsiteX11" fmla="*/ 3484093 w 7530353"/>
                <a:gd name="connsiteY11" fmla="*/ 575337 h 4854565"/>
                <a:gd name="connsiteX12" fmla="*/ 5852883 w 7530353"/>
                <a:gd name="connsiteY12" fmla="*/ 753010 h 4854565"/>
                <a:gd name="connsiteX13" fmla="*/ 7526967 w 7530353"/>
                <a:gd name="connsiteY13" fmla="*/ 3003102 h 4854565"/>
                <a:gd name="connsiteX14" fmla="*/ 5424934 w 7530353"/>
                <a:gd name="connsiteY14" fmla="*/ 4805863 h 4854565"/>
                <a:gd name="connsiteX15" fmla="*/ 2718145 w 7530353"/>
                <a:gd name="connsiteY15" fmla="*/ 4214407 h 4854565"/>
                <a:gd name="connsiteX16" fmla="*/ 1887382 w 7530353"/>
                <a:gd name="connsiteY16" fmla="*/ 2869232 h 4854565"/>
                <a:gd name="connsiteX17" fmla="*/ 6111439 w 7530353"/>
                <a:gd name="connsiteY17" fmla="*/ 0 h 4854565"/>
                <a:gd name="connsiteX0" fmla="*/ 889325 w 7530353"/>
                <a:gd name="connsiteY0" fmla="*/ 3080727 h 4854565"/>
                <a:gd name="connsiteX1" fmla="*/ 1688075 w 7530353"/>
                <a:gd name="connsiteY1" fmla="*/ 3902348 h 4854565"/>
                <a:gd name="connsiteX2" fmla="*/ 1355449 w 7530353"/>
                <a:gd name="connsiteY2" fmla="*/ 4470692 h 4854565"/>
                <a:gd name="connsiteX3" fmla="*/ 705532 w 7530353"/>
                <a:gd name="connsiteY3" fmla="*/ 4083348 h 4854565"/>
                <a:gd name="connsiteX4" fmla="*/ 704048 w 7530353"/>
                <a:gd name="connsiteY4" fmla="*/ 3205866 h 4854565"/>
                <a:gd name="connsiteX5" fmla="*/ 1164036 w 7530353"/>
                <a:gd name="connsiteY5" fmla="*/ 3364703 h 4854565"/>
                <a:gd name="connsiteX6" fmla="*/ 1096545 w 7530353"/>
                <a:gd name="connsiteY6" fmla="*/ 3510572 h 4854565"/>
                <a:gd name="connsiteX7" fmla="*/ 981156 w 7530353"/>
                <a:gd name="connsiteY7" fmla="*/ 3396272 h 4854565"/>
                <a:gd name="connsiteX8" fmla="*/ 1036236 w 7530353"/>
                <a:gd name="connsiteY8" fmla="*/ 2903722 h 4854565"/>
                <a:gd name="connsiteX9" fmla="*/ 208 w 7530353"/>
                <a:gd name="connsiteY9" fmla="*/ 2490644 h 4854565"/>
                <a:gd name="connsiteX10" fmla="*/ 1300804 w 7530353"/>
                <a:gd name="connsiteY10" fmla="*/ 1016036 h 4854565"/>
                <a:gd name="connsiteX11" fmla="*/ 3484093 w 7530353"/>
                <a:gd name="connsiteY11" fmla="*/ 575337 h 4854565"/>
                <a:gd name="connsiteX12" fmla="*/ 5852883 w 7530353"/>
                <a:gd name="connsiteY12" fmla="*/ 753010 h 4854565"/>
                <a:gd name="connsiteX13" fmla="*/ 7526967 w 7530353"/>
                <a:gd name="connsiteY13" fmla="*/ 3003102 h 4854565"/>
                <a:gd name="connsiteX14" fmla="*/ 5424934 w 7530353"/>
                <a:gd name="connsiteY14" fmla="*/ 4805863 h 4854565"/>
                <a:gd name="connsiteX15" fmla="*/ 2718145 w 7530353"/>
                <a:gd name="connsiteY15" fmla="*/ 4214407 h 4854565"/>
                <a:gd name="connsiteX16" fmla="*/ 1887382 w 7530353"/>
                <a:gd name="connsiteY16" fmla="*/ 2869232 h 4854565"/>
                <a:gd name="connsiteX17" fmla="*/ 6111439 w 7530353"/>
                <a:gd name="connsiteY17" fmla="*/ 0 h 4854565"/>
                <a:gd name="connsiteX0" fmla="*/ 889325 w 7530353"/>
                <a:gd name="connsiteY0" fmla="*/ 3080727 h 4860113"/>
                <a:gd name="connsiteX1" fmla="*/ 1688075 w 7530353"/>
                <a:gd name="connsiteY1" fmla="*/ 3902348 h 4860113"/>
                <a:gd name="connsiteX2" fmla="*/ 1355449 w 7530353"/>
                <a:gd name="connsiteY2" fmla="*/ 4470692 h 4860113"/>
                <a:gd name="connsiteX3" fmla="*/ 705532 w 7530353"/>
                <a:gd name="connsiteY3" fmla="*/ 4083348 h 4860113"/>
                <a:gd name="connsiteX4" fmla="*/ 704048 w 7530353"/>
                <a:gd name="connsiteY4" fmla="*/ 3205866 h 4860113"/>
                <a:gd name="connsiteX5" fmla="*/ 1164036 w 7530353"/>
                <a:gd name="connsiteY5" fmla="*/ 3364703 h 4860113"/>
                <a:gd name="connsiteX6" fmla="*/ 1096545 w 7530353"/>
                <a:gd name="connsiteY6" fmla="*/ 3510572 h 4860113"/>
                <a:gd name="connsiteX7" fmla="*/ 981156 w 7530353"/>
                <a:gd name="connsiteY7" fmla="*/ 3396272 h 4860113"/>
                <a:gd name="connsiteX8" fmla="*/ 1036236 w 7530353"/>
                <a:gd name="connsiteY8" fmla="*/ 2903722 h 4860113"/>
                <a:gd name="connsiteX9" fmla="*/ 208 w 7530353"/>
                <a:gd name="connsiteY9" fmla="*/ 2490644 h 4860113"/>
                <a:gd name="connsiteX10" fmla="*/ 1300804 w 7530353"/>
                <a:gd name="connsiteY10" fmla="*/ 1016036 h 4860113"/>
                <a:gd name="connsiteX11" fmla="*/ 3484093 w 7530353"/>
                <a:gd name="connsiteY11" fmla="*/ 575337 h 4860113"/>
                <a:gd name="connsiteX12" fmla="*/ 5852883 w 7530353"/>
                <a:gd name="connsiteY12" fmla="*/ 753010 h 4860113"/>
                <a:gd name="connsiteX13" fmla="*/ 7526967 w 7530353"/>
                <a:gd name="connsiteY13" fmla="*/ 3003102 h 4860113"/>
                <a:gd name="connsiteX14" fmla="*/ 5424934 w 7530353"/>
                <a:gd name="connsiteY14" fmla="*/ 4805863 h 4860113"/>
                <a:gd name="connsiteX15" fmla="*/ 2718145 w 7530353"/>
                <a:gd name="connsiteY15" fmla="*/ 4214407 h 4860113"/>
                <a:gd name="connsiteX16" fmla="*/ 1887382 w 7530353"/>
                <a:gd name="connsiteY16" fmla="*/ 2869232 h 4860113"/>
                <a:gd name="connsiteX17" fmla="*/ 6111439 w 7530353"/>
                <a:gd name="connsiteY17" fmla="*/ 0 h 4860113"/>
                <a:gd name="connsiteX0" fmla="*/ 889325 w 7530353"/>
                <a:gd name="connsiteY0" fmla="*/ 3080727 h 4841336"/>
                <a:gd name="connsiteX1" fmla="*/ 1688075 w 7530353"/>
                <a:gd name="connsiteY1" fmla="*/ 3902348 h 4841336"/>
                <a:gd name="connsiteX2" fmla="*/ 1355449 w 7530353"/>
                <a:gd name="connsiteY2" fmla="*/ 4470692 h 4841336"/>
                <a:gd name="connsiteX3" fmla="*/ 705532 w 7530353"/>
                <a:gd name="connsiteY3" fmla="*/ 4083348 h 4841336"/>
                <a:gd name="connsiteX4" fmla="*/ 704048 w 7530353"/>
                <a:gd name="connsiteY4" fmla="*/ 3205866 h 4841336"/>
                <a:gd name="connsiteX5" fmla="*/ 1164036 w 7530353"/>
                <a:gd name="connsiteY5" fmla="*/ 3364703 h 4841336"/>
                <a:gd name="connsiteX6" fmla="*/ 1096545 w 7530353"/>
                <a:gd name="connsiteY6" fmla="*/ 3510572 h 4841336"/>
                <a:gd name="connsiteX7" fmla="*/ 981156 w 7530353"/>
                <a:gd name="connsiteY7" fmla="*/ 3396272 h 4841336"/>
                <a:gd name="connsiteX8" fmla="*/ 1036236 w 7530353"/>
                <a:gd name="connsiteY8" fmla="*/ 2903722 h 4841336"/>
                <a:gd name="connsiteX9" fmla="*/ 208 w 7530353"/>
                <a:gd name="connsiteY9" fmla="*/ 2490644 h 4841336"/>
                <a:gd name="connsiteX10" fmla="*/ 1300804 w 7530353"/>
                <a:gd name="connsiteY10" fmla="*/ 1016036 h 4841336"/>
                <a:gd name="connsiteX11" fmla="*/ 3484093 w 7530353"/>
                <a:gd name="connsiteY11" fmla="*/ 575337 h 4841336"/>
                <a:gd name="connsiteX12" fmla="*/ 5852883 w 7530353"/>
                <a:gd name="connsiteY12" fmla="*/ 753010 h 4841336"/>
                <a:gd name="connsiteX13" fmla="*/ 7526967 w 7530353"/>
                <a:gd name="connsiteY13" fmla="*/ 3003102 h 4841336"/>
                <a:gd name="connsiteX14" fmla="*/ 5424934 w 7530353"/>
                <a:gd name="connsiteY14" fmla="*/ 4805863 h 4841336"/>
                <a:gd name="connsiteX15" fmla="*/ 2718145 w 7530353"/>
                <a:gd name="connsiteY15" fmla="*/ 4214407 h 4841336"/>
                <a:gd name="connsiteX16" fmla="*/ 1887382 w 7530353"/>
                <a:gd name="connsiteY16" fmla="*/ 2869232 h 4841336"/>
                <a:gd name="connsiteX17" fmla="*/ 6111439 w 7530353"/>
                <a:gd name="connsiteY17" fmla="*/ 0 h 4841336"/>
                <a:gd name="connsiteX0" fmla="*/ 889325 w 7530353"/>
                <a:gd name="connsiteY0" fmla="*/ 3080727 h 4824428"/>
                <a:gd name="connsiteX1" fmla="*/ 1688075 w 7530353"/>
                <a:gd name="connsiteY1" fmla="*/ 3902348 h 4824428"/>
                <a:gd name="connsiteX2" fmla="*/ 1355449 w 7530353"/>
                <a:gd name="connsiteY2" fmla="*/ 4470692 h 4824428"/>
                <a:gd name="connsiteX3" fmla="*/ 705532 w 7530353"/>
                <a:gd name="connsiteY3" fmla="*/ 4083348 h 4824428"/>
                <a:gd name="connsiteX4" fmla="*/ 704048 w 7530353"/>
                <a:gd name="connsiteY4" fmla="*/ 3205866 h 4824428"/>
                <a:gd name="connsiteX5" fmla="*/ 1164036 w 7530353"/>
                <a:gd name="connsiteY5" fmla="*/ 3364703 h 4824428"/>
                <a:gd name="connsiteX6" fmla="*/ 1096545 w 7530353"/>
                <a:gd name="connsiteY6" fmla="*/ 3510572 h 4824428"/>
                <a:gd name="connsiteX7" fmla="*/ 981156 w 7530353"/>
                <a:gd name="connsiteY7" fmla="*/ 3396272 h 4824428"/>
                <a:gd name="connsiteX8" fmla="*/ 1036236 w 7530353"/>
                <a:gd name="connsiteY8" fmla="*/ 2903722 h 4824428"/>
                <a:gd name="connsiteX9" fmla="*/ 208 w 7530353"/>
                <a:gd name="connsiteY9" fmla="*/ 2490644 h 4824428"/>
                <a:gd name="connsiteX10" fmla="*/ 1300804 w 7530353"/>
                <a:gd name="connsiteY10" fmla="*/ 1016036 h 4824428"/>
                <a:gd name="connsiteX11" fmla="*/ 3484093 w 7530353"/>
                <a:gd name="connsiteY11" fmla="*/ 575337 h 4824428"/>
                <a:gd name="connsiteX12" fmla="*/ 5852883 w 7530353"/>
                <a:gd name="connsiteY12" fmla="*/ 753010 h 4824428"/>
                <a:gd name="connsiteX13" fmla="*/ 7526967 w 7530353"/>
                <a:gd name="connsiteY13" fmla="*/ 3003102 h 4824428"/>
                <a:gd name="connsiteX14" fmla="*/ 5424934 w 7530353"/>
                <a:gd name="connsiteY14" fmla="*/ 4805863 h 4824428"/>
                <a:gd name="connsiteX15" fmla="*/ 2718145 w 7530353"/>
                <a:gd name="connsiteY15" fmla="*/ 4214407 h 4824428"/>
                <a:gd name="connsiteX16" fmla="*/ 1887382 w 7530353"/>
                <a:gd name="connsiteY16" fmla="*/ 2869232 h 4824428"/>
                <a:gd name="connsiteX17" fmla="*/ 6111439 w 7530353"/>
                <a:gd name="connsiteY17" fmla="*/ 0 h 4824428"/>
                <a:gd name="connsiteX0" fmla="*/ 889325 w 7530353"/>
                <a:gd name="connsiteY0" fmla="*/ 3080727 h 4919208"/>
                <a:gd name="connsiteX1" fmla="*/ 1688075 w 7530353"/>
                <a:gd name="connsiteY1" fmla="*/ 3902348 h 4919208"/>
                <a:gd name="connsiteX2" fmla="*/ 1355449 w 7530353"/>
                <a:gd name="connsiteY2" fmla="*/ 4470692 h 4919208"/>
                <a:gd name="connsiteX3" fmla="*/ 705532 w 7530353"/>
                <a:gd name="connsiteY3" fmla="*/ 4083348 h 4919208"/>
                <a:gd name="connsiteX4" fmla="*/ 704048 w 7530353"/>
                <a:gd name="connsiteY4" fmla="*/ 3205866 h 4919208"/>
                <a:gd name="connsiteX5" fmla="*/ 1164036 w 7530353"/>
                <a:gd name="connsiteY5" fmla="*/ 3364703 h 4919208"/>
                <a:gd name="connsiteX6" fmla="*/ 1096545 w 7530353"/>
                <a:gd name="connsiteY6" fmla="*/ 3510572 h 4919208"/>
                <a:gd name="connsiteX7" fmla="*/ 981156 w 7530353"/>
                <a:gd name="connsiteY7" fmla="*/ 3396272 h 4919208"/>
                <a:gd name="connsiteX8" fmla="*/ 1036236 w 7530353"/>
                <a:gd name="connsiteY8" fmla="*/ 2903722 h 4919208"/>
                <a:gd name="connsiteX9" fmla="*/ 208 w 7530353"/>
                <a:gd name="connsiteY9" fmla="*/ 2490644 h 4919208"/>
                <a:gd name="connsiteX10" fmla="*/ 1300804 w 7530353"/>
                <a:gd name="connsiteY10" fmla="*/ 1016036 h 4919208"/>
                <a:gd name="connsiteX11" fmla="*/ 3484093 w 7530353"/>
                <a:gd name="connsiteY11" fmla="*/ 575337 h 4919208"/>
                <a:gd name="connsiteX12" fmla="*/ 5852883 w 7530353"/>
                <a:gd name="connsiteY12" fmla="*/ 753010 h 4919208"/>
                <a:gd name="connsiteX13" fmla="*/ 7526967 w 7530353"/>
                <a:gd name="connsiteY13" fmla="*/ 3003102 h 4919208"/>
                <a:gd name="connsiteX14" fmla="*/ 5424934 w 7530353"/>
                <a:gd name="connsiteY14" fmla="*/ 4805863 h 4919208"/>
                <a:gd name="connsiteX15" fmla="*/ 2718145 w 7530353"/>
                <a:gd name="connsiteY15" fmla="*/ 4214407 h 4919208"/>
                <a:gd name="connsiteX16" fmla="*/ 1887382 w 7530353"/>
                <a:gd name="connsiteY16" fmla="*/ 2869232 h 4919208"/>
                <a:gd name="connsiteX17" fmla="*/ 6111439 w 7530353"/>
                <a:gd name="connsiteY17" fmla="*/ 0 h 4919208"/>
                <a:gd name="connsiteX0" fmla="*/ 889325 w 7527297"/>
                <a:gd name="connsiteY0" fmla="*/ 3080727 h 4857980"/>
                <a:gd name="connsiteX1" fmla="*/ 1688075 w 7527297"/>
                <a:gd name="connsiteY1" fmla="*/ 3902348 h 4857980"/>
                <a:gd name="connsiteX2" fmla="*/ 1355449 w 7527297"/>
                <a:gd name="connsiteY2" fmla="*/ 4470692 h 4857980"/>
                <a:gd name="connsiteX3" fmla="*/ 705532 w 7527297"/>
                <a:gd name="connsiteY3" fmla="*/ 4083348 h 4857980"/>
                <a:gd name="connsiteX4" fmla="*/ 704048 w 7527297"/>
                <a:gd name="connsiteY4" fmla="*/ 3205866 h 4857980"/>
                <a:gd name="connsiteX5" fmla="*/ 1164036 w 7527297"/>
                <a:gd name="connsiteY5" fmla="*/ 3364703 h 4857980"/>
                <a:gd name="connsiteX6" fmla="*/ 1096545 w 7527297"/>
                <a:gd name="connsiteY6" fmla="*/ 3510572 h 4857980"/>
                <a:gd name="connsiteX7" fmla="*/ 981156 w 7527297"/>
                <a:gd name="connsiteY7" fmla="*/ 3396272 h 4857980"/>
                <a:gd name="connsiteX8" fmla="*/ 1036236 w 7527297"/>
                <a:gd name="connsiteY8" fmla="*/ 2903722 h 4857980"/>
                <a:gd name="connsiteX9" fmla="*/ 208 w 7527297"/>
                <a:gd name="connsiteY9" fmla="*/ 2490644 h 4857980"/>
                <a:gd name="connsiteX10" fmla="*/ 1300804 w 7527297"/>
                <a:gd name="connsiteY10" fmla="*/ 1016036 h 4857980"/>
                <a:gd name="connsiteX11" fmla="*/ 3484093 w 7527297"/>
                <a:gd name="connsiteY11" fmla="*/ 575337 h 4857980"/>
                <a:gd name="connsiteX12" fmla="*/ 5852883 w 7527297"/>
                <a:gd name="connsiteY12" fmla="*/ 753010 h 4857980"/>
                <a:gd name="connsiteX13" fmla="*/ 7526967 w 7527297"/>
                <a:gd name="connsiteY13" fmla="*/ 3003102 h 4857980"/>
                <a:gd name="connsiteX14" fmla="*/ 5724517 w 7527297"/>
                <a:gd name="connsiteY14" fmla="*/ 4746658 h 4857980"/>
                <a:gd name="connsiteX15" fmla="*/ 2718145 w 7527297"/>
                <a:gd name="connsiteY15" fmla="*/ 4214407 h 4857980"/>
                <a:gd name="connsiteX16" fmla="*/ 1887382 w 7527297"/>
                <a:gd name="connsiteY16" fmla="*/ 2869232 h 4857980"/>
                <a:gd name="connsiteX17" fmla="*/ 6111439 w 7527297"/>
                <a:gd name="connsiteY17" fmla="*/ 0 h 4857980"/>
                <a:gd name="connsiteX0" fmla="*/ 889325 w 7527297"/>
                <a:gd name="connsiteY0" fmla="*/ 3080727 h 4792270"/>
                <a:gd name="connsiteX1" fmla="*/ 1688075 w 7527297"/>
                <a:gd name="connsiteY1" fmla="*/ 3902348 h 4792270"/>
                <a:gd name="connsiteX2" fmla="*/ 1355449 w 7527297"/>
                <a:gd name="connsiteY2" fmla="*/ 4470692 h 4792270"/>
                <a:gd name="connsiteX3" fmla="*/ 705532 w 7527297"/>
                <a:gd name="connsiteY3" fmla="*/ 4083348 h 4792270"/>
                <a:gd name="connsiteX4" fmla="*/ 704048 w 7527297"/>
                <a:gd name="connsiteY4" fmla="*/ 3205866 h 4792270"/>
                <a:gd name="connsiteX5" fmla="*/ 1164036 w 7527297"/>
                <a:gd name="connsiteY5" fmla="*/ 3364703 h 4792270"/>
                <a:gd name="connsiteX6" fmla="*/ 1096545 w 7527297"/>
                <a:gd name="connsiteY6" fmla="*/ 3510572 h 4792270"/>
                <a:gd name="connsiteX7" fmla="*/ 981156 w 7527297"/>
                <a:gd name="connsiteY7" fmla="*/ 3396272 h 4792270"/>
                <a:gd name="connsiteX8" fmla="*/ 1036236 w 7527297"/>
                <a:gd name="connsiteY8" fmla="*/ 2903722 h 4792270"/>
                <a:gd name="connsiteX9" fmla="*/ 208 w 7527297"/>
                <a:gd name="connsiteY9" fmla="*/ 2490644 h 4792270"/>
                <a:gd name="connsiteX10" fmla="*/ 1300804 w 7527297"/>
                <a:gd name="connsiteY10" fmla="*/ 1016036 h 4792270"/>
                <a:gd name="connsiteX11" fmla="*/ 3484093 w 7527297"/>
                <a:gd name="connsiteY11" fmla="*/ 575337 h 4792270"/>
                <a:gd name="connsiteX12" fmla="*/ 5852883 w 7527297"/>
                <a:gd name="connsiteY12" fmla="*/ 753010 h 4792270"/>
                <a:gd name="connsiteX13" fmla="*/ 7526967 w 7527297"/>
                <a:gd name="connsiteY13" fmla="*/ 3003102 h 4792270"/>
                <a:gd name="connsiteX14" fmla="*/ 5724517 w 7527297"/>
                <a:gd name="connsiteY14" fmla="*/ 4746658 h 4792270"/>
                <a:gd name="connsiteX15" fmla="*/ 2718145 w 7527297"/>
                <a:gd name="connsiteY15" fmla="*/ 4214407 h 4792270"/>
                <a:gd name="connsiteX16" fmla="*/ 1887382 w 7527297"/>
                <a:gd name="connsiteY16" fmla="*/ 2869232 h 4792270"/>
                <a:gd name="connsiteX17" fmla="*/ 6111439 w 7527297"/>
                <a:gd name="connsiteY17" fmla="*/ 0 h 4792270"/>
                <a:gd name="connsiteX0" fmla="*/ 889325 w 7527297"/>
                <a:gd name="connsiteY0" fmla="*/ 3080727 h 4807208"/>
                <a:gd name="connsiteX1" fmla="*/ 1688075 w 7527297"/>
                <a:gd name="connsiteY1" fmla="*/ 3902348 h 4807208"/>
                <a:gd name="connsiteX2" fmla="*/ 1355449 w 7527297"/>
                <a:gd name="connsiteY2" fmla="*/ 4470692 h 4807208"/>
                <a:gd name="connsiteX3" fmla="*/ 705532 w 7527297"/>
                <a:gd name="connsiteY3" fmla="*/ 4083348 h 4807208"/>
                <a:gd name="connsiteX4" fmla="*/ 704048 w 7527297"/>
                <a:gd name="connsiteY4" fmla="*/ 3205866 h 4807208"/>
                <a:gd name="connsiteX5" fmla="*/ 1164036 w 7527297"/>
                <a:gd name="connsiteY5" fmla="*/ 3364703 h 4807208"/>
                <a:gd name="connsiteX6" fmla="*/ 1096545 w 7527297"/>
                <a:gd name="connsiteY6" fmla="*/ 3510572 h 4807208"/>
                <a:gd name="connsiteX7" fmla="*/ 981156 w 7527297"/>
                <a:gd name="connsiteY7" fmla="*/ 3396272 h 4807208"/>
                <a:gd name="connsiteX8" fmla="*/ 1036236 w 7527297"/>
                <a:gd name="connsiteY8" fmla="*/ 2903722 h 4807208"/>
                <a:gd name="connsiteX9" fmla="*/ 208 w 7527297"/>
                <a:gd name="connsiteY9" fmla="*/ 2490644 h 4807208"/>
                <a:gd name="connsiteX10" fmla="*/ 1300804 w 7527297"/>
                <a:gd name="connsiteY10" fmla="*/ 1016036 h 4807208"/>
                <a:gd name="connsiteX11" fmla="*/ 3484093 w 7527297"/>
                <a:gd name="connsiteY11" fmla="*/ 575337 h 4807208"/>
                <a:gd name="connsiteX12" fmla="*/ 5852883 w 7527297"/>
                <a:gd name="connsiteY12" fmla="*/ 753010 h 4807208"/>
                <a:gd name="connsiteX13" fmla="*/ 7526967 w 7527297"/>
                <a:gd name="connsiteY13" fmla="*/ 3003102 h 4807208"/>
                <a:gd name="connsiteX14" fmla="*/ 5724517 w 7527297"/>
                <a:gd name="connsiteY14" fmla="*/ 4746658 h 4807208"/>
                <a:gd name="connsiteX15" fmla="*/ 2718145 w 7527297"/>
                <a:gd name="connsiteY15" fmla="*/ 4214407 h 4807208"/>
                <a:gd name="connsiteX16" fmla="*/ 1887382 w 7527297"/>
                <a:gd name="connsiteY16" fmla="*/ 2869232 h 4807208"/>
                <a:gd name="connsiteX17" fmla="*/ 6111439 w 7527297"/>
                <a:gd name="connsiteY17" fmla="*/ 0 h 4807208"/>
                <a:gd name="connsiteX0" fmla="*/ 889325 w 7527297"/>
                <a:gd name="connsiteY0" fmla="*/ 3080727 h 4813949"/>
                <a:gd name="connsiteX1" fmla="*/ 1688075 w 7527297"/>
                <a:gd name="connsiteY1" fmla="*/ 3902348 h 4813949"/>
                <a:gd name="connsiteX2" fmla="*/ 1355449 w 7527297"/>
                <a:gd name="connsiteY2" fmla="*/ 4470692 h 4813949"/>
                <a:gd name="connsiteX3" fmla="*/ 705532 w 7527297"/>
                <a:gd name="connsiteY3" fmla="*/ 4083348 h 4813949"/>
                <a:gd name="connsiteX4" fmla="*/ 704048 w 7527297"/>
                <a:gd name="connsiteY4" fmla="*/ 3205866 h 4813949"/>
                <a:gd name="connsiteX5" fmla="*/ 1164036 w 7527297"/>
                <a:gd name="connsiteY5" fmla="*/ 3364703 h 4813949"/>
                <a:gd name="connsiteX6" fmla="*/ 1096545 w 7527297"/>
                <a:gd name="connsiteY6" fmla="*/ 3510572 h 4813949"/>
                <a:gd name="connsiteX7" fmla="*/ 981156 w 7527297"/>
                <a:gd name="connsiteY7" fmla="*/ 3396272 h 4813949"/>
                <a:gd name="connsiteX8" fmla="*/ 1036236 w 7527297"/>
                <a:gd name="connsiteY8" fmla="*/ 2903722 h 4813949"/>
                <a:gd name="connsiteX9" fmla="*/ 208 w 7527297"/>
                <a:gd name="connsiteY9" fmla="*/ 2490644 h 4813949"/>
                <a:gd name="connsiteX10" fmla="*/ 1300804 w 7527297"/>
                <a:gd name="connsiteY10" fmla="*/ 1016036 h 4813949"/>
                <a:gd name="connsiteX11" fmla="*/ 3484093 w 7527297"/>
                <a:gd name="connsiteY11" fmla="*/ 575337 h 4813949"/>
                <a:gd name="connsiteX12" fmla="*/ 5852883 w 7527297"/>
                <a:gd name="connsiteY12" fmla="*/ 753010 h 4813949"/>
                <a:gd name="connsiteX13" fmla="*/ 7526967 w 7527297"/>
                <a:gd name="connsiteY13" fmla="*/ 3003102 h 4813949"/>
                <a:gd name="connsiteX14" fmla="*/ 5724517 w 7527297"/>
                <a:gd name="connsiteY14" fmla="*/ 4746658 h 4813949"/>
                <a:gd name="connsiteX15" fmla="*/ 2718145 w 7527297"/>
                <a:gd name="connsiteY15" fmla="*/ 4214407 h 4813949"/>
                <a:gd name="connsiteX16" fmla="*/ 1887382 w 7527297"/>
                <a:gd name="connsiteY16" fmla="*/ 2869232 h 4813949"/>
                <a:gd name="connsiteX17" fmla="*/ 6111439 w 7527297"/>
                <a:gd name="connsiteY17" fmla="*/ 0 h 4813949"/>
                <a:gd name="connsiteX0" fmla="*/ 889325 w 7527297"/>
                <a:gd name="connsiteY0" fmla="*/ 3080727 h 4818717"/>
                <a:gd name="connsiteX1" fmla="*/ 1688075 w 7527297"/>
                <a:gd name="connsiteY1" fmla="*/ 3902348 h 4818717"/>
                <a:gd name="connsiteX2" fmla="*/ 1355449 w 7527297"/>
                <a:gd name="connsiteY2" fmla="*/ 4470692 h 4818717"/>
                <a:gd name="connsiteX3" fmla="*/ 705532 w 7527297"/>
                <a:gd name="connsiteY3" fmla="*/ 4083348 h 4818717"/>
                <a:gd name="connsiteX4" fmla="*/ 704048 w 7527297"/>
                <a:gd name="connsiteY4" fmla="*/ 3205866 h 4818717"/>
                <a:gd name="connsiteX5" fmla="*/ 1164036 w 7527297"/>
                <a:gd name="connsiteY5" fmla="*/ 3364703 h 4818717"/>
                <a:gd name="connsiteX6" fmla="*/ 1096545 w 7527297"/>
                <a:gd name="connsiteY6" fmla="*/ 3510572 h 4818717"/>
                <a:gd name="connsiteX7" fmla="*/ 981156 w 7527297"/>
                <a:gd name="connsiteY7" fmla="*/ 3396272 h 4818717"/>
                <a:gd name="connsiteX8" fmla="*/ 1036236 w 7527297"/>
                <a:gd name="connsiteY8" fmla="*/ 2903722 h 4818717"/>
                <a:gd name="connsiteX9" fmla="*/ 208 w 7527297"/>
                <a:gd name="connsiteY9" fmla="*/ 2490644 h 4818717"/>
                <a:gd name="connsiteX10" fmla="*/ 1300804 w 7527297"/>
                <a:gd name="connsiteY10" fmla="*/ 1016036 h 4818717"/>
                <a:gd name="connsiteX11" fmla="*/ 3484093 w 7527297"/>
                <a:gd name="connsiteY11" fmla="*/ 575337 h 4818717"/>
                <a:gd name="connsiteX12" fmla="*/ 5852883 w 7527297"/>
                <a:gd name="connsiteY12" fmla="*/ 753010 h 4818717"/>
                <a:gd name="connsiteX13" fmla="*/ 7526967 w 7527297"/>
                <a:gd name="connsiteY13" fmla="*/ 3003102 h 4818717"/>
                <a:gd name="connsiteX14" fmla="*/ 5724517 w 7527297"/>
                <a:gd name="connsiteY14" fmla="*/ 4746658 h 4818717"/>
                <a:gd name="connsiteX15" fmla="*/ 2718145 w 7527297"/>
                <a:gd name="connsiteY15" fmla="*/ 4214407 h 4818717"/>
                <a:gd name="connsiteX16" fmla="*/ 1887382 w 7527297"/>
                <a:gd name="connsiteY16" fmla="*/ 2869232 h 4818717"/>
                <a:gd name="connsiteX17" fmla="*/ 6111439 w 7527297"/>
                <a:gd name="connsiteY17" fmla="*/ 0 h 4818717"/>
                <a:gd name="connsiteX0" fmla="*/ 889325 w 7527297"/>
                <a:gd name="connsiteY0" fmla="*/ 3080727 h 4798670"/>
                <a:gd name="connsiteX1" fmla="*/ 1688075 w 7527297"/>
                <a:gd name="connsiteY1" fmla="*/ 3902348 h 4798670"/>
                <a:gd name="connsiteX2" fmla="*/ 1355449 w 7527297"/>
                <a:gd name="connsiteY2" fmla="*/ 4470692 h 4798670"/>
                <a:gd name="connsiteX3" fmla="*/ 705532 w 7527297"/>
                <a:gd name="connsiteY3" fmla="*/ 4083348 h 4798670"/>
                <a:gd name="connsiteX4" fmla="*/ 704048 w 7527297"/>
                <a:gd name="connsiteY4" fmla="*/ 3205866 h 4798670"/>
                <a:gd name="connsiteX5" fmla="*/ 1164036 w 7527297"/>
                <a:gd name="connsiteY5" fmla="*/ 3364703 h 4798670"/>
                <a:gd name="connsiteX6" fmla="*/ 1096545 w 7527297"/>
                <a:gd name="connsiteY6" fmla="*/ 3510572 h 4798670"/>
                <a:gd name="connsiteX7" fmla="*/ 981156 w 7527297"/>
                <a:gd name="connsiteY7" fmla="*/ 3396272 h 4798670"/>
                <a:gd name="connsiteX8" fmla="*/ 1036236 w 7527297"/>
                <a:gd name="connsiteY8" fmla="*/ 2903722 h 4798670"/>
                <a:gd name="connsiteX9" fmla="*/ 208 w 7527297"/>
                <a:gd name="connsiteY9" fmla="*/ 2490644 h 4798670"/>
                <a:gd name="connsiteX10" fmla="*/ 1300804 w 7527297"/>
                <a:gd name="connsiteY10" fmla="*/ 1016036 h 4798670"/>
                <a:gd name="connsiteX11" fmla="*/ 3484093 w 7527297"/>
                <a:gd name="connsiteY11" fmla="*/ 575337 h 4798670"/>
                <a:gd name="connsiteX12" fmla="*/ 5852883 w 7527297"/>
                <a:gd name="connsiteY12" fmla="*/ 753010 h 4798670"/>
                <a:gd name="connsiteX13" fmla="*/ 7526967 w 7527297"/>
                <a:gd name="connsiteY13" fmla="*/ 3003102 h 4798670"/>
                <a:gd name="connsiteX14" fmla="*/ 5724517 w 7527297"/>
                <a:gd name="connsiteY14" fmla="*/ 4746658 h 4798670"/>
                <a:gd name="connsiteX15" fmla="*/ 2718145 w 7527297"/>
                <a:gd name="connsiteY15" fmla="*/ 4214407 h 4798670"/>
                <a:gd name="connsiteX16" fmla="*/ 1999726 w 7527297"/>
                <a:gd name="connsiteY16" fmla="*/ 2408742 h 4798670"/>
                <a:gd name="connsiteX17" fmla="*/ 6111439 w 7527297"/>
                <a:gd name="connsiteY17" fmla="*/ 0 h 4798670"/>
                <a:gd name="connsiteX0" fmla="*/ 889325 w 7527297"/>
                <a:gd name="connsiteY0" fmla="*/ 3080727 h 4798670"/>
                <a:gd name="connsiteX1" fmla="*/ 1688075 w 7527297"/>
                <a:gd name="connsiteY1" fmla="*/ 3902348 h 4798670"/>
                <a:gd name="connsiteX2" fmla="*/ 1355449 w 7527297"/>
                <a:gd name="connsiteY2" fmla="*/ 4470692 h 4798670"/>
                <a:gd name="connsiteX3" fmla="*/ 705532 w 7527297"/>
                <a:gd name="connsiteY3" fmla="*/ 4083348 h 4798670"/>
                <a:gd name="connsiteX4" fmla="*/ 704048 w 7527297"/>
                <a:gd name="connsiteY4" fmla="*/ 3205866 h 4798670"/>
                <a:gd name="connsiteX5" fmla="*/ 1164036 w 7527297"/>
                <a:gd name="connsiteY5" fmla="*/ 3364703 h 4798670"/>
                <a:gd name="connsiteX6" fmla="*/ 1096545 w 7527297"/>
                <a:gd name="connsiteY6" fmla="*/ 3510572 h 4798670"/>
                <a:gd name="connsiteX7" fmla="*/ 981156 w 7527297"/>
                <a:gd name="connsiteY7" fmla="*/ 3396272 h 4798670"/>
                <a:gd name="connsiteX8" fmla="*/ 1036236 w 7527297"/>
                <a:gd name="connsiteY8" fmla="*/ 2903722 h 4798670"/>
                <a:gd name="connsiteX9" fmla="*/ 208 w 7527297"/>
                <a:gd name="connsiteY9" fmla="*/ 2490644 h 4798670"/>
                <a:gd name="connsiteX10" fmla="*/ 1300804 w 7527297"/>
                <a:gd name="connsiteY10" fmla="*/ 1016036 h 4798670"/>
                <a:gd name="connsiteX11" fmla="*/ 3484093 w 7527297"/>
                <a:gd name="connsiteY11" fmla="*/ 575337 h 4798670"/>
                <a:gd name="connsiteX12" fmla="*/ 5852883 w 7527297"/>
                <a:gd name="connsiteY12" fmla="*/ 753010 h 4798670"/>
                <a:gd name="connsiteX13" fmla="*/ 7526967 w 7527297"/>
                <a:gd name="connsiteY13" fmla="*/ 3003102 h 4798670"/>
                <a:gd name="connsiteX14" fmla="*/ 5724517 w 7527297"/>
                <a:gd name="connsiteY14" fmla="*/ 4746658 h 4798670"/>
                <a:gd name="connsiteX15" fmla="*/ 2718145 w 7527297"/>
                <a:gd name="connsiteY15" fmla="*/ 4214407 h 4798670"/>
                <a:gd name="connsiteX16" fmla="*/ 1999726 w 7527297"/>
                <a:gd name="connsiteY16" fmla="*/ 2408742 h 4798670"/>
                <a:gd name="connsiteX17" fmla="*/ 6111439 w 7527297"/>
                <a:gd name="connsiteY17" fmla="*/ 0 h 4798670"/>
                <a:gd name="connsiteX0" fmla="*/ 889325 w 7527297"/>
                <a:gd name="connsiteY0" fmla="*/ 3080727 h 4798670"/>
                <a:gd name="connsiteX1" fmla="*/ 1688075 w 7527297"/>
                <a:gd name="connsiteY1" fmla="*/ 3902348 h 4798670"/>
                <a:gd name="connsiteX2" fmla="*/ 1355449 w 7527297"/>
                <a:gd name="connsiteY2" fmla="*/ 4470692 h 4798670"/>
                <a:gd name="connsiteX3" fmla="*/ 705532 w 7527297"/>
                <a:gd name="connsiteY3" fmla="*/ 4083348 h 4798670"/>
                <a:gd name="connsiteX4" fmla="*/ 704048 w 7527297"/>
                <a:gd name="connsiteY4" fmla="*/ 3205866 h 4798670"/>
                <a:gd name="connsiteX5" fmla="*/ 1164036 w 7527297"/>
                <a:gd name="connsiteY5" fmla="*/ 3364703 h 4798670"/>
                <a:gd name="connsiteX6" fmla="*/ 1096545 w 7527297"/>
                <a:gd name="connsiteY6" fmla="*/ 3510572 h 4798670"/>
                <a:gd name="connsiteX7" fmla="*/ 981156 w 7527297"/>
                <a:gd name="connsiteY7" fmla="*/ 3396272 h 4798670"/>
                <a:gd name="connsiteX8" fmla="*/ 1036236 w 7527297"/>
                <a:gd name="connsiteY8" fmla="*/ 2903722 h 4798670"/>
                <a:gd name="connsiteX9" fmla="*/ 208 w 7527297"/>
                <a:gd name="connsiteY9" fmla="*/ 2490644 h 4798670"/>
                <a:gd name="connsiteX10" fmla="*/ 1300804 w 7527297"/>
                <a:gd name="connsiteY10" fmla="*/ 1016036 h 4798670"/>
                <a:gd name="connsiteX11" fmla="*/ 3484093 w 7527297"/>
                <a:gd name="connsiteY11" fmla="*/ 575337 h 4798670"/>
                <a:gd name="connsiteX12" fmla="*/ 5852883 w 7527297"/>
                <a:gd name="connsiteY12" fmla="*/ 753010 h 4798670"/>
                <a:gd name="connsiteX13" fmla="*/ 7526967 w 7527297"/>
                <a:gd name="connsiteY13" fmla="*/ 3003102 h 4798670"/>
                <a:gd name="connsiteX14" fmla="*/ 5724517 w 7527297"/>
                <a:gd name="connsiteY14" fmla="*/ 4746658 h 4798670"/>
                <a:gd name="connsiteX15" fmla="*/ 2718145 w 7527297"/>
                <a:gd name="connsiteY15" fmla="*/ 4214407 h 4798670"/>
                <a:gd name="connsiteX16" fmla="*/ 1917340 w 7527297"/>
                <a:gd name="connsiteY16" fmla="*/ 2408742 h 4798670"/>
                <a:gd name="connsiteX17" fmla="*/ 6111439 w 7527297"/>
                <a:gd name="connsiteY17" fmla="*/ 0 h 4798670"/>
                <a:gd name="connsiteX0" fmla="*/ 889325 w 7527297"/>
                <a:gd name="connsiteY0" fmla="*/ 3080727 h 4827038"/>
                <a:gd name="connsiteX1" fmla="*/ 1688075 w 7527297"/>
                <a:gd name="connsiteY1" fmla="*/ 3902348 h 4827038"/>
                <a:gd name="connsiteX2" fmla="*/ 1355449 w 7527297"/>
                <a:gd name="connsiteY2" fmla="*/ 4470692 h 4827038"/>
                <a:gd name="connsiteX3" fmla="*/ 705532 w 7527297"/>
                <a:gd name="connsiteY3" fmla="*/ 4083348 h 4827038"/>
                <a:gd name="connsiteX4" fmla="*/ 704048 w 7527297"/>
                <a:gd name="connsiteY4" fmla="*/ 3205866 h 4827038"/>
                <a:gd name="connsiteX5" fmla="*/ 1164036 w 7527297"/>
                <a:gd name="connsiteY5" fmla="*/ 3364703 h 4827038"/>
                <a:gd name="connsiteX6" fmla="*/ 1096545 w 7527297"/>
                <a:gd name="connsiteY6" fmla="*/ 3510572 h 4827038"/>
                <a:gd name="connsiteX7" fmla="*/ 981156 w 7527297"/>
                <a:gd name="connsiteY7" fmla="*/ 3396272 h 4827038"/>
                <a:gd name="connsiteX8" fmla="*/ 1036236 w 7527297"/>
                <a:gd name="connsiteY8" fmla="*/ 2903722 h 4827038"/>
                <a:gd name="connsiteX9" fmla="*/ 208 w 7527297"/>
                <a:gd name="connsiteY9" fmla="*/ 2490644 h 4827038"/>
                <a:gd name="connsiteX10" fmla="*/ 1300804 w 7527297"/>
                <a:gd name="connsiteY10" fmla="*/ 1016036 h 4827038"/>
                <a:gd name="connsiteX11" fmla="*/ 3484093 w 7527297"/>
                <a:gd name="connsiteY11" fmla="*/ 575337 h 4827038"/>
                <a:gd name="connsiteX12" fmla="*/ 5852883 w 7527297"/>
                <a:gd name="connsiteY12" fmla="*/ 753010 h 4827038"/>
                <a:gd name="connsiteX13" fmla="*/ 7526967 w 7527297"/>
                <a:gd name="connsiteY13" fmla="*/ 3003102 h 4827038"/>
                <a:gd name="connsiteX14" fmla="*/ 5724517 w 7527297"/>
                <a:gd name="connsiteY14" fmla="*/ 4746658 h 4827038"/>
                <a:gd name="connsiteX15" fmla="*/ 2718145 w 7527297"/>
                <a:gd name="connsiteY15" fmla="*/ 4214407 h 4827038"/>
                <a:gd name="connsiteX16" fmla="*/ 1917340 w 7527297"/>
                <a:gd name="connsiteY16" fmla="*/ 2408742 h 4827038"/>
                <a:gd name="connsiteX17" fmla="*/ 6111439 w 7527297"/>
                <a:gd name="connsiteY17" fmla="*/ 0 h 4827038"/>
                <a:gd name="connsiteX0" fmla="*/ 889325 w 7512322"/>
                <a:gd name="connsiteY0" fmla="*/ 3080727 h 4842130"/>
                <a:gd name="connsiteX1" fmla="*/ 1688075 w 7512322"/>
                <a:gd name="connsiteY1" fmla="*/ 3902348 h 4842130"/>
                <a:gd name="connsiteX2" fmla="*/ 1355449 w 7512322"/>
                <a:gd name="connsiteY2" fmla="*/ 4470692 h 4842130"/>
                <a:gd name="connsiteX3" fmla="*/ 705532 w 7512322"/>
                <a:gd name="connsiteY3" fmla="*/ 4083348 h 4842130"/>
                <a:gd name="connsiteX4" fmla="*/ 704048 w 7512322"/>
                <a:gd name="connsiteY4" fmla="*/ 3205866 h 4842130"/>
                <a:gd name="connsiteX5" fmla="*/ 1164036 w 7512322"/>
                <a:gd name="connsiteY5" fmla="*/ 3364703 h 4842130"/>
                <a:gd name="connsiteX6" fmla="*/ 1096545 w 7512322"/>
                <a:gd name="connsiteY6" fmla="*/ 3510572 h 4842130"/>
                <a:gd name="connsiteX7" fmla="*/ 981156 w 7512322"/>
                <a:gd name="connsiteY7" fmla="*/ 3396272 h 4842130"/>
                <a:gd name="connsiteX8" fmla="*/ 1036236 w 7512322"/>
                <a:gd name="connsiteY8" fmla="*/ 2903722 h 4842130"/>
                <a:gd name="connsiteX9" fmla="*/ 208 w 7512322"/>
                <a:gd name="connsiteY9" fmla="*/ 2490644 h 4842130"/>
                <a:gd name="connsiteX10" fmla="*/ 1300804 w 7512322"/>
                <a:gd name="connsiteY10" fmla="*/ 1016036 h 4842130"/>
                <a:gd name="connsiteX11" fmla="*/ 3484093 w 7512322"/>
                <a:gd name="connsiteY11" fmla="*/ 575337 h 4842130"/>
                <a:gd name="connsiteX12" fmla="*/ 5852883 w 7512322"/>
                <a:gd name="connsiteY12" fmla="*/ 753010 h 4842130"/>
                <a:gd name="connsiteX13" fmla="*/ 7511988 w 7512322"/>
                <a:gd name="connsiteY13" fmla="*/ 2463671 h 4842130"/>
                <a:gd name="connsiteX14" fmla="*/ 5724517 w 7512322"/>
                <a:gd name="connsiteY14" fmla="*/ 4746658 h 4842130"/>
                <a:gd name="connsiteX15" fmla="*/ 2718145 w 7512322"/>
                <a:gd name="connsiteY15" fmla="*/ 4214407 h 4842130"/>
                <a:gd name="connsiteX16" fmla="*/ 1917340 w 7512322"/>
                <a:gd name="connsiteY16" fmla="*/ 2408742 h 4842130"/>
                <a:gd name="connsiteX17" fmla="*/ 6111439 w 7512322"/>
                <a:gd name="connsiteY17" fmla="*/ 0 h 4842130"/>
                <a:gd name="connsiteX0" fmla="*/ 889325 w 7515153"/>
                <a:gd name="connsiteY0" fmla="*/ 3080727 h 4842130"/>
                <a:gd name="connsiteX1" fmla="*/ 1688075 w 7515153"/>
                <a:gd name="connsiteY1" fmla="*/ 3902348 h 4842130"/>
                <a:gd name="connsiteX2" fmla="*/ 1355449 w 7515153"/>
                <a:gd name="connsiteY2" fmla="*/ 4470692 h 4842130"/>
                <a:gd name="connsiteX3" fmla="*/ 705532 w 7515153"/>
                <a:gd name="connsiteY3" fmla="*/ 4083348 h 4842130"/>
                <a:gd name="connsiteX4" fmla="*/ 704048 w 7515153"/>
                <a:gd name="connsiteY4" fmla="*/ 3205866 h 4842130"/>
                <a:gd name="connsiteX5" fmla="*/ 1164036 w 7515153"/>
                <a:gd name="connsiteY5" fmla="*/ 3364703 h 4842130"/>
                <a:gd name="connsiteX6" fmla="*/ 1096545 w 7515153"/>
                <a:gd name="connsiteY6" fmla="*/ 3510572 h 4842130"/>
                <a:gd name="connsiteX7" fmla="*/ 981156 w 7515153"/>
                <a:gd name="connsiteY7" fmla="*/ 3396272 h 4842130"/>
                <a:gd name="connsiteX8" fmla="*/ 1036236 w 7515153"/>
                <a:gd name="connsiteY8" fmla="*/ 2903722 h 4842130"/>
                <a:gd name="connsiteX9" fmla="*/ 208 w 7515153"/>
                <a:gd name="connsiteY9" fmla="*/ 2490644 h 4842130"/>
                <a:gd name="connsiteX10" fmla="*/ 1300804 w 7515153"/>
                <a:gd name="connsiteY10" fmla="*/ 1016036 h 4842130"/>
                <a:gd name="connsiteX11" fmla="*/ 3484093 w 7515153"/>
                <a:gd name="connsiteY11" fmla="*/ 575337 h 4842130"/>
                <a:gd name="connsiteX12" fmla="*/ 5852883 w 7515153"/>
                <a:gd name="connsiteY12" fmla="*/ 753010 h 4842130"/>
                <a:gd name="connsiteX13" fmla="*/ 7511988 w 7515153"/>
                <a:gd name="connsiteY13" fmla="*/ 2463671 h 4842130"/>
                <a:gd name="connsiteX14" fmla="*/ 5724517 w 7515153"/>
                <a:gd name="connsiteY14" fmla="*/ 4746658 h 4842130"/>
                <a:gd name="connsiteX15" fmla="*/ 2718145 w 7515153"/>
                <a:gd name="connsiteY15" fmla="*/ 4214407 h 4842130"/>
                <a:gd name="connsiteX16" fmla="*/ 1917340 w 7515153"/>
                <a:gd name="connsiteY16" fmla="*/ 2408742 h 4842130"/>
                <a:gd name="connsiteX17" fmla="*/ 6111439 w 7515153"/>
                <a:gd name="connsiteY17" fmla="*/ 0 h 4842130"/>
                <a:gd name="connsiteX0" fmla="*/ 889325 w 7520087"/>
                <a:gd name="connsiteY0" fmla="*/ 3080727 h 4842130"/>
                <a:gd name="connsiteX1" fmla="*/ 1688075 w 7520087"/>
                <a:gd name="connsiteY1" fmla="*/ 3902348 h 4842130"/>
                <a:gd name="connsiteX2" fmla="*/ 1355449 w 7520087"/>
                <a:gd name="connsiteY2" fmla="*/ 4470692 h 4842130"/>
                <a:gd name="connsiteX3" fmla="*/ 705532 w 7520087"/>
                <a:gd name="connsiteY3" fmla="*/ 4083348 h 4842130"/>
                <a:gd name="connsiteX4" fmla="*/ 704048 w 7520087"/>
                <a:gd name="connsiteY4" fmla="*/ 3205866 h 4842130"/>
                <a:gd name="connsiteX5" fmla="*/ 1164036 w 7520087"/>
                <a:gd name="connsiteY5" fmla="*/ 3364703 h 4842130"/>
                <a:gd name="connsiteX6" fmla="*/ 1096545 w 7520087"/>
                <a:gd name="connsiteY6" fmla="*/ 3510572 h 4842130"/>
                <a:gd name="connsiteX7" fmla="*/ 981156 w 7520087"/>
                <a:gd name="connsiteY7" fmla="*/ 3396272 h 4842130"/>
                <a:gd name="connsiteX8" fmla="*/ 1036236 w 7520087"/>
                <a:gd name="connsiteY8" fmla="*/ 2903722 h 4842130"/>
                <a:gd name="connsiteX9" fmla="*/ 208 w 7520087"/>
                <a:gd name="connsiteY9" fmla="*/ 2490644 h 4842130"/>
                <a:gd name="connsiteX10" fmla="*/ 1300804 w 7520087"/>
                <a:gd name="connsiteY10" fmla="*/ 1016036 h 4842130"/>
                <a:gd name="connsiteX11" fmla="*/ 3484093 w 7520087"/>
                <a:gd name="connsiteY11" fmla="*/ 575337 h 4842130"/>
                <a:gd name="connsiteX12" fmla="*/ 5852883 w 7520087"/>
                <a:gd name="connsiteY12" fmla="*/ 753010 h 4842130"/>
                <a:gd name="connsiteX13" fmla="*/ 7511988 w 7520087"/>
                <a:gd name="connsiteY13" fmla="*/ 2463671 h 4842130"/>
                <a:gd name="connsiteX14" fmla="*/ 5724517 w 7520087"/>
                <a:gd name="connsiteY14" fmla="*/ 4746658 h 4842130"/>
                <a:gd name="connsiteX15" fmla="*/ 2718145 w 7520087"/>
                <a:gd name="connsiteY15" fmla="*/ 4214407 h 4842130"/>
                <a:gd name="connsiteX16" fmla="*/ 1917340 w 7520087"/>
                <a:gd name="connsiteY16" fmla="*/ 2408742 h 4842130"/>
                <a:gd name="connsiteX17" fmla="*/ 6111439 w 7520087"/>
                <a:gd name="connsiteY17" fmla="*/ 0 h 4842130"/>
                <a:gd name="connsiteX0" fmla="*/ 889325 w 7525563"/>
                <a:gd name="connsiteY0" fmla="*/ 3080727 h 4842130"/>
                <a:gd name="connsiteX1" fmla="*/ 1688075 w 7525563"/>
                <a:gd name="connsiteY1" fmla="*/ 3902348 h 4842130"/>
                <a:gd name="connsiteX2" fmla="*/ 1355449 w 7525563"/>
                <a:gd name="connsiteY2" fmla="*/ 4470692 h 4842130"/>
                <a:gd name="connsiteX3" fmla="*/ 705532 w 7525563"/>
                <a:gd name="connsiteY3" fmla="*/ 4083348 h 4842130"/>
                <a:gd name="connsiteX4" fmla="*/ 704048 w 7525563"/>
                <a:gd name="connsiteY4" fmla="*/ 3205866 h 4842130"/>
                <a:gd name="connsiteX5" fmla="*/ 1164036 w 7525563"/>
                <a:gd name="connsiteY5" fmla="*/ 3364703 h 4842130"/>
                <a:gd name="connsiteX6" fmla="*/ 1096545 w 7525563"/>
                <a:gd name="connsiteY6" fmla="*/ 3510572 h 4842130"/>
                <a:gd name="connsiteX7" fmla="*/ 981156 w 7525563"/>
                <a:gd name="connsiteY7" fmla="*/ 3396272 h 4842130"/>
                <a:gd name="connsiteX8" fmla="*/ 1036236 w 7525563"/>
                <a:gd name="connsiteY8" fmla="*/ 2903722 h 4842130"/>
                <a:gd name="connsiteX9" fmla="*/ 208 w 7525563"/>
                <a:gd name="connsiteY9" fmla="*/ 2490644 h 4842130"/>
                <a:gd name="connsiteX10" fmla="*/ 1300804 w 7525563"/>
                <a:gd name="connsiteY10" fmla="*/ 1016036 h 4842130"/>
                <a:gd name="connsiteX11" fmla="*/ 3484093 w 7525563"/>
                <a:gd name="connsiteY11" fmla="*/ 575337 h 4842130"/>
                <a:gd name="connsiteX12" fmla="*/ 5852883 w 7525563"/>
                <a:gd name="connsiteY12" fmla="*/ 753010 h 4842130"/>
                <a:gd name="connsiteX13" fmla="*/ 7511988 w 7525563"/>
                <a:gd name="connsiteY13" fmla="*/ 2463671 h 4842130"/>
                <a:gd name="connsiteX14" fmla="*/ 5724517 w 7525563"/>
                <a:gd name="connsiteY14" fmla="*/ 4746658 h 4842130"/>
                <a:gd name="connsiteX15" fmla="*/ 2718145 w 7525563"/>
                <a:gd name="connsiteY15" fmla="*/ 4214407 h 4842130"/>
                <a:gd name="connsiteX16" fmla="*/ 1917340 w 7525563"/>
                <a:gd name="connsiteY16" fmla="*/ 2408742 h 4842130"/>
                <a:gd name="connsiteX17" fmla="*/ 6111439 w 7525563"/>
                <a:gd name="connsiteY17" fmla="*/ 0 h 4842130"/>
                <a:gd name="connsiteX0" fmla="*/ 889325 w 7540411"/>
                <a:gd name="connsiteY0" fmla="*/ 3080727 h 4836330"/>
                <a:gd name="connsiteX1" fmla="*/ 1688075 w 7540411"/>
                <a:gd name="connsiteY1" fmla="*/ 3902348 h 4836330"/>
                <a:gd name="connsiteX2" fmla="*/ 1355449 w 7540411"/>
                <a:gd name="connsiteY2" fmla="*/ 4470692 h 4836330"/>
                <a:gd name="connsiteX3" fmla="*/ 705532 w 7540411"/>
                <a:gd name="connsiteY3" fmla="*/ 4083348 h 4836330"/>
                <a:gd name="connsiteX4" fmla="*/ 704048 w 7540411"/>
                <a:gd name="connsiteY4" fmla="*/ 3205866 h 4836330"/>
                <a:gd name="connsiteX5" fmla="*/ 1164036 w 7540411"/>
                <a:gd name="connsiteY5" fmla="*/ 3364703 h 4836330"/>
                <a:gd name="connsiteX6" fmla="*/ 1096545 w 7540411"/>
                <a:gd name="connsiteY6" fmla="*/ 3510572 h 4836330"/>
                <a:gd name="connsiteX7" fmla="*/ 981156 w 7540411"/>
                <a:gd name="connsiteY7" fmla="*/ 3396272 h 4836330"/>
                <a:gd name="connsiteX8" fmla="*/ 1036236 w 7540411"/>
                <a:gd name="connsiteY8" fmla="*/ 2903722 h 4836330"/>
                <a:gd name="connsiteX9" fmla="*/ 208 w 7540411"/>
                <a:gd name="connsiteY9" fmla="*/ 2490644 h 4836330"/>
                <a:gd name="connsiteX10" fmla="*/ 1300804 w 7540411"/>
                <a:gd name="connsiteY10" fmla="*/ 1016036 h 4836330"/>
                <a:gd name="connsiteX11" fmla="*/ 3484093 w 7540411"/>
                <a:gd name="connsiteY11" fmla="*/ 575337 h 4836330"/>
                <a:gd name="connsiteX12" fmla="*/ 5852883 w 7540411"/>
                <a:gd name="connsiteY12" fmla="*/ 753010 h 4836330"/>
                <a:gd name="connsiteX13" fmla="*/ 7526968 w 7540411"/>
                <a:gd name="connsiteY13" fmla="*/ 2549191 h 4836330"/>
                <a:gd name="connsiteX14" fmla="*/ 5724517 w 7540411"/>
                <a:gd name="connsiteY14" fmla="*/ 4746658 h 4836330"/>
                <a:gd name="connsiteX15" fmla="*/ 2718145 w 7540411"/>
                <a:gd name="connsiteY15" fmla="*/ 4214407 h 4836330"/>
                <a:gd name="connsiteX16" fmla="*/ 1917340 w 7540411"/>
                <a:gd name="connsiteY16" fmla="*/ 2408742 h 4836330"/>
                <a:gd name="connsiteX17" fmla="*/ 6111439 w 7540411"/>
                <a:gd name="connsiteY17" fmla="*/ 0 h 4836330"/>
                <a:gd name="connsiteX0" fmla="*/ 889325 w 7549723"/>
                <a:gd name="connsiteY0" fmla="*/ 3080727 h 4836330"/>
                <a:gd name="connsiteX1" fmla="*/ 1688075 w 7549723"/>
                <a:gd name="connsiteY1" fmla="*/ 3902348 h 4836330"/>
                <a:gd name="connsiteX2" fmla="*/ 1355449 w 7549723"/>
                <a:gd name="connsiteY2" fmla="*/ 4470692 h 4836330"/>
                <a:gd name="connsiteX3" fmla="*/ 705532 w 7549723"/>
                <a:gd name="connsiteY3" fmla="*/ 4083348 h 4836330"/>
                <a:gd name="connsiteX4" fmla="*/ 704048 w 7549723"/>
                <a:gd name="connsiteY4" fmla="*/ 3205866 h 4836330"/>
                <a:gd name="connsiteX5" fmla="*/ 1164036 w 7549723"/>
                <a:gd name="connsiteY5" fmla="*/ 3364703 h 4836330"/>
                <a:gd name="connsiteX6" fmla="*/ 1096545 w 7549723"/>
                <a:gd name="connsiteY6" fmla="*/ 3510572 h 4836330"/>
                <a:gd name="connsiteX7" fmla="*/ 981156 w 7549723"/>
                <a:gd name="connsiteY7" fmla="*/ 3396272 h 4836330"/>
                <a:gd name="connsiteX8" fmla="*/ 1036236 w 7549723"/>
                <a:gd name="connsiteY8" fmla="*/ 2903722 h 4836330"/>
                <a:gd name="connsiteX9" fmla="*/ 208 w 7549723"/>
                <a:gd name="connsiteY9" fmla="*/ 2490644 h 4836330"/>
                <a:gd name="connsiteX10" fmla="*/ 1300804 w 7549723"/>
                <a:gd name="connsiteY10" fmla="*/ 1016036 h 4836330"/>
                <a:gd name="connsiteX11" fmla="*/ 3484093 w 7549723"/>
                <a:gd name="connsiteY11" fmla="*/ 575337 h 4836330"/>
                <a:gd name="connsiteX12" fmla="*/ 5852883 w 7549723"/>
                <a:gd name="connsiteY12" fmla="*/ 753010 h 4836330"/>
                <a:gd name="connsiteX13" fmla="*/ 7526968 w 7549723"/>
                <a:gd name="connsiteY13" fmla="*/ 2549191 h 4836330"/>
                <a:gd name="connsiteX14" fmla="*/ 5724517 w 7549723"/>
                <a:gd name="connsiteY14" fmla="*/ 4746658 h 4836330"/>
                <a:gd name="connsiteX15" fmla="*/ 2718145 w 7549723"/>
                <a:gd name="connsiteY15" fmla="*/ 4214407 h 4836330"/>
                <a:gd name="connsiteX16" fmla="*/ 1917340 w 7549723"/>
                <a:gd name="connsiteY16" fmla="*/ 2408742 h 4836330"/>
                <a:gd name="connsiteX17" fmla="*/ 6111439 w 7549723"/>
                <a:gd name="connsiteY17" fmla="*/ 0 h 4836330"/>
                <a:gd name="connsiteX0" fmla="*/ 889325 w 7527340"/>
                <a:gd name="connsiteY0" fmla="*/ 3080727 h 4836330"/>
                <a:gd name="connsiteX1" fmla="*/ 1688075 w 7527340"/>
                <a:gd name="connsiteY1" fmla="*/ 3902348 h 4836330"/>
                <a:gd name="connsiteX2" fmla="*/ 1355449 w 7527340"/>
                <a:gd name="connsiteY2" fmla="*/ 4470692 h 4836330"/>
                <a:gd name="connsiteX3" fmla="*/ 705532 w 7527340"/>
                <a:gd name="connsiteY3" fmla="*/ 4083348 h 4836330"/>
                <a:gd name="connsiteX4" fmla="*/ 704048 w 7527340"/>
                <a:gd name="connsiteY4" fmla="*/ 3205866 h 4836330"/>
                <a:gd name="connsiteX5" fmla="*/ 1164036 w 7527340"/>
                <a:gd name="connsiteY5" fmla="*/ 3364703 h 4836330"/>
                <a:gd name="connsiteX6" fmla="*/ 1096545 w 7527340"/>
                <a:gd name="connsiteY6" fmla="*/ 3510572 h 4836330"/>
                <a:gd name="connsiteX7" fmla="*/ 981156 w 7527340"/>
                <a:gd name="connsiteY7" fmla="*/ 3396272 h 4836330"/>
                <a:gd name="connsiteX8" fmla="*/ 1036236 w 7527340"/>
                <a:gd name="connsiteY8" fmla="*/ 2903722 h 4836330"/>
                <a:gd name="connsiteX9" fmla="*/ 208 w 7527340"/>
                <a:gd name="connsiteY9" fmla="*/ 2490644 h 4836330"/>
                <a:gd name="connsiteX10" fmla="*/ 1300804 w 7527340"/>
                <a:gd name="connsiteY10" fmla="*/ 1016036 h 4836330"/>
                <a:gd name="connsiteX11" fmla="*/ 3484093 w 7527340"/>
                <a:gd name="connsiteY11" fmla="*/ 575337 h 4836330"/>
                <a:gd name="connsiteX12" fmla="*/ 5860373 w 7527340"/>
                <a:gd name="connsiteY12" fmla="*/ 726697 h 4836330"/>
                <a:gd name="connsiteX13" fmla="*/ 7526968 w 7527340"/>
                <a:gd name="connsiteY13" fmla="*/ 2549191 h 4836330"/>
                <a:gd name="connsiteX14" fmla="*/ 5724517 w 7527340"/>
                <a:gd name="connsiteY14" fmla="*/ 4746658 h 4836330"/>
                <a:gd name="connsiteX15" fmla="*/ 2718145 w 7527340"/>
                <a:gd name="connsiteY15" fmla="*/ 4214407 h 4836330"/>
                <a:gd name="connsiteX16" fmla="*/ 1917340 w 7527340"/>
                <a:gd name="connsiteY16" fmla="*/ 2408742 h 4836330"/>
                <a:gd name="connsiteX17" fmla="*/ 6111439 w 7527340"/>
                <a:gd name="connsiteY17" fmla="*/ 0 h 4836330"/>
                <a:gd name="connsiteX0" fmla="*/ 889325 w 7527395"/>
                <a:gd name="connsiteY0" fmla="*/ 3080727 h 4836330"/>
                <a:gd name="connsiteX1" fmla="*/ 1688075 w 7527395"/>
                <a:gd name="connsiteY1" fmla="*/ 3902348 h 4836330"/>
                <a:gd name="connsiteX2" fmla="*/ 1355449 w 7527395"/>
                <a:gd name="connsiteY2" fmla="*/ 4470692 h 4836330"/>
                <a:gd name="connsiteX3" fmla="*/ 705532 w 7527395"/>
                <a:gd name="connsiteY3" fmla="*/ 4083348 h 4836330"/>
                <a:gd name="connsiteX4" fmla="*/ 704048 w 7527395"/>
                <a:gd name="connsiteY4" fmla="*/ 3205866 h 4836330"/>
                <a:gd name="connsiteX5" fmla="*/ 1164036 w 7527395"/>
                <a:gd name="connsiteY5" fmla="*/ 3364703 h 4836330"/>
                <a:gd name="connsiteX6" fmla="*/ 1096545 w 7527395"/>
                <a:gd name="connsiteY6" fmla="*/ 3510572 h 4836330"/>
                <a:gd name="connsiteX7" fmla="*/ 981156 w 7527395"/>
                <a:gd name="connsiteY7" fmla="*/ 3396272 h 4836330"/>
                <a:gd name="connsiteX8" fmla="*/ 1036236 w 7527395"/>
                <a:gd name="connsiteY8" fmla="*/ 2903722 h 4836330"/>
                <a:gd name="connsiteX9" fmla="*/ 208 w 7527395"/>
                <a:gd name="connsiteY9" fmla="*/ 2490644 h 4836330"/>
                <a:gd name="connsiteX10" fmla="*/ 1300804 w 7527395"/>
                <a:gd name="connsiteY10" fmla="*/ 1016036 h 4836330"/>
                <a:gd name="connsiteX11" fmla="*/ 3484093 w 7527395"/>
                <a:gd name="connsiteY11" fmla="*/ 575337 h 4836330"/>
                <a:gd name="connsiteX12" fmla="*/ 5860373 w 7527395"/>
                <a:gd name="connsiteY12" fmla="*/ 726697 h 4836330"/>
                <a:gd name="connsiteX13" fmla="*/ 7526968 w 7527395"/>
                <a:gd name="connsiteY13" fmla="*/ 2549191 h 4836330"/>
                <a:gd name="connsiteX14" fmla="*/ 5724517 w 7527395"/>
                <a:gd name="connsiteY14" fmla="*/ 4746658 h 4836330"/>
                <a:gd name="connsiteX15" fmla="*/ 2718145 w 7527395"/>
                <a:gd name="connsiteY15" fmla="*/ 4214407 h 4836330"/>
                <a:gd name="connsiteX16" fmla="*/ 1917340 w 7527395"/>
                <a:gd name="connsiteY16" fmla="*/ 2408742 h 4836330"/>
                <a:gd name="connsiteX17" fmla="*/ 6111439 w 7527395"/>
                <a:gd name="connsiteY17" fmla="*/ 0 h 4836330"/>
                <a:gd name="connsiteX0" fmla="*/ 889325 w 7529383"/>
                <a:gd name="connsiteY0" fmla="*/ 3080727 h 4836330"/>
                <a:gd name="connsiteX1" fmla="*/ 1688075 w 7529383"/>
                <a:gd name="connsiteY1" fmla="*/ 3902348 h 4836330"/>
                <a:gd name="connsiteX2" fmla="*/ 1355449 w 7529383"/>
                <a:gd name="connsiteY2" fmla="*/ 4470692 h 4836330"/>
                <a:gd name="connsiteX3" fmla="*/ 705532 w 7529383"/>
                <a:gd name="connsiteY3" fmla="*/ 4083348 h 4836330"/>
                <a:gd name="connsiteX4" fmla="*/ 704048 w 7529383"/>
                <a:gd name="connsiteY4" fmla="*/ 3205866 h 4836330"/>
                <a:gd name="connsiteX5" fmla="*/ 1164036 w 7529383"/>
                <a:gd name="connsiteY5" fmla="*/ 3364703 h 4836330"/>
                <a:gd name="connsiteX6" fmla="*/ 1096545 w 7529383"/>
                <a:gd name="connsiteY6" fmla="*/ 3510572 h 4836330"/>
                <a:gd name="connsiteX7" fmla="*/ 981156 w 7529383"/>
                <a:gd name="connsiteY7" fmla="*/ 3396272 h 4836330"/>
                <a:gd name="connsiteX8" fmla="*/ 1036236 w 7529383"/>
                <a:gd name="connsiteY8" fmla="*/ 2903722 h 4836330"/>
                <a:gd name="connsiteX9" fmla="*/ 208 w 7529383"/>
                <a:gd name="connsiteY9" fmla="*/ 2490644 h 4836330"/>
                <a:gd name="connsiteX10" fmla="*/ 1300804 w 7529383"/>
                <a:gd name="connsiteY10" fmla="*/ 1016036 h 4836330"/>
                <a:gd name="connsiteX11" fmla="*/ 3484093 w 7529383"/>
                <a:gd name="connsiteY11" fmla="*/ 575337 h 4836330"/>
                <a:gd name="connsiteX12" fmla="*/ 5860373 w 7529383"/>
                <a:gd name="connsiteY12" fmla="*/ 726697 h 4836330"/>
                <a:gd name="connsiteX13" fmla="*/ 7526968 w 7529383"/>
                <a:gd name="connsiteY13" fmla="*/ 2549191 h 4836330"/>
                <a:gd name="connsiteX14" fmla="*/ 5724517 w 7529383"/>
                <a:gd name="connsiteY14" fmla="*/ 4746658 h 4836330"/>
                <a:gd name="connsiteX15" fmla="*/ 2718145 w 7529383"/>
                <a:gd name="connsiteY15" fmla="*/ 4214407 h 4836330"/>
                <a:gd name="connsiteX16" fmla="*/ 1917340 w 7529383"/>
                <a:gd name="connsiteY16" fmla="*/ 2408742 h 4836330"/>
                <a:gd name="connsiteX17" fmla="*/ 6111439 w 7529383"/>
                <a:gd name="connsiteY17" fmla="*/ 0 h 4836330"/>
                <a:gd name="connsiteX0" fmla="*/ 889325 w 7529753"/>
                <a:gd name="connsiteY0" fmla="*/ 3080727 h 4823088"/>
                <a:gd name="connsiteX1" fmla="*/ 1688075 w 7529753"/>
                <a:gd name="connsiteY1" fmla="*/ 3902348 h 4823088"/>
                <a:gd name="connsiteX2" fmla="*/ 1355449 w 7529753"/>
                <a:gd name="connsiteY2" fmla="*/ 4470692 h 4823088"/>
                <a:gd name="connsiteX3" fmla="*/ 705532 w 7529753"/>
                <a:gd name="connsiteY3" fmla="*/ 4083348 h 4823088"/>
                <a:gd name="connsiteX4" fmla="*/ 704048 w 7529753"/>
                <a:gd name="connsiteY4" fmla="*/ 3205866 h 4823088"/>
                <a:gd name="connsiteX5" fmla="*/ 1164036 w 7529753"/>
                <a:gd name="connsiteY5" fmla="*/ 3364703 h 4823088"/>
                <a:gd name="connsiteX6" fmla="*/ 1096545 w 7529753"/>
                <a:gd name="connsiteY6" fmla="*/ 3510572 h 4823088"/>
                <a:gd name="connsiteX7" fmla="*/ 981156 w 7529753"/>
                <a:gd name="connsiteY7" fmla="*/ 3396272 h 4823088"/>
                <a:gd name="connsiteX8" fmla="*/ 1036236 w 7529753"/>
                <a:gd name="connsiteY8" fmla="*/ 2903722 h 4823088"/>
                <a:gd name="connsiteX9" fmla="*/ 208 w 7529753"/>
                <a:gd name="connsiteY9" fmla="*/ 2490644 h 4823088"/>
                <a:gd name="connsiteX10" fmla="*/ 1300804 w 7529753"/>
                <a:gd name="connsiteY10" fmla="*/ 1016036 h 4823088"/>
                <a:gd name="connsiteX11" fmla="*/ 3484093 w 7529753"/>
                <a:gd name="connsiteY11" fmla="*/ 575337 h 4823088"/>
                <a:gd name="connsiteX12" fmla="*/ 5860373 w 7529753"/>
                <a:gd name="connsiteY12" fmla="*/ 726697 h 4823088"/>
                <a:gd name="connsiteX13" fmla="*/ 7526968 w 7529753"/>
                <a:gd name="connsiteY13" fmla="*/ 2549191 h 4823088"/>
                <a:gd name="connsiteX14" fmla="*/ 5724517 w 7529753"/>
                <a:gd name="connsiteY14" fmla="*/ 4746658 h 4823088"/>
                <a:gd name="connsiteX15" fmla="*/ 2718145 w 7529753"/>
                <a:gd name="connsiteY15" fmla="*/ 4214407 h 4823088"/>
                <a:gd name="connsiteX16" fmla="*/ 1917340 w 7529753"/>
                <a:gd name="connsiteY16" fmla="*/ 2408742 h 4823088"/>
                <a:gd name="connsiteX17" fmla="*/ 6111439 w 7529753"/>
                <a:gd name="connsiteY17" fmla="*/ 0 h 4823088"/>
                <a:gd name="connsiteX0" fmla="*/ 889325 w 7529753"/>
                <a:gd name="connsiteY0" fmla="*/ 3080727 h 4839159"/>
                <a:gd name="connsiteX1" fmla="*/ 1688075 w 7529753"/>
                <a:gd name="connsiteY1" fmla="*/ 3902348 h 4839159"/>
                <a:gd name="connsiteX2" fmla="*/ 1355449 w 7529753"/>
                <a:gd name="connsiteY2" fmla="*/ 4470692 h 4839159"/>
                <a:gd name="connsiteX3" fmla="*/ 705532 w 7529753"/>
                <a:gd name="connsiteY3" fmla="*/ 4083348 h 4839159"/>
                <a:gd name="connsiteX4" fmla="*/ 704048 w 7529753"/>
                <a:gd name="connsiteY4" fmla="*/ 3205866 h 4839159"/>
                <a:gd name="connsiteX5" fmla="*/ 1164036 w 7529753"/>
                <a:gd name="connsiteY5" fmla="*/ 3364703 h 4839159"/>
                <a:gd name="connsiteX6" fmla="*/ 1096545 w 7529753"/>
                <a:gd name="connsiteY6" fmla="*/ 3510572 h 4839159"/>
                <a:gd name="connsiteX7" fmla="*/ 981156 w 7529753"/>
                <a:gd name="connsiteY7" fmla="*/ 3396272 h 4839159"/>
                <a:gd name="connsiteX8" fmla="*/ 1036236 w 7529753"/>
                <a:gd name="connsiteY8" fmla="*/ 2903722 h 4839159"/>
                <a:gd name="connsiteX9" fmla="*/ 208 w 7529753"/>
                <a:gd name="connsiteY9" fmla="*/ 2490644 h 4839159"/>
                <a:gd name="connsiteX10" fmla="*/ 1300804 w 7529753"/>
                <a:gd name="connsiteY10" fmla="*/ 1016036 h 4839159"/>
                <a:gd name="connsiteX11" fmla="*/ 3484093 w 7529753"/>
                <a:gd name="connsiteY11" fmla="*/ 575337 h 4839159"/>
                <a:gd name="connsiteX12" fmla="*/ 5860373 w 7529753"/>
                <a:gd name="connsiteY12" fmla="*/ 726697 h 4839159"/>
                <a:gd name="connsiteX13" fmla="*/ 7526968 w 7529753"/>
                <a:gd name="connsiteY13" fmla="*/ 2549191 h 4839159"/>
                <a:gd name="connsiteX14" fmla="*/ 5724517 w 7529753"/>
                <a:gd name="connsiteY14" fmla="*/ 4746658 h 4839159"/>
                <a:gd name="connsiteX15" fmla="*/ 2718145 w 7529753"/>
                <a:gd name="connsiteY15" fmla="*/ 4214407 h 4839159"/>
                <a:gd name="connsiteX16" fmla="*/ 1917340 w 7529753"/>
                <a:gd name="connsiteY16" fmla="*/ 2408742 h 4839159"/>
                <a:gd name="connsiteX17" fmla="*/ 6111439 w 7529753"/>
                <a:gd name="connsiteY17" fmla="*/ 0 h 4839159"/>
                <a:gd name="connsiteX0" fmla="*/ 889325 w 7529753"/>
                <a:gd name="connsiteY0" fmla="*/ 3080727 h 4847444"/>
                <a:gd name="connsiteX1" fmla="*/ 1688075 w 7529753"/>
                <a:gd name="connsiteY1" fmla="*/ 3902348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704048 w 7529753"/>
                <a:gd name="connsiteY4" fmla="*/ 3205866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889325 w 7529753"/>
                <a:gd name="connsiteY0" fmla="*/ 3080727 h 4847444"/>
                <a:gd name="connsiteX1" fmla="*/ 1688075 w 7529753"/>
                <a:gd name="connsiteY1" fmla="*/ 3902348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704048 w 7529753"/>
                <a:gd name="connsiteY4" fmla="*/ 3205866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889325 w 7529753"/>
                <a:gd name="connsiteY0" fmla="*/ 3080727 h 4847444"/>
                <a:gd name="connsiteX1" fmla="*/ 1688075 w 7529753"/>
                <a:gd name="connsiteY1" fmla="*/ 3902348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688075 w 7529753"/>
                <a:gd name="connsiteY1" fmla="*/ 3902348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688075 w 7529753"/>
                <a:gd name="connsiteY1" fmla="*/ 3902348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96545 w 7529753"/>
                <a:gd name="connsiteY6" fmla="*/ 3510572 h 4847444"/>
                <a:gd name="connsiteX7" fmla="*/ 898771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96545 w 7529753"/>
                <a:gd name="connsiteY6" fmla="*/ 3510572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52348 w 7532441"/>
                <a:gd name="connsiteY0" fmla="*/ 3146511 h 4847444"/>
                <a:gd name="connsiteX1" fmla="*/ 1720722 w 7532441"/>
                <a:gd name="connsiteY1" fmla="*/ 3895770 h 4847444"/>
                <a:gd name="connsiteX2" fmla="*/ 1358137 w 7532441"/>
                <a:gd name="connsiteY2" fmla="*/ 4470692 h 4847444"/>
                <a:gd name="connsiteX3" fmla="*/ 708220 w 7532441"/>
                <a:gd name="connsiteY3" fmla="*/ 4083348 h 4847444"/>
                <a:gd name="connsiteX4" fmla="*/ 579414 w 7532441"/>
                <a:gd name="connsiteY4" fmla="*/ 3317699 h 4847444"/>
                <a:gd name="connsiteX5" fmla="*/ 1069359 w 7532441"/>
                <a:gd name="connsiteY5" fmla="*/ 3377860 h 4847444"/>
                <a:gd name="connsiteX6" fmla="*/ 1061784 w 7532441"/>
                <a:gd name="connsiteY6" fmla="*/ 3543464 h 4847444"/>
                <a:gd name="connsiteX7" fmla="*/ 878991 w 7532441"/>
                <a:gd name="connsiteY7" fmla="*/ 3389693 h 4847444"/>
                <a:gd name="connsiteX8" fmla="*/ 949593 w 7532441"/>
                <a:gd name="connsiteY8" fmla="*/ 2864491 h 4847444"/>
                <a:gd name="connsiteX9" fmla="*/ 2896 w 7532441"/>
                <a:gd name="connsiteY9" fmla="*/ 2490644 h 4847444"/>
                <a:gd name="connsiteX10" fmla="*/ 1303492 w 7532441"/>
                <a:gd name="connsiteY10" fmla="*/ 1016036 h 4847444"/>
                <a:gd name="connsiteX11" fmla="*/ 3486781 w 7532441"/>
                <a:gd name="connsiteY11" fmla="*/ 575337 h 4847444"/>
                <a:gd name="connsiteX12" fmla="*/ 5863061 w 7532441"/>
                <a:gd name="connsiteY12" fmla="*/ 726697 h 4847444"/>
                <a:gd name="connsiteX13" fmla="*/ 7529656 w 7532441"/>
                <a:gd name="connsiteY13" fmla="*/ 2549191 h 4847444"/>
                <a:gd name="connsiteX14" fmla="*/ 5727205 w 7532441"/>
                <a:gd name="connsiteY14" fmla="*/ 4746658 h 4847444"/>
                <a:gd name="connsiteX15" fmla="*/ 2720833 w 7532441"/>
                <a:gd name="connsiteY15" fmla="*/ 4214407 h 4847444"/>
                <a:gd name="connsiteX16" fmla="*/ 1920028 w 7532441"/>
                <a:gd name="connsiteY16" fmla="*/ 2408742 h 4847444"/>
                <a:gd name="connsiteX17" fmla="*/ 6114127 w 7532441"/>
                <a:gd name="connsiteY17" fmla="*/ 0 h 4847444"/>
                <a:gd name="connsiteX0" fmla="*/ 652346 w 7532439"/>
                <a:gd name="connsiteY0" fmla="*/ 3146511 h 4847444"/>
                <a:gd name="connsiteX1" fmla="*/ 1720720 w 7532439"/>
                <a:gd name="connsiteY1" fmla="*/ 3895770 h 4847444"/>
                <a:gd name="connsiteX2" fmla="*/ 1358135 w 7532439"/>
                <a:gd name="connsiteY2" fmla="*/ 4470692 h 4847444"/>
                <a:gd name="connsiteX3" fmla="*/ 708218 w 7532439"/>
                <a:gd name="connsiteY3" fmla="*/ 4083348 h 4847444"/>
                <a:gd name="connsiteX4" fmla="*/ 579412 w 7532439"/>
                <a:gd name="connsiteY4" fmla="*/ 3317699 h 4847444"/>
                <a:gd name="connsiteX5" fmla="*/ 1069357 w 7532439"/>
                <a:gd name="connsiteY5" fmla="*/ 3377860 h 4847444"/>
                <a:gd name="connsiteX6" fmla="*/ 1061782 w 7532439"/>
                <a:gd name="connsiteY6" fmla="*/ 3543464 h 4847444"/>
                <a:gd name="connsiteX7" fmla="*/ 872117 w 7532439"/>
                <a:gd name="connsiteY7" fmla="*/ 3299158 h 4847444"/>
                <a:gd name="connsiteX8" fmla="*/ 949591 w 7532439"/>
                <a:gd name="connsiteY8" fmla="*/ 2864491 h 4847444"/>
                <a:gd name="connsiteX9" fmla="*/ 2894 w 7532439"/>
                <a:gd name="connsiteY9" fmla="*/ 2490644 h 4847444"/>
                <a:gd name="connsiteX10" fmla="*/ 1303490 w 7532439"/>
                <a:gd name="connsiteY10" fmla="*/ 1016036 h 4847444"/>
                <a:gd name="connsiteX11" fmla="*/ 3486779 w 7532439"/>
                <a:gd name="connsiteY11" fmla="*/ 575337 h 4847444"/>
                <a:gd name="connsiteX12" fmla="*/ 5863059 w 7532439"/>
                <a:gd name="connsiteY12" fmla="*/ 726697 h 4847444"/>
                <a:gd name="connsiteX13" fmla="*/ 7529654 w 7532439"/>
                <a:gd name="connsiteY13" fmla="*/ 2549191 h 4847444"/>
                <a:gd name="connsiteX14" fmla="*/ 5727203 w 7532439"/>
                <a:gd name="connsiteY14" fmla="*/ 4746658 h 4847444"/>
                <a:gd name="connsiteX15" fmla="*/ 2720831 w 7532439"/>
                <a:gd name="connsiteY15" fmla="*/ 4214407 h 4847444"/>
                <a:gd name="connsiteX16" fmla="*/ 1920026 w 7532439"/>
                <a:gd name="connsiteY16" fmla="*/ 2408742 h 4847444"/>
                <a:gd name="connsiteX17" fmla="*/ 6114125 w 7532439"/>
                <a:gd name="connsiteY17" fmla="*/ 0 h 4847444"/>
                <a:gd name="connsiteX0" fmla="*/ 652346 w 7532439"/>
                <a:gd name="connsiteY0" fmla="*/ 3146511 h 4847444"/>
                <a:gd name="connsiteX1" fmla="*/ 1720720 w 7532439"/>
                <a:gd name="connsiteY1" fmla="*/ 3895770 h 4847444"/>
                <a:gd name="connsiteX2" fmla="*/ 1358135 w 7532439"/>
                <a:gd name="connsiteY2" fmla="*/ 4470692 h 4847444"/>
                <a:gd name="connsiteX3" fmla="*/ 708218 w 7532439"/>
                <a:gd name="connsiteY3" fmla="*/ 4083348 h 4847444"/>
                <a:gd name="connsiteX4" fmla="*/ 579412 w 7532439"/>
                <a:gd name="connsiteY4" fmla="*/ 3317699 h 4847444"/>
                <a:gd name="connsiteX5" fmla="*/ 1069357 w 7532439"/>
                <a:gd name="connsiteY5" fmla="*/ 3377860 h 4847444"/>
                <a:gd name="connsiteX6" fmla="*/ 1061782 w 7532439"/>
                <a:gd name="connsiteY6" fmla="*/ 3543464 h 4847444"/>
                <a:gd name="connsiteX7" fmla="*/ 872117 w 7532439"/>
                <a:gd name="connsiteY7" fmla="*/ 3299158 h 4847444"/>
                <a:gd name="connsiteX8" fmla="*/ 949591 w 7532439"/>
                <a:gd name="connsiteY8" fmla="*/ 2864491 h 4847444"/>
                <a:gd name="connsiteX9" fmla="*/ 2894 w 7532439"/>
                <a:gd name="connsiteY9" fmla="*/ 2490644 h 4847444"/>
                <a:gd name="connsiteX10" fmla="*/ 1303490 w 7532439"/>
                <a:gd name="connsiteY10" fmla="*/ 1016036 h 4847444"/>
                <a:gd name="connsiteX11" fmla="*/ 3486779 w 7532439"/>
                <a:gd name="connsiteY11" fmla="*/ 575337 h 4847444"/>
                <a:gd name="connsiteX12" fmla="*/ 5863059 w 7532439"/>
                <a:gd name="connsiteY12" fmla="*/ 726697 h 4847444"/>
                <a:gd name="connsiteX13" fmla="*/ 7529654 w 7532439"/>
                <a:gd name="connsiteY13" fmla="*/ 2549191 h 4847444"/>
                <a:gd name="connsiteX14" fmla="*/ 5727203 w 7532439"/>
                <a:gd name="connsiteY14" fmla="*/ 4746658 h 4847444"/>
                <a:gd name="connsiteX15" fmla="*/ 2720831 w 7532439"/>
                <a:gd name="connsiteY15" fmla="*/ 4214407 h 4847444"/>
                <a:gd name="connsiteX16" fmla="*/ 1920026 w 7532439"/>
                <a:gd name="connsiteY16" fmla="*/ 2408742 h 4847444"/>
                <a:gd name="connsiteX17" fmla="*/ 6114125 w 7532439"/>
                <a:gd name="connsiteY17" fmla="*/ 0 h 4847444"/>
                <a:gd name="connsiteX0" fmla="*/ 652346 w 7532439"/>
                <a:gd name="connsiteY0" fmla="*/ 3146511 h 4847444"/>
                <a:gd name="connsiteX1" fmla="*/ 1720720 w 7532439"/>
                <a:gd name="connsiteY1" fmla="*/ 3895770 h 4847444"/>
                <a:gd name="connsiteX2" fmla="*/ 1358135 w 7532439"/>
                <a:gd name="connsiteY2" fmla="*/ 4470692 h 4847444"/>
                <a:gd name="connsiteX3" fmla="*/ 708218 w 7532439"/>
                <a:gd name="connsiteY3" fmla="*/ 4083348 h 4847444"/>
                <a:gd name="connsiteX4" fmla="*/ 579412 w 7532439"/>
                <a:gd name="connsiteY4" fmla="*/ 3317699 h 4847444"/>
                <a:gd name="connsiteX5" fmla="*/ 1069357 w 7532439"/>
                <a:gd name="connsiteY5" fmla="*/ 3377860 h 4847444"/>
                <a:gd name="connsiteX6" fmla="*/ 1061782 w 7532439"/>
                <a:gd name="connsiteY6" fmla="*/ 3543464 h 4847444"/>
                <a:gd name="connsiteX7" fmla="*/ 872117 w 7532439"/>
                <a:gd name="connsiteY7" fmla="*/ 3299158 h 4847444"/>
                <a:gd name="connsiteX8" fmla="*/ 949591 w 7532439"/>
                <a:gd name="connsiteY8" fmla="*/ 2864491 h 4847444"/>
                <a:gd name="connsiteX9" fmla="*/ 2894 w 7532439"/>
                <a:gd name="connsiteY9" fmla="*/ 2490644 h 4847444"/>
                <a:gd name="connsiteX10" fmla="*/ 1303490 w 7532439"/>
                <a:gd name="connsiteY10" fmla="*/ 1016036 h 4847444"/>
                <a:gd name="connsiteX11" fmla="*/ 3486779 w 7532439"/>
                <a:gd name="connsiteY11" fmla="*/ 575337 h 4847444"/>
                <a:gd name="connsiteX12" fmla="*/ 5863059 w 7532439"/>
                <a:gd name="connsiteY12" fmla="*/ 726697 h 4847444"/>
                <a:gd name="connsiteX13" fmla="*/ 7529654 w 7532439"/>
                <a:gd name="connsiteY13" fmla="*/ 2549191 h 4847444"/>
                <a:gd name="connsiteX14" fmla="*/ 5727203 w 7532439"/>
                <a:gd name="connsiteY14" fmla="*/ 4746658 h 4847444"/>
                <a:gd name="connsiteX15" fmla="*/ 2720831 w 7532439"/>
                <a:gd name="connsiteY15" fmla="*/ 4214407 h 4847444"/>
                <a:gd name="connsiteX16" fmla="*/ 1920026 w 7532439"/>
                <a:gd name="connsiteY16" fmla="*/ 2408742 h 4847444"/>
                <a:gd name="connsiteX17" fmla="*/ 6114125 w 7532439"/>
                <a:gd name="connsiteY17" fmla="*/ 0 h 4847444"/>
                <a:gd name="connsiteX0" fmla="*/ 652346 w 7532439"/>
                <a:gd name="connsiteY0" fmla="*/ 3146511 h 4847444"/>
                <a:gd name="connsiteX1" fmla="*/ 1720720 w 7532439"/>
                <a:gd name="connsiteY1" fmla="*/ 3895770 h 4847444"/>
                <a:gd name="connsiteX2" fmla="*/ 1358135 w 7532439"/>
                <a:gd name="connsiteY2" fmla="*/ 4470692 h 4847444"/>
                <a:gd name="connsiteX3" fmla="*/ 708218 w 7532439"/>
                <a:gd name="connsiteY3" fmla="*/ 4083348 h 4847444"/>
                <a:gd name="connsiteX4" fmla="*/ 579412 w 7532439"/>
                <a:gd name="connsiteY4" fmla="*/ 3317699 h 4847444"/>
                <a:gd name="connsiteX5" fmla="*/ 1069357 w 7532439"/>
                <a:gd name="connsiteY5" fmla="*/ 3377860 h 4847444"/>
                <a:gd name="connsiteX6" fmla="*/ 1061782 w 7532439"/>
                <a:gd name="connsiteY6" fmla="*/ 3543464 h 4847444"/>
                <a:gd name="connsiteX7" fmla="*/ 872117 w 7532439"/>
                <a:gd name="connsiteY7" fmla="*/ 3299158 h 4847444"/>
                <a:gd name="connsiteX8" fmla="*/ 949591 w 7532439"/>
                <a:gd name="connsiteY8" fmla="*/ 2864491 h 4847444"/>
                <a:gd name="connsiteX9" fmla="*/ 2894 w 7532439"/>
                <a:gd name="connsiteY9" fmla="*/ 2490644 h 4847444"/>
                <a:gd name="connsiteX10" fmla="*/ 1303490 w 7532439"/>
                <a:gd name="connsiteY10" fmla="*/ 1016036 h 4847444"/>
                <a:gd name="connsiteX11" fmla="*/ 3486779 w 7532439"/>
                <a:gd name="connsiteY11" fmla="*/ 575337 h 4847444"/>
                <a:gd name="connsiteX12" fmla="*/ 5863059 w 7532439"/>
                <a:gd name="connsiteY12" fmla="*/ 726697 h 4847444"/>
                <a:gd name="connsiteX13" fmla="*/ 7529654 w 7532439"/>
                <a:gd name="connsiteY13" fmla="*/ 2549191 h 4847444"/>
                <a:gd name="connsiteX14" fmla="*/ 5727203 w 7532439"/>
                <a:gd name="connsiteY14" fmla="*/ 4746658 h 4847444"/>
                <a:gd name="connsiteX15" fmla="*/ 2720831 w 7532439"/>
                <a:gd name="connsiteY15" fmla="*/ 4214407 h 4847444"/>
                <a:gd name="connsiteX16" fmla="*/ 1920026 w 7532439"/>
                <a:gd name="connsiteY16" fmla="*/ 2408742 h 4847444"/>
                <a:gd name="connsiteX17" fmla="*/ 6114125 w 7532439"/>
                <a:gd name="connsiteY17" fmla="*/ 0 h 4847444"/>
                <a:gd name="connsiteX0" fmla="*/ 652346 w 7532439"/>
                <a:gd name="connsiteY0" fmla="*/ 3146511 h 4847444"/>
                <a:gd name="connsiteX1" fmla="*/ 1720720 w 7532439"/>
                <a:gd name="connsiteY1" fmla="*/ 3895770 h 4847444"/>
                <a:gd name="connsiteX2" fmla="*/ 1358135 w 7532439"/>
                <a:gd name="connsiteY2" fmla="*/ 4470692 h 4847444"/>
                <a:gd name="connsiteX3" fmla="*/ 708218 w 7532439"/>
                <a:gd name="connsiteY3" fmla="*/ 4083348 h 4847444"/>
                <a:gd name="connsiteX4" fmla="*/ 579412 w 7532439"/>
                <a:gd name="connsiteY4" fmla="*/ 3317699 h 4847444"/>
                <a:gd name="connsiteX5" fmla="*/ 1069357 w 7532439"/>
                <a:gd name="connsiteY5" fmla="*/ 3377860 h 4847444"/>
                <a:gd name="connsiteX6" fmla="*/ 1061782 w 7532439"/>
                <a:gd name="connsiteY6" fmla="*/ 3543464 h 4847444"/>
                <a:gd name="connsiteX7" fmla="*/ 872117 w 7532439"/>
                <a:gd name="connsiteY7" fmla="*/ 3299158 h 4847444"/>
                <a:gd name="connsiteX8" fmla="*/ 949591 w 7532439"/>
                <a:gd name="connsiteY8" fmla="*/ 2864491 h 4847444"/>
                <a:gd name="connsiteX9" fmla="*/ 2894 w 7532439"/>
                <a:gd name="connsiteY9" fmla="*/ 2490644 h 4847444"/>
                <a:gd name="connsiteX10" fmla="*/ 1303490 w 7532439"/>
                <a:gd name="connsiteY10" fmla="*/ 1016036 h 4847444"/>
                <a:gd name="connsiteX11" fmla="*/ 3486779 w 7532439"/>
                <a:gd name="connsiteY11" fmla="*/ 575337 h 4847444"/>
                <a:gd name="connsiteX12" fmla="*/ 5863059 w 7532439"/>
                <a:gd name="connsiteY12" fmla="*/ 726697 h 4847444"/>
                <a:gd name="connsiteX13" fmla="*/ 7529654 w 7532439"/>
                <a:gd name="connsiteY13" fmla="*/ 2549191 h 4847444"/>
                <a:gd name="connsiteX14" fmla="*/ 5727203 w 7532439"/>
                <a:gd name="connsiteY14" fmla="*/ 4746658 h 4847444"/>
                <a:gd name="connsiteX15" fmla="*/ 2720831 w 7532439"/>
                <a:gd name="connsiteY15" fmla="*/ 4214407 h 4847444"/>
                <a:gd name="connsiteX16" fmla="*/ 1920026 w 7532439"/>
                <a:gd name="connsiteY16" fmla="*/ 2408742 h 4847444"/>
                <a:gd name="connsiteX17" fmla="*/ 6114125 w 7532439"/>
                <a:gd name="connsiteY17" fmla="*/ 0 h 4847444"/>
                <a:gd name="connsiteX0" fmla="*/ 652181 w 7532274"/>
                <a:gd name="connsiteY0" fmla="*/ 3146511 h 4847444"/>
                <a:gd name="connsiteX1" fmla="*/ 1720555 w 7532274"/>
                <a:gd name="connsiteY1" fmla="*/ 3895770 h 4847444"/>
                <a:gd name="connsiteX2" fmla="*/ 1357970 w 7532274"/>
                <a:gd name="connsiteY2" fmla="*/ 4470692 h 4847444"/>
                <a:gd name="connsiteX3" fmla="*/ 708053 w 7532274"/>
                <a:gd name="connsiteY3" fmla="*/ 4083348 h 4847444"/>
                <a:gd name="connsiteX4" fmla="*/ 579247 w 7532274"/>
                <a:gd name="connsiteY4" fmla="*/ 3317699 h 4847444"/>
                <a:gd name="connsiteX5" fmla="*/ 1069192 w 7532274"/>
                <a:gd name="connsiteY5" fmla="*/ 3377860 h 4847444"/>
                <a:gd name="connsiteX6" fmla="*/ 1061617 w 7532274"/>
                <a:gd name="connsiteY6" fmla="*/ 3543464 h 4847444"/>
                <a:gd name="connsiteX7" fmla="*/ 871952 w 7532274"/>
                <a:gd name="connsiteY7" fmla="*/ 3299158 h 4847444"/>
                <a:gd name="connsiteX8" fmla="*/ 949426 w 7532274"/>
                <a:gd name="connsiteY8" fmla="*/ 2864491 h 4847444"/>
                <a:gd name="connsiteX9" fmla="*/ 2729 w 7532274"/>
                <a:gd name="connsiteY9" fmla="*/ 2490644 h 4847444"/>
                <a:gd name="connsiteX10" fmla="*/ 1303325 w 7532274"/>
                <a:gd name="connsiteY10" fmla="*/ 1016036 h 4847444"/>
                <a:gd name="connsiteX11" fmla="*/ 3486614 w 7532274"/>
                <a:gd name="connsiteY11" fmla="*/ 575337 h 4847444"/>
                <a:gd name="connsiteX12" fmla="*/ 5862894 w 7532274"/>
                <a:gd name="connsiteY12" fmla="*/ 726697 h 4847444"/>
                <a:gd name="connsiteX13" fmla="*/ 7529489 w 7532274"/>
                <a:gd name="connsiteY13" fmla="*/ 2549191 h 4847444"/>
                <a:gd name="connsiteX14" fmla="*/ 5727038 w 7532274"/>
                <a:gd name="connsiteY14" fmla="*/ 4746658 h 4847444"/>
                <a:gd name="connsiteX15" fmla="*/ 2720666 w 7532274"/>
                <a:gd name="connsiteY15" fmla="*/ 4214407 h 4847444"/>
                <a:gd name="connsiteX16" fmla="*/ 1919861 w 7532274"/>
                <a:gd name="connsiteY16" fmla="*/ 2408742 h 4847444"/>
                <a:gd name="connsiteX17" fmla="*/ 6113960 w 7532274"/>
                <a:gd name="connsiteY17" fmla="*/ 0 h 4847444"/>
                <a:gd name="connsiteX0" fmla="*/ 658343 w 7538436"/>
                <a:gd name="connsiteY0" fmla="*/ 3146511 h 4847444"/>
                <a:gd name="connsiteX1" fmla="*/ 1726717 w 7538436"/>
                <a:gd name="connsiteY1" fmla="*/ 3895770 h 4847444"/>
                <a:gd name="connsiteX2" fmla="*/ 1364132 w 7538436"/>
                <a:gd name="connsiteY2" fmla="*/ 4470692 h 4847444"/>
                <a:gd name="connsiteX3" fmla="*/ 714215 w 7538436"/>
                <a:gd name="connsiteY3" fmla="*/ 4083348 h 4847444"/>
                <a:gd name="connsiteX4" fmla="*/ 585409 w 7538436"/>
                <a:gd name="connsiteY4" fmla="*/ 3317699 h 4847444"/>
                <a:gd name="connsiteX5" fmla="*/ 1075354 w 7538436"/>
                <a:gd name="connsiteY5" fmla="*/ 3377860 h 4847444"/>
                <a:gd name="connsiteX6" fmla="*/ 1067779 w 7538436"/>
                <a:gd name="connsiteY6" fmla="*/ 3543464 h 4847444"/>
                <a:gd name="connsiteX7" fmla="*/ 878114 w 7538436"/>
                <a:gd name="connsiteY7" fmla="*/ 3299158 h 4847444"/>
                <a:gd name="connsiteX8" fmla="*/ 955588 w 7538436"/>
                <a:gd name="connsiteY8" fmla="*/ 2864491 h 4847444"/>
                <a:gd name="connsiteX9" fmla="*/ 8891 w 7538436"/>
                <a:gd name="connsiteY9" fmla="*/ 2490644 h 4847444"/>
                <a:gd name="connsiteX10" fmla="*/ 1309487 w 7538436"/>
                <a:gd name="connsiteY10" fmla="*/ 1016036 h 4847444"/>
                <a:gd name="connsiteX11" fmla="*/ 3492776 w 7538436"/>
                <a:gd name="connsiteY11" fmla="*/ 575337 h 4847444"/>
                <a:gd name="connsiteX12" fmla="*/ 5869056 w 7538436"/>
                <a:gd name="connsiteY12" fmla="*/ 726697 h 4847444"/>
                <a:gd name="connsiteX13" fmla="*/ 7535651 w 7538436"/>
                <a:gd name="connsiteY13" fmla="*/ 2549191 h 4847444"/>
                <a:gd name="connsiteX14" fmla="*/ 5733200 w 7538436"/>
                <a:gd name="connsiteY14" fmla="*/ 4746658 h 4847444"/>
                <a:gd name="connsiteX15" fmla="*/ 2726828 w 7538436"/>
                <a:gd name="connsiteY15" fmla="*/ 4214407 h 4847444"/>
                <a:gd name="connsiteX16" fmla="*/ 1926023 w 7538436"/>
                <a:gd name="connsiteY16" fmla="*/ 2408742 h 4847444"/>
                <a:gd name="connsiteX17" fmla="*/ 6120122 w 7538436"/>
                <a:gd name="connsiteY17" fmla="*/ 0 h 4847444"/>
                <a:gd name="connsiteX0" fmla="*/ 666877 w 7546970"/>
                <a:gd name="connsiteY0" fmla="*/ 3146511 h 4847444"/>
                <a:gd name="connsiteX1" fmla="*/ 1735251 w 7546970"/>
                <a:gd name="connsiteY1" fmla="*/ 3895770 h 4847444"/>
                <a:gd name="connsiteX2" fmla="*/ 1372666 w 7546970"/>
                <a:gd name="connsiteY2" fmla="*/ 4470692 h 4847444"/>
                <a:gd name="connsiteX3" fmla="*/ 722749 w 7546970"/>
                <a:gd name="connsiteY3" fmla="*/ 4083348 h 4847444"/>
                <a:gd name="connsiteX4" fmla="*/ 593943 w 7546970"/>
                <a:gd name="connsiteY4" fmla="*/ 3317699 h 4847444"/>
                <a:gd name="connsiteX5" fmla="*/ 1083888 w 7546970"/>
                <a:gd name="connsiteY5" fmla="*/ 3377860 h 4847444"/>
                <a:gd name="connsiteX6" fmla="*/ 1076313 w 7546970"/>
                <a:gd name="connsiteY6" fmla="*/ 3543464 h 4847444"/>
                <a:gd name="connsiteX7" fmla="*/ 886648 w 7546970"/>
                <a:gd name="connsiteY7" fmla="*/ 3299158 h 4847444"/>
                <a:gd name="connsiteX8" fmla="*/ 964122 w 7546970"/>
                <a:gd name="connsiteY8" fmla="*/ 2864491 h 4847444"/>
                <a:gd name="connsiteX9" fmla="*/ 17425 w 7546970"/>
                <a:gd name="connsiteY9" fmla="*/ 2490644 h 4847444"/>
                <a:gd name="connsiteX10" fmla="*/ 1318021 w 7546970"/>
                <a:gd name="connsiteY10" fmla="*/ 1016036 h 4847444"/>
                <a:gd name="connsiteX11" fmla="*/ 3501310 w 7546970"/>
                <a:gd name="connsiteY11" fmla="*/ 575337 h 4847444"/>
                <a:gd name="connsiteX12" fmla="*/ 5877590 w 7546970"/>
                <a:gd name="connsiteY12" fmla="*/ 726697 h 4847444"/>
                <a:gd name="connsiteX13" fmla="*/ 7544185 w 7546970"/>
                <a:gd name="connsiteY13" fmla="*/ 2549191 h 4847444"/>
                <a:gd name="connsiteX14" fmla="*/ 5741734 w 7546970"/>
                <a:gd name="connsiteY14" fmla="*/ 4746658 h 4847444"/>
                <a:gd name="connsiteX15" fmla="*/ 2735362 w 7546970"/>
                <a:gd name="connsiteY15" fmla="*/ 4214407 h 4847444"/>
                <a:gd name="connsiteX16" fmla="*/ 1934557 w 7546970"/>
                <a:gd name="connsiteY16" fmla="*/ 2408742 h 4847444"/>
                <a:gd name="connsiteX17" fmla="*/ 6128656 w 7546970"/>
                <a:gd name="connsiteY17" fmla="*/ 0 h 4847444"/>
                <a:gd name="connsiteX0" fmla="*/ 659351 w 7539444"/>
                <a:gd name="connsiteY0" fmla="*/ 3146511 h 4847444"/>
                <a:gd name="connsiteX1" fmla="*/ 1727725 w 7539444"/>
                <a:gd name="connsiteY1" fmla="*/ 3895770 h 4847444"/>
                <a:gd name="connsiteX2" fmla="*/ 1365140 w 7539444"/>
                <a:gd name="connsiteY2" fmla="*/ 4470692 h 4847444"/>
                <a:gd name="connsiteX3" fmla="*/ 715223 w 7539444"/>
                <a:gd name="connsiteY3" fmla="*/ 4083348 h 4847444"/>
                <a:gd name="connsiteX4" fmla="*/ 586417 w 7539444"/>
                <a:gd name="connsiteY4" fmla="*/ 3317699 h 4847444"/>
                <a:gd name="connsiteX5" fmla="*/ 1076362 w 7539444"/>
                <a:gd name="connsiteY5" fmla="*/ 3377860 h 4847444"/>
                <a:gd name="connsiteX6" fmla="*/ 1068787 w 7539444"/>
                <a:gd name="connsiteY6" fmla="*/ 3543464 h 4847444"/>
                <a:gd name="connsiteX7" fmla="*/ 879122 w 7539444"/>
                <a:gd name="connsiteY7" fmla="*/ 3299158 h 4847444"/>
                <a:gd name="connsiteX8" fmla="*/ 956596 w 7539444"/>
                <a:gd name="connsiteY8" fmla="*/ 2864491 h 4847444"/>
                <a:gd name="connsiteX9" fmla="*/ 9899 w 7539444"/>
                <a:gd name="connsiteY9" fmla="*/ 2490644 h 4847444"/>
                <a:gd name="connsiteX10" fmla="*/ 1310495 w 7539444"/>
                <a:gd name="connsiteY10" fmla="*/ 1016036 h 4847444"/>
                <a:gd name="connsiteX11" fmla="*/ 3493784 w 7539444"/>
                <a:gd name="connsiteY11" fmla="*/ 575337 h 4847444"/>
                <a:gd name="connsiteX12" fmla="*/ 5870064 w 7539444"/>
                <a:gd name="connsiteY12" fmla="*/ 726697 h 4847444"/>
                <a:gd name="connsiteX13" fmla="*/ 7536659 w 7539444"/>
                <a:gd name="connsiteY13" fmla="*/ 2549191 h 4847444"/>
                <a:gd name="connsiteX14" fmla="*/ 5734208 w 7539444"/>
                <a:gd name="connsiteY14" fmla="*/ 4746658 h 4847444"/>
                <a:gd name="connsiteX15" fmla="*/ 2727836 w 7539444"/>
                <a:gd name="connsiteY15" fmla="*/ 4214407 h 4847444"/>
                <a:gd name="connsiteX16" fmla="*/ 1927031 w 7539444"/>
                <a:gd name="connsiteY16" fmla="*/ 2408742 h 4847444"/>
                <a:gd name="connsiteX17" fmla="*/ 6121130 w 7539444"/>
                <a:gd name="connsiteY17" fmla="*/ 0 h 4847444"/>
                <a:gd name="connsiteX0" fmla="*/ 659351 w 7539444"/>
                <a:gd name="connsiteY0" fmla="*/ 3146511 h 4847444"/>
                <a:gd name="connsiteX1" fmla="*/ 1727725 w 7539444"/>
                <a:gd name="connsiteY1" fmla="*/ 3895770 h 4847444"/>
                <a:gd name="connsiteX2" fmla="*/ 1365140 w 7539444"/>
                <a:gd name="connsiteY2" fmla="*/ 4470692 h 4847444"/>
                <a:gd name="connsiteX3" fmla="*/ 715223 w 7539444"/>
                <a:gd name="connsiteY3" fmla="*/ 4083348 h 4847444"/>
                <a:gd name="connsiteX4" fmla="*/ 586417 w 7539444"/>
                <a:gd name="connsiteY4" fmla="*/ 3317699 h 4847444"/>
                <a:gd name="connsiteX5" fmla="*/ 1076362 w 7539444"/>
                <a:gd name="connsiteY5" fmla="*/ 3377860 h 4847444"/>
                <a:gd name="connsiteX6" fmla="*/ 1068787 w 7539444"/>
                <a:gd name="connsiteY6" fmla="*/ 3543464 h 4847444"/>
                <a:gd name="connsiteX7" fmla="*/ 879122 w 7539444"/>
                <a:gd name="connsiteY7" fmla="*/ 3299158 h 4847444"/>
                <a:gd name="connsiteX8" fmla="*/ 956596 w 7539444"/>
                <a:gd name="connsiteY8" fmla="*/ 2864491 h 4847444"/>
                <a:gd name="connsiteX9" fmla="*/ 9899 w 7539444"/>
                <a:gd name="connsiteY9" fmla="*/ 2490644 h 4847444"/>
                <a:gd name="connsiteX10" fmla="*/ 1310495 w 7539444"/>
                <a:gd name="connsiteY10" fmla="*/ 1016036 h 4847444"/>
                <a:gd name="connsiteX11" fmla="*/ 3493784 w 7539444"/>
                <a:gd name="connsiteY11" fmla="*/ 575337 h 4847444"/>
                <a:gd name="connsiteX12" fmla="*/ 5870064 w 7539444"/>
                <a:gd name="connsiteY12" fmla="*/ 726697 h 4847444"/>
                <a:gd name="connsiteX13" fmla="*/ 7536659 w 7539444"/>
                <a:gd name="connsiteY13" fmla="*/ 2549191 h 4847444"/>
                <a:gd name="connsiteX14" fmla="*/ 5734208 w 7539444"/>
                <a:gd name="connsiteY14" fmla="*/ 4746658 h 4847444"/>
                <a:gd name="connsiteX15" fmla="*/ 2727836 w 7539444"/>
                <a:gd name="connsiteY15" fmla="*/ 4214407 h 4847444"/>
                <a:gd name="connsiteX16" fmla="*/ 1927031 w 7539444"/>
                <a:gd name="connsiteY16" fmla="*/ 2408742 h 4847444"/>
                <a:gd name="connsiteX17" fmla="*/ 6121130 w 7539444"/>
                <a:gd name="connsiteY17" fmla="*/ 0 h 4847444"/>
                <a:gd name="connsiteX0" fmla="*/ 658886 w 7538979"/>
                <a:gd name="connsiteY0" fmla="*/ 3146511 h 4847444"/>
                <a:gd name="connsiteX1" fmla="*/ 1727260 w 7538979"/>
                <a:gd name="connsiteY1" fmla="*/ 3895770 h 4847444"/>
                <a:gd name="connsiteX2" fmla="*/ 1364675 w 7538979"/>
                <a:gd name="connsiteY2" fmla="*/ 4470692 h 4847444"/>
                <a:gd name="connsiteX3" fmla="*/ 714758 w 7538979"/>
                <a:gd name="connsiteY3" fmla="*/ 4083348 h 4847444"/>
                <a:gd name="connsiteX4" fmla="*/ 585952 w 7538979"/>
                <a:gd name="connsiteY4" fmla="*/ 3317699 h 4847444"/>
                <a:gd name="connsiteX5" fmla="*/ 1075897 w 7538979"/>
                <a:gd name="connsiteY5" fmla="*/ 3377860 h 4847444"/>
                <a:gd name="connsiteX6" fmla="*/ 1068322 w 7538979"/>
                <a:gd name="connsiteY6" fmla="*/ 3543464 h 4847444"/>
                <a:gd name="connsiteX7" fmla="*/ 878657 w 7538979"/>
                <a:gd name="connsiteY7" fmla="*/ 3299158 h 4847444"/>
                <a:gd name="connsiteX8" fmla="*/ 956131 w 7538979"/>
                <a:gd name="connsiteY8" fmla="*/ 2864491 h 4847444"/>
                <a:gd name="connsiteX9" fmla="*/ 9434 w 7538979"/>
                <a:gd name="connsiteY9" fmla="*/ 2490644 h 4847444"/>
                <a:gd name="connsiteX10" fmla="*/ 1310030 w 7538979"/>
                <a:gd name="connsiteY10" fmla="*/ 1016036 h 4847444"/>
                <a:gd name="connsiteX11" fmla="*/ 3493319 w 7538979"/>
                <a:gd name="connsiteY11" fmla="*/ 575337 h 4847444"/>
                <a:gd name="connsiteX12" fmla="*/ 5869599 w 7538979"/>
                <a:gd name="connsiteY12" fmla="*/ 726697 h 4847444"/>
                <a:gd name="connsiteX13" fmla="*/ 7536194 w 7538979"/>
                <a:gd name="connsiteY13" fmla="*/ 2549191 h 4847444"/>
                <a:gd name="connsiteX14" fmla="*/ 5733743 w 7538979"/>
                <a:gd name="connsiteY14" fmla="*/ 4746658 h 4847444"/>
                <a:gd name="connsiteX15" fmla="*/ 2727371 w 7538979"/>
                <a:gd name="connsiteY15" fmla="*/ 4214407 h 4847444"/>
                <a:gd name="connsiteX16" fmla="*/ 1926566 w 7538979"/>
                <a:gd name="connsiteY16" fmla="*/ 2408742 h 4847444"/>
                <a:gd name="connsiteX17" fmla="*/ 6120665 w 7538979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60067 w 7540160"/>
                <a:gd name="connsiteY0" fmla="*/ 3146511 h 4847444"/>
                <a:gd name="connsiteX1" fmla="*/ 1728441 w 7540160"/>
                <a:gd name="connsiteY1" fmla="*/ 3895770 h 4847444"/>
                <a:gd name="connsiteX2" fmla="*/ 1365856 w 7540160"/>
                <a:gd name="connsiteY2" fmla="*/ 4470692 h 4847444"/>
                <a:gd name="connsiteX3" fmla="*/ 715939 w 7540160"/>
                <a:gd name="connsiteY3" fmla="*/ 4083348 h 4847444"/>
                <a:gd name="connsiteX4" fmla="*/ 587133 w 7540160"/>
                <a:gd name="connsiteY4" fmla="*/ 3317699 h 4847444"/>
                <a:gd name="connsiteX5" fmla="*/ 1077078 w 7540160"/>
                <a:gd name="connsiteY5" fmla="*/ 3377860 h 4847444"/>
                <a:gd name="connsiteX6" fmla="*/ 1069503 w 7540160"/>
                <a:gd name="connsiteY6" fmla="*/ 3543464 h 4847444"/>
                <a:gd name="connsiteX7" fmla="*/ 879838 w 7540160"/>
                <a:gd name="connsiteY7" fmla="*/ 3299158 h 4847444"/>
                <a:gd name="connsiteX8" fmla="*/ 957312 w 7540160"/>
                <a:gd name="connsiteY8" fmla="*/ 2864491 h 4847444"/>
                <a:gd name="connsiteX9" fmla="*/ 10615 w 7540160"/>
                <a:gd name="connsiteY9" fmla="*/ 2490644 h 4847444"/>
                <a:gd name="connsiteX10" fmla="*/ 1311211 w 7540160"/>
                <a:gd name="connsiteY10" fmla="*/ 1016036 h 4847444"/>
                <a:gd name="connsiteX11" fmla="*/ 3494500 w 7540160"/>
                <a:gd name="connsiteY11" fmla="*/ 575337 h 4847444"/>
                <a:gd name="connsiteX12" fmla="*/ 5870780 w 7540160"/>
                <a:gd name="connsiteY12" fmla="*/ 726697 h 4847444"/>
                <a:gd name="connsiteX13" fmla="*/ 7537375 w 7540160"/>
                <a:gd name="connsiteY13" fmla="*/ 2549191 h 4847444"/>
                <a:gd name="connsiteX14" fmla="*/ 5734924 w 7540160"/>
                <a:gd name="connsiteY14" fmla="*/ 4746658 h 4847444"/>
                <a:gd name="connsiteX15" fmla="*/ 2728552 w 7540160"/>
                <a:gd name="connsiteY15" fmla="*/ 4214407 h 4847444"/>
                <a:gd name="connsiteX16" fmla="*/ 1927747 w 7540160"/>
                <a:gd name="connsiteY16" fmla="*/ 2408742 h 4847444"/>
                <a:gd name="connsiteX17" fmla="*/ 6121846 w 7540160"/>
                <a:gd name="connsiteY17" fmla="*/ 0 h 4847444"/>
                <a:gd name="connsiteX0" fmla="*/ 658026 w 7538119"/>
                <a:gd name="connsiteY0" fmla="*/ 3146511 h 4847444"/>
                <a:gd name="connsiteX1" fmla="*/ 1726400 w 7538119"/>
                <a:gd name="connsiteY1" fmla="*/ 3895770 h 4847444"/>
                <a:gd name="connsiteX2" fmla="*/ 1363815 w 7538119"/>
                <a:gd name="connsiteY2" fmla="*/ 4470692 h 4847444"/>
                <a:gd name="connsiteX3" fmla="*/ 713898 w 7538119"/>
                <a:gd name="connsiteY3" fmla="*/ 4083348 h 4847444"/>
                <a:gd name="connsiteX4" fmla="*/ 585092 w 7538119"/>
                <a:gd name="connsiteY4" fmla="*/ 3317699 h 4847444"/>
                <a:gd name="connsiteX5" fmla="*/ 1075037 w 7538119"/>
                <a:gd name="connsiteY5" fmla="*/ 3377860 h 4847444"/>
                <a:gd name="connsiteX6" fmla="*/ 1067462 w 7538119"/>
                <a:gd name="connsiteY6" fmla="*/ 3543464 h 4847444"/>
                <a:gd name="connsiteX7" fmla="*/ 877797 w 7538119"/>
                <a:gd name="connsiteY7" fmla="*/ 3299158 h 4847444"/>
                <a:gd name="connsiteX8" fmla="*/ 955271 w 7538119"/>
                <a:gd name="connsiteY8" fmla="*/ 2864491 h 4847444"/>
                <a:gd name="connsiteX9" fmla="*/ 8574 w 7538119"/>
                <a:gd name="connsiteY9" fmla="*/ 2490644 h 4847444"/>
                <a:gd name="connsiteX10" fmla="*/ 1309170 w 7538119"/>
                <a:gd name="connsiteY10" fmla="*/ 1016036 h 4847444"/>
                <a:gd name="connsiteX11" fmla="*/ 3492459 w 7538119"/>
                <a:gd name="connsiteY11" fmla="*/ 575337 h 4847444"/>
                <a:gd name="connsiteX12" fmla="*/ 5868739 w 7538119"/>
                <a:gd name="connsiteY12" fmla="*/ 726697 h 4847444"/>
                <a:gd name="connsiteX13" fmla="*/ 7535334 w 7538119"/>
                <a:gd name="connsiteY13" fmla="*/ 2549191 h 4847444"/>
                <a:gd name="connsiteX14" fmla="*/ 5732883 w 7538119"/>
                <a:gd name="connsiteY14" fmla="*/ 4746658 h 4847444"/>
                <a:gd name="connsiteX15" fmla="*/ 2726511 w 7538119"/>
                <a:gd name="connsiteY15" fmla="*/ 4214407 h 4847444"/>
                <a:gd name="connsiteX16" fmla="*/ 1925706 w 7538119"/>
                <a:gd name="connsiteY16" fmla="*/ 2408742 h 4847444"/>
                <a:gd name="connsiteX17" fmla="*/ 6119805 w 7538119"/>
                <a:gd name="connsiteY17" fmla="*/ 0 h 4847444"/>
                <a:gd name="connsiteX0" fmla="*/ 652440 w 7532533"/>
                <a:gd name="connsiteY0" fmla="*/ 3146511 h 4847444"/>
                <a:gd name="connsiteX1" fmla="*/ 1720814 w 7532533"/>
                <a:gd name="connsiteY1" fmla="*/ 3895770 h 4847444"/>
                <a:gd name="connsiteX2" fmla="*/ 1358229 w 7532533"/>
                <a:gd name="connsiteY2" fmla="*/ 4470692 h 4847444"/>
                <a:gd name="connsiteX3" fmla="*/ 708312 w 7532533"/>
                <a:gd name="connsiteY3" fmla="*/ 4083348 h 4847444"/>
                <a:gd name="connsiteX4" fmla="*/ 579506 w 7532533"/>
                <a:gd name="connsiteY4" fmla="*/ 3317699 h 4847444"/>
                <a:gd name="connsiteX5" fmla="*/ 1069451 w 7532533"/>
                <a:gd name="connsiteY5" fmla="*/ 3377860 h 4847444"/>
                <a:gd name="connsiteX6" fmla="*/ 1061876 w 7532533"/>
                <a:gd name="connsiteY6" fmla="*/ 3543464 h 4847444"/>
                <a:gd name="connsiteX7" fmla="*/ 872211 w 7532533"/>
                <a:gd name="connsiteY7" fmla="*/ 3299158 h 4847444"/>
                <a:gd name="connsiteX8" fmla="*/ 949685 w 7532533"/>
                <a:gd name="connsiteY8" fmla="*/ 2864491 h 4847444"/>
                <a:gd name="connsiteX9" fmla="*/ 2988 w 7532533"/>
                <a:gd name="connsiteY9" fmla="*/ 2490644 h 4847444"/>
                <a:gd name="connsiteX10" fmla="*/ 1303584 w 7532533"/>
                <a:gd name="connsiteY10" fmla="*/ 1016036 h 4847444"/>
                <a:gd name="connsiteX11" fmla="*/ 3486873 w 7532533"/>
                <a:gd name="connsiteY11" fmla="*/ 575337 h 4847444"/>
                <a:gd name="connsiteX12" fmla="*/ 5863153 w 7532533"/>
                <a:gd name="connsiteY12" fmla="*/ 726697 h 4847444"/>
                <a:gd name="connsiteX13" fmla="*/ 7529748 w 7532533"/>
                <a:gd name="connsiteY13" fmla="*/ 2549191 h 4847444"/>
                <a:gd name="connsiteX14" fmla="*/ 5727297 w 7532533"/>
                <a:gd name="connsiteY14" fmla="*/ 4746658 h 4847444"/>
                <a:gd name="connsiteX15" fmla="*/ 2720925 w 7532533"/>
                <a:gd name="connsiteY15" fmla="*/ 4214407 h 4847444"/>
                <a:gd name="connsiteX16" fmla="*/ 1920120 w 7532533"/>
                <a:gd name="connsiteY16" fmla="*/ 2408742 h 4847444"/>
                <a:gd name="connsiteX17" fmla="*/ 6114219 w 7532533"/>
                <a:gd name="connsiteY17" fmla="*/ 0 h 4847444"/>
                <a:gd name="connsiteX0" fmla="*/ 652635 w 7532728"/>
                <a:gd name="connsiteY0" fmla="*/ 3146511 h 4847444"/>
                <a:gd name="connsiteX1" fmla="*/ 1721009 w 7532728"/>
                <a:gd name="connsiteY1" fmla="*/ 3895770 h 4847444"/>
                <a:gd name="connsiteX2" fmla="*/ 1358424 w 7532728"/>
                <a:gd name="connsiteY2" fmla="*/ 4470692 h 4847444"/>
                <a:gd name="connsiteX3" fmla="*/ 708507 w 7532728"/>
                <a:gd name="connsiteY3" fmla="*/ 4083348 h 4847444"/>
                <a:gd name="connsiteX4" fmla="*/ 579701 w 7532728"/>
                <a:gd name="connsiteY4" fmla="*/ 3317699 h 4847444"/>
                <a:gd name="connsiteX5" fmla="*/ 1069646 w 7532728"/>
                <a:gd name="connsiteY5" fmla="*/ 3377860 h 4847444"/>
                <a:gd name="connsiteX6" fmla="*/ 1062071 w 7532728"/>
                <a:gd name="connsiteY6" fmla="*/ 3543464 h 4847444"/>
                <a:gd name="connsiteX7" fmla="*/ 872406 w 7532728"/>
                <a:gd name="connsiteY7" fmla="*/ 3299158 h 4847444"/>
                <a:gd name="connsiteX8" fmla="*/ 949880 w 7532728"/>
                <a:gd name="connsiteY8" fmla="*/ 2864491 h 4847444"/>
                <a:gd name="connsiteX9" fmla="*/ 3183 w 7532728"/>
                <a:gd name="connsiteY9" fmla="*/ 2490644 h 4847444"/>
                <a:gd name="connsiteX10" fmla="*/ 1303779 w 7532728"/>
                <a:gd name="connsiteY10" fmla="*/ 1016036 h 4847444"/>
                <a:gd name="connsiteX11" fmla="*/ 3487068 w 7532728"/>
                <a:gd name="connsiteY11" fmla="*/ 575337 h 4847444"/>
                <a:gd name="connsiteX12" fmla="*/ 5863348 w 7532728"/>
                <a:gd name="connsiteY12" fmla="*/ 726697 h 4847444"/>
                <a:gd name="connsiteX13" fmla="*/ 7529943 w 7532728"/>
                <a:gd name="connsiteY13" fmla="*/ 2549191 h 4847444"/>
                <a:gd name="connsiteX14" fmla="*/ 5727492 w 7532728"/>
                <a:gd name="connsiteY14" fmla="*/ 4746658 h 4847444"/>
                <a:gd name="connsiteX15" fmla="*/ 2721120 w 7532728"/>
                <a:gd name="connsiteY15" fmla="*/ 4214407 h 4847444"/>
                <a:gd name="connsiteX16" fmla="*/ 1920315 w 7532728"/>
                <a:gd name="connsiteY16" fmla="*/ 2408742 h 4847444"/>
                <a:gd name="connsiteX17" fmla="*/ 6114414 w 7532728"/>
                <a:gd name="connsiteY17" fmla="*/ 0 h 4847444"/>
                <a:gd name="connsiteX0" fmla="*/ 652635 w 7532728"/>
                <a:gd name="connsiteY0" fmla="*/ 3146511 h 4847444"/>
                <a:gd name="connsiteX1" fmla="*/ 1721009 w 7532728"/>
                <a:gd name="connsiteY1" fmla="*/ 3895770 h 4847444"/>
                <a:gd name="connsiteX2" fmla="*/ 1358424 w 7532728"/>
                <a:gd name="connsiteY2" fmla="*/ 4470692 h 4847444"/>
                <a:gd name="connsiteX3" fmla="*/ 708507 w 7532728"/>
                <a:gd name="connsiteY3" fmla="*/ 4083348 h 4847444"/>
                <a:gd name="connsiteX4" fmla="*/ 579701 w 7532728"/>
                <a:gd name="connsiteY4" fmla="*/ 3317699 h 4847444"/>
                <a:gd name="connsiteX5" fmla="*/ 1069646 w 7532728"/>
                <a:gd name="connsiteY5" fmla="*/ 3377860 h 4847444"/>
                <a:gd name="connsiteX6" fmla="*/ 1062071 w 7532728"/>
                <a:gd name="connsiteY6" fmla="*/ 3543464 h 4847444"/>
                <a:gd name="connsiteX7" fmla="*/ 872406 w 7532728"/>
                <a:gd name="connsiteY7" fmla="*/ 3299158 h 4847444"/>
                <a:gd name="connsiteX8" fmla="*/ 949880 w 7532728"/>
                <a:gd name="connsiteY8" fmla="*/ 2864491 h 4847444"/>
                <a:gd name="connsiteX9" fmla="*/ 3183 w 7532728"/>
                <a:gd name="connsiteY9" fmla="*/ 2490644 h 4847444"/>
                <a:gd name="connsiteX10" fmla="*/ 1303779 w 7532728"/>
                <a:gd name="connsiteY10" fmla="*/ 1016036 h 4847444"/>
                <a:gd name="connsiteX11" fmla="*/ 3487068 w 7532728"/>
                <a:gd name="connsiteY11" fmla="*/ 575337 h 4847444"/>
                <a:gd name="connsiteX12" fmla="*/ 5863348 w 7532728"/>
                <a:gd name="connsiteY12" fmla="*/ 726697 h 4847444"/>
                <a:gd name="connsiteX13" fmla="*/ 7529943 w 7532728"/>
                <a:gd name="connsiteY13" fmla="*/ 2549191 h 4847444"/>
                <a:gd name="connsiteX14" fmla="*/ 5727492 w 7532728"/>
                <a:gd name="connsiteY14" fmla="*/ 4746658 h 4847444"/>
                <a:gd name="connsiteX15" fmla="*/ 2721120 w 7532728"/>
                <a:gd name="connsiteY15" fmla="*/ 4214407 h 4847444"/>
                <a:gd name="connsiteX16" fmla="*/ 1920315 w 7532728"/>
                <a:gd name="connsiteY16" fmla="*/ 2408742 h 4847444"/>
                <a:gd name="connsiteX17" fmla="*/ 6114414 w 7532728"/>
                <a:gd name="connsiteY17" fmla="*/ 0 h 4847444"/>
                <a:gd name="connsiteX0" fmla="*/ 654683 w 7534776"/>
                <a:gd name="connsiteY0" fmla="*/ 3146511 h 4847444"/>
                <a:gd name="connsiteX1" fmla="*/ 1723057 w 7534776"/>
                <a:gd name="connsiteY1" fmla="*/ 3895770 h 4847444"/>
                <a:gd name="connsiteX2" fmla="*/ 1360472 w 7534776"/>
                <a:gd name="connsiteY2" fmla="*/ 4470692 h 4847444"/>
                <a:gd name="connsiteX3" fmla="*/ 710555 w 7534776"/>
                <a:gd name="connsiteY3" fmla="*/ 4083348 h 4847444"/>
                <a:gd name="connsiteX4" fmla="*/ 581749 w 7534776"/>
                <a:gd name="connsiteY4" fmla="*/ 3317699 h 4847444"/>
                <a:gd name="connsiteX5" fmla="*/ 1071694 w 7534776"/>
                <a:gd name="connsiteY5" fmla="*/ 3377860 h 4847444"/>
                <a:gd name="connsiteX6" fmla="*/ 1064119 w 7534776"/>
                <a:gd name="connsiteY6" fmla="*/ 3543464 h 4847444"/>
                <a:gd name="connsiteX7" fmla="*/ 874454 w 7534776"/>
                <a:gd name="connsiteY7" fmla="*/ 3299158 h 4847444"/>
                <a:gd name="connsiteX8" fmla="*/ 951928 w 7534776"/>
                <a:gd name="connsiteY8" fmla="*/ 2864491 h 4847444"/>
                <a:gd name="connsiteX9" fmla="*/ 5231 w 7534776"/>
                <a:gd name="connsiteY9" fmla="*/ 2490644 h 4847444"/>
                <a:gd name="connsiteX10" fmla="*/ 1305827 w 7534776"/>
                <a:gd name="connsiteY10" fmla="*/ 1016036 h 4847444"/>
                <a:gd name="connsiteX11" fmla="*/ 3489116 w 7534776"/>
                <a:gd name="connsiteY11" fmla="*/ 575337 h 4847444"/>
                <a:gd name="connsiteX12" fmla="*/ 5865396 w 7534776"/>
                <a:gd name="connsiteY12" fmla="*/ 726697 h 4847444"/>
                <a:gd name="connsiteX13" fmla="*/ 7531991 w 7534776"/>
                <a:gd name="connsiteY13" fmla="*/ 2549191 h 4847444"/>
                <a:gd name="connsiteX14" fmla="*/ 5729540 w 7534776"/>
                <a:gd name="connsiteY14" fmla="*/ 4746658 h 4847444"/>
                <a:gd name="connsiteX15" fmla="*/ 2723168 w 7534776"/>
                <a:gd name="connsiteY15" fmla="*/ 4214407 h 4847444"/>
                <a:gd name="connsiteX16" fmla="*/ 1922363 w 7534776"/>
                <a:gd name="connsiteY16" fmla="*/ 2408742 h 4847444"/>
                <a:gd name="connsiteX17" fmla="*/ 6116462 w 7534776"/>
                <a:gd name="connsiteY17" fmla="*/ 0 h 484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534776" h="4847444">
                  <a:moveTo>
                    <a:pt x="654683" y="3146511"/>
                  </a:moveTo>
                  <a:cubicBezTo>
                    <a:pt x="1360942" y="2698395"/>
                    <a:pt x="1657854" y="3596131"/>
                    <a:pt x="1723057" y="3895770"/>
                  </a:cubicBezTo>
                  <a:cubicBezTo>
                    <a:pt x="1788260" y="4195409"/>
                    <a:pt x="1656587" y="4431028"/>
                    <a:pt x="1360472" y="4470692"/>
                  </a:cubicBezTo>
                  <a:cubicBezTo>
                    <a:pt x="1111433" y="4504050"/>
                    <a:pt x="840342" y="4275513"/>
                    <a:pt x="710555" y="4083348"/>
                  </a:cubicBezTo>
                  <a:cubicBezTo>
                    <a:pt x="580768" y="3891183"/>
                    <a:pt x="428792" y="3507708"/>
                    <a:pt x="581749" y="3317699"/>
                  </a:cubicBezTo>
                  <a:cubicBezTo>
                    <a:pt x="734706" y="3127690"/>
                    <a:pt x="1022222" y="3307037"/>
                    <a:pt x="1071694" y="3377860"/>
                  </a:cubicBezTo>
                  <a:cubicBezTo>
                    <a:pt x="1121166" y="3448683"/>
                    <a:pt x="1151963" y="3526404"/>
                    <a:pt x="1064119" y="3543464"/>
                  </a:cubicBezTo>
                  <a:cubicBezTo>
                    <a:pt x="976275" y="3560524"/>
                    <a:pt x="882845" y="3421374"/>
                    <a:pt x="874454" y="3299158"/>
                  </a:cubicBezTo>
                  <a:cubicBezTo>
                    <a:pt x="866063" y="3176942"/>
                    <a:pt x="1072745" y="3014332"/>
                    <a:pt x="951928" y="2864491"/>
                  </a:cubicBezTo>
                  <a:cubicBezTo>
                    <a:pt x="831111" y="2714650"/>
                    <a:pt x="93989" y="3049201"/>
                    <a:pt x="5231" y="2490644"/>
                  </a:cubicBezTo>
                  <a:cubicBezTo>
                    <a:pt x="-83527" y="1932087"/>
                    <a:pt x="982100" y="1162219"/>
                    <a:pt x="1305827" y="1016036"/>
                  </a:cubicBezTo>
                  <a:cubicBezTo>
                    <a:pt x="1629554" y="869853"/>
                    <a:pt x="2729188" y="623560"/>
                    <a:pt x="3489116" y="575337"/>
                  </a:cubicBezTo>
                  <a:cubicBezTo>
                    <a:pt x="4249044" y="527114"/>
                    <a:pt x="5056770" y="496398"/>
                    <a:pt x="5865396" y="726697"/>
                  </a:cubicBezTo>
                  <a:cubicBezTo>
                    <a:pt x="6674022" y="956996"/>
                    <a:pt x="7472250" y="1477913"/>
                    <a:pt x="7531991" y="2549191"/>
                  </a:cubicBezTo>
                  <a:cubicBezTo>
                    <a:pt x="7591732" y="3620469"/>
                    <a:pt x="6680803" y="4502014"/>
                    <a:pt x="5729540" y="4746658"/>
                  </a:cubicBezTo>
                  <a:cubicBezTo>
                    <a:pt x="4778277" y="4991302"/>
                    <a:pt x="3544938" y="4781677"/>
                    <a:pt x="2723168" y="4214407"/>
                  </a:cubicBezTo>
                  <a:cubicBezTo>
                    <a:pt x="1901398" y="3647137"/>
                    <a:pt x="1796761" y="2962906"/>
                    <a:pt x="1922363" y="2408742"/>
                  </a:cubicBezTo>
                  <a:cubicBezTo>
                    <a:pt x="2244176" y="988883"/>
                    <a:pt x="4707948" y="360968"/>
                    <a:pt x="6116462" y="0"/>
                  </a:cubicBezTo>
                </a:path>
              </a:pathLst>
            </a:cu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Freeform 2">
              <a:extLst>
                <a:ext uri="{FF2B5EF4-FFF2-40B4-BE49-F238E27FC236}">
                  <a16:creationId xmlns="" xmlns:a16="http://schemas.microsoft.com/office/drawing/2014/main" id="{71BFD65A-548B-4E2B-AF04-AC18967D4360}"/>
                </a:ext>
              </a:extLst>
            </p:cNvPr>
            <p:cNvSpPr/>
            <p:nvPr userDrawn="1"/>
          </p:nvSpPr>
          <p:spPr>
            <a:xfrm rot="21269127">
              <a:off x="914738" y="3748869"/>
              <a:ext cx="876299" cy="228600"/>
            </a:xfrm>
            <a:custGeom>
              <a:avLst/>
              <a:gdLst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6300" h="228600">
                  <a:moveTo>
                    <a:pt x="0" y="228600"/>
                  </a:moveTo>
                  <a:cubicBezTo>
                    <a:pt x="261620" y="68580"/>
                    <a:pt x="477520" y="0"/>
                    <a:pt x="876300" y="0"/>
                  </a:cubicBezTo>
                </a:path>
              </a:pathLst>
            </a:cu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361102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40823" y="1499618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88695" y="1783624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92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32239" y="0"/>
            <a:ext cx="2411761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81632"/>
            <a:ext cx="3528392" cy="123799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1414591"/>
            <a:ext cx="352839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410170" y="1091055"/>
            <a:ext cx="3168352" cy="2176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363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95738" y="243024"/>
            <a:ext cx="3672606" cy="15366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99573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402687"/>
            <a:ext cx="3528392" cy="123799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</p:spTree>
    <p:extLst>
      <p:ext uri="{BB962C8B-B14F-4D97-AF65-F5344CB8AC3E}">
        <p14:creationId xmlns:p14="http://schemas.microsoft.com/office/powerpoint/2010/main" val="568572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175360" y="1779662"/>
            <a:ext cx="3528392" cy="15841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5796136" cy="1713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711656"/>
            <a:ext cx="5040000" cy="1713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423312"/>
            <a:ext cx="4320000" cy="17201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283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403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163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69922" y="1869672"/>
            <a:ext cx="1404156" cy="140415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892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IN7\Downloads\apple-1868496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3"/>
          <a:stretch/>
        </p:blipFill>
        <p:spPr bwMode="auto">
          <a:xfrm>
            <a:off x="7640" y="0"/>
            <a:ext cx="913636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640" y="123478"/>
            <a:ext cx="913636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640" y="699542"/>
            <a:ext cx="913636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30160" y="1437038"/>
            <a:ext cx="3254008" cy="189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707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-1" y="0"/>
            <a:ext cx="4536000" cy="29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08000" y="0"/>
            <a:ext cx="4536000" cy="29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003550"/>
            <a:ext cx="9144000" cy="2139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802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5659793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0" y="1311610"/>
            <a:ext cx="9144000" cy="2520280"/>
          </a:xfrm>
          <a:custGeom>
            <a:avLst/>
            <a:gdLst/>
            <a:ahLst/>
            <a:cxnLst/>
            <a:rect l="l" t="t" r="r" b="b"/>
            <a:pathLst>
              <a:path w="9144000" h="2520280">
                <a:moveTo>
                  <a:pt x="2375756" y="0"/>
                </a:moveTo>
                <a:cubicBezTo>
                  <a:pt x="2849464" y="0"/>
                  <a:pt x="3262123" y="261384"/>
                  <a:pt x="3476872" y="648072"/>
                </a:cubicBezTo>
                <a:lnTo>
                  <a:pt x="9144000" y="648072"/>
                </a:lnTo>
                <a:lnTo>
                  <a:pt x="9144000" y="1872208"/>
                </a:lnTo>
                <a:lnTo>
                  <a:pt x="3476872" y="1872208"/>
                </a:lnTo>
                <a:cubicBezTo>
                  <a:pt x="3262123" y="2258896"/>
                  <a:pt x="2849464" y="2520280"/>
                  <a:pt x="2375756" y="2520280"/>
                </a:cubicBezTo>
                <a:cubicBezTo>
                  <a:pt x="1902048" y="2520280"/>
                  <a:pt x="1489389" y="2258896"/>
                  <a:pt x="1274640" y="1872208"/>
                </a:cubicBezTo>
                <a:lnTo>
                  <a:pt x="0" y="1872208"/>
                </a:lnTo>
                <a:lnTo>
                  <a:pt x="0" y="648072"/>
                </a:lnTo>
                <a:lnTo>
                  <a:pt x="1274640" y="648072"/>
                </a:lnTo>
                <a:cubicBezTo>
                  <a:pt x="1489389" y="261384"/>
                  <a:pt x="1902048" y="0"/>
                  <a:pt x="2375756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13386" y="2165103"/>
            <a:ext cx="473061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13386" y="2741167"/>
            <a:ext cx="473061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774291" y="1433017"/>
            <a:ext cx="1235151" cy="2154770"/>
            <a:chOff x="715434" y="2524157"/>
            <a:chExt cx="1235151" cy="2154770"/>
          </a:xfrm>
        </p:grpSpPr>
        <p:sp>
          <p:nvSpPr>
            <p:cNvPr id="6" name="Rounded Rectangle 5"/>
            <p:cNvSpPr/>
            <p:nvPr userDrawn="1"/>
          </p:nvSpPr>
          <p:spPr>
            <a:xfrm rot="20773469">
              <a:off x="1026408" y="3360991"/>
              <a:ext cx="720080" cy="1152128"/>
            </a:xfrm>
            <a:prstGeom prst="roundRect">
              <a:avLst>
                <a:gd name="adj" fmla="val 367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Freeform 6"/>
            <p:cNvSpPr/>
            <p:nvPr userDrawn="1"/>
          </p:nvSpPr>
          <p:spPr>
            <a:xfrm rot="164646">
              <a:off x="922020" y="3665220"/>
              <a:ext cx="876300" cy="228600"/>
            </a:xfrm>
            <a:custGeom>
              <a:avLst/>
              <a:gdLst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6300" h="228600">
                  <a:moveTo>
                    <a:pt x="0" y="228600"/>
                  </a:moveTo>
                  <a:cubicBezTo>
                    <a:pt x="261620" y="68580"/>
                    <a:pt x="477520" y="0"/>
                    <a:pt x="876300" y="0"/>
                  </a:cubicBezTo>
                </a:path>
              </a:pathLst>
            </a:cu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Freeform 7"/>
            <p:cNvSpPr/>
            <p:nvPr userDrawn="1"/>
          </p:nvSpPr>
          <p:spPr>
            <a:xfrm>
              <a:off x="715434" y="2524157"/>
              <a:ext cx="1235151" cy="2154770"/>
            </a:xfrm>
            <a:custGeom>
              <a:avLst/>
              <a:gdLst>
                <a:gd name="connsiteX0" fmla="*/ 54097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32563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714058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9426 w 3193709"/>
                <a:gd name="connsiteY8" fmla="*/ 2513654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3983 w 3193709"/>
                <a:gd name="connsiteY8" fmla="*/ 2568083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9114 w 3195668"/>
                <a:gd name="connsiteY0" fmla="*/ 2652991 h 4611331"/>
                <a:gd name="connsiteX1" fmla="*/ 1242885 w 3195668"/>
                <a:gd name="connsiteY1" fmla="*/ 3204897 h 4611331"/>
                <a:gd name="connsiteX2" fmla="*/ 1000134 w 3195668"/>
                <a:gd name="connsiteY2" fmla="*/ 4062691 h 4611331"/>
                <a:gd name="connsiteX3" fmla="*/ 222894 w 3195668"/>
                <a:gd name="connsiteY3" fmla="*/ 3649034 h 4611331"/>
                <a:gd name="connsiteX4" fmla="*/ 386179 w 3195668"/>
                <a:gd name="connsiteY4" fmla="*/ 2784708 h 4611331"/>
                <a:gd name="connsiteX5" fmla="*/ 756294 w 3195668"/>
                <a:gd name="connsiteY5" fmla="*/ 2956702 h 4611331"/>
                <a:gd name="connsiteX6" fmla="*/ 688803 w 3195668"/>
                <a:gd name="connsiteY6" fmla="*/ 3102571 h 4611331"/>
                <a:gd name="connsiteX7" fmla="*/ 573414 w 3195668"/>
                <a:gd name="connsiteY7" fmla="*/ 2988271 h 4611331"/>
                <a:gd name="connsiteX8" fmla="*/ 665942 w 3195668"/>
                <a:gd name="connsiteY8" fmla="*/ 2568083 h 4611331"/>
                <a:gd name="connsiteX9" fmla="*/ 573414 w 3195668"/>
                <a:gd name="connsiteY9" fmla="*/ 2424391 h 4611331"/>
                <a:gd name="connsiteX10" fmla="*/ 146694 w 3195668"/>
                <a:gd name="connsiteY10" fmla="*/ 2378671 h 4611331"/>
                <a:gd name="connsiteX11" fmla="*/ 47634 w 3195668"/>
                <a:gd name="connsiteY11" fmla="*/ 1990051 h 4611331"/>
                <a:gd name="connsiteX12" fmla="*/ 832494 w 3195668"/>
                <a:gd name="connsiteY12" fmla="*/ 679411 h 4611331"/>
                <a:gd name="connsiteX13" fmla="*/ 2912754 w 3195668"/>
                <a:gd name="connsiteY13" fmla="*/ 1231 h 4611331"/>
                <a:gd name="connsiteX14" fmla="*/ 2966094 w 3195668"/>
                <a:gd name="connsiteY14" fmla="*/ 831811 h 4611331"/>
                <a:gd name="connsiteX15" fmla="*/ 3194694 w 3195668"/>
                <a:gd name="connsiteY15" fmla="*/ 1555711 h 4611331"/>
                <a:gd name="connsiteX16" fmla="*/ 2867034 w 3195668"/>
                <a:gd name="connsiteY16" fmla="*/ 2492971 h 4611331"/>
                <a:gd name="connsiteX17" fmla="*/ 3156594 w 3195668"/>
                <a:gd name="connsiteY17" fmla="*/ 3140671 h 4611331"/>
                <a:gd name="connsiteX18" fmla="*/ 2767974 w 3195668"/>
                <a:gd name="connsiteY18" fmla="*/ 3864571 h 4611331"/>
                <a:gd name="connsiteX19" fmla="*/ 3194694 w 3195668"/>
                <a:gd name="connsiteY19" fmla="*/ 4611331 h 4611331"/>
                <a:gd name="connsiteX0" fmla="*/ 376762 w 3113316"/>
                <a:gd name="connsiteY0" fmla="*/ 2652876 h 4611216"/>
                <a:gd name="connsiteX1" fmla="*/ 1160533 w 3113316"/>
                <a:gd name="connsiteY1" fmla="*/ 3204782 h 4611216"/>
                <a:gd name="connsiteX2" fmla="*/ 917782 w 3113316"/>
                <a:gd name="connsiteY2" fmla="*/ 4062576 h 4611216"/>
                <a:gd name="connsiteX3" fmla="*/ 140542 w 3113316"/>
                <a:gd name="connsiteY3" fmla="*/ 3648919 h 4611216"/>
                <a:gd name="connsiteX4" fmla="*/ 303827 w 3113316"/>
                <a:gd name="connsiteY4" fmla="*/ 2784593 h 4611216"/>
                <a:gd name="connsiteX5" fmla="*/ 673942 w 3113316"/>
                <a:gd name="connsiteY5" fmla="*/ 2956587 h 4611216"/>
                <a:gd name="connsiteX6" fmla="*/ 606451 w 3113316"/>
                <a:gd name="connsiteY6" fmla="*/ 3102456 h 4611216"/>
                <a:gd name="connsiteX7" fmla="*/ 491062 w 3113316"/>
                <a:gd name="connsiteY7" fmla="*/ 2988156 h 4611216"/>
                <a:gd name="connsiteX8" fmla="*/ 583590 w 3113316"/>
                <a:gd name="connsiteY8" fmla="*/ 2567968 h 4611216"/>
                <a:gd name="connsiteX9" fmla="*/ 491062 w 3113316"/>
                <a:gd name="connsiteY9" fmla="*/ 2424276 h 4611216"/>
                <a:gd name="connsiteX10" fmla="*/ 64342 w 3113316"/>
                <a:gd name="connsiteY10" fmla="*/ 2378556 h 4611216"/>
                <a:gd name="connsiteX11" fmla="*/ 74139 w 3113316"/>
                <a:gd name="connsiteY11" fmla="*/ 1739565 h 4611216"/>
                <a:gd name="connsiteX12" fmla="*/ 750142 w 3113316"/>
                <a:gd name="connsiteY12" fmla="*/ 679296 h 4611216"/>
                <a:gd name="connsiteX13" fmla="*/ 2830402 w 3113316"/>
                <a:gd name="connsiteY13" fmla="*/ 1116 h 4611216"/>
                <a:gd name="connsiteX14" fmla="*/ 2883742 w 3113316"/>
                <a:gd name="connsiteY14" fmla="*/ 831696 h 4611216"/>
                <a:gd name="connsiteX15" fmla="*/ 3112342 w 3113316"/>
                <a:gd name="connsiteY15" fmla="*/ 1555596 h 4611216"/>
                <a:gd name="connsiteX16" fmla="*/ 2784682 w 3113316"/>
                <a:gd name="connsiteY16" fmla="*/ 2492856 h 4611216"/>
                <a:gd name="connsiteX17" fmla="*/ 3074242 w 3113316"/>
                <a:gd name="connsiteY17" fmla="*/ 3140556 h 4611216"/>
                <a:gd name="connsiteX18" fmla="*/ 2685622 w 3113316"/>
                <a:gd name="connsiteY18" fmla="*/ 3864456 h 4611216"/>
                <a:gd name="connsiteX19" fmla="*/ 3112342 w 3113316"/>
                <a:gd name="connsiteY19" fmla="*/ 4611216 h 4611216"/>
                <a:gd name="connsiteX0" fmla="*/ 368285 w 3104839"/>
                <a:gd name="connsiteY0" fmla="*/ 2652876 h 4611216"/>
                <a:gd name="connsiteX1" fmla="*/ 1152056 w 3104839"/>
                <a:gd name="connsiteY1" fmla="*/ 3204782 h 4611216"/>
                <a:gd name="connsiteX2" fmla="*/ 909305 w 3104839"/>
                <a:gd name="connsiteY2" fmla="*/ 4062576 h 4611216"/>
                <a:gd name="connsiteX3" fmla="*/ 132065 w 3104839"/>
                <a:gd name="connsiteY3" fmla="*/ 3648919 h 4611216"/>
                <a:gd name="connsiteX4" fmla="*/ 295350 w 3104839"/>
                <a:gd name="connsiteY4" fmla="*/ 2784593 h 4611216"/>
                <a:gd name="connsiteX5" fmla="*/ 665465 w 3104839"/>
                <a:gd name="connsiteY5" fmla="*/ 2956587 h 4611216"/>
                <a:gd name="connsiteX6" fmla="*/ 597974 w 3104839"/>
                <a:gd name="connsiteY6" fmla="*/ 3102456 h 4611216"/>
                <a:gd name="connsiteX7" fmla="*/ 482585 w 3104839"/>
                <a:gd name="connsiteY7" fmla="*/ 2988156 h 4611216"/>
                <a:gd name="connsiteX8" fmla="*/ 575113 w 3104839"/>
                <a:gd name="connsiteY8" fmla="*/ 2567968 h 4611216"/>
                <a:gd name="connsiteX9" fmla="*/ 482585 w 3104839"/>
                <a:gd name="connsiteY9" fmla="*/ 2424276 h 4611216"/>
                <a:gd name="connsiteX10" fmla="*/ 55865 w 3104839"/>
                <a:gd name="connsiteY10" fmla="*/ 2378556 h 4611216"/>
                <a:gd name="connsiteX11" fmla="*/ 65662 w 3104839"/>
                <a:gd name="connsiteY11" fmla="*/ 1739565 h 4611216"/>
                <a:gd name="connsiteX12" fmla="*/ 741665 w 3104839"/>
                <a:gd name="connsiteY12" fmla="*/ 679296 h 4611216"/>
                <a:gd name="connsiteX13" fmla="*/ 2821925 w 3104839"/>
                <a:gd name="connsiteY13" fmla="*/ 1116 h 4611216"/>
                <a:gd name="connsiteX14" fmla="*/ 2875265 w 3104839"/>
                <a:gd name="connsiteY14" fmla="*/ 831696 h 4611216"/>
                <a:gd name="connsiteX15" fmla="*/ 3103865 w 3104839"/>
                <a:gd name="connsiteY15" fmla="*/ 1555596 h 4611216"/>
                <a:gd name="connsiteX16" fmla="*/ 2776205 w 3104839"/>
                <a:gd name="connsiteY16" fmla="*/ 2492856 h 4611216"/>
                <a:gd name="connsiteX17" fmla="*/ 3065765 w 3104839"/>
                <a:gd name="connsiteY17" fmla="*/ 3140556 h 4611216"/>
                <a:gd name="connsiteX18" fmla="*/ 2677145 w 3104839"/>
                <a:gd name="connsiteY18" fmla="*/ 3864456 h 4611216"/>
                <a:gd name="connsiteX19" fmla="*/ 3103865 w 3104839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65765 w 3104254"/>
                <a:gd name="connsiteY17" fmla="*/ 314055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69525 w 3104254"/>
                <a:gd name="connsiteY18" fmla="*/ 3704436 h 4611216"/>
                <a:gd name="connsiteX19" fmla="*/ 3103865 w 3104254"/>
                <a:gd name="connsiteY19" fmla="*/ 4611216 h 4611216"/>
                <a:gd name="connsiteX0" fmla="*/ 368285 w 3104277"/>
                <a:gd name="connsiteY0" fmla="*/ 2881135 h 4839475"/>
                <a:gd name="connsiteX1" fmla="*/ 1152056 w 3104277"/>
                <a:gd name="connsiteY1" fmla="*/ 3433041 h 4839475"/>
                <a:gd name="connsiteX2" fmla="*/ 909305 w 3104277"/>
                <a:gd name="connsiteY2" fmla="*/ 4290835 h 4839475"/>
                <a:gd name="connsiteX3" fmla="*/ 132065 w 3104277"/>
                <a:gd name="connsiteY3" fmla="*/ 3877178 h 4839475"/>
                <a:gd name="connsiteX4" fmla="*/ 295350 w 3104277"/>
                <a:gd name="connsiteY4" fmla="*/ 3012852 h 4839475"/>
                <a:gd name="connsiteX5" fmla="*/ 665465 w 3104277"/>
                <a:gd name="connsiteY5" fmla="*/ 3184846 h 4839475"/>
                <a:gd name="connsiteX6" fmla="*/ 597974 w 3104277"/>
                <a:gd name="connsiteY6" fmla="*/ 3330715 h 4839475"/>
                <a:gd name="connsiteX7" fmla="*/ 482585 w 3104277"/>
                <a:gd name="connsiteY7" fmla="*/ 3216415 h 4839475"/>
                <a:gd name="connsiteX8" fmla="*/ 575113 w 3104277"/>
                <a:gd name="connsiteY8" fmla="*/ 2796227 h 4839475"/>
                <a:gd name="connsiteX9" fmla="*/ 482585 w 3104277"/>
                <a:gd name="connsiteY9" fmla="*/ 2652535 h 4839475"/>
                <a:gd name="connsiteX10" fmla="*/ 55865 w 3104277"/>
                <a:gd name="connsiteY10" fmla="*/ 2606815 h 4839475"/>
                <a:gd name="connsiteX11" fmla="*/ 65662 w 3104277"/>
                <a:gd name="connsiteY11" fmla="*/ 1967824 h 4839475"/>
                <a:gd name="connsiteX12" fmla="*/ 741665 w 3104277"/>
                <a:gd name="connsiteY12" fmla="*/ 907555 h 4839475"/>
                <a:gd name="connsiteX13" fmla="*/ 2753345 w 3104277"/>
                <a:gd name="connsiteY13" fmla="*/ 775 h 4839475"/>
                <a:gd name="connsiteX14" fmla="*/ 2875265 w 3104277"/>
                <a:gd name="connsiteY14" fmla="*/ 1059955 h 4839475"/>
                <a:gd name="connsiteX15" fmla="*/ 3103865 w 3104277"/>
                <a:gd name="connsiteY15" fmla="*/ 1783855 h 4839475"/>
                <a:gd name="connsiteX16" fmla="*/ 2814305 w 3104277"/>
                <a:gd name="connsiteY16" fmla="*/ 2507755 h 4839475"/>
                <a:gd name="connsiteX17" fmla="*/ 3073385 w 3104277"/>
                <a:gd name="connsiteY17" fmla="*/ 3185935 h 4839475"/>
                <a:gd name="connsiteX18" fmla="*/ 2669525 w 3104277"/>
                <a:gd name="connsiteY18" fmla="*/ 3932695 h 4839475"/>
                <a:gd name="connsiteX19" fmla="*/ 3103865 w 3104277"/>
                <a:gd name="connsiteY19" fmla="*/ 4839475 h 4839475"/>
                <a:gd name="connsiteX0" fmla="*/ 368285 w 3104277"/>
                <a:gd name="connsiteY0" fmla="*/ 2914934 h 4873274"/>
                <a:gd name="connsiteX1" fmla="*/ 1152056 w 3104277"/>
                <a:gd name="connsiteY1" fmla="*/ 3466840 h 4873274"/>
                <a:gd name="connsiteX2" fmla="*/ 909305 w 3104277"/>
                <a:gd name="connsiteY2" fmla="*/ 4324634 h 4873274"/>
                <a:gd name="connsiteX3" fmla="*/ 132065 w 3104277"/>
                <a:gd name="connsiteY3" fmla="*/ 3910977 h 4873274"/>
                <a:gd name="connsiteX4" fmla="*/ 295350 w 3104277"/>
                <a:gd name="connsiteY4" fmla="*/ 3046651 h 4873274"/>
                <a:gd name="connsiteX5" fmla="*/ 665465 w 3104277"/>
                <a:gd name="connsiteY5" fmla="*/ 3218645 h 4873274"/>
                <a:gd name="connsiteX6" fmla="*/ 597974 w 3104277"/>
                <a:gd name="connsiteY6" fmla="*/ 3364514 h 4873274"/>
                <a:gd name="connsiteX7" fmla="*/ 482585 w 3104277"/>
                <a:gd name="connsiteY7" fmla="*/ 3250214 h 4873274"/>
                <a:gd name="connsiteX8" fmla="*/ 575113 w 3104277"/>
                <a:gd name="connsiteY8" fmla="*/ 2830026 h 4873274"/>
                <a:gd name="connsiteX9" fmla="*/ 482585 w 3104277"/>
                <a:gd name="connsiteY9" fmla="*/ 2686334 h 4873274"/>
                <a:gd name="connsiteX10" fmla="*/ 55865 w 3104277"/>
                <a:gd name="connsiteY10" fmla="*/ 2640614 h 4873274"/>
                <a:gd name="connsiteX11" fmla="*/ 65662 w 3104277"/>
                <a:gd name="connsiteY11" fmla="*/ 2001623 h 4873274"/>
                <a:gd name="connsiteX12" fmla="*/ 741665 w 3104277"/>
                <a:gd name="connsiteY12" fmla="*/ 941354 h 4873274"/>
                <a:gd name="connsiteX13" fmla="*/ 2753345 w 3104277"/>
                <a:gd name="connsiteY13" fmla="*/ 34574 h 4873274"/>
                <a:gd name="connsiteX14" fmla="*/ 2875265 w 3104277"/>
                <a:gd name="connsiteY14" fmla="*/ 1093754 h 4873274"/>
                <a:gd name="connsiteX15" fmla="*/ 3103865 w 3104277"/>
                <a:gd name="connsiteY15" fmla="*/ 1817654 h 4873274"/>
                <a:gd name="connsiteX16" fmla="*/ 2814305 w 3104277"/>
                <a:gd name="connsiteY16" fmla="*/ 2541554 h 4873274"/>
                <a:gd name="connsiteX17" fmla="*/ 3073385 w 3104277"/>
                <a:gd name="connsiteY17" fmla="*/ 3219734 h 4873274"/>
                <a:gd name="connsiteX18" fmla="*/ 2669525 w 3104277"/>
                <a:gd name="connsiteY18" fmla="*/ 3966494 h 4873274"/>
                <a:gd name="connsiteX19" fmla="*/ 3103865 w 3104277"/>
                <a:gd name="connsiteY19" fmla="*/ 4873274 h 4873274"/>
                <a:gd name="connsiteX0" fmla="*/ 379305 w 3115297"/>
                <a:gd name="connsiteY0" fmla="*/ 2883672 h 4842012"/>
                <a:gd name="connsiteX1" fmla="*/ 1163076 w 3115297"/>
                <a:gd name="connsiteY1" fmla="*/ 3435578 h 4842012"/>
                <a:gd name="connsiteX2" fmla="*/ 920325 w 3115297"/>
                <a:gd name="connsiteY2" fmla="*/ 4293372 h 4842012"/>
                <a:gd name="connsiteX3" fmla="*/ 143085 w 3115297"/>
                <a:gd name="connsiteY3" fmla="*/ 3879715 h 4842012"/>
                <a:gd name="connsiteX4" fmla="*/ 306370 w 3115297"/>
                <a:gd name="connsiteY4" fmla="*/ 3015389 h 4842012"/>
                <a:gd name="connsiteX5" fmla="*/ 676485 w 3115297"/>
                <a:gd name="connsiteY5" fmla="*/ 3187383 h 4842012"/>
                <a:gd name="connsiteX6" fmla="*/ 608994 w 3115297"/>
                <a:gd name="connsiteY6" fmla="*/ 3333252 h 4842012"/>
                <a:gd name="connsiteX7" fmla="*/ 493605 w 3115297"/>
                <a:gd name="connsiteY7" fmla="*/ 3218952 h 4842012"/>
                <a:gd name="connsiteX8" fmla="*/ 586133 w 3115297"/>
                <a:gd name="connsiteY8" fmla="*/ 2798764 h 4842012"/>
                <a:gd name="connsiteX9" fmla="*/ 493605 w 3115297"/>
                <a:gd name="connsiteY9" fmla="*/ 2655072 h 4842012"/>
                <a:gd name="connsiteX10" fmla="*/ 66885 w 3115297"/>
                <a:gd name="connsiteY10" fmla="*/ 2609352 h 4842012"/>
                <a:gd name="connsiteX11" fmla="*/ 76682 w 3115297"/>
                <a:gd name="connsiteY11" fmla="*/ 1970361 h 4842012"/>
                <a:gd name="connsiteX12" fmla="*/ 790785 w 3115297"/>
                <a:gd name="connsiteY12" fmla="*/ 772932 h 4842012"/>
                <a:gd name="connsiteX13" fmla="*/ 2764365 w 3115297"/>
                <a:gd name="connsiteY13" fmla="*/ 3312 h 4842012"/>
                <a:gd name="connsiteX14" fmla="*/ 2886285 w 3115297"/>
                <a:gd name="connsiteY14" fmla="*/ 1062492 h 4842012"/>
                <a:gd name="connsiteX15" fmla="*/ 3114885 w 3115297"/>
                <a:gd name="connsiteY15" fmla="*/ 1786392 h 4842012"/>
                <a:gd name="connsiteX16" fmla="*/ 2825325 w 3115297"/>
                <a:gd name="connsiteY16" fmla="*/ 2510292 h 4842012"/>
                <a:gd name="connsiteX17" fmla="*/ 3084405 w 3115297"/>
                <a:gd name="connsiteY17" fmla="*/ 3188472 h 4842012"/>
                <a:gd name="connsiteX18" fmla="*/ 2680545 w 3115297"/>
                <a:gd name="connsiteY18" fmla="*/ 3935232 h 4842012"/>
                <a:gd name="connsiteX19" fmla="*/ 3114885 w 3115297"/>
                <a:gd name="connsiteY19" fmla="*/ 4842012 h 4842012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18" fmla="*/ 2680545 w 3115297"/>
                <a:gd name="connsiteY18" fmla="*/ 393744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18" fmla="*/ 2688165 w 3115297"/>
                <a:gd name="connsiteY18" fmla="*/ 393744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0" fmla="*/ 379305 w 2941345"/>
                <a:gd name="connsiteY0" fmla="*/ 2885881 h 4346015"/>
                <a:gd name="connsiteX1" fmla="*/ 1163076 w 2941345"/>
                <a:gd name="connsiteY1" fmla="*/ 3437787 h 4346015"/>
                <a:gd name="connsiteX2" fmla="*/ 920325 w 2941345"/>
                <a:gd name="connsiteY2" fmla="*/ 4295581 h 4346015"/>
                <a:gd name="connsiteX3" fmla="*/ 143085 w 2941345"/>
                <a:gd name="connsiteY3" fmla="*/ 3881924 h 4346015"/>
                <a:gd name="connsiteX4" fmla="*/ 306370 w 2941345"/>
                <a:gd name="connsiteY4" fmla="*/ 3017598 h 4346015"/>
                <a:gd name="connsiteX5" fmla="*/ 676485 w 2941345"/>
                <a:gd name="connsiteY5" fmla="*/ 3189592 h 4346015"/>
                <a:gd name="connsiteX6" fmla="*/ 608994 w 2941345"/>
                <a:gd name="connsiteY6" fmla="*/ 3335461 h 4346015"/>
                <a:gd name="connsiteX7" fmla="*/ 493605 w 2941345"/>
                <a:gd name="connsiteY7" fmla="*/ 3221161 h 4346015"/>
                <a:gd name="connsiteX8" fmla="*/ 586133 w 2941345"/>
                <a:gd name="connsiteY8" fmla="*/ 2800973 h 4346015"/>
                <a:gd name="connsiteX9" fmla="*/ 493605 w 2941345"/>
                <a:gd name="connsiteY9" fmla="*/ 2657281 h 4346015"/>
                <a:gd name="connsiteX10" fmla="*/ 66885 w 2941345"/>
                <a:gd name="connsiteY10" fmla="*/ 2611561 h 4346015"/>
                <a:gd name="connsiteX11" fmla="*/ 76682 w 2941345"/>
                <a:gd name="connsiteY11" fmla="*/ 1972570 h 4346015"/>
                <a:gd name="connsiteX12" fmla="*/ 790785 w 2941345"/>
                <a:gd name="connsiteY12" fmla="*/ 775141 h 4346015"/>
                <a:gd name="connsiteX13" fmla="*/ 2764365 w 2941345"/>
                <a:gd name="connsiteY13" fmla="*/ 5521 h 4346015"/>
                <a:gd name="connsiteX14" fmla="*/ 2886285 w 2941345"/>
                <a:gd name="connsiteY14" fmla="*/ 1064701 h 4346015"/>
                <a:gd name="connsiteX0" fmla="*/ 379305 w 2764365"/>
                <a:gd name="connsiteY0" fmla="*/ 2885881 h 4346015"/>
                <a:gd name="connsiteX1" fmla="*/ 1163076 w 2764365"/>
                <a:gd name="connsiteY1" fmla="*/ 3437787 h 4346015"/>
                <a:gd name="connsiteX2" fmla="*/ 920325 w 2764365"/>
                <a:gd name="connsiteY2" fmla="*/ 4295581 h 4346015"/>
                <a:gd name="connsiteX3" fmla="*/ 143085 w 2764365"/>
                <a:gd name="connsiteY3" fmla="*/ 3881924 h 4346015"/>
                <a:gd name="connsiteX4" fmla="*/ 306370 w 2764365"/>
                <a:gd name="connsiteY4" fmla="*/ 3017598 h 4346015"/>
                <a:gd name="connsiteX5" fmla="*/ 676485 w 2764365"/>
                <a:gd name="connsiteY5" fmla="*/ 3189592 h 4346015"/>
                <a:gd name="connsiteX6" fmla="*/ 608994 w 2764365"/>
                <a:gd name="connsiteY6" fmla="*/ 3335461 h 4346015"/>
                <a:gd name="connsiteX7" fmla="*/ 493605 w 2764365"/>
                <a:gd name="connsiteY7" fmla="*/ 3221161 h 4346015"/>
                <a:gd name="connsiteX8" fmla="*/ 586133 w 2764365"/>
                <a:gd name="connsiteY8" fmla="*/ 2800973 h 4346015"/>
                <a:gd name="connsiteX9" fmla="*/ 493605 w 2764365"/>
                <a:gd name="connsiteY9" fmla="*/ 2657281 h 4346015"/>
                <a:gd name="connsiteX10" fmla="*/ 66885 w 2764365"/>
                <a:gd name="connsiteY10" fmla="*/ 2611561 h 4346015"/>
                <a:gd name="connsiteX11" fmla="*/ 76682 w 2764365"/>
                <a:gd name="connsiteY11" fmla="*/ 1972570 h 4346015"/>
                <a:gd name="connsiteX12" fmla="*/ 790785 w 2764365"/>
                <a:gd name="connsiteY12" fmla="*/ 775141 h 4346015"/>
                <a:gd name="connsiteX13" fmla="*/ 2764365 w 2764365"/>
                <a:gd name="connsiteY13" fmla="*/ 5521 h 4346015"/>
                <a:gd name="connsiteX0" fmla="*/ 379305 w 2764365"/>
                <a:gd name="connsiteY0" fmla="*/ 2883672 h 4343806"/>
                <a:gd name="connsiteX1" fmla="*/ 1163076 w 2764365"/>
                <a:gd name="connsiteY1" fmla="*/ 3435578 h 4343806"/>
                <a:gd name="connsiteX2" fmla="*/ 920325 w 2764365"/>
                <a:gd name="connsiteY2" fmla="*/ 4293372 h 4343806"/>
                <a:gd name="connsiteX3" fmla="*/ 143085 w 2764365"/>
                <a:gd name="connsiteY3" fmla="*/ 3879715 h 4343806"/>
                <a:gd name="connsiteX4" fmla="*/ 306370 w 2764365"/>
                <a:gd name="connsiteY4" fmla="*/ 3015389 h 4343806"/>
                <a:gd name="connsiteX5" fmla="*/ 676485 w 2764365"/>
                <a:gd name="connsiteY5" fmla="*/ 3187383 h 4343806"/>
                <a:gd name="connsiteX6" fmla="*/ 608994 w 2764365"/>
                <a:gd name="connsiteY6" fmla="*/ 3333252 h 4343806"/>
                <a:gd name="connsiteX7" fmla="*/ 493605 w 2764365"/>
                <a:gd name="connsiteY7" fmla="*/ 3218952 h 4343806"/>
                <a:gd name="connsiteX8" fmla="*/ 586133 w 2764365"/>
                <a:gd name="connsiteY8" fmla="*/ 2798764 h 4343806"/>
                <a:gd name="connsiteX9" fmla="*/ 493605 w 2764365"/>
                <a:gd name="connsiteY9" fmla="*/ 2655072 h 4343806"/>
                <a:gd name="connsiteX10" fmla="*/ 66885 w 2764365"/>
                <a:gd name="connsiteY10" fmla="*/ 2609352 h 4343806"/>
                <a:gd name="connsiteX11" fmla="*/ 76682 w 2764365"/>
                <a:gd name="connsiteY11" fmla="*/ 1970361 h 4343806"/>
                <a:gd name="connsiteX12" fmla="*/ 790785 w 2764365"/>
                <a:gd name="connsiteY12" fmla="*/ 772932 h 4343806"/>
                <a:gd name="connsiteX13" fmla="*/ 2764365 w 2764365"/>
                <a:gd name="connsiteY13" fmla="*/ 3312 h 4343806"/>
                <a:gd name="connsiteX0" fmla="*/ 379305 w 1203759"/>
                <a:gd name="connsiteY0" fmla="*/ 2110740 h 3570874"/>
                <a:gd name="connsiteX1" fmla="*/ 1163076 w 1203759"/>
                <a:gd name="connsiteY1" fmla="*/ 2662646 h 3570874"/>
                <a:gd name="connsiteX2" fmla="*/ 920325 w 1203759"/>
                <a:gd name="connsiteY2" fmla="*/ 3520440 h 3570874"/>
                <a:gd name="connsiteX3" fmla="*/ 143085 w 1203759"/>
                <a:gd name="connsiteY3" fmla="*/ 3106783 h 3570874"/>
                <a:gd name="connsiteX4" fmla="*/ 306370 w 1203759"/>
                <a:gd name="connsiteY4" fmla="*/ 2242457 h 3570874"/>
                <a:gd name="connsiteX5" fmla="*/ 676485 w 1203759"/>
                <a:gd name="connsiteY5" fmla="*/ 2414451 h 3570874"/>
                <a:gd name="connsiteX6" fmla="*/ 608994 w 1203759"/>
                <a:gd name="connsiteY6" fmla="*/ 2560320 h 3570874"/>
                <a:gd name="connsiteX7" fmla="*/ 493605 w 1203759"/>
                <a:gd name="connsiteY7" fmla="*/ 2446020 h 3570874"/>
                <a:gd name="connsiteX8" fmla="*/ 586133 w 1203759"/>
                <a:gd name="connsiteY8" fmla="*/ 2025832 h 3570874"/>
                <a:gd name="connsiteX9" fmla="*/ 493605 w 1203759"/>
                <a:gd name="connsiteY9" fmla="*/ 1882140 h 3570874"/>
                <a:gd name="connsiteX10" fmla="*/ 66885 w 1203759"/>
                <a:gd name="connsiteY10" fmla="*/ 1836420 h 3570874"/>
                <a:gd name="connsiteX11" fmla="*/ 76682 w 1203759"/>
                <a:gd name="connsiteY11" fmla="*/ 1197429 h 3570874"/>
                <a:gd name="connsiteX12" fmla="*/ 790785 w 1203759"/>
                <a:gd name="connsiteY12" fmla="*/ 0 h 3570874"/>
                <a:gd name="connsiteX0" fmla="*/ 379305 w 1203759"/>
                <a:gd name="connsiteY0" fmla="*/ 2110740 h 3570874"/>
                <a:gd name="connsiteX1" fmla="*/ 1163076 w 1203759"/>
                <a:gd name="connsiteY1" fmla="*/ 2662646 h 3570874"/>
                <a:gd name="connsiteX2" fmla="*/ 920325 w 1203759"/>
                <a:gd name="connsiteY2" fmla="*/ 3520440 h 3570874"/>
                <a:gd name="connsiteX3" fmla="*/ 143085 w 1203759"/>
                <a:gd name="connsiteY3" fmla="*/ 3106783 h 3570874"/>
                <a:gd name="connsiteX4" fmla="*/ 306370 w 1203759"/>
                <a:gd name="connsiteY4" fmla="*/ 2242457 h 3570874"/>
                <a:gd name="connsiteX5" fmla="*/ 676485 w 1203759"/>
                <a:gd name="connsiteY5" fmla="*/ 2414451 h 3570874"/>
                <a:gd name="connsiteX6" fmla="*/ 608994 w 1203759"/>
                <a:gd name="connsiteY6" fmla="*/ 2560320 h 3570874"/>
                <a:gd name="connsiteX7" fmla="*/ 493605 w 1203759"/>
                <a:gd name="connsiteY7" fmla="*/ 2446020 h 3570874"/>
                <a:gd name="connsiteX8" fmla="*/ 586133 w 1203759"/>
                <a:gd name="connsiteY8" fmla="*/ 2025832 h 3570874"/>
                <a:gd name="connsiteX9" fmla="*/ 493605 w 1203759"/>
                <a:gd name="connsiteY9" fmla="*/ 1882140 h 3570874"/>
                <a:gd name="connsiteX10" fmla="*/ 66885 w 1203759"/>
                <a:gd name="connsiteY10" fmla="*/ 1836420 h 3570874"/>
                <a:gd name="connsiteX11" fmla="*/ 76682 w 1203759"/>
                <a:gd name="connsiteY11" fmla="*/ 1197429 h 3570874"/>
                <a:gd name="connsiteX12" fmla="*/ 790785 w 1203759"/>
                <a:gd name="connsiteY12" fmla="*/ 0 h 3570874"/>
                <a:gd name="connsiteX0" fmla="*/ 379305 w 1203759"/>
                <a:gd name="connsiteY0" fmla="*/ 913311 h 2373445"/>
                <a:gd name="connsiteX1" fmla="*/ 1163076 w 1203759"/>
                <a:gd name="connsiteY1" fmla="*/ 1465217 h 2373445"/>
                <a:gd name="connsiteX2" fmla="*/ 920325 w 1203759"/>
                <a:gd name="connsiteY2" fmla="*/ 2323011 h 2373445"/>
                <a:gd name="connsiteX3" fmla="*/ 143085 w 1203759"/>
                <a:gd name="connsiteY3" fmla="*/ 1909354 h 2373445"/>
                <a:gd name="connsiteX4" fmla="*/ 306370 w 1203759"/>
                <a:gd name="connsiteY4" fmla="*/ 1045028 h 2373445"/>
                <a:gd name="connsiteX5" fmla="*/ 676485 w 1203759"/>
                <a:gd name="connsiteY5" fmla="*/ 1217022 h 2373445"/>
                <a:gd name="connsiteX6" fmla="*/ 608994 w 1203759"/>
                <a:gd name="connsiteY6" fmla="*/ 1362891 h 2373445"/>
                <a:gd name="connsiteX7" fmla="*/ 493605 w 1203759"/>
                <a:gd name="connsiteY7" fmla="*/ 1248591 h 2373445"/>
                <a:gd name="connsiteX8" fmla="*/ 586133 w 1203759"/>
                <a:gd name="connsiteY8" fmla="*/ 828403 h 2373445"/>
                <a:gd name="connsiteX9" fmla="*/ 493605 w 1203759"/>
                <a:gd name="connsiteY9" fmla="*/ 684711 h 2373445"/>
                <a:gd name="connsiteX10" fmla="*/ 66885 w 1203759"/>
                <a:gd name="connsiteY10" fmla="*/ 638991 h 2373445"/>
                <a:gd name="connsiteX11" fmla="*/ 76682 w 1203759"/>
                <a:gd name="connsiteY11" fmla="*/ 0 h 2373445"/>
                <a:gd name="connsiteX0" fmla="*/ 379305 w 1203759"/>
                <a:gd name="connsiteY0" fmla="*/ 693178 h 2153312"/>
                <a:gd name="connsiteX1" fmla="*/ 1163076 w 1203759"/>
                <a:gd name="connsiteY1" fmla="*/ 1245084 h 2153312"/>
                <a:gd name="connsiteX2" fmla="*/ 920325 w 1203759"/>
                <a:gd name="connsiteY2" fmla="*/ 2102878 h 2153312"/>
                <a:gd name="connsiteX3" fmla="*/ 143085 w 1203759"/>
                <a:gd name="connsiteY3" fmla="*/ 1689221 h 2153312"/>
                <a:gd name="connsiteX4" fmla="*/ 306370 w 1203759"/>
                <a:gd name="connsiteY4" fmla="*/ 824895 h 2153312"/>
                <a:gd name="connsiteX5" fmla="*/ 676485 w 1203759"/>
                <a:gd name="connsiteY5" fmla="*/ 996889 h 2153312"/>
                <a:gd name="connsiteX6" fmla="*/ 608994 w 1203759"/>
                <a:gd name="connsiteY6" fmla="*/ 1142758 h 2153312"/>
                <a:gd name="connsiteX7" fmla="*/ 493605 w 1203759"/>
                <a:gd name="connsiteY7" fmla="*/ 1028458 h 2153312"/>
                <a:gd name="connsiteX8" fmla="*/ 586133 w 1203759"/>
                <a:gd name="connsiteY8" fmla="*/ 608270 h 2153312"/>
                <a:gd name="connsiteX9" fmla="*/ 493605 w 1203759"/>
                <a:gd name="connsiteY9" fmla="*/ 464578 h 2153312"/>
                <a:gd name="connsiteX10" fmla="*/ 66885 w 1203759"/>
                <a:gd name="connsiteY10" fmla="*/ 418858 h 2153312"/>
                <a:gd name="connsiteX11" fmla="*/ 76682 w 1203759"/>
                <a:gd name="connsiteY11" fmla="*/ 0 h 2153312"/>
                <a:gd name="connsiteX0" fmla="*/ 379305 w 1234300"/>
                <a:gd name="connsiteY0" fmla="*/ 693178 h 2147670"/>
                <a:gd name="connsiteX1" fmla="*/ 1196943 w 1234300"/>
                <a:gd name="connsiteY1" fmla="*/ 1321284 h 2147670"/>
                <a:gd name="connsiteX2" fmla="*/ 920325 w 1234300"/>
                <a:gd name="connsiteY2" fmla="*/ 2102878 h 2147670"/>
                <a:gd name="connsiteX3" fmla="*/ 143085 w 1234300"/>
                <a:gd name="connsiteY3" fmla="*/ 1689221 h 2147670"/>
                <a:gd name="connsiteX4" fmla="*/ 306370 w 1234300"/>
                <a:gd name="connsiteY4" fmla="*/ 824895 h 2147670"/>
                <a:gd name="connsiteX5" fmla="*/ 676485 w 1234300"/>
                <a:gd name="connsiteY5" fmla="*/ 996889 h 2147670"/>
                <a:gd name="connsiteX6" fmla="*/ 608994 w 1234300"/>
                <a:gd name="connsiteY6" fmla="*/ 1142758 h 2147670"/>
                <a:gd name="connsiteX7" fmla="*/ 493605 w 1234300"/>
                <a:gd name="connsiteY7" fmla="*/ 1028458 h 2147670"/>
                <a:gd name="connsiteX8" fmla="*/ 586133 w 1234300"/>
                <a:gd name="connsiteY8" fmla="*/ 608270 h 2147670"/>
                <a:gd name="connsiteX9" fmla="*/ 493605 w 1234300"/>
                <a:gd name="connsiteY9" fmla="*/ 464578 h 2147670"/>
                <a:gd name="connsiteX10" fmla="*/ 66885 w 1234300"/>
                <a:gd name="connsiteY10" fmla="*/ 418858 h 2147670"/>
                <a:gd name="connsiteX11" fmla="*/ 76682 w 1234300"/>
                <a:gd name="connsiteY11" fmla="*/ 0 h 2147670"/>
                <a:gd name="connsiteX0" fmla="*/ 379305 w 1251076"/>
                <a:gd name="connsiteY0" fmla="*/ 693178 h 2147670"/>
                <a:gd name="connsiteX1" fmla="*/ 1196943 w 1251076"/>
                <a:gd name="connsiteY1" fmla="*/ 1321284 h 2147670"/>
                <a:gd name="connsiteX2" fmla="*/ 920325 w 1251076"/>
                <a:gd name="connsiteY2" fmla="*/ 2102878 h 2147670"/>
                <a:gd name="connsiteX3" fmla="*/ 143085 w 1251076"/>
                <a:gd name="connsiteY3" fmla="*/ 1689221 h 2147670"/>
                <a:gd name="connsiteX4" fmla="*/ 306370 w 1251076"/>
                <a:gd name="connsiteY4" fmla="*/ 824895 h 2147670"/>
                <a:gd name="connsiteX5" fmla="*/ 676485 w 1251076"/>
                <a:gd name="connsiteY5" fmla="*/ 996889 h 2147670"/>
                <a:gd name="connsiteX6" fmla="*/ 608994 w 1251076"/>
                <a:gd name="connsiteY6" fmla="*/ 1142758 h 2147670"/>
                <a:gd name="connsiteX7" fmla="*/ 493605 w 1251076"/>
                <a:gd name="connsiteY7" fmla="*/ 1028458 h 2147670"/>
                <a:gd name="connsiteX8" fmla="*/ 586133 w 1251076"/>
                <a:gd name="connsiteY8" fmla="*/ 608270 h 2147670"/>
                <a:gd name="connsiteX9" fmla="*/ 493605 w 1251076"/>
                <a:gd name="connsiteY9" fmla="*/ 464578 h 2147670"/>
                <a:gd name="connsiteX10" fmla="*/ 66885 w 1251076"/>
                <a:gd name="connsiteY10" fmla="*/ 418858 h 2147670"/>
                <a:gd name="connsiteX11" fmla="*/ 76682 w 1251076"/>
                <a:gd name="connsiteY11" fmla="*/ 0 h 2147670"/>
                <a:gd name="connsiteX0" fmla="*/ 379305 w 1251076"/>
                <a:gd name="connsiteY0" fmla="*/ 693178 h 2132625"/>
                <a:gd name="connsiteX1" fmla="*/ 1196943 w 1251076"/>
                <a:gd name="connsiteY1" fmla="*/ 1321284 h 2132625"/>
                <a:gd name="connsiteX2" fmla="*/ 920325 w 1251076"/>
                <a:gd name="connsiteY2" fmla="*/ 2102878 h 2132625"/>
                <a:gd name="connsiteX3" fmla="*/ 143085 w 1251076"/>
                <a:gd name="connsiteY3" fmla="*/ 1689221 h 2132625"/>
                <a:gd name="connsiteX4" fmla="*/ 306370 w 1251076"/>
                <a:gd name="connsiteY4" fmla="*/ 824895 h 2132625"/>
                <a:gd name="connsiteX5" fmla="*/ 676485 w 1251076"/>
                <a:gd name="connsiteY5" fmla="*/ 996889 h 2132625"/>
                <a:gd name="connsiteX6" fmla="*/ 608994 w 1251076"/>
                <a:gd name="connsiteY6" fmla="*/ 1142758 h 2132625"/>
                <a:gd name="connsiteX7" fmla="*/ 493605 w 1251076"/>
                <a:gd name="connsiteY7" fmla="*/ 1028458 h 2132625"/>
                <a:gd name="connsiteX8" fmla="*/ 586133 w 1251076"/>
                <a:gd name="connsiteY8" fmla="*/ 608270 h 2132625"/>
                <a:gd name="connsiteX9" fmla="*/ 493605 w 1251076"/>
                <a:gd name="connsiteY9" fmla="*/ 464578 h 2132625"/>
                <a:gd name="connsiteX10" fmla="*/ 66885 w 1251076"/>
                <a:gd name="connsiteY10" fmla="*/ 418858 h 2132625"/>
                <a:gd name="connsiteX11" fmla="*/ 76682 w 1251076"/>
                <a:gd name="connsiteY11" fmla="*/ 0 h 2132625"/>
                <a:gd name="connsiteX0" fmla="*/ 379305 w 1252074"/>
                <a:gd name="connsiteY0" fmla="*/ 693178 h 2154770"/>
                <a:gd name="connsiteX1" fmla="*/ 1196943 w 1252074"/>
                <a:gd name="connsiteY1" fmla="*/ 1321284 h 2154770"/>
                <a:gd name="connsiteX2" fmla="*/ 920325 w 1252074"/>
                <a:gd name="connsiteY2" fmla="*/ 2102878 h 2154770"/>
                <a:gd name="connsiteX3" fmla="*/ 143085 w 1252074"/>
                <a:gd name="connsiteY3" fmla="*/ 1689221 h 2154770"/>
                <a:gd name="connsiteX4" fmla="*/ 306370 w 1252074"/>
                <a:gd name="connsiteY4" fmla="*/ 824895 h 2154770"/>
                <a:gd name="connsiteX5" fmla="*/ 676485 w 1252074"/>
                <a:gd name="connsiteY5" fmla="*/ 996889 h 2154770"/>
                <a:gd name="connsiteX6" fmla="*/ 608994 w 1252074"/>
                <a:gd name="connsiteY6" fmla="*/ 1142758 h 2154770"/>
                <a:gd name="connsiteX7" fmla="*/ 493605 w 1252074"/>
                <a:gd name="connsiteY7" fmla="*/ 1028458 h 2154770"/>
                <a:gd name="connsiteX8" fmla="*/ 586133 w 1252074"/>
                <a:gd name="connsiteY8" fmla="*/ 608270 h 2154770"/>
                <a:gd name="connsiteX9" fmla="*/ 493605 w 1252074"/>
                <a:gd name="connsiteY9" fmla="*/ 464578 h 2154770"/>
                <a:gd name="connsiteX10" fmla="*/ 66885 w 1252074"/>
                <a:gd name="connsiteY10" fmla="*/ 418858 h 2154770"/>
                <a:gd name="connsiteX11" fmla="*/ 76682 w 1252074"/>
                <a:gd name="connsiteY11" fmla="*/ 0 h 2154770"/>
                <a:gd name="connsiteX0" fmla="*/ 379305 w 1235151"/>
                <a:gd name="connsiteY0" fmla="*/ 693178 h 2154770"/>
                <a:gd name="connsiteX1" fmla="*/ 1196943 w 1235151"/>
                <a:gd name="connsiteY1" fmla="*/ 1321284 h 2154770"/>
                <a:gd name="connsiteX2" fmla="*/ 920325 w 1235151"/>
                <a:gd name="connsiteY2" fmla="*/ 2102878 h 2154770"/>
                <a:gd name="connsiteX3" fmla="*/ 143085 w 1235151"/>
                <a:gd name="connsiteY3" fmla="*/ 1689221 h 2154770"/>
                <a:gd name="connsiteX4" fmla="*/ 306370 w 1235151"/>
                <a:gd name="connsiteY4" fmla="*/ 824895 h 2154770"/>
                <a:gd name="connsiteX5" fmla="*/ 676485 w 1235151"/>
                <a:gd name="connsiteY5" fmla="*/ 996889 h 2154770"/>
                <a:gd name="connsiteX6" fmla="*/ 608994 w 1235151"/>
                <a:gd name="connsiteY6" fmla="*/ 1142758 h 2154770"/>
                <a:gd name="connsiteX7" fmla="*/ 493605 w 1235151"/>
                <a:gd name="connsiteY7" fmla="*/ 1028458 h 2154770"/>
                <a:gd name="connsiteX8" fmla="*/ 586133 w 1235151"/>
                <a:gd name="connsiteY8" fmla="*/ 608270 h 2154770"/>
                <a:gd name="connsiteX9" fmla="*/ 493605 w 1235151"/>
                <a:gd name="connsiteY9" fmla="*/ 464578 h 2154770"/>
                <a:gd name="connsiteX10" fmla="*/ 66885 w 1235151"/>
                <a:gd name="connsiteY10" fmla="*/ 418858 h 2154770"/>
                <a:gd name="connsiteX11" fmla="*/ 76682 w 1235151"/>
                <a:gd name="connsiteY11" fmla="*/ 0 h 215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5151" h="2154770">
                  <a:moveTo>
                    <a:pt x="379305" y="693178"/>
                  </a:moveTo>
                  <a:cubicBezTo>
                    <a:pt x="838410" y="751598"/>
                    <a:pt x="1068673" y="816005"/>
                    <a:pt x="1196943" y="1321284"/>
                  </a:cubicBezTo>
                  <a:cubicBezTo>
                    <a:pt x="1325213" y="1826563"/>
                    <a:pt x="1104435" y="1990755"/>
                    <a:pt x="920325" y="2102878"/>
                  </a:cubicBezTo>
                  <a:cubicBezTo>
                    <a:pt x="736215" y="2215001"/>
                    <a:pt x="315563" y="2174361"/>
                    <a:pt x="143085" y="1689221"/>
                  </a:cubicBezTo>
                  <a:cubicBezTo>
                    <a:pt x="-29393" y="1204081"/>
                    <a:pt x="141270" y="896741"/>
                    <a:pt x="306370" y="824895"/>
                  </a:cubicBezTo>
                  <a:cubicBezTo>
                    <a:pt x="471470" y="753049"/>
                    <a:pt x="653263" y="894926"/>
                    <a:pt x="676485" y="996889"/>
                  </a:cubicBezTo>
                  <a:cubicBezTo>
                    <a:pt x="699707" y="1098852"/>
                    <a:pt x="639474" y="1137496"/>
                    <a:pt x="608994" y="1142758"/>
                  </a:cubicBezTo>
                  <a:cubicBezTo>
                    <a:pt x="578514" y="1148020"/>
                    <a:pt x="497415" y="1117539"/>
                    <a:pt x="493605" y="1028458"/>
                  </a:cubicBezTo>
                  <a:cubicBezTo>
                    <a:pt x="489795" y="939377"/>
                    <a:pt x="586133" y="702250"/>
                    <a:pt x="586133" y="608270"/>
                  </a:cubicBezTo>
                  <a:cubicBezTo>
                    <a:pt x="586133" y="514290"/>
                    <a:pt x="580146" y="496147"/>
                    <a:pt x="493605" y="464578"/>
                  </a:cubicBezTo>
                  <a:cubicBezTo>
                    <a:pt x="407064" y="433009"/>
                    <a:pt x="136372" y="496288"/>
                    <a:pt x="66885" y="418858"/>
                  </a:cubicBezTo>
                  <a:cubicBezTo>
                    <a:pt x="-2602" y="341428"/>
                    <a:pt x="-43968" y="306070"/>
                    <a:pt x="76682" y="0"/>
                  </a:cubicBezTo>
                </a:path>
              </a:pathLst>
            </a:cu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98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559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3311860" y="6995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970535" y="820949"/>
            <a:ext cx="1235151" cy="2154770"/>
            <a:chOff x="715434" y="2524157"/>
            <a:chExt cx="1235151" cy="2154770"/>
          </a:xfrm>
        </p:grpSpPr>
        <p:sp>
          <p:nvSpPr>
            <p:cNvPr id="6" name="Rounded Rectangle 5"/>
            <p:cNvSpPr/>
            <p:nvPr userDrawn="1"/>
          </p:nvSpPr>
          <p:spPr>
            <a:xfrm rot="20773469">
              <a:off x="1026408" y="3360991"/>
              <a:ext cx="720080" cy="1152128"/>
            </a:xfrm>
            <a:prstGeom prst="roundRect">
              <a:avLst>
                <a:gd name="adj" fmla="val 367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6"/>
            <p:cNvSpPr/>
            <p:nvPr userDrawn="1"/>
          </p:nvSpPr>
          <p:spPr>
            <a:xfrm rot="164646">
              <a:off x="922020" y="3665220"/>
              <a:ext cx="876300" cy="228600"/>
            </a:xfrm>
            <a:custGeom>
              <a:avLst/>
              <a:gdLst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6300" h="228600">
                  <a:moveTo>
                    <a:pt x="0" y="228600"/>
                  </a:moveTo>
                  <a:cubicBezTo>
                    <a:pt x="261620" y="68580"/>
                    <a:pt x="477520" y="0"/>
                    <a:pt x="876300" y="0"/>
                  </a:cubicBezTo>
                </a:path>
              </a:pathLst>
            </a:cu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Freeform 7"/>
            <p:cNvSpPr/>
            <p:nvPr userDrawn="1"/>
          </p:nvSpPr>
          <p:spPr>
            <a:xfrm>
              <a:off x="715434" y="2524157"/>
              <a:ext cx="1235151" cy="2154770"/>
            </a:xfrm>
            <a:custGeom>
              <a:avLst/>
              <a:gdLst>
                <a:gd name="connsiteX0" fmla="*/ 54097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32563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714058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9426 w 3193709"/>
                <a:gd name="connsiteY8" fmla="*/ 2513654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3983 w 3193709"/>
                <a:gd name="connsiteY8" fmla="*/ 2568083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9114 w 3195668"/>
                <a:gd name="connsiteY0" fmla="*/ 2652991 h 4611331"/>
                <a:gd name="connsiteX1" fmla="*/ 1242885 w 3195668"/>
                <a:gd name="connsiteY1" fmla="*/ 3204897 h 4611331"/>
                <a:gd name="connsiteX2" fmla="*/ 1000134 w 3195668"/>
                <a:gd name="connsiteY2" fmla="*/ 4062691 h 4611331"/>
                <a:gd name="connsiteX3" fmla="*/ 222894 w 3195668"/>
                <a:gd name="connsiteY3" fmla="*/ 3649034 h 4611331"/>
                <a:gd name="connsiteX4" fmla="*/ 386179 w 3195668"/>
                <a:gd name="connsiteY4" fmla="*/ 2784708 h 4611331"/>
                <a:gd name="connsiteX5" fmla="*/ 756294 w 3195668"/>
                <a:gd name="connsiteY5" fmla="*/ 2956702 h 4611331"/>
                <a:gd name="connsiteX6" fmla="*/ 688803 w 3195668"/>
                <a:gd name="connsiteY6" fmla="*/ 3102571 h 4611331"/>
                <a:gd name="connsiteX7" fmla="*/ 573414 w 3195668"/>
                <a:gd name="connsiteY7" fmla="*/ 2988271 h 4611331"/>
                <a:gd name="connsiteX8" fmla="*/ 665942 w 3195668"/>
                <a:gd name="connsiteY8" fmla="*/ 2568083 h 4611331"/>
                <a:gd name="connsiteX9" fmla="*/ 573414 w 3195668"/>
                <a:gd name="connsiteY9" fmla="*/ 2424391 h 4611331"/>
                <a:gd name="connsiteX10" fmla="*/ 146694 w 3195668"/>
                <a:gd name="connsiteY10" fmla="*/ 2378671 h 4611331"/>
                <a:gd name="connsiteX11" fmla="*/ 47634 w 3195668"/>
                <a:gd name="connsiteY11" fmla="*/ 1990051 h 4611331"/>
                <a:gd name="connsiteX12" fmla="*/ 832494 w 3195668"/>
                <a:gd name="connsiteY12" fmla="*/ 679411 h 4611331"/>
                <a:gd name="connsiteX13" fmla="*/ 2912754 w 3195668"/>
                <a:gd name="connsiteY13" fmla="*/ 1231 h 4611331"/>
                <a:gd name="connsiteX14" fmla="*/ 2966094 w 3195668"/>
                <a:gd name="connsiteY14" fmla="*/ 831811 h 4611331"/>
                <a:gd name="connsiteX15" fmla="*/ 3194694 w 3195668"/>
                <a:gd name="connsiteY15" fmla="*/ 1555711 h 4611331"/>
                <a:gd name="connsiteX16" fmla="*/ 2867034 w 3195668"/>
                <a:gd name="connsiteY16" fmla="*/ 2492971 h 4611331"/>
                <a:gd name="connsiteX17" fmla="*/ 3156594 w 3195668"/>
                <a:gd name="connsiteY17" fmla="*/ 3140671 h 4611331"/>
                <a:gd name="connsiteX18" fmla="*/ 2767974 w 3195668"/>
                <a:gd name="connsiteY18" fmla="*/ 3864571 h 4611331"/>
                <a:gd name="connsiteX19" fmla="*/ 3194694 w 3195668"/>
                <a:gd name="connsiteY19" fmla="*/ 4611331 h 4611331"/>
                <a:gd name="connsiteX0" fmla="*/ 376762 w 3113316"/>
                <a:gd name="connsiteY0" fmla="*/ 2652876 h 4611216"/>
                <a:gd name="connsiteX1" fmla="*/ 1160533 w 3113316"/>
                <a:gd name="connsiteY1" fmla="*/ 3204782 h 4611216"/>
                <a:gd name="connsiteX2" fmla="*/ 917782 w 3113316"/>
                <a:gd name="connsiteY2" fmla="*/ 4062576 h 4611216"/>
                <a:gd name="connsiteX3" fmla="*/ 140542 w 3113316"/>
                <a:gd name="connsiteY3" fmla="*/ 3648919 h 4611216"/>
                <a:gd name="connsiteX4" fmla="*/ 303827 w 3113316"/>
                <a:gd name="connsiteY4" fmla="*/ 2784593 h 4611216"/>
                <a:gd name="connsiteX5" fmla="*/ 673942 w 3113316"/>
                <a:gd name="connsiteY5" fmla="*/ 2956587 h 4611216"/>
                <a:gd name="connsiteX6" fmla="*/ 606451 w 3113316"/>
                <a:gd name="connsiteY6" fmla="*/ 3102456 h 4611216"/>
                <a:gd name="connsiteX7" fmla="*/ 491062 w 3113316"/>
                <a:gd name="connsiteY7" fmla="*/ 2988156 h 4611216"/>
                <a:gd name="connsiteX8" fmla="*/ 583590 w 3113316"/>
                <a:gd name="connsiteY8" fmla="*/ 2567968 h 4611216"/>
                <a:gd name="connsiteX9" fmla="*/ 491062 w 3113316"/>
                <a:gd name="connsiteY9" fmla="*/ 2424276 h 4611216"/>
                <a:gd name="connsiteX10" fmla="*/ 64342 w 3113316"/>
                <a:gd name="connsiteY10" fmla="*/ 2378556 h 4611216"/>
                <a:gd name="connsiteX11" fmla="*/ 74139 w 3113316"/>
                <a:gd name="connsiteY11" fmla="*/ 1739565 h 4611216"/>
                <a:gd name="connsiteX12" fmla="*/ 750142 w 3113316"/>
                <a:gd name="connsiteY12" fmla="*/ 679296 h 4611216"/>
                <a:gd name="connsiteX13" fmla="*/ 2830402 w 3113316"/>
                <a:gd name="connsiteY13" fmla="*/ 1116 h 4611216"/>
                <a:gd name="connsiteX14" fmla="*/ 2883742 w 3113316"/>
                <a:gd name="connsiteY14" fmla="*/ 831696 h 4611216"/>
                <a:gd name="connsiteX15" fmla="*/ 3112342 w 3113316"/>
                <a:gd name="connsiteY15" fmla="*/ 1555596 h 4611216"/>
                <a:gd name="connsiteX16" fmla="*/ 2784682 w 3113316"/>
                <a:gd name="connsiteY16" fmla="*/ 2492856 h 4611216"/>
                <a:gd name="connsiteX17" fmla="*/ 3074242 w 3113316"/>
                <a:gd name="connsiteY17" fmla="*/ 3140556 h 4611216"/>
                <a:gd name="connsiteX18" fmla="*/ 2685622 w 3113316"/>
                <a:gd name="connsiteY18" fmla="*/ 3864456 h 4611216"/>
                <a:gd name="connsiteX19" fmla="*/ 3112342 w 3113316"/>
                <a:gd name="connsiteY19" fmla="*/ 4611216 h 4611216"/>
                <a:gd name="connsiteX0" fmla="*/ 368285 w 3104839"/>
                <a:gd name="connsiteY0" fmla="*/ 2652876 h 4611216"/>
                <a:gd name="connsiteX1" fmla="*/ 1152056 w 3104839"/>
                <a:gd name="connsiteY1" fmla="*/ 3204782 h 4611216"/>
                <a:gd name="connsiteX2" fmla="*/ 909305 w 3104839"/>
                <a:gd name="connsiteY2" fmla="*/ 4062576 h 4611216"/>
                <a:gd name="connsiteX3" fmla="*/ 132065 w 3104839"/>
                <a:gd name="connsiteY3" fmla="*/ 3648919 h 4611216"/>
                <a:gd name="connsiteX4" fmla="*/ 295350 w 3104839"/>
                <a:gd name="connsiteY4" fmla="*/ 2784593 h 4611216"/>
                <a:gd name="connsiteX5" fmla="*/ 665465 w 3104839"/>
                <a:gd name="connsiteY5" fmla="*/ 2956587 h 4611216"/>
                <a:gd name="connsiteX6" fmla="*/ 597974 w 3104839"/>
                <a:gd name="connsiteY6" fmla="*/ 3102456 h 4611216"/>
                <a:gd name="connsiteX7" fmla="*/ 482585 w 3104839"/>
                <a:gd name="connsiteY7" fmla="*/ 2988156 h 4611216"/>
                <a:gd name="connsiteX8" fmla="*/ 575113 w 3104839"/>
                <a:gd name="connsiteY8" fmla="*/ 2567968 h 4611216"/>
                <a:gd name="connsiteX9" fmla="*/ 482585 w 3104839"/>
                <a:gd name="connsiteY9" fmla="*/ 2424276 h 4611216"/>
                <a:gd name="connsiteX10" fmla="*/ 55865 w 3104839"/>
                <a:gd name="connsiteY10" fmla="*/ 2378556 h 4611216"/>
                <a:gd name="connsiteX11" fmla="*/ 65662 w 3104839"/>
                <a:gd name="connsiteY11" fmla="*/ 1739565 h 4611216"/>
                <a:gd name="connsiteX12" fmla="*/ 741665 w 3104839"/>
                <a:gd name="connsiteY12" fmla="*/ 679296 h 4611216"/>
                <a:gd name="connsiteX13" fmla="*/ 2821925 w 3104839"/>
                <a:gd name="connsiteY13" fmla="*/ 1116 h 4611216"/>
                <a:gd name="connsiteX14" fmla="*/ 2875265 w 3104839"/>
                <a:gd name="connsiteY14" fmla="*/ 831696 h 4611216"/>
                <a:gd name="connsiteX15" fmla="*/ 3103865 w 3104839"/>
                <a:gd name="connsiteY15" fmla="*/ 1555596 h 4611216"/>
                <a:gd name="connsiteX16" fmla="*/ 2776205 w 3104839"/>
                <a:gd name="connsiteY16" fmla="*/ 2492856 h 4611216"/>
                <a:gd name="connsiteX17" fmla="*/ 3065765 w 3104839"/>
                <a:gd name="connsiteY17" fmla="*/ 3140556 h 4611216"/>
                <a:gd name="connsiteX18" fmla="*/ 2677145 w 3104839"/>
                <a:gd name="connsiteY18" fmla="*/ 3864456 h 4611216"/>
                <a:gd name="connsiteX19" fmla="*/ 3103865 w 3104839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65765 w 3104254"/>
                <a:gd name="connsiteY17" fmla="*/ 314055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69525 w 3104254"/>
                <a:gd name="connsiteY18" fmla="*/ 3704436 h 4611216"/>
                <a:gd name="connsiteX19" fmla="*/ 3103865 w 3104254"/>
                <a:gd name="connsiteY19" fmla="*/ 4611216 h 4611216"/>
                <a:gd name="connsiteX0" fmla="*/ 368285 w 3104277"/>
                <a:gd name="connsiteY0" fmla="*/ 2881135 h 4839475"/>
                <a:gd name="connsiteX1" fmla="*/ 1152056 w 3104277"/>
                <a:gd name="connsiteY1" fmla="*/ 3433041 h 4839475"/>
                <a:gd name="connsiteX2" fmla="*/ 909305 w 3104277"/>
                <a:gd name="connsiteY2" fmla="*/ 4290835 h 4839475"/>
                <a:gd name="connsiteX3" fmla="*/ 132065 w 3104277"/>
                <a:gd name="connsiteY3" fmla="*/ 3877178 h 4839475"/>
                <a:gd name="connsiteX4" fmla="*/ 295350 w 3104277"/>
                <a:gd name="connsiteY4" fmla="*/ 3012852 h 4839475"/>
                <a:gd name="connsiteX5" fmla="*/ 665465 w 3104277"/>
                <a:gd name="connsiteY5" fmla="*/ 3184846 h 4839475"/>
                <a:gd name="connsiteX6" fmla="*/ 597974 w 3104277"/>
                <a:gd name="connsiteY6" fmla="*/ 3330715 h 4839475"/>
                <a:gd name="connsiteX7" fmla="*/ 482585 w 3104277"/>
                <a:gd name="connsiteY7" fmla="*/ 3216415 h 4839475"/>
                <a:gd name="connsiteX8" fmla="*/ 575113 w 3104277"/>
                <a:gd name="connsiteY8" fmla="*/ 2796227 h 4839475"/>
                <a:gd name="connsiteX9" fmla="*/ 482585 w 3104277"/>
                <a:gd name="connsiteY9" fmla="*/ 2652535 h 4839475"/>
                <a:gd name="connsiteX10" fmla="*/ 55865 w 3104277"/>
                <a:gd name="connsiteY10" fmla="*/ 2606815 h 4839475"/>
                <a:gd name="connsiteX11" fmla="*/ 65662 w 3104277"/>
                <a:gd name="connsiteY11" fmla="*/ 1967824 h 4839475"/>
                <a:gd name="connsiteX12" fmla="*/ 741665 w 3104277"/>
                <a:gd name="connsiteY12" fmla="*/ 907555 h 4839475"/>
                <a:gd name="connsiteX13" fmla="*/ 2753345 w 3104277"/>
                <a:gd name="connsiteY13" fmla="*/ 775 h 4839475"/>
                <a:gd name="connsiteX14" fmla="*/ 2875265 w 3104277"/>
                <a:gd name="connsiteY14" fmla="*/ 1059955 h 4839475"/>
                <a:gd name="connsiteX15" fmla="*/ 3103865 w 3104277"/>
                <a:gd name="connsiteY15" fmla="*/ 1783855 h 4839475"/>
                <a:gd name="connsiteX16" fmla="*/ 2814305 w 3104277"/>
                <a:gd name="connsiteY16" fmla="*/ 2507755 h 4839475"/>
                <a:gd name="connsiteX17" fmla="*/ 3073385 w 3104277"/>
                <a:gd name="connsiteY17" fmla="*/ 3185935 h 4839475"/>
                <a:gd name="connsiteX18" fmla="*/ 2669525 w 3104277"/>
                <a:gd name="connsiteY18" fmla="*/ 3932695 h 4839475"/>
                <a:gd name="connsiteX19" fmla="*/ 3103865 w 3104277"/>
                <a:gd name="connsiteY19" fmla="*/ 4839475 h 4839475"/>
                <a:gd name="connsiteX0" fmla="*/ 368285 w 3104277"/>
                <a:gd name="connsiteY0" fmla="*/ 2914934 h 4873274"/>
                <a:gd name="connsiteX1" fmla="*/ 1152056 w 3104277"/>
                <a:gd name="connsiteY1" fmla="*/ 3466840 h 4873274"/>
                <a:gd name="connsiteX2" fmla="*/ 909305 w 3104277"/>
                <a:gd name="connsiteY2" fmla="*/ 4324634 h 4873274"/>
                <a:gd name="connsiteX3" fmla="*/ 132065 w 3104277"/>
                <a:gd name="connsiteY3" fmla="*/ 3910977 h 4873274"/>
                <a:gd name="connsiteX4" fmla="*/ 295350 w 3104277"/>
                <a:gd name="connsiteY4" fmla="*/ 3046651 h 4873274"/>
                <a:gd name="connsiteX5" fmla="*/ 665465 w 3104277"/>
                <a:gd name="connsiteY5" fmla="*/ 3218645 h 4873274"/>
                <a:gd name="connsiteX6" fmla="*/ 597974 w 3104277"/>
                <a:gd name="connsiteY6" fmla="*/ 3364514 h 4873274"/>
                <a:gd name="connsiteX7" fmla="*/ 482585 w 3104277"/>
                <a:gd name="connsiteY7" fmla="*/ 3250214 h 4873274"/>
                <a:gd name="connsiteX8" fmla="*/ 575113 w 3104277"/>
                <a:gd name="connsiteY8" fmla="*/ 2830026 h 4873274"/>
                <a:gd name="connsiteX9" fmla="*/ 482585 w 3104277"/>
                <a:gd name="connsiteY9" fmla="*/ 2686334 h 4873274"/>
                <a:gd name="connsiteX10" fmla="*/ 55865 w 3104277"/>
                <a:gd name="connsiteY10" fmla="*/ 2640614 h 4873274"/>
                <a:gd name="connsiteX11" fmla="*/ 65662 w 3104277"/>
                <a:gd name="connsiteY11" fmla="*/ 2001623 h 4873274"/>
                <a:gd name="connsiteX12" fmla="*/ 741665 w 3104277"/>
                <a:gd name="connsiteY12" fmla="*/ 941354 h 4873274"/>
                <a:gd name="connsiteX13" fmla="*/ 2753345 w 3104277"/>
                <a:gd name="connsiteY13" fmla="*/ 34574 h 4873274"/>
                <a:gd name="connsiteX14" fmla="*/ 2875265 w 3104277"/>
                <a:gd name="connsiteY14" fmla="*/ 1093754 h 4873274"/>
                <a:gd name="connsiteX15" fmla="*/ 3103865 w 3104277"/>
                <a:gd name="connsiteY15" fmla="*/ 1817654 h 4873274"/>
                <a:gd name="connsiteX16" fmla="*/ 2814305 w 3104277"/>
                <a:gd name="connsiteY16" fmla="*/ 2541554 h 4873274"/>
                <a:gd name="connsiteX17" fmla="*/ 3073385 w 3104277"/>
                <a:gd name="connsiteY17" fmla="*/ 3219734 h 4873274"/>
                <a:gd name="connsiteX18" fmla="*/ 2669525 w 3104277"/>
                <a:gd name="connsiteY18" fmla="*/ 3966494 h 4873274"/>
                <a:gd name="connsiteX19" fmla="*/ 3103865 w 3104277"/>
                <a:gd name="connsiteY19" fmla="*/ 4873274 h 4873274"/>
                <a:gd name="connsiteX0" fmla="*/ 379305 w 3115297"/>
                <a:gd name="connsiteY0" fmla="*/ 2883672 h 4842012"/>
                <a:gd name="connsiteX1" fmla="*/ 1163076 w 3115297"/>
                <a:gd name="connsiteY1" fmla="*/ 3435578 h 4842012"/>
                <a:gd name="connsiteX2" fmla="*/ 920325 w 3115297"/>
                <a:gd name="connsiteY2" fmla="*/ 4293372 h 4842012"/>
                <a:gd name="connsiteX3" fmla="*/ 143085 w 3115297"/>
                <a:gd name="connsiteY3" fmla="*/ 3879715 h 4842012"/>
                <a:gd name="connsiteX4" fmla="*/ 306370 w 3115297"/>
                <a:gd name="connsiteY4" fmla="*/ 3015389 h 4842012"/>
                <a:gd name="connsiteX5" fmla="*/ 676485 w 3115297"/>
                <a:gd name="connsiteY5" fmla="*/ 3187383 h 4842012"/>
                <a:gd name="connsiteX6" fmla="*/ 608994 w 3115297"/>
                <a:gd name="connsiteY6" fmla="*/ 3333252 h 4842012"/>
                <a:gd name="connsiteX7" fmla="*/ 493605 w 3115297"/>
                <a:gd name="connsiteY7" fmla="*/ 3218952 h 4842012"/>
                <a:gd name="connsiteX8" fmla="*/ 586133 w 3115297"/>
                <a:gd name="connsiteY8" fmla="*/ 2798764 h 4842012"/>
                <a:gd name="connsiteX9" fmla="*/ 493605 w 3115297"/>
                <a:gd name="connsiteY9" fmla="*/ 2655072 h 4842012"/>
                <a:gd name="connsiteX10" fmla="*/ 66885 w 3115297"/>
                <a:gd name="connsiteY10" fmla="*/ 2609352 h 4842012"/>
                <a:gd name="connsiteX11" fmla="*/ 76682 w 3115297"/>
                <a:gd name="connsiteY11" fmla="*/ 1970361 h 4842012"/>
                <a:gd name="connsiteX12" fmla="*/ 790785 w 3115297"/>
                <a:gd name="connsiteY12" fmla="*/ 772932 h 4842012"/>
                <a:gd name="connsiteX13" fmla="*/ 2764365 w 3115297"/>
                <a:gd name="connsiteY13" fmla="*/ 3312 h 4842012"/>
                <a:gd name="connsiteX14" fmla="*/ 2886285 w 3115297"/>
                <a:gd name="connsiteY14" fmla="*/ 1062492 h 4842012"/>
                <a:gd name="connsiteX15" fmla="*/ 3114885 w 3115297"/>
                <a:gd name="connsiteY15" fmla="*/ 1786392 h 4842012"/>
                <a:gd name="connsiteX16" fmla="*/ 2825325 w 3115297"/>
                <a:gd name="connsiteY16" fmla="*/ 2510292 h 4842012"/>
                <a:gd name="connsiteX17" fmla="*/ 3084405 w 3115297"/>
                <a:gd name="connsiteY17" fmla="*/ 3188472 h 4842012"/>
                <a:gd name="connsiteX18" fmla="*/ 2680545 w 3115297"/>
                <a:gd name="connsiteY18" fmla="*/ 3935232 h 4842012"/>
                <a:gd name="connsiteX19" fmla="*/ 3114885 w 3115297"/>
                <a:gd name="connsiteY19" fmla="*/ 4842012 h 4842012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18" fmla="*/ 2680545 w 3115297"/>
                <a:gd name="connsiteY18" fmla="*/ 393744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18" fmla="*/ 2688165 w 3115297"/>
                <a:gd name="connsiteY18" fmla="*/ 393744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0" fmla="*/ 379305 w 2941345"/>
                <a:gd name="connsiteY0" fmla="*/ 2885881 h 4346015"/>
                <a:gd name="connsiteX1" fmla="*/ 1163076 w 2941345"/>
                <a:gd name="connsiteY1" fmla="*/ 3437787 h 4346015"/>
                <a:gd name="connsiteX2" fmla="*/ 920325 w 2941345"/>
                <a:gd name="connsiteY2" fmla="*/ 4295581 h 4346015"/>
                <a:gd name="connsiteX3" fmla="*/ 143085 w 2941345"/>
                <a:gd name="connsiteY3" fmla="*/ 3881924 h 4346015"/>
                <a:gd name="connsiteX4" fmla="*/ 306370 w 2941345"/>
                <a:gd name="connsiteY4" fmla="*/ 3017598 h 4346015"/>
                <a:gd name="connsiteX5" fmla="*/ 676485 w 2941345"/>
                <a:gd name="connsiteY5" fmla="*/ 3189592 h 4346015"/>
                <a:gd name="connsiteX6" fmla="*/ 608994 w 2941345"/>
                <a:gd name="connsiteY6" fmla="*/ 3335461 h 4346015"/>
                <a:gd name="connsiteX7" fmla="*/ 493605 w 2941345"/>
                <a:gd name="connsiteY7" fmla="*/ 3221161 h 4346015"/>
                <a:gd name="connsiteX8" fmla="*/ 586133 w 2941345"/>
                <a:gd name="connsiteY8" fmla="*/ 2800973 h 4346015"/>
                <a:gd name="connsiteX9" fmla="*/ 493605 w 2941345"/>
                <a:gd name="connsiteY9" fmla="*/ 2657281 h 4346015"/>
                <a:gd name="connsiteX10" fmla="*/ 66885 w 2941345"/>
                <a:gd name="connsiteY10" fmla="*/ 2611561 h 4346015"/>
                <a:gd name="connsiteX11" fmla="*/ 76682 w 2941345"/>
                <a:gd name="connsiteY11" fmla="*/ 1972570 h 4346015"/>
                <a:gd name="connsiteX12" fmla="*/ 790785 w 2941345"/>
                <a:gd name="connsiteY12" fmla="*/ 775141 h 4346015"/>
                <a:gd name="connsiteX13" fmla="*/ 2764365 w 2941345"/>
                <a:gd name="connsiteY13" fmla="*/ 5521 h 4346015"/>
                <a:gd name="connsiteX14" fmla="*/ 2886285 w 2941345"/>
                <a:gd name="connsiteY14" fmla="*/ 1064701 h 4346015"/>
                <a:gd name="connsiteX0" fmla="*/ 379305 w 2764365"/>
                <a:gd name="connsiteY0" fmla="*/ 2885881 h 4346015"/>
                <a:gd name="connsiteX1" fmla="*/ 1163076 w 2764365"/>
                <a:gd name="connsiteY1" fmla="*/ 3437787 h 4346015"/>
                <a:gd name="connsiteX2" fmla="*/ 920325 w 2764365"/>
                <a:gd name="connsiteY2" fmla="*/ 4295581 h 4346015"/>
                <a:gd name="connsiteX3" fmla="*/ 143085 w 2764365"/>
                <a:gd name="connsiteY3" fmla="*/ 3881924 h 4346015"/>
                <a:gd name="connsiteX4" fmla="*/ 306370 w 2764365"/>
                <a:gd name="connsiteY4" fmla="*/ 3017598 h 4346015"/>
                <a:gd name="connsiteX5" fmla="*/ 676485 w 2764365"/>
                <a:gd name="connsiteY5" fmla="*/ 3189592 h 4346015"/>
                <a:gd name="connsiteX6" fmla="*/ 608994 w 2764365"/>
                <a:gd name="connsiteY6" fmla="*/ 3335461 h 4346015"/>
                <a:gd name="connsiteX7" fmla="*/ 493605 w 2764365"/>
                <a:gd name="connsiteY7" fmla="*/ 3221161 h 4346015"/>
                <a:gd name="connsiteX8" fmla="*/ 586133 w 2764365"/>
                <a:gd name="connsiteY8" fmla="*/ 2800973 h 4346015"/>
                <a:gd name="connsiteX9" fmla="*/ 493605 w 2764365"/>
                <a:gd name="connsiteY9" fmla="*/ 2657281 h 4346015"/>
                <a:gd name="connsiteX10" fmla="*/ 66885 w 2764365"/>
                <a:gd name="connsiteY10" fmla="*/ 2611561 h 4346015"/>
                <a:gd name="connsiteX11" fmla="*/ 76682 w 2764365"/>
                <a:gd name="connsiteY11" fmla="*/ 1972570 h 4346015"/>
                <a:gd name="connsiteX12" fmla="*/ 790785 w 2764365"/>
                <a:gd name="connsiteY12" fmla="*/ 775141 h 4346015"/>
                <a:gd name="connsiteX13" fmla="*/ 2764365 w 2764365"/>
                <a:gd name="connsiteY13" fmla="*/ 5521 h 4346015"/>
                <a:gd name="connsiteX0" fmla="*/ 379305 w 2764365"/>
                <a:gd name="connsiteY0" fmla="*/ 2883672 h 4343806"/>
                <a:gd name="connsiteX1" fmla="*/ 1163076 w 2764365"/>
                <a:gd name="connsiteY1" fmla="*/ 3435578 h 4343806"/>
                <a:gd name="connsiteX2" fmla="*/ 920325 w 2764365"/>
                <a:gd name="connsiteY2" fmla="*/ 4293372 h 4343806"/>
                <a:gd name="connsiteX3" fmla="*/ 143085 w 2764365"/>
                <a:gd name="connsiteY3" fmla="*/ 3879715 h 4343806"/>
                <a:gd name="connsiteX4" fmla="*/ 306370 w 2764365"/>
                <a:gd name="connsiteY4" fmla="*/ 3015389 h 4343806"/>
                <a:gd name="connsiteX5" fmla="*/ 676485 w 2764365"/>
                <a:gd name="connsiteY5" fmla="*/ 3187383 h 4343806"/>
                <a:gd name="connsiteX6" fmla="*/ 608994 w 2764365"/>
                <a:gd name="connsiteY6" fmla="*/ 3333252 h 4343806"/>
                <a:gd name="connsiteX7" fmla="*/ 493605 w 2764365"/>
                <a:gd name="connsiteY7" fmla="*/ 3218952 h 4343806"/>
                <a:gd name="connsiteX8" fmla="*/ 586133 w 2764365"/>
                <a:gd name="connsiteY8" fmla="*/ 2798764 h 4343806"/>
                <a:gd name="connsiteX9" fmla="*/ 493605 w 2764365"/>
                <a:gd name="connsiteY9" fmla="*/ 2655072 h 4343806"/>
                <a:gd name="connsiteX10" fmla="*/ 66885 w 2764365"/>
                <a:gd name="connsiteY10" fmla="*/ 2609352 h 4343806"/>
                <a:gd name="connsiteX11" fmla="*/ 76682 w 2764365"/>
                <a:gd name="connsiteY11" fmla="*/ 1970361 h 4343806"/>
                <a:gd name="connsiteX12" fmla="*/ 790785 w 2764365"/>
                <a:gd name="connsiteY12" fmla="*/ 772932 h 4343806"/>
                <a:gd name="connsiteX13" fmla="*/ 2764365 w 2764365"/>
                <a:gd name="connsiteY13" fmla="*/ 3312 h 4343806"/>
                <a:gd name="connsiteX0" fmla="*/ 379305 w 1203759"/>
                <a:gd name="connsiteY0" fmla="*/ 2110740 h 3570874"/>
                <a:gd name="connsiteX1" fmla="*/ 1163076 w 1203759"/>
                <a:gd name="connsiteY1" fmla="*/ 2662646 h 3570874"/>
                <a:gd name="connsiteX2" fmla="*/ 920325 w 1203759"/>
                <a:gd name="connsiteY2" fmla="*/ 3520440 h 3570874"/>
                <a:gd name="connsiteX3" fmla="*/ 143085 w 1203759"/>
                <a:gd name="connsiteY3" fmla="*/ 3106783 h 3570874"/>
                <a:gd name="connsiteX4" fmla="*/ 306370 w 1203759"/>
                <a:gd name="connsiteY4" fmla="*/ 2242457 h 3570874"/>
                <a:gd name="connsiteX5" fmla="*/ 676485 w 1203759"/>
                <a:gd name="connsiteY5" fmla="*/ 2414451 h 3570874"/>
                <a:gd name="connsiteX6" fmla="*/ 608994 w 1203759"/>
                <a:gd name="connsiteY6" fmla="*/ 2560320 h 3570874"/>
                <a:gd name="connsiteX7" fmla="*/ 493605 w 1203759"/>
                <a:gd name="connsiteY7" fmla="*/ 2446020 h 3570874"/>
                <a:gd name="connsiteX8" fmla="*/ 586133 w 1203759"/>
                <a:gd name="connsiteY8" fmla="*/ 2025832 h 3570874"/>
                <a:gd name="connsiteX9" fmla="*/ 493605 w 1203759"/>
                <a:gd name="connsiteY9" fmla="*/ 1882140 h 3570874"/>
                <a:gd name="connsiteX10" fmla="*/ 66885 w 1203759"/>
                <a:gd name="connsiteY10" fmla="*/ 1836420 h 3570874"/>
                <a:gd name="connsiteX11" fmla="*/ 76682 w 1203759"/>
                <a:gd name="connsiteY11" fmla="*/ 1197429 h 3570874"/>
                <a:gd name="connsiteX12" fmla="*/ 790785 w 1203759"/>
                <a:gd name="connsiteY12" fmla="*/ 0 h 3570874"/>
                <a:gd name="connsiteX0" fmla="*/ 379305 w 1203759"/>
                <a:gd name="connsiteY0" fmla="*/ 2110740 h 3570874"/>
                <a:gd name="connsiteX1" fmla="*/ 1163076 w 1203759"/>
                <a:gd name="connsiteY1" fmla="*/ 2662646 h 3570874"/>
                <a:gd name="connsiteX2" fmla="*/ 920325 w 1203759"/>
                <a:gd name="connsiteY2" fmla="*/ 3520440 h 3570874"/>
                <a:gd name="connsiteX3" fmla="*/ 143085 w 1203759"/>
                <a:gd name="connsiteY3" fmla="*/ 3106783 h 3570874"/>
                <a:gd name="connsiteX4" fmla="*/ 306370 w 1203759"/>
                <a:gd name="connsiteY4" fmla="*/ 2242457 h 3570874"/>
                <a:gd name="connsiteX5" fmla="*/ 676485 w 1203759"/>
                <a:gd name="connsiteY5" fmla="*/ 2414451 h 3570874"/>
                <a:gd name="connsiteX6" fmla="*/ 608994 w 1203759"/>
                <a:gd name="connsiteY6" fmla="*/ 2560320 h 3570874"/>
                <a:gd name="connsiteX7" fmla="*/ 493605 w 1203759"/>
                <a:gd name="connsiteY7" fmla="*/ 2446020 h 3570874"/>
                <a:gd name="connsiteX8" fmla="*/ 586133 w 1203759"/>
                <a:gd name="connsiteY8" fmla="*/ 2025832 h 3570874"/>
                <a:gd name="connsiteX9" fmla="*/ 493605 w 1203759"/>
                <a:gd name="connsiteY9" fmla="*/ 1882140 h 3570874"/>
                <a:gd name="connsiteX10" fmla="*/ 66885 w 1203759"/>
                <a:gd name="connsiteY10" fmla="*/ 1836420 h 3570874"/>
                <a:gd name="connsiteX11" fmla="*/ 76682 w 1203759"/>
                <a:gd name="connsiteY11" fmla="*/ 1197429 h 3570874"/>
                <a:gd name="connsiteX12" fmla="*/ 790785 w 1203759"/>
                <a:gd name="connsiteY12" fmla="*/ 0 h 3570874"/>
                <a:gd name="connsiteX0" fmla="*/ 379305 w 1203759"/>
                <a:gd name="connsiteY0" fmla="*/ 913311 h 2373445"/>
                <a:gd name="connsiteX1" fmla="*/ 1163076 w 1203759"/>
                <a:gd name="connsiteY1" fmla="*/ 1465217 h 2373445"/>
                <a:gd name="connsiteX2" fmla="*/ 920325 w 1203759"/>
                <a:gd name="connsiteY2" fmla="*/ 2323011 h 2373445"/>
                <a:gd name="connsiteX3" fmla="*/ 143085 w 1203759"/>
                <a:gd name="connsiteY3" fmla="*/ 1909354 h 2373445"/>
                <a:gd name="connsiteX4" fmla="*/ 306370 w 1203759"/>
                <a:gd name="connsiteY4" fmla="*/ 1045028 h 2373445"/>
                <a:gd name="connsiteX5" fmla="*/ 676485 w 1203759"/>
                <a:gd name="connsiteY5" fmla="*/ 1217022 h 2373445"/>
                <a:gd name="connsiteX6" fmla="*/ 608994 w 1203759"/>
                <a:gd name="connsiteY6" fmla="*/ 1362891 h 2373445"/>
                <a:gd name="connsiteX7" fmla="*/ 493605 w 1203759"/>
                <a:gd name="connsiteY7" fmla="*/ 1248591 h 2373445"/>
                <a:gd name="connsiteX8" fmla="*/ 586133 w 1203759"/>
                <a:gd name="connsiteY8" fmla="*/ 828403 h 2373445"/>
                <a:gd name="connsiteX9" fmla="*/ 493605 w 1203759"/>
                <a:gd name="connsiteY9" fmla="*/ 684711 h 2373445"/>
                <a:gd name="connsiteX10" fmla="*/ 66885 w 1203759"/>
                <a:gd name="connsiteY10" fmla="*/ 638991 h 2373445"/>
                <a:gd name="connsiteX11" fmla="*/ 76682 w 1203759"/>
                <a:gd name="connsiteY11" fmla="*/ 0 h 2373445"/>
                <a:gd name="connsiteX0" fmla="*/ 379305 w 1203759"/>
                <a:gd name="connsiteY0" fmla="*/ 693178 h 2153312"/>
                <a:gd name="connsiteX1" fmla="*/ 1163076 w 1203759"/>
                <a:gd name="connsiteY1" fmla="*/ 1245084 h 2153312"/>
                <a:gd name="connsiteX2" fmla="*/ 920325 w 1203759"/>
                <a:gd name="connsiteY2" fmla="*/ 2102878 h 2153312"/>
                <a:gd name="connsiteX3" fmla="*/ 143085 w 1203759"/>
                <a:gd name="connsiteY3" fmla="*/ 1689221 h 2153312"/>
                <a:gd name="connsiteX4" fmla="*/ 306370 w 1203759"/>
                <a:gd name="connsiteY4" fmla="*/ 824895 h 2153312"/>
                <a:gd name="connsiteX5" fmla="*/ 676485 w 1203759"/>
                <a:gd name="connsiteY5" fmla="*/ 996889 h 2153312"/>
                <a:gd name="connsiteX6" fmla="*/ 608994 w 1203759"/>
                <a:gd name="connsiteY6" fmla="*/ 1142758 h 2153312"/>
                <a:gd name="connsiteX7" fmla="*/ 493605 w 1203759"/>
                <a:gd name="connsiteY7" fmla="*/ 1028458 h 2153312"/>
                <a:gd name="connsiteX8" fmla="*/ 586133 w 1203759"/>
                <a:gd name="connsiteY8" fmla="*/ 608270 h 2153312"/>
                <a:gd name="connsiteX9" fmla="*/ 493605 w 1203759"/>
                <a:gd name="connsiteY9" fmla="*/ 464578 h 2153312"/>
                <a:gd name="connsiteX10" fmla="*/ 66885 w 1203759"/>
                <a:gd name="connsiteY10" fmla="*/ 418858 h 2153312"/>
                <a:gd name="connsiteX11" fmla="*/ 76682 w 1203759"/>
                <a:gd name="connsiteY11" fmla="*/ 0 h 2153312"/>
                <a:gd name="connsiteX0" fmla="*/ 379305 w 1234300"/>
                <a:gd name="connsiteY0" fmla="*/ 693178 h 2147670"/>
                <a:gd name="connsiteX1" fmla="*/ 1196943 w 1234300"/>
                <a:gd name="connsiteY1" fmla="*/ 1321284 h 2147670"/>
                <a:gd name="connsiteX2" fmla="*/ 920325 w 1234300"/>
                <a:gd name="connsiteY2" fmla="*/ 2102878 h 2147670"/>
                <a:gd name="connsiteX3" fmla="*/ 143085 w 1234300"/>
                <a:gd name="connsiteY3" fmla="*/ 1689221 h 2147670"/>
                <a:gd name="connsiteX4" fmla="*/ 306370 w 1234300"/>
                <a:gd name="connsiteY4" fmla="*/ 824895 h 2147670"/>
                <a:gd name="connsiteX5" fmla="*/ 676485 w 1234300"/>
                <a:gd name="connsiteY5" fmla="*/ 996889 h 2147670"/>
                <a:gd name="connsiteX6" fmla="*/ 608994 w 1234300"/>
                <a:gd name="connsiteY6" fmla="*/ 1142758 h 2147670"/>
                <a:gd name="connsiteX7" fmla="*/ 493605 w 1234300"/>
                <a:gd name="connsiteY7" fmla="*/ 1028458 h 2147670"/>
                <a:gd name="connsiteX8" fmla="*/ 586133 w 1234300"/>
                <a:gd name="connsiteY8" fmla="*/ 608270 h 2147670"/>
                <a:gd name="connsiteX9" fmla="*/ 493605 w 1234300"/>
                <a:gd name="connsiteY9" fmla="*/ 464578 h 2147670"/>
                <a:gd name="connsiteX10" fmla="*/ 66885 w 1234300"/>
                <a:gd name="connsiteY10" fmla="*/ 418858 h 2147670"/>
                <a:gd name="connsiteX11" fmla="*/ 76682 w 1234300"/>
                <a:gd name="connsiteY11" fmla="*/ 0 h 2147670"/>
                <a:gd name="connsiteX0" fmla="*/ 379305 w 1251076"/>
                <a:gd name="connsiteY0" fmla="*/ 693178 h 2147670"/>
                <a:gd name="connsiteX1" fmla="*/ 1196943 w 1251076"/>
                <a:gd name="connsiteY1" fmla="*/ 1321284 h 2147670"/>
                <a:gd name="connsiteX2" fmla="*/ 920325 w 1251076"/>
                <a:gd name="connsiteY2" fmla="*/ 2102878 h 2147670"/>
                <a:gd name="connsiteX3" fmla="*/ 143085 w 1251076"/>
                <a:gd name="connsiteY3" fmla="*/ 1689221 h 2147670"/>
                <a:gd name="connsiteX4" fmla="*/ 306370 w 1251076"/>
                <a:gd name="connsiteY4" fmla="*/ 824895 h 2147670"/>
                <a:gd name="connsiteX5" fmla="*/ 676485 w 1251076"/>
                <a:gd name="connsiteY5" fmla="*/ 996889 h 2147670"/>
                <a:gd name="connsiteX6" fmla="*/ 608994 w 1251076"/>
                <a:gd name="connsiteY6" fmla="*/ 1142758 h 2147670"/>
                <a:gd name="connsiteX7" fmla="*/ 493605 w 1251076"/>
                <a:gd name="connsiteY7" fmla="*/ 1028458 h 2147670"/>
                <a:gd name="connsiteX8" fmla="*/ 586133 w 1251076"/>
                <a:gd name="connsiteY8" fmla="*/ 608270 h 2147670"/>
                <a:gd name="connsiteX9" fmla="*/ 493605 w 1251076"/>
                <a:gd name="connsiteY9" fmla="*/ 464578 h 2147670"/>
                <a:gd name="connsiteX10" fmla="*/ 66885 w 1251076"/>
                <a:gd name="connsiteY10" fmla="*/ 418858 h 2147670"/>
                <a:gd name="connsiteX11" fmla="*/ 76682 w 1251076"/>
                <a:gd name="connsiteY11" fmla="*/ 0 h 2147670"/>
                <a:gd name="connsiteX0" fmla="*/ 379305 w 1251076"/>
                <a:gd name="connsiteY0" fmla="*/ 693178 h 2132625"/>
                <a:gd name="connsiteX1" fmla="*/ 1196943 w 1251076"/>
                <a:gd name="connsiteY1" fmla="*/ 1321284 h 2132625"/>
                <a:gd name="connsiteX2" fmla="*/ 920325 w 1251076"/>
                <a:gd name="connsiteY2" fmla="*/ 2102878 h 2132625"/>
                <a:gd name="connsiteX3" fmla="*/ 143085 w 1251076"/>
                <a:gd name="connsiteY3" fmla="*/ 1689221 h 2132625"/>
                <a:gd name="connsiteX4" fmla="*/ 306370 w 1251076"/>
                <a:gd name="connsiteY4" fmla="*/ 824895 h 2132625"/>
                <a:gd name="connsiteX5" fmla="*/ 676485 w 1251076"/>
                <a:gd name="connsiteY5" fmla="*/ 996889 h 2132625"/>
                <a:gd name="connsiteX6" fmla="*/ 608994 w 1251076"/>
                <a:gd name="connsiteY6" fmla="*/ 1142758 h 2132625"/>
                <a:gd name="connsiteX7" fmla="*/ 493605 w 1251076"/>
                <a:gd name="connsiteY7" fmla="*/ 1028458 h 2132625"/>
                <a:gd name="connsiteX8" fmla="*/ 586133 w 1251076"/>
                <a:gd name="connsiteY8" fmla="*/ 608270 h 2132625"/>
                <a:gd name="connsiteX9" fmla="*/ 493605 w 1251076"/>
                <a:gd name="connsiteY9" fmla="*/ 464578 h 2132625"/>
                <a:gd name="connsiteX10" fmla="*/ 66885 w 1251076"/>
                <a:gd name="connsiteY10" fmla="*/ 418858 h 2132625"/>
                <a:gd name="connsiteX11" fmla="*/ 76682 w 1251076"/>
                <a:gd name="connsiteY11" fmla="*/ 0 h 2132625"/>
                <a:gd name="connsiteX0" fmla="*/ 379305 w 1252074"/>
                <a:gd name="connsiteY0" fmla="*/ 693178 h 2154770"/>
                <a:gd name="connsiteX1" fmla="*/ 1196943 w 1252074"/>
                <a:gd name="connsiteY1" fmla="*/ 1321284 h 2154770"/>
                <a:gd name="connsiteX2" fmla="*/ 920325 w 1252074"/>
                <a:gd name="connsiteY2" fmla="*/ 2102878 h 2154770"/>
                <a:gd name="connsiteX3" fmla="*/ 143085 w 1252074"/>
                <a:gd name="connsiteY3" fmla="*/ 1689221 h 2154770"/>
                <a:gd name="connsiteX4" fmla="*/ 306370 w 1252074"/>
                <a:gd name="connsiteY4" fmla="*/ 824895 h 2154770"/>
                <a:gd name="connsiteX5" fmla="*/ 676485 w 1252074"/>
                <a:gd name="connsiteY5" fmla="*/ 996889 h 2154770"/>
                <a:gd name="connsiteX6" fmla="*/ 608994 w 1252074"/>
                <a:gd name="connsiteY6" fmla="*/ 1142758 h 2154770"/>
                <a:gd name="connsiteX7" fmla="*/ 493605 w 1252074"/>
                <a:gd name="connsiteY7" fmla="*/ 1028458 h 2154770"/>
                <a:gd name="connsiteX8" fmla="*/ 586133 w 1252074"/>
                <a:gd name="connsiteY8" fmla="*/ 608270 h 2154770"/>
                <a:gd name="connsiteX9" fmla="*/ 493605 w 1252074"/>
                <a:gd name="connsiteY9" fmla="*/ 464578 h 2154770"/>
                <a:gd name="connsiteX10" fmla="*/ 66885 w 1252074"/>
                <a:gd name="connsiteY10" fmla="*/ 418858 h 2154770"/>
                <a:gd name="connsiteX11" fmla="*/ 76682 w 1252074"/>
                <a:gd name="connsiteY11" fmla="*/ 0 h 2154770"/>
                <a:gd name="connsiteX0" fmla="*/ 379305 w 1235151"/>
                <a:gd name="connsiteY0" fmla="*/ 693178 h 2154770"/>
                <a:gd name="connsiteX1" fmla="*/ 1196943 w 1235151"/>
                <a:gd name="connsiteY1" fmla="*/ 1321284 h 2154770"/>
                <a:gd name="connsiteX2" fmla="*/ 920325 w 1235151"/>
                <a:gd name="connsiteY2" fmla="*/ 2102878 h 2154770"/>
                <a:gd name="connsiteX3" fmla="*/ 143085 w 1235151"/>
                <a:gd name="connsiteY3" fmla="*/ 1689221 h 2154770"/>
                <a:gd name="connsiteX4" fmla="*/ 306370 w 1235151"/>
                <a:gd name="connsiteY4" fmla="*/ 824895 h 2154770"/>
                <a:gd name="connsiteX5" fmla="*/ 676485 w 1235151"/>
                <a:gd name="connsiteY5" fmla="*/ 996889 h 2154770"/>
                <a:gd name="connsiteX6" fmla="*/ 608994 w 1235151"/>
                <a:gd name="connsiteY6" fmla="*/ 1142758 h 2154770"/>
                <a:gd name="connsiteX7" fmla="*/ 493605 w 1235151"/>
                <a:gd name="connsiteY7" fmla="*/ 1028458 h 2154770"/>
                <a:gd name="connsiteX8" fmla="*/ 586133 w 1235151"/>
                <a:gd name="connsiteY8" fmla="*/ 608270 h 2154770"/>
                <a:gd name="connsiteX9" fmla="*/ 493605 w 1235151"/>
                <a:gd name="connsiteY9" fmla="*/ 464578 h 2154770"/>
                <a:gd name="connsiteX10" fmla="*/ 66885 w 1235151"/>
                <a:gd name="connsiteY10" fmla="*/ 418858 h 2154770"/>
                <a:gd name="connsiteX11" fmla="*/ 76682 w 1235151"/>
                <a:gd name="connsiteY11" fmla="*/ 0 h 215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5151" h="2154770">
                  <a:moveTo>
                    <a:pt x="379305" y="693178"/>
                  </a:moveTo>
                  <a:cubicBezTo>
                    <a:pt x="838410" y="751598"/>
                    <a:pt x="1068673" y="816005"/>
                    <a:pt x="1196943" y="1321284"/>
                  </a:cubicBezTo>
                  <a:cubicBezTo>
                    <a:pt x="1325213" y="1826563"/>
                    <a:pt x="1104435" y="1990755"/>
                    <a:pt x="920325" y="2102878"/>
                  </a:cubicBezTo>
                  <a:cubicBezTo>
                    <a:pt x="736215" y="2215001"/>
                    <a:pt x="315563" y="2174361"/>
                    <a:pt x="143085" y="1689221"/>
                  </a:cubicBezTo>
                  <a:cubicBezTo>
                    <a:pt x="-29393" y="1204081"/>
                    <a:pt x="141270" y="896741"/>
                    <a:pt x="306370" y="824895"/>
                  </a:cubicBezTo>
                  <a:cubicBezTo>
                    <a:pt x="471470" y="753049"/>
                    <a:pt x="653263" y="894926"/>
                    <a:pt x="676485" y="996889"/>
                  </a:cubicBezTo>
                  <a:cubicBezTo>
                    <a:pt x="699707" y="1098852"/>
                    <a:pt x="639474" y="1137496"/>
                    <a:pt x="608994" y="1142758"/>
                  </a:cubicBezTo>
                  <a:cubicBezTo>
                    <a:pt x="578514" y="1148020"/>
                    <a:pt x="497415" y="1117539"/>
                    <a:pt x="493605" y="1028458"/>
                  </a:cubicBezTo>
                  <a:cubicBezTo>
                    <a:pt x="489795" y="939377"/>
                    <a:pt x="586133" y="702250"/>
                    <a:pt x="586133" y="608270"/>
                  </a:cubicBezTo>
                  <a:cubicBezTo>
                    <a:pt x="586133" y="514290"/>
                    <a:pt x="580146" y="496147"/>
                    <a:pt x="493605" y="464578"/>
                  </a:cubicBezTo>
                  <a:cubicBezTo>
                    <a:pt x="407064" y="433009"/>
                    <a:pt x="136372" y="496288"/>
                    <a:pt x="66885" y="418858"/>
                  </a:cubicBezTo>
                  <a:cubicBezTo>
                    <a:pt x="-2602" y="341428"/>
                    <a:pt x="-43968" y="306070"/>
                    <a:pt x="76682" y="0"/>
                  </a:cubicBezTo>
                </a:path>
              </a:pathLst>
            </a:cu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715182" y="316329"/>
            <a:ext cx="3140950" cy="4842411"/>
            <a:chOff x="715182" y="316329"/>
            <a:chExt cx="3140950" cy="4842411"/>
          </a:xfrm>
        </p:grpSpPr>
        <p:sp>
          <p:nvSpPr>
            <p:cNvPr id="2" name="Rounded Rectangle 1"/>
            <p:cNvSpPr/>
            <p:nvPr userDrawn="1"/>
          </p:nvSpPr>
          <p:spPr>
            <a:xfrm rot="20773469">
              <a:off x="1026408" y="3360991"/>
              <a:ext cx="720080" cy="1152128"/>
            </a:xfrm>
            <a:prstGeom prst="roundRect">
              <a:avLst>
                <a:gd name="adj" fmla="val 3677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Freeform 2"/>
            <p:cNvSpPr/>
            <p:nvPr userDrawn="1"/>
          </p:nvSpPr>
          <p:spPr>
            <a:xfrm rot="164646">
              <a:off x="922020" y="3665220"/>
              <a:ext cx="876300" cy="228600"/>
            </a:xfrm>
            <a:custGeom>
              <a:avLst/>
              <a:gdLst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6300" h="228600">
                  <a:moveTo>
                    <a:pt x="0" y="228600"/>
                  </a:moveTo>
                  <a:cubicBezTo>
                    <a:pt x="261620" y="68580"/>
                    <a:pt x="477520" y="0"/>
                    <a:pt x="876300" y="0"/>
                  </a:cubicBezTo>
                </a:path>
              </a:pathLst>
            </a:cu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Freeform 4"/>
            <p:cNvSpPr/>
            <p:nvPr userDrawn="1"/>
          </p:nvSpPr>
          <p:spPr>
            <a:xfrm>
              <a:off x="715182" y="316329"/>
              <a:ext cx="3140950" cy="4842411"/>
            </a:xfrm>
            <a:custGeom>
              <a:avLst/>
              <a:gdLst>
                <a:gd name="connsiteX0" fmla="*/ 54097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32563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714058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9426 w 3193709"/>
                <a:gd name="connsiteY8" fmla="*/ 2513654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3983 w 3193709"/>
                <a:gd name="connsiteY8" fmla="*/ 2568083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9114 w 3195668"/>
                <a:gd name="connsiteY0" fmla="*/ 2652991 h 4611331"/>
                <a:gd name="connsiteX1" fmla="*/ 1242885 w 3195668"/>
                <a:gd name="connsiteY1" fmla="*/ 3204897 h 4611331"/>
                <a:gd name="connsiteX2" fmla="*/ 1000134 w 3195668"/>
                <a:gd name="connsiteY2" fmla="*/ 4062691 h 4611331"/>
                <a:gd name="connsiteX3" fmla="*/ 222894 w 3195668"/>
                <a:gd name="connsiteY3" fmla="*/ 3649034 h 4611331"/>
                <a:gd name="connsiteX4" fmla="*/ 386179 w 3195668"/>
                <a:gd name="connsiteY4" fmla="*/ 2784708 h 4611331"/>
                <a:gd name="connsiteX5" fmla="*/ 756294 w 3195668"/>
                <a:gd name="connsiteY5" fmla="*/ 2956702 h 4611331"/>
                <a:gd name="connsiteX6" fmla="*/ 688803 w 3195668"/>
                <a:gd name="connsiteY6" fmla="*/ 3102571 h 4611331"/>
                <a:gd name="connsiteX7" fmla="*/ 573414 w 3195668"/>
                <a:gd name="connsiteY7" fmla="*/ 2988271 h 4611331"/>
                <a:gd name="connsiteX8" fmla="*/ 665942 w 3195668"/>
                <a:gd name="connsiteY8" fmla="*/ 2568083 h 4611331"/>
                <a:gd name="connsiteX9" fmla="*/ 573414 w 3195668"/>
                <a:gd name="connsiteY9" fmla="*/ 2424391 h 4611331"/>
                <a:gd name="connsiteX10" fmla="*/ 146694 w 3195668"/>
                <a:gd name="connsiteY10" fmla="*/ 2378671 h 4611331"/>
                <a:gd name="connsiteX11" fmla="*/ 47634 w 3195668"/>
                <a:gd name="connsiteY11" fmla="*/ 1990051 h 4611331"/>
                <a:gd name="connsiteX12" fmla="*/ 832494 w 3195668"/>
                <a:gd name="connsiteY12" fmla="*/ 679411 h 4611331"/>
                <a:gd name="connsiteX13" fmla="*/ 2912754 w 3195668"/>
                <a:gd name="connsiteY13" fmla="*/ 1231 h 4611331"/>
                <a:gd name="connsiteX14" fmla="*/ 2966094 w 3195668"/>
                <a:gd name="connsiteY14" fmla="*/ 831811 h 4611331"/>
                <a:gd name="connsiteX15" fmla="*/ 3194694 w 3195668"/>
                <a:gd name="connsiteY15" fmla="*/ 1555711 h 4611331"/>
                <a:gd name="connsiteX16" fmla="*/ 2867034 w 3195668"/>
                <a:gd name="connsiteY16" fmla="*/ 2492971 h 4611331"/>
                <a:gd name="connsiteX17" fmla="*/ 3156594 w 3195668"/>
                <a:gd name="connsiteY17" fmla="*/ 3140671 h 4611331"/>
                <a:gd name="connsiteX18" fmla="*/ 2767974 w 3195668"/>
                <a:gd name="connsiteY18" fmla="*/ 3864571 h 4611331"/>
                <a:gd name="connsiteX19" fmla="*/ 3194694 w 3195668"/>
                <a:gd name="connsiteY19" fmla="*/ 4611331 h 4611331"/>
                <a:gd name="connsiteX0" fmla="*/ 376762 w 3113316"/>
                <a:gd name="connsiteY0" fmla="*/ 2652876 h 4611216"/>
                <a:gd name="connsiteX1" fmla="*/ 1160533 w 3113316"/>
                <a:gd name="connsiteY1" fmla="*/ 3204782 h 4611216"/>
                <a:gd name="connsiteX2" fmla="*/ 917782 w 3113316"/>
                <a:gd name="connsiteY2" fmla="*/ 4062576 h 4611216"/>
                <a:gd name="connsiteX3" fmla="*/ 140542 w 3113316"/>
                <a:gd name="connsiteY3" fmla="*/ 3648919 h 4611216"/>
                <a:gd name="connsiteX4" fmla="*/ 303827 w 3113316"/>
                <a:gd name="connsiteY4" fmla="*/ 2784593 h 4611216"/>
                <a:gd name="connsiteX5" fmla="*/ 673942 w 3113316"/>
                <a:gd name="connsiteY5" fmla="*/ 2956587 h 4611216"/>
                <a:gd name="connsiteX6" fmla="*/ 606451 w 3113316"/>
                <a:gd name="connsiteY6" fmla="*/ 3102456 h 4611216"/>
                <a:gd name="connsiteX7" fmla="*/ 491062 w 3113316"/>
                <a:gd name="connsiteY7" fmla="*/ 2988156 h 4611216"/>
                <a:gd name="connsiteX8" fmla="*/ 583590 w 3113316"/>
                <a:gd name="connsiteY8" fmla="*/ 2567968 h 4611216"/>
                <a:gd name="connsiteX9" fmla="*/ 491062 w 3113316"/>
                <a:gd name="connsiteY9" fmla="*/ 2424276 h 4611216"/>
                <a:gd name="connsiteX10" fmla="*/ 64342 w 3113316"/>
                <a:gd name="connsiteY10" fmla="*/ 2378556 h 4611216"/>
                <a:gd name="connsiteX11" fmla="*/ 74139 w 3113316"/>
                <a:gd name="connsiteY11" fmla="*/ 1739565 h 4611216"/>
                <a:gd name="connsiteX12" fmla="*/ 750142 w 3113316"/>
                <a:gd name="connsiteY12" fmla="*/ 679296 h 4611216"/>
                <a:gd name="connsiteX13" fmla="*/ 2830402 w 3113316"/>
                <a:gd name="connsiteY13" fmla="*/ 1116 h 4611216"/>
                <a:gd name="connsiteX14" fmla="*/ 2883742 w 3113316"/>
                <a:gd name="connsiteY14" fmla="*/ 831696 h 4611216"/>
                <a:gd name="connsiteX15" fmla="*/ 3112342 w 3113316"/>
                <a:gd name="connsiteY15" fmla="*/ 1555596 h 4611216"/>
                <a:gd name="connsiteX16" fmla="*/ 2784682 w 3113316"/>
                <a:gd name="connsiteY16" fmla="*/ 2492856 h 4611216"/>
                <a:gd name="connsiteX17" fmla="*/ 3074242 w 3113316"/>
                <a:gd name="connsiteY17" fmla="*/ 3140556 h 4611216"/>
                <a:gd name="connsiteX18" fmla="*/ 2685622 w 3113316"/>
                <a:gd name="connsiteY18" fmla="*/ 3864456 h 4611216"/>
                <a:gd name="connsiteX19" fmla="*/ 3112342 w 3113316"/>
                <a:gd name="connsiteY19" fmla="*/ 4611216 h 4611216"/>
                <a:gd name="connsiteX0" fmla="*/ 368285 w 3104839"/>
                <a:gd name="connsiteY0" fmla="*/ 2652876 h 4611216"/>
                <a:gd name="connsiteX1" fmla="*/ 1152056 w 3104839"/>
                <a:gd name="connsiteY1" fmla="*/ 3204782 h 4611216"/>
                <a:gd name="connsiteX2" fmla="*/ 909305 w 3104839"/>
                <a:gd name="connsiteY2" fmla="*/ 4062576 h 4611216"/>
                <a:gd name="connsiteX3" fmla="*/ 132065 w 3104839"/>
                <a:gd name="connsiteY3" fmla="*/ 3648919 h 4611216"/>
                <a:gd name="connsiteX4" fmla="*/ 295350 w 3104839"/>
                <a:gd name="connsiteY4" fmla="*/ 2784593 h 4611216"/>
                <a:gd name="connsiteX5" fmla="*/ 665465 w 3104839"/>
                <a:gd name="connsiteY5" fmla="*/ 2956587 h 4611216"/>
                <a:gd name="connsiteX6" fmla="*/ 597974 w 3104839"/>
                <a:gd name="connsiteY6" fmla="*/ 3102456 h 4611216"/>
                <a:gd name="connsiteX7" fmla="*/ 482585 w 3104839"/>
                <a:gd name="connsiteY7" fmla="*/ 2988156 h 4611216"/>
                <a:gd name="connsiteX8" fmla="*/ 575113 w 3104839"/>
                <a:gd name="connsiteY8" fmla="*/ 2567968 h 4611216"/>
                <a:gd name="connsiteX9" fmla="*/ 482585 w 3104839"/>
                <a:gd name="connsiteY9" fmla="*/ 2424276 h 4611216"/>
                <a:gd name="connsiteX10" fmla="*/ 55865 w 3104839"/>
                <a:gd name="connsiteY10" fmla="*/ 2378556 h 4611216"/>
                <a:gd name="connsiteX11" fmla="*/ 65662 w 3104839"/>
                <a:gd name="connsiteY11" fmla="*/ 1739565 h 4611216"/>
                <a:gd name="connsiteX12" fmla="*/ 741665 w 3104839"/>
                <a:gd name="connsiteY12" fmla="*/ 679296 h 4611216"/>
                <a:gd name="connsiteX13" fmla="*/ 2821925 w 3104839"/>
                <a:gd name="connsiteY13" fmla="*/ 1116 h 4611216"/>
                <a:gd name="connsiteX14" fmla="*/ 2875265 w 3104839"/>
                <a:gd name="connsiteY14" fmla="*/ 831696 h 4611216"/>
                <a:gd name="connsiteX15" fmla="*/ 3103865 w 3104839"/>
                <a:gd name="connsiteY15" fmla="*/ 1555596 h 4611216"/>
                <a:gd name="connsiteX16" fmla="*/ 2776205 w 3104839"/>
                <a:gd name="connsiteY16" fmla="*/ 2492856 h 4611216"/>
                <a:gd name="connsiteX17" fmla="*/ 3065765 w 3104839"/>
                <a:gd name="connsiteY17" fmla="*/ 3140556 h 4611216"/>
                <a:gd name="connsiteX18" fmla="*/ 2677145 w 3104839"/>
                <a:gd name="connsiteY18" fmla="*/ 3864456 h 4611216"/>
                <a:gd name="connsiteX19" fmla="*/ 3103865 w 3104839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65765 w 3104254"/>
                <a:gd name="connsiteY17" fmla="*/ 314055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69525 w 3104254"/>
                <a:gd name="connsiteY18" fmla="*/ 3704436 h 4611216"/>
                <a:gd name="connsiteX19" fmla="*/ 3103865 w 3104254"/>
                <a:gd name="connsiteY19" fmla="*/ 4611216 h 4611216"/>
                <a:gd name="connsiteX0" fmla="*/ 368285 w 3104277"/>
                <a:gd name="connsiteY0" fmla="*/ 2881135 h 4839475"/>
                <a:gd name="connsiteX1" fmla="*/ 1152056 w 3104277"/>
                <a:gd name="connsiteY1" fmla="*/ 3433041 h 4839475"/>
                <a:gd name="connsiteX2" fmla="*/ 909305 w 3104277"/>
                <a:gd name="connsiteY2" fmla="*/ 4290835 h 4839475"/>
                <a:gd name="connsiteX3" fmla="*/ 132065 w 3104277"/>
                <a:gd name="connsiteY3" fmla="*/ 3877178 h 4839475"/>
                <a:gd name="connsiteX4" fmla="*/ 295350 w 3104277"/>
                <a:gd name="connsiteY4" fmla="*/ 3012852 h 4839475"/>
                <a:gd name="connsiteX5" fmla="*/ 665465 w 3104277"/>
                <a:gd name="connsiteY5" fmla="*/ 3184846 h 4839475"/>
                <a:gd name="connsiteX6" fmla="*/ 597974 w 3104277"/>
                <a:gd name="connsiteY6" fmla="*/ 3330715 h 4839475"/>
                <a:gd name="connsiteX7" fmla="*/ 482585 w 3104277"/>
                <a:gd name="connsiteY7" fmla="*/ 3216415 h 4839475"/>
                <a:gd name="connsiteX8" fmla="*/ 575113 w 3104277"/>
                <a:gd name="connsiteY8" fmla="*/ 2796227 h 4839475"/>
                <a:gd name="connsiteX9" fmla="*/ 482585 w 3104277"/>
                <a:gd name="connsiteY9" fmla="*/ 2652535 h 4839475"/>
                <a:gd name="connsiteX10" fmla="*/ 55865 w 3104277"/>
                <a:gd name="connsiteY10" fmla="*/ 2606815 h 4839475"/>
                <a:gd name="connsiteX11" fmla="*/ 65662 w 3104277"/>
                <a:gd name="connsiteY11" fmla="*/ 1967824 h 4839475"/>
                <a:gd name="connsiteX12" fmla="*/ 741665 w 3104277"/>
                <a:gd name="connsiteY12" fmla="*/ 907555 h 4839475"/>
                <a:gd name="connsiteX13" fmla="*/ 2753345 w 3104277"/>
                <a:gd name="connsiteY13" fmla="*/ 775 h 4839475"/>
                <a:gd name="connsiteX14" fmla="*/ 2875265 w 3104277"/>
                <a:gd name="connsiteY14" fmla="*/ 1059955 h 4839475"/>
                <a:gd name="connsiteX15" fmla="*/ 3103865 w 3104277"/>
                <a:gd name="connsiteY15" fmla="*/ 1783855 h 4839475"/>
                <a:gd name="connsiteX16" fmla="*/ 2814305 w 3104277"/>
                <a:gd name="connsiteY16" fmla="*/ 2507755 h 4839475"/>
                <a:gd name="connsiteX17" fmla="*/ 3073385 w 3104277"/>
                <a:gd name="connsiteY17" fmla="*/ 3185935 h 4839475"/>
                <a:gd name="connsiteX18" fmla="*/ 2669525 w 3104277"/>
                <a:gd name="connsiteY18" fmla="*/ 3932695 h 4839475"/>
                <a:gd name="connsiteX19" fmla="*/ 3103865 w 3104277"/>
                <a:gd name="connsiteY19" fmla="*/ 4839475 h 4839475"/>
                <a:gd name="connsiteX0" fmla="*/ 368285 w 3104277"/>
                <a:gd name="connsiteY0" fmla="*/ 2914934 h 4873274"/>
                <a:gd name="connsiteX1" fmla="*/ 1152056 w 3104277"/>
                <a:gd name="connsiteY1" fmla="*/ 3466840 h 4873274"/>
                <a:gd name="connsiteX2" fmla="*/ 909305 w 3104277"/>
                <a:gd name="connsiteY2" fmla="*/ 4324634 h 4873274"/>
                <a:gd name="connsiteX3" fmla="*/ 132065 w 3104277"/>
                <a:gd name="connsiteY3" fmla="*/ 3910977 h 4873274"/>
                <a:gd name="connsiteX4" fmla="*/ 295350 w 3104277"/>
                <a:gd name="connsiteY4" fmla="*/ 3046651 h 4873274"/>
                <a:gd name="connsiteX5" fmla="*/ 665465 w 3104277"/>
                <a:gd name="connsiteY5" fmla="*/ 3218645 h 4873274"/>
                <a:gd name="connsiteX6" fmla="*/ 597974 w 3104277"/>
                <a:gd name="connsiteY6" fmla="*/ 3364514 h 4873274"/>
                <a:gd name="connsiteX7" fmla="*/ 482585 w 3104277"/>
                <a:gd name="connsiteY7" fmla="*/ 3250214 h 4873274"/>
                <a:gd name="connsiteX8" fmla="*/ 575113 w 3104277"/>
                <a:gd name="connsiteY8" fmla="*/ 2830026 h 4873274"/>
                <a:gd name="connsiteX9" fmla="*/ 482585 w 3104277"/>
                <a:gd name="connsiteY9" fmla="*/ 2686334 h 4873274"/>
                <a:gd name="connsiteX10" fmla="*/ 55865 w 3104277"/>
                <a:gd name="connsiteY10" fmla="*/ 2640614 h 4873274"/>
                <a:gd name="connsiteX11" fmla="*/ 65662 w 3104277"/>
                <a:gd name="connsiteY11" fmla="*/ 2001623 h 4873274"/>
                <a:gd name="connsiteX12" fmla="*/ 741665 w 3104277"/>
                <a:gd name="connsiteY12" fmla="*/ 941354 h 4873274"/>
                <a:gd name="connsiteX13" fmla="*/ 2753345 w 3104277"/>
                <a:gd name="connsiteY13" fmla="*/ 34574 h 4873274"/>
                <a:gd name="connsiteX14" fmla="*/ 2875265 w 3104277"/>
                <a:gd name="connsiteY14" fmla="*/ 1093754 h 4873274"/>
                <a:gd name="connsiteX15" fmla="*/ 3103865 w 3104277"/>
                <a:gd name="connsiteY15" fmla="*/ 1817654 h 4873274"/>
                <a:gd name="connsiteX16" fmla="*/ 2814305 w 3104277"/>
                <a:gd name="connsiteY16" fmla="*/ 2541554 h 4873274"/>
                <a:gd name="connsiteX17" fmla="*/ 3073385 w 3104277"/>
                <a:gd name="connsiteY17" fmla="*/ 3219734 h 4873274"/>
                <a:gd name="connsiteX18" fmla="*/ 2669525 w 3104277"/>
                <a:gd name="connsiteY18" fmla="*/ 3966494 h 4873274"/>
                <a:gd name="connsiteX19" fmla="*/ 3103865 w 3104277"/>
                <a:gd name="connsiteY19" fmla="*/ 4873274 h 4873274"/>
                <a:gd name="connsiteX0" fmla="*/ 379305 w 3115297"/>
                <a:gd name="connsiteY0" fmla="*/ 2883672 h 4842012"/>
                <a:gd name="connsiteX1" fmla="*/ 1163076 w 3115297"/>
                <a:gd name="connsiteY1" fmla="*/ 3435578 h 4842012"/>
                <a:gd name="connsiteX2" fmla="*/ 920325 w 3115297"/>
                <a:gd name="connsiteY2" fmla="*/ 4293372 h 4842012"/>
                <a:gd name="connsiteX3" fmla="*/ 143085 w 3115297"/>
                <a:gd name="connsiteY3" fmla="*/ 3879715 h 4842012"/>
                <a:gd name="connsiteX4" fmla="*/ 306370 w 3115297"/>
                <a:gd name="connsiteY4" fmla="*/ 3015389 h 4842012"/>
                <a:gd name="connsiteX5" fmla="*/ 676485 w 3115297"/>
                <a:gd name="connsiteY5" fmla="*/ 3187383 h 4842012"/>
                <a:gd name="connsiteX6" fmla="*/ 608994 w 3115297"/>
                <a:gd name="connsiteY6" fmla="*/ 3333252 h 4842012"/>
                <a:gd name="connsiteX7" fmla="*/ 493605 w 3115297"/>
                <a:gd name="connsiteY7" fmla="*/ 3218952 h 4842012"/>
                <a:gd name="connsiteX8" fmla="*/ 586133 w 3115297"/>
                <a:gd name="connsiteY8" fmla="*/ 2798764 h 4842012"/>
                <a:gd name="connsiteX9" fmla="*/ 493605 w 3115297"/>
                <a:gd name="connsiteY9" fmla="*/ 2655072 h 4842012"/>
                <a:gd name="connsiteX10" fmla="*/ 66885 w 3115297"/>
                <a:gd name="connsiteY10" fmla="*/ 2609352 h 4842012"/>
                <a:gd name="connsiteX11" fmla="*/ 76682 w 3115297"/>
                <a:gd name="connsiteY11" fmla="*/ 1970361 h 4842012"/>
                <a:gd name="connsiteX12" fmla="*/ 790785 w 3115297"/>
                <a:gd name="connsiteY12" fmla="*/ 772932 h 4842012"/>
                <a:gd name="connsiteX13" fmla="*/ 2764365 w 3115297"/>
                <a:gd name="connsiteY13" fmla="*/ 3312 h 4842012"/>
                <a:gd name="connsiteX14" fmla="*/ 2886285 w 3115297"/>
                <a:gd name="connsiteY14" fmla="*/ 1062492 h 4842012"/>
                <a:gd name="connsiteX15" fmla="*/ 3114885 w 3115297"/>
                <a:gd name="connsiteY15" fmla="*/ 1786392 h 4842012"/>
                <a:gd name="connsiteX16" fmla="*/ 2825325 w 3115297"/>
                <a:gd name="connsiteY16" fmla="*/ 2510292 h 4842012"/>
                <a:gd name="connsiteX17" fmla="*/ 3084405 w 3115297"/>
                <a:gd name="connsiteY17" fmla="*/ 3188472 h 4842012"/>
                <a:gd name="connsiteX18" fmla="*/ 2680545 w 3115297"/>
                <a:gd name="connsiteY18" fmla="*/ 3935232 h 4842012"/>
                <a:gd name="connsiteX19" fmla="*/ 3114885 w 3115297"/>
                <a:gd name="connsiteY19" fmla="*/ 4842012 h 4842012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16753 w 3052745"/>
                <a:gd name="connsiteY0" fmla="*/ 2884475 h 4842815"/>
                <a:gd name="connsiteX1" fmla="*/ 1100524 w 3052745"/>
                <a:gd name="connsiteY1" fmla="*/ 3436381 h 4842815"/>
                <a:gd name="connsiteX2" fmla="*/ 857773 w 3052745"/>
                <a:gd name="connsiteY2" fmla="*/ 4294175 h 4842815"/>
                <a:gd name="connsiteX3" fmla="*/ 80533 w 3052745"/>
                <a:gd name="connsiteY3" fmla="*/ 3880518 h 4842815"/>
                <a:gd name="connsiteX4" fmla="*/ 243818 w 3052745"/>
                <a:gd name="connsiteY4" fmla="*/ 3016192 h 4842815"/>
                <a:gd name="connsiteX5" fmla="*/ 613933 w 3052745"/>
                <a:gd name="connsiteY5" fmla="*/ 3188186 h 4842815"/>
                <a:gd name="connsiteX6" fmla="*/ 546442 w 3052745"/>
                <a:gd name="connsiteY6" fmla="*/ 3334055 h 4842815"/>
                <a:gd name="connsiteX7" fmla="*/ 431053 w 3052745"/>
                <a:gd name="connsiteY7" fmla="*/ 3219755 h 4842815"/>
                <a:gd name="connsiteX8" fmla="*/ 523581 w 3052745"/>
                <a:gd name="connsiteY8" fmla="*/ 2799567 h 4842815"/>
                <a:gd name="connsiteX9" fmla="*/ 431053 w 3052745"/>
                <a:gd name="connsiteY9" fmla="*/ 2655875 h 4842815"/>
                <a:gd name="connsiteX10" fmla="*/ 4333 w 3052745"/>
                <a:gd name="connsiteY10" fmla="*/ 2610155 h 4842815"/>
                <a:gd name="connsiteX11" fmla="*/ 728233 w 3052745"/>
                <a:gd name="connsiteY11" fmla="*/ 773735 h 4842815"/>
                <a:gd name="connsiteX12" fmla="*/ 2701813 w 3052745"/>
                <a:gd name="connsiteY12" fmla="*/ 4115 h 4842815"/>
                <a:gd name="connsiteX13" fmla="*/ 2823733 w 3052745"/>
                <a:gd name="connsiteY13" fmla="*/ 1063295 h 4842815"/>
                <a:gd name="connsiteX14" fmla="*/ 3052333 w 3052745"/>
                <a:gd name="connsiteY14" fmla="*/ 1787195 h 4842815"/>
                <a:gd name="connsiteX15" fmla="*/ 2762773 w 3052745"/>
                <a:gd name="connsiteY15" fmla="*/ 2511095 h 4842815"/>
                <a:gd name="connsiteX16" fmla="*/ 3021853 w 3052745"/>
                <a:gd name="connsiteY16" fmla="*/ 3189275 h 4842815"/>
                <a:gd name="connsiteX17" fmla="*/ 2617993 w 3052745"/>
                <a:gd name="connsiteY17" fmla="*/ 3936035 h 4842815"/>
                <a:gd name="connsiteX18" fmla="*/ 3052333 w 3052745"/>
                <a:gd name="connsiteY18" fmla="*/ 4842815 h 4842815"/>
                <a:gd name="connsiteX0" fmla="*/ 313384 w 3049376"/>
                <a:gd name="connsiteY0" fmla="*/ 2884475 h 4842815"/>
                <a:gd name="connsiteX1" fmla="*/ 1097155 w 3049376"/>
                <a:gd name="connsiteY1" fmla="*/ 3436381 h 4842815"/>
                <a:gd name="connsiteX2" fmla="*/ 854404 w 3049376"/>
                <a:gd name="connsiteY2" fmla="*/ 4294175 h 4842815"/>
                <a:gd name="connsiteX3" fmla="*/ 77164 w 3049376"/>
                <a:gd name="connsiteY3" fmla="*/ 3880518 h 4842815"/>
                <a:gd name="connsiteX4" fmla="*/ 240449 w 3049376"/>
                <a:gd name="connsiteY4" fmla="*/ 3016192 h 4842815"/>
                <a:gd name="connsiteX5" fmla="*/ 610564 w 3049376"/>
                <a:gd name="connsiteY5" fmla="*/ 3188186 h 4842815"/>
                <a:gd name="connsiteX6" fmla="*/ 543073 w 3049376"/>
                <a:gd name="connsiteY6" fmla="*/ 3334055 h 4842815"/>
                <a:gd name="connsiteX7" fmla="*/ 427684 w 3049376"/>
                <a:gd name="connsiteY7" fmla="*/ 3219755 h 4842815"/>
                <a:gd name="connsiteX8" fmla="*/ 520212 w 3049376"/>
                <a:gd name="connsiteY8" fmla="*/ 2799567 h 4842815"/>
                <a:gd name="connsiteX9" fmla="*/ 427684 w 3049376"/>
                <a:gd name="connsiteY9" fmla="*/ 2655875 h 4842815"/>
                <a:gd name="connsiteX10" fmla="*/ 964 w 3049376"/>
                <a:gd name="connsiteY10" fmla="*/ 2610155 h 4842815"/>
                <a:gd name="connsiteX11" fmla="*/ 724864 w 3049376"/>
                <a:gd name="connsiteY11" fmla="*/ 773735 h 4842815"/>
                <a:gd name="connsiteX12" fmla="*/ 2698444 w 3049376"/>
                <a:gd name="connsiteY12" fmla="*/ 4115 h 4842815"/>
                <a:gd name="connsiteX13" fmla="*/ 2820364 w 3049376"/>
                <a:gd name="connsiteY13" fmla="*/ 1063295 h 4842815"/>
                <a:gd name="connsiteX14" fmla="*/ 3048964 w 3049376"/>
                <a:gd name="connsiteY14" fmla="*/ 1787195 h 4842815"/>
                <a:gd name="connsiteX15" fmla="*/ 2759404 w 3049376"/>
                <a:gd name="connsiteY15" fmla="*/ 2511095 h 4842815"/>
                <a:gd name="connsiteX16" fmla="*/ 3018484 w 3049376"/>
                <a:gd name="connsiteY16" fmla="*/ 3189275 h 4842815"/>
                <a:gd name="connsiteX17" fmla="*/ 2614624 w 3049376"/>
                <a:gd name="connsiteY17" fmla="*/ 3936035 h 4842815"/>
                <a:gd name="connsiteX18" fmla="*/ 3048964 w 3049376"/>
                <a:gd name="connsiteY18" fmla="*/ 4842815 h 4842815"/>
                <a:gd name="connsiteX0" fmla="*/ 372886 w 3108878"/>
                <a:gd name="connsiteY0" fmla="*/ 2884096 h 4842436"/>
                <a:gd name="connsiteX1" fmla="*/ 1156657 w 3108878"/>
                <a:gd name="connsiteY1" fmla="*/ 3436002 h 4842436"/>
                <a:gd name="connsiteX2" fmla="*/ 913906 w 3108878"/>
                <a:gd name="connsiteY2" fmla="*/ 4293796 h 4842436"/>
                <a:gd name="connsiteX3" fmla="*/ 136666 w 3108878"/>
                <a:gd name="connsiteY3" fmla="*/ 3880139 h 4842436"/>
                <a:gd name="connsiteX4" fmla="*/ 299951 w 3108878"/>
                <a:gd name="connsiteY4" fmla="*/ 3015813 h 4842436"/>
                <a:gd name="connsiteX5" fmla="*/ 670066 w 3108878"/>
                <a:gd name="connsiteY5" fmla="*/ 3187807 h 4842436"/>
                <a:gd name="connsiteX6" fmla="*/ 602575 w 3108878"/>
                <a:gd name="connsiteY6" fmla="*/ 3333676 h 4842436"/>
                <a:gd name="connsiteX7" fmla="*/ 487186 w 3108878"/>
                <a:gd name="connsiteY7" fmla="*/ 3219376 h 4842436"/>
                <a:gd name="connsiteX8" fmla="*/ 579714 w 3108878"/>
                <a:gd name="connsiteY8" fmla="*/ 2799188 h 4842436"/>
                <a:gd name="connsiteX9" fmla="*/ 487186 w 3108878"/>
                <a:gd name="connsiteY9" fmla="*/ 2655496 h 4842436"/>
                <a:gd name="connsiteX10" fmla="*/ 832 w 3108878"/>
                <a:gd name="connsiteY10" fmla="*/ 2341420 h 4842436"/>
                <a:gd name="connsiteX11" fmla="*/ 784366 w 3108878"/>
                <a:gd name="connsiteY11" fmla="*/ 773356 h 4842436"/>
                <a:gd name="connsiteX12" fmla="*/ 2757946 w 3108878"/>
                <a:gd name="connsiteY12" fmla="*/ 3736 h 4842436"/>
                <a:gd name="connsiteX13" fmla="*/ 2879866 w 3108878"/>
                <a:gd name="connsiteY13" fmla="*/ 1062916 h 4842436"/>
                <a:gd name="connsiteX14" fmla="*/ 3108466 w 3108878"/>
                <a:gd name="connsiteY14" fmla="*/ 1786816 h 4842436"/>
                <a:gd name="connsiteX15" fmla="*/ 2818906 w 3108878"/>
                <a:gd name="connsiteY15" fmla="*/ 2510716 h 4842436"/>
                <a:gd name="connsiteX16" fmla="*/ 3077986 w 3108878"/>
                <a:gd name="connsiteY16" fmla="*/ 3188896 h 4842436"/>
                <a:gd name="connsiteX17" fmla="*/ 2674126 w 3108878"/>
                <a:gd name="connsiteY17" fmla="*/ 3935656 h 4842436"/>
                <a:gd name="connsiteX18" fmla="*/ 3108466 w 3108878"/>
                <a:gd name="connsiteY18" fmla="*/ 4842436 h 4842436"/>
                <a:gd name="connsiteX0" fmla="*/ 402651 w 3138643"/>
                <a:gd name="connsiteY0" fmla="*/ 2884071 h 4842411"/>
                <a:gd name="connsiteX1" fmla="*/ 1186422 w 3138643"/>
                <a:gd name="connsiteY1" fmla="*/ 3435977 h 4842411"/>
                <a:gd name="connsiteX2" fmla="*/ 943671 w 3138643"/>
                <a:gd name="connsiteY2" fmla="*/ 4293771 h 4842411"/>
                <a:gd name="connsiteX3" fmla="*/ 166431 w 3138643"/>
                <a:gd name="connsiteY3" fmla="*/ 3880114 h 4842411"/>
                <a:gd name="connsiteX4" fmla="*/ 329716 w 3138643"/>
                <a:gd name="connsiteY4" fmla="*/ 3015788 h 4842411"/>
                <a:gd name="connsiteX5" fmla="*/ 699831 w 3138643"/>
                <a:gd name="connsiteY5" fmla="*/ 3187782 h 4842411"/>
                <a:gd name="connsiteX6" fmla="*/ 632340 w 3138643"/>
                <a:gd name="connsiteY6" fmla="*/ 3333651 h 4842411"/>
                <a:gd name="connsiteX7" fmla="*/ 516951 w 3138643"/>
                <a:gd name="connsiteY7" fmla="*/ 3219351 h 4842411"/>
                <a:gd name="connsiteX8" fmla="*/ 609479 w 3138643"/>
                <a:gd name="connsiteY8" fmla="*/ 2799163 h 4842411"/>
                <a:gd name="connsiteX9" fmla="*/ 516951 w 3138643"/>
                <a:gd name="connsiteY9" fmla="*/ 2655471 h 4842411"/>
                <a:gd name="connsiteX10" fmla="*/ 779 w 3138643"/>
                <a:gd name="connsiteY10" fmla="*/ 2321517 h 4842411"/>
                <a:gd name="connsiteX11" fmla="*/ 814131 w 3138643"/>
                <a:gd name="connsiteY11" fmla="*/ 773331 h 4842411"/>
                <a:gd name="connsiteX12" fmla="*/ 2787711 w 3138643"/>
                <a:gd name="connsiteY12" fmla="*/ 3711 h 4842411"/>
                <a:gd name="connsiteX13" fmla="*/ 2909631 w 3138643"/>
                <a:gd name="connsiteY13" fmla="*/ 1062891 h 4842411"/>
                <a:gd name="connsiteX14" fmla="*/ 3138231 w 3138643"/>
                <a:gd name="connsiteY14" fmla="*/ 1786791 h 4842411"/>
                <a:gd name="connsiteX15" fmla="*/ 2848671 w 3138643"/>
                <a:gd name="connsiteY15" fmla="*/ 2510691 h 4842411"/>
                <a:gd name="connsiteX16" fmla="*/ 3107751 w 3138643"/>
                <a:gd name="connsiteY16" fmla="*/ 3188871 h 4842411"/>
                <a:gd name="connsiteX17" fmla="*/ 2703891 w 3138643"/>
                <a:gd name="connsiteY17" fmla="*/ 3935631 h 4842411"/>
                <a:gd name="connsiteX18" fmla="*/ 3138231 w 3138643"/>
                <a:gd name="connsiteY18" fmla="*/ 4842411 h 4842411"/>
                <a:gd name="connsiteX0" fmla="*/ 402651 w 3138643"/>
                <a:gd name="connsiteY0" fmla="*/ 2884071 h 4842411"/>
                <a:gd name="connsiteX1" fmla="*/ 1186422 w 3138643"/>
                <a:gd name="connsiteY1" fmla="*/ 3435977 h 4842411"/>
                <a:gd name="connsiteX2" fmla="*/ 943671 w 3138643"/>
                <a:gd name="connsiteY2" fmla="*/ 4293771 h 4842411"/>
                <a:gd name="connsiteX3" fmla="*/ 166431 w 3138643"/>
                <a:gd name="connsiteY3" fmla="*/ 3880114 h 4842411"/>
                <a:gd name="connsiteX4" fmla="*/ 329716 w 3138643"/>
                <a:gd name="connsiteY4" fmla="*/ 3015788 h 4842411"/>
                <a:gd name="connsiteX5" fmla="*/ 699831 w 3138643"/>
                <a:gd name="connsiteY5" fmla="*/ 3187782 h 4842411"/>
                <a:gd name="connsiteX6" fmla="*/ 632340 w 3138643"/>
                <a:gd name="connsiteY6" fmla="*/ 3333651 h 4842411"/>
                <a:gd name="connsiteX7" fmla="*/ 516951 w 3138643"/>
                <a:gd name="connsiteY7" fmla="*/ 3219351 h 4842411"/>
                <a:gd name="connsiteX8" fmla="*/ 609479 w 3138643"/>
                <a:gd name="connsiteY8" fmla="*/ 2799163 h 4842411"/>
                <a:gd name="connsiteX9" fmla="*/ 516951 w 3138643"/>
                <a:gd name="connsiteY9" fmla="*/ 2655471 h 4842411"/>
                <a:gd name="connsiteX10" fmla="*/ 779 w 3138643"/>
                <a:gd name="connsiteY10" fmla="*/ 2321517 h 4842411"/>
                <a:gd name="connsiteX11" fmla="*/ 814131 w 3138643"/>
                <a:gd name="connsiteY11" fmla="*/ 773331 h 4842411"/>
                <a:gd name="connsiteX12" fmla="*/ 2787711 w 3138643"/>
                <a:gd name="connsiteY12" fmla="*/ 3711 h 4842411"/>
                <a:gd name="connsiteX13" fmla="*/ 2909631 w 3138643"/>
                <a:gd name="connsiteY13" fmla="*/ 1062891 h 4842411"/>
                <a:gd name="connsiteX14" fmla="*/ 3138231 w 3138643"/>
                <a:gd name="connsiteY14" fmla="*/ 1786791 h 4842411"/>
                <a:gd name="connsiteX15" fmla="*/ 2848671 w 3138643"/>
                <a:gd name="connsiteY15" fmla="*/ 2510691 h 4842411"/>
                <a:gd name="connsiteX16" fmla="*/ 3107751 w 3138643"/>
                <a:gd name="connsiteY16" fmla="*/ 3188871 h 4842411"/>
                <a:gd name="connsiteX17" fmla="*/ 2703891 w 3138643"/>
                <a:gd name="connsiteY17" fmla="*/ 3935631 h 4842411"/>
                <a:gd name="connsiteX18" fmla="*/ 3138231 w 3138643"/>
                <a:gd name="connsiteY18" fmla="*/ 4842411 h 4842411"/>
                <a:gd name="connsiteX0" fmla="*/ 402651 w 3138643"/>
                <a:gd name="connsiteY0" fmla="*/ 2884071 h 4842411"/>
                <a:gd name="connsiteX1" fmla="*/ 1186422 w 3138643"/>
                <a:gd name="connsiteY1" fmla="*/ 3435977 h 4842411"/>
                <a:gd name="connsiteX2" fmla="*/ 943671 w 3138643"/>
                <a:gd name="connsiteY2" fmla="*/ 4293771 h 4842411"/>
                <a:gd name="connsiteX3" fmla="*/ 166431 w 3138643"/>
                <a:gd name="connsiteY3" fmla="*/ 3880114 h 4842411"/>
                <a:gd name="connsiteX4" fmla="*/ 329716 w 3138643"/>
                <a:gd name="connsiteY4" fmla="*/ 3015788 h 4842411"/>
                <a:gd name="connsiteX5" fmla="*/ 699831 w 3138643"/>
                <a:gd name="connsiteY5" fmla="*/ 3187782 h 4842411"/>
                <a:gd name="connsiteX6" fmla="*/ 632340 w 3138643"/>
                <a:gd name="connsiteY6" fmla="*/ 3333651 h 4842411"/>
                <a:gd name="connsiteX7" fmla="*/ 516951 w 3138643"/>
                <a:gd name="connsiteY7" fmla="*/ 3219351 h 4842411"/>
                <a:gd name="connsiteX8" fmla="*/ 609479 w 3138643"/>
                <a:gd name="connsiteY8" fmla="*/ 2799163 h 4842411"/>
                <a:gd name="connsiteX9" fmla="*/ 516951 w 3138643"/>
                <a:gd name="connsiteY9" fmla="*/ 2655471 h 4842411"/>
                <a:gd name="connsiteX10" fmla="*/ 779 w 3138643"/>
                <a:gd name="connsiteY10" fmla="*/ 2321517 h 4842411"/>
                <a:gd name="connsiteX11" fmla="*/ 814131 w 3138643"/>
                <a:gd name="connsiteY11" fmla="*/ 773331 h 4842411"/>
                <a:gd name="connsiteX12" fmla="*/ 2787711 w 3138643"/>
                <a:gd name="connsiteY12" fmla="*/ 3711 h 4842411"/>
                <a:gd name="connsiteX13" fmla="*/ 2909631 w 3138643"/>
                <a:gd name="connsiteY13" fmla="*/ 1062891 h 4842411"/>
                <a:gd name="connsiteX14" fmla="*/ 3138231 w 3138643"/>
                <a:gd name="connsiteY14" fmla="*/ 1786791 h 4842411"/>
                <a:gd name="connsiteX15" fmla="*/ 2848671 w 3138643"/>
                <a:gd name="connsiteY15" fmla="*/ 2510691 h 4842411"/>
                <a:gd name="connsiteX16" fmla="*/ 3107751 w 3138643"/>
                <a:gd name="connsiteY16" fmla="*/ 3188871 h 4842411"/>
                <a:gd name="connsiteX17" fmla="*/ 2703891 w 3138643"/>
                <a:gd name="connsiteY17" fmla="*/ 3935631 h 4842411"/>
                <a:gd name="connsiteX18" fmla="*/ 3138231 w 3138643"/>
                <a:gd name="connsiteY18" fmla="*/ 4842411 h 4842411"/>
                <a:gd name="connsiteX0" fmla="*/ 404745 w 3140737"/>
                <a:gd name="connsiteY0" fmla="*/ 2884071 h 4842411"/>
                <a:gd name="connsiteX1" fmla="*/ 1188516 w 3140737"/>
                <a:gd name="connsiteY1" fmla="*/ 3435977 h 4842411"/>
                <a:gd name="connsiteX2" fmla="*/ 945765 w 3140737"/>
                <a:gd name="connsiteY2" fmla="*/ 4293771 h 4842411"/>
                <a:gd name="connsiteX3" fmla="*/ 168525 w 3140737"/>
                <a:gd name="connsiteY3" fmla="*/ 3880114 h 4842411"/>
                <a:gd name="connsiteX4" fmla="*/ 331810 w 3140737"/>
                <a:gd name="connsiteY4" fmla="*/ 3015788 h 4842411"/>
                <a:gd name="connsiteX5" fmla="*/ 701925 w 3140737"/>
                <a:gd name="connsiteY5" fmla="*/ 3187782 h 4842411"/>
                <a:gd name="connsiteX6" fmla="*/ 634434 w 3140737"/>
                <a:gd name="connsiteY6" fmla="*/ 3333651 h 4842411"/>
                <a:gd name="connsiteX7" fmla="*/ 519045 w 3140737"/>
                <a:gd name="connsiteY7" fmla="*/ 3219351 h 4842411"/>
                <a:gd name="connsiteX8" fmla="*/ 611573 w 3140737"/>
                <a:gd name="connsiteY8" fmla="*/ 2799163 h 4842411"/>
                <a:gd name="connsiteX9" fmla="*/ 559189 w 3140737"/>
                <a:gd name="connsiteY9" fmla="*/ 2570722 h 4842411"/>
                <a:gd name="connsiteX10" fmla="*/ 2873 w 3140737"/>
                <a:gd name="connsiteY10" fmla="*/ 2321517 h 4842411"/>
                <a:gd name="connsiteX11" fmla="*/ 816225 w 3140737"/>
                <a:gd name="connsiteY11" fmla="*/ 773331 h 4842411"/>
                <a:gd name="connsiteX12" fmla="*/ 2789805 w 3140737"/>
                <a:gd name="connsiteY12" fmla="*/ 3711 h 4842411"/>
                <a:gd name="connsiteX13" fmla="*/ 2911725 w 3140737"/>
                <a:gd name="connsiteY13" fmla="*/ 1062891 h 4842411"/>
                <a:gd name="connsiteX14" fmla="*/ 3140325 w 3140737"/>
                <a:gd name="connsiteY14" fmla="*/ 1786791 h 4842411"/>
                <a:gd name="connsiteX15" fmla="*/ 2850765 w 3140737"/>
                <a:gd name="connsiteY15" fmla="*/ 2510691 h 4842411"/>
                <a:gd name="connsiteX16" fmla="*/ 3109845 w 3140737"/>
                <a:gd name="connsiteY16" fmla="*/ 3188871 h 4842411"/>
                <a:gd name="connsiteX17" fmla="*/ 2705985 w 3140737"/>
                <a:gd name="connsiteY17" fmla="*/ 3935631 h 4842411"/>
                <a:gd name="connsiteX18" fmla="*/ 3140325 w 3140737"/>
                <a:gd name="connsiteY18" fmla="*/ 4842411 h 4842411"/>
                <a:gd name="connsiteX0" fmla="*/ 404958 w 3140950"/>
                <a:gd name="connsiteY0" fmla="*/ 2884071 h 4842411"/>
                <a:gd name="connsiteX1" fmla="*/ 1188729 w 3140950"/>
                <a:gd name="connsiteY1" fmla="*/ 3435977 h 4842411"/>
                <a:gd name="connsiteX2" fmla="*/ 945978 w 3140950"/>
                <a:gd name="connsiteY2" fmla="*/ 4293771 h 4842411"/>
                <a:gd name="connsiteX3" fmla="*/ 168738 w 3140950"/>
                <a:gd name="connsiteY3" fmla="*/ 3880114 h 4842411"/>
                <a:gd name="connsiteX4" fmla="*/ 332023 w 3140950"/>
                <a:gd name="connsiteY4" fmla="*/ 3015788 h 4842411"/>
                <a:gd name="connsiteX5" fmla="*/ 702138 w 3140950"/>
                <a:gd name="connsiteY5" fmla="*/ 3187782 h 4842411"/>
                <a:gd name="connsiteX6" fmla="*/ 634647 w 3140950"/>
                <a:gd name="connsiteY6" fmla="*/ 3333651 h 4842411"/>
                <a:gd name="connsiteX7" fmla="*/ 519258 w 3140950"/>
                <a:gd name="connsiteY7" fmla="*/ 3219351 h 4842411"/>
                <a:gd name="connsiteX8" fmla="*/ 611786 w 3140950"/>
                <a:gd name="connsiteY8" fmla="*/ 2799163 h 4842411"/>
                <a:gd name="connsiteX9" fmla="*/ 559402 w 3140950"/>
                <a:gd name="connsiteY9" fmla="*/ 2570722 h 4842411"/>
                <a:gd name="connsiteX10" fmla="*/ 3086 w 3140950"/>
                <a:gd name="connsiteY10" fmla="*/ 2321517 h 4842411"/>
                <a:gd name="connsiteX11" fmla="*/ 816438 w 3140950"/>
                <a:gd name="connsiteY11" fmla="*/ 773331 h 4842411"/>
                <a:gd name="connsiteX12" fmla="*/ 2790018 w 3140950"/>
                <a:gd name="connsiteY12" fmla="*/ 3711 h 4842411"/>
                <a:gd name="connsiteX13" fmla="*/ 2911938 w 3140950"/>
                <a:gd name="connsiteY13" fmla="*/ 1062891 h 4842411"/>
                <a:gd name="connsiteX14" fmla="*/ 3140538 w 3140950"/>
                <a:gd name="connsiteY14" fmla="*/ 1786791 h 4842411"/>
                <a:gd name="connsiteX15" fmla="*/ 2850978 w 3140950"/>
                <a:gd name="connsiteY15" fmla="*/ 2510691 h 4842411"/>
                <a:gd name="connsiteX16" fmla="*/ 3110058 w 3140950"/>
                <a:gd name="connsiteY16" fmla="*/ 3188871 h 4842411"/>
                <a:gd name="connsiteX17" fmla="*/ 2706198 w 3140950"/>
                <a:gd name="connsiteY17" fmla="*/ 3935631 h 4842411"/>
                <a:gd name="connsiteX18" fmla="*/ 3140538 w 3140950"/>
                <a:gd name="connsiteY18" fmla="*/ 4842411 h 4842411"/>
                <a:gd name="connsiteX0" fmla="*/ 404958 w 3140950"/>
                <a:gd name="connsiteY0" fmla="*/ 2884071 h 4842411"/>
                <a:gd name="connsiteX1" fmla="*/ 1188729 w 3140950"/>
                <a:gd name="connsiteY1" fmla="*/ 3435977 h 4842411"/>
                <a:gd name="connsiteX2" fmla="*/ 945978 w 3140950"/>
                <a:gd name="connsiteY2" fmla="*/ 4293771 h 4842411"/>
                <a:gd name="connsiteX3" fmla="*/ 168738 w 3140950"/>
                <a:gd name="connsiteY3" fmla="*/ 3880114 h 4842411"/>
                <a:gd name="connsiteX4" fmla="*/ 332023 w 3140950"/>
                <a:gd name="connsiteY4" fmla="*/ 3015788 h 4842411"/>
                <a:gd name="connsiteX5" fmla="*/ 702138 w 3140950"/>
                <a:gd name="connsiteY5" fmla="*/ 3187782 h 4842411"/>
                <a:gd name="connsiteX6" fmla="*/ 634647 w 3140950"/>
                <a:gd name="connsiteY6" fmla="*/ 3333651 h 4842411"/>
                <a:gd name="connsiteX7" fmla="*/ 519258 w 3140950"/>
                <a:gd name="connsiteY7" fmla="*/ 3219351 h 4842411"/>
                <a:gd name="connsiteX8" fmla="*/ 611786 w 3140950"/>
                <a:gd name="connsiteY8" fmla="*/ 2799163 h 4842411"/>
                <a:gd name="connsiteX9" fmla="*/ 559402 w 3140950"/>
                <a:gd name="connsiteY9" fmla="*/ 2570722 h 4842411"/>
                <a:gd name="connsiteX10" fmla="*/ 3086 w 3140950"/>
                <a:gd name="connsiteY10" fmla="*/ 2321517 h 4842411"/>
                <a:gd name="connsiteX11" fmla="*/ 816438 w 3140950"/>
                <a:gd name="connsiteY11" fmla="*/ 773331 h 4842411"/>
                <a:gd name="connsiteX12" fmla="*/ 2790018 w 3140950"/>
                <a:gd name="connsiteY12" fmla="*/ 3711 h 4842411"/>
                <a:gd name="connsiteX13" fmla="*/ 2911938 w 3140950"/>
                <a:gd name="connsiteY13" fmla="*/ 1062891 h 4842411"/>
                <a:gd name="connsiteX14" fmla="*/ 3140538 w 3140950"/>
                <a:gd name="connsiteY14" fmla="*/ 1786791 h 4842411"/>
                <a:gd name="connsiteX15" fmla="*/ 2850978 w 3140950"/>
                <a:gd name="connsiteY15" fmla="*/ 2510691 h 4842411"/>
                <a:gd name="connsiteX16" fmla="*/ 3110058 w 3140950"/>
                <a:gd name="connsiteY16" fmla="*/ 3188871 h 4842411"/>
                <a:gd name="connsiteX17" fmla="*/ 2706198 w 3140950"/>
                <a:gd name="connsiteY17" fmla="*/ 3935631 h 4842411"/>
                <a:gd name="connsiteX18" fmla="*/ 3140538 w 3140950"/>
                <a:gd name="connsiteY18" fmla="*/ 4842411 h 4842411"/>
                <a:gd name="connsiteX0" fmla="*/ 404958 w 3140950"/>
                <a:gd name="connsiteY0" fmla="*/ 2884071 h 4842411"/>
                <a:gd name="connsiteX1" fmla="*/ 1188729 w 3140950"/>
                <a:gd name="connsiteY1" fmla="*/ 3435977 h 4842411"/>
                <a:gd name="connsiteX2" fmla="*/ 945978 w 3140950"/>
                <a:gd name="connsiteY2" fmla="*/ 4293771 h 4842411"/>
                <a:gd name="connsiteX3" fmla="*/ 168738 w 3140950"/>
                <a:gd name="connsiteY3" fmla="*/ 3880114 h 4842411"/>
                <a:gd name="connsiteX4" fmla="*/ 332023 w 3140950"/>
                <a:gd name="connsiteY4" fmla="*/ 3015788 h 4842411"/>
                <a:gd name="connsiteX5" fmla="*/ 702138 w 3140950"/>
                <a:gd name="connsiteY5" fmla="*/ 3187782 h 4842411"/>
                <a:gd name="connsiteX6" fmla="*/ 634647 w 3140950"/>
                <a:gd name="connsiteY6" fmla="*/ 3333651 h 4842411"/>
                <a:gd name="connsiteX7" fmla="*/ 519258 w 3140950"/>
                <a:gd name="connsiteY7" fmla="*/ 3219351 h 4842411"/>
                <a:gd name="connsiteX8" fmla="*/ 611786 w 3140950"/>
                <a:gd name="connsiteY8" fmla="*/ 2799163 h 4842411"/>
                <a:gd name="connsiteX9" fmla="*/ 559402 w 3140950"/>
                <a:gd name="connsiteY9" fmla="*/ 2570722 h 4842411"/>
                <a:gd name="connsiteX10" fmla="*/ 3086 w 3140950"/>
                <a:gd name="connsiteY10" fmla="*/ 2321517 h 4842411"/>
                <a:gd name="connsiteX11" fmla="*/ 816438 w 3140950"/>
                <a:gd name="connsiteY11" fmla="*/ 773331 h 4842411"/>
                <a:gd name="connsiteX12" fmla="*/ 2790018 w 3140950"/>
                <a:gd name="connsiteY12" fmla="*/ 3711 h 4842411"/>
                <a:gd name="connsiteX13" fmla="*/ 2911938 w 3140950"/>
                <a:gd name="connsiteY13" fmla="*/ 1062891 h 4842411"/>
                <a:gd name="connsiteX14" fmla="*/ 3140538 w 3140950"/>
                <a:gd name="connsiteY14" fmla="*/ 1786791 h 4842411"/>
                <a:gd name="connsiteX15" fmla="*/ 2850978 w 3140950"/>
                <a:gd name="connsiteY15" fmla="*/ 2510691 h 4842411"/>
                <a:gd name="connsiteX16" fmla="*/ 3110058 w 3140950"/>
                <a:gd name="connsiteY16" fmla="*/ 3188871 h 4842411"/>
                <a:gd name="connsiteX17" fmla="*/ 2706198 w 3140950"/>
                <a:gd name="connsiteY17" fmla="*/ 3935631 h 4842411"/>
                <a:gd name="connsiteX18" fmla="*/ 3140538 w 3140950"/>
                <a:gd name="connsiteY18" fmla="*/ 4842411 h 4842411"/>
                <a:gd name="connsiteX0" fmla="*/ 404958 w 3140950"/>
                <a:gd name="connsiteY0" fmla="*/ 2884071 h 4842411"/>
                <a:gd name="connsiteX1" fmla="*/ 1188729 w 3140950"/>
                <a:gd name="connsiteY1" fmla="*/ 3435977 h 4842411"/>
                <a:gd name="connsiteX2" fmla="*/ 945978 w 3140950"/>
                <a:gd name="connsiteY2" fmla="*/ 4293771 h 4842411"/>
                <a:gd name="connsiteX3" fmla="*/ 168738 w 3140950"/>
                <a:gd name="connsiteY3" fmla="*/ 3880114 h 4842411"/>
                <a:gd name="connsiteX4" fmla="*/ 332023 w 3140950"/>
                <a:gd name="connsiteY4" fmla="*/ 3015788 h 4842411"/>
                <a:gd name="connsiteX5" fmla="*/ 702138 w 3140950"/>
                <a:gd name="connsiteY5" fmla="*/ 3187782 h 4842411"/>
                <a:gd name="connsiteX6" fmla="*/ 634647 w 3140950"/>
                <a:gd name="connsiteY6" fmla="*/ 3333651 h 4842411"/>
                <a:gd name="connsiteX7" fmla="*/ 519258 w 3140950"/>
                <a:gd name="connsiteY7" fmla="*/ 3219351 h 4842411"/>
                <a:gd name="connsiteX8" fmla="*/ 611786 w 3140950"/>
                <a:gd name="connsiteY8" fmla="*/ 2799163 h 4842411"/>
                <a:gd name="connsiteX9" fmla="*/ 559402 w 3140950"/>
                <a:gd name="connsiteY9" fmla="*/ 2570722 h 4842411"/>
                <a:gd name="connsiteX10" fmla="*/ 3086 w 3140950"/>
                <a:gd name="connsiteY10" fmla="*/ 2321517 h 4842411"/>
                <a:gd name="connsiteX11" fmla="*/ 816438 w 3140950"/>
                <a:gd name="connsiteY11" fmla="*/ 773331 h 4842411"/>
                <a:gd name="connsiteX12" fmla="*/ 2790018 w 3140950"/>
                <a:gd name="connsiteY12" fmla="*/ 3711 h 4842411"/>
                <a:gd name="connsiteX13" fmla="*/ 2911938 w 3140950"/>
                <a:gd name="connsiteY13" fmla="*/ 1062891 h 4842411"/>
                <a:gd name="connsiteX14" fmla="*/ 3140538 w 3140950"/>
                <a:gd name="connsiteY14" fmla="*/ 1786791 h 4842411"/>
                <a:gd name="connsiteX15" fmla="*/ 2850978 w 3140950"/>
                <a:gd name="connsiteY15" fmla="*/ 2510691 h 4842411"/>
                <a:gd name="connsiteX16" fmla="*/ 3110058 w 3140950"/>
                <a:gd name="connsiteY16" fmla="*/ 3188871 h 4842411"/>
                <a:gd name="connsiteX17" fmla="*/ 2706198 w 3140950"/>
                <a:gd name="connsiteY17" fmla="*/ 3935631 h 4842411"/>
                <a:gd name="connsiteX18" fmla="*/ 3140538 w 3140950"/>
                <a:gd name="connsiteY18" fmla="*/ 4842411 h 4842411"/>
                <a:gd name="connsiteX0" fmla="*/ 404958 w 3140950"/>
                <a:gd name="connsiteY0" fmla="*/ 2884071 h 4842411"/>
                <a:gd name="connsiteX1" fmla="*/ 1188729 w 3140950"/>
                <a:gd name="connsiteY1" fmla="*/ 3435977 h 4842411"/>
                <a:gd name="connsiteX2" fmla="*/ 945978 w 3140950"/>
                <a:gd name="connsiteY2" fmla="*/ 4293771 h 4842411"/>
                <a:gd name="connsiteX3" fmla="*/ 168738 w 3140950"/>
                <a:gd name="connsiteY3" fmla="*/ 3880114 h 4842411"/>
                <a:gd name="connsiteX4" fmla="*/ 332023 w 3140950"/>
                <a:gd name="connsiteY4" fmla="*/ 3015788 h 4842411"/>
                <a:gd name="connsiteX5" fmla="*/ 702138 w 3140950"/>
                <a:gd name="connsiteY5" fmla="*/ 3187782 h 4842411"/>
                <a:gd name="connsiteX6" fmla="*/ 634647 w 3140950"/>
                <a:gd name="connsiteY6" fmla="*/ 3333651 h 4842411"/>
                <a:gd name="connsiteX7" fmla="*/ 519258 w 3140950"/>
                <a:gd name="connsiteY7" fmla="*/ 3219351 h 4842411"/>
                <a:gd name="connsiteX8" fmla="*/ 611786 w 3140950"/>
                <a:gd name="connsiteY8" fmla="*/ 2799163 h 4842411"/>
                <a:gd name="connsiteX9" fmla="*/ 559402 w 3140950"/>
                <a:gd name="connsiteY9" fmla="*/ 2570722 h 4842411"/>
                <a:gd name="connsiteX10" fmla="*/ 3086 w 3140950"/>
                <a:gd name="connsiteY10" fmla="*/ 2321517 h 4842411"/>
                <a:gd name="connsiteX11" fmla="*/ 816438 w 3140950"/>
                <a:gd name="connsiteY11" fmla="*/ 773331 h 4842411"/>
                <a:gd name="connsiteX12" fmla="*/ 2790018 w 3140950"/>
                <a:gd name="connsiteY12" fmla="*/ 3711 h 4842411"/>
                <a:gd name="connsiteX13" fmla="*/ 2911938 w 3140950"/>
                <a:gd name="connsiteY13" fmla="*/ 1062891 h 4842411"/>
                <a:gd name="connsiteX14" fmla="*/ 3140538 w 3140950"/>
                <a:gd name="connsiteY14" fmla="*/ 1786791 h 4842411"/>
                <a:gd name="connsiteX15" fmla="*/ 2850978 w 3140950"/>
                <a:gd name="connsiteY15" fmla="*/ 2510691 h 4842411"/>
                <a:gd name="connsiteX16" fmla="*/ 3110058 w 3140950"/>
                <a:gd name="connsiteY16" fmla="*/ 3188871 h 4842411"/>
                <a:gd name="connsiteX17" fmla="*/ 2706198 w 3140950"/>
                <a:gd name="connsiteY17" fmla="*/ 3935631 h 4842411"/>
                <a:gd name="connsiteX18" fmla="*/ 3140538 w 3140950"/>
                <a:gd name="connsiteY18" fmla="*/ 4842411 h 484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40950" h="4842411">
                  <a:moveTo>
                    <a:pt x="404958" y="2884071"/>
                  </a:moveTo>
                  <a:cubicBezTo>
                    <a:pt x="864063" y="2942491"/>
                    <a:pt x="1060459" y="2956098"/>
                    <a:pt x="1188729" y="3435977"/>
                  </a:cubicBezTo>
                  <a:cubicBezTo>
                    <a:pt x="1316999" y="3915856"/>
                    <a:pt x="1115977" y="4219748"/>
                    <a:pt x="945978" y="4293771"/>
                  </a:cubicBezTo>
                  <a:cubicBezTo>
                    <a:pt x="775979" y="4367794"/>
                    <a:pt x="281950" y="4441454"/>
                    <a:pt x="168738" y="3880114"/>
                  </a:cubicBezTo>
                  <a:cubicBezTo>
                    <a:pt x="55526" y="3318774"/>
                    <a:pt x="166923" y="3087634"/>
                    <a:pt x="332023" y="3015788"/>
                  </a:cubicBezTo>
                  <a:cubicBezTo>
                    <a:pt x="497123" y="2943942"/>
                    <a:pt x="678916" y="3085819"/>
                    <a:pt x="702138" y="3187782"/>
                  </a:cubicBezTo>
                  <a:cubicBezTo>
                    <a:pt x="725360" y="3289745"/>
                    <a:pt x="665127" y="3328389"/>
                    <a:pt x="634647" y="3333651"/>
                  </a:cubicBezTo>
                  <a:cubicBezTo>
                    <a:pt x="604167" y="3338913"/>
                    <a:pt x="523068" y="3308432"/>
                    <a:pt x="519258" y="3219351"/>
                  </a:cubicBezTo>
                  <a:cubicBezTo>
                    <a:pt x="515448" y="3130270"/>
                    <a:pt x="600634" y="2884965"/>
                    <a:pt x="611786" y="2799163"/>
                  </a:cubicBezTo>
                  <a:cubicBezTo>
                    <a:pt x="622938" y="2713361"/>
                    <a:pt x="661481" y="2629045"/>
                    <a:pt x="559402" y="2570722"/>
                  </a:cubicBezTo>
                  <a:cubicBezTo>
                    <a:pt x="457323" y="2512399"/>
                    <a:pt x="44996" y="2790581"/>
                    <a:pt x="3086" y="2321517"/>
                  </a:cubicBezTo>
                  <a:cubicBezTo>
                    <a:pt x="-38824" y="1852453"/>
                    <a:pt x="351949" y="1159632"/>
                    <a:pt x="816438" y="773331"/>
                  </a:cubicBezTo>
                  <a:cubicBezTo>
                    <a:pt x="1280927" y="387030"/>
                    <a:pt x="2440768" y="-44549"/>
                    <a:pt x="2790018" y="3711"/>
                  </a:cubicBezTo>
                  <a:cubicBezTo>
                    <a:pt x="3139268" y="51971"/>
                    <a:pt x="2853518" y="765711"/>
                    <a:pt x="2911938" y="1062891"/>
                  </a:cubicBezTo>
                  <a:cubicBezTo>
                    <a:pt x="2970358" y="1360071"/>
                    <a:pt x="3150698" y="1545491"/>
                    <a:pt x="3140538" y="1786791"/>
                  </a:cubicBezTo>
                  <a:cubicBezTo>
                    <a:pt x="3130378" y="2028091"/>
                    <a:pt x="2856058" y="2277011"/>
                    <a:pt x="2850978" y="2510691"/>
                  </a:cubicBezTo>
                  <a:cubicBezTo>
                    <a:pt x="2845898" y="2744371"/>
                    <a:pt x="3134188" y="2951381"/>
                    <a:pt x="3110058" y="3188871"/>
                  </a:cubicBezTo>
                  <a:cubicBezTo>
                    <a:pt x="3085928" y="3426361"/>
                    <a:pt x="2701118" y="3660041"/>
                    <a:pt x="2706198" y="3935631"/>
                  </a:cubicBezTo>
                  <a:cubicBezTo>
                    <a:pt x="2711278" y="4211221"/>
                    <a:pt x="2930353" y="4591586"/>
                    <a:pt x="3140538" y="4842411"/>
                  </a:cubicBezTo>
                </a:path>
              </a:pathLst>
            </a:cu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831A6CB5-81CA-461E-8527-15E1FF614C90}"/>
              </a:ext>
            </a:extLst>
          </p:cNvPr>
          <p:cNvGrpSpPr/>
          <p:nvPr userDrawn="1"/>
        </p:nvGrpSpPr>
        <p:grpSpPr>
          <a:xfrm>
            <a:off x="7812832" y="0"/>
            <a:ext cx="1341762" cy="4961331"/>
            <a:chOff x="7803307" y="0"/>
            <a:chExt cx="1341762" cy="4961331"/>
          </a:xfrm>
        </p:grpSpPr>
        <p:sp>
          <p:nvSpPr>
            <p:cNvPr id="9" name="자유형: 도형 8">
              <a:extLst>
                <a:ext uri="{FF2B5EF4-FFF2-40B4-BE49-F238E27FC236}">
                  <a16:creationId xmlns="" xmlns:a16="http://schemas.microsoft.com/office/drawing/2014/main" id="{D22F899A-EF4D-4B92-B73F-8A334774BBD6}"/>
                </a:ext>
              </a:extLst>
            </p:cNvPr>
            <p:cNvSpPr/>
            <p:nvPr userDrawn="1"/>
          </p:nvSpPr>
          <p:spPr>
            <a:xfrm>
              <a:off x="7803307" y="0"/>
              <a:ext cx="1340693" cy="4177799"/>
            </a:xfrm>
            <a:custGeom>
              <a:avLst/>
              <a:gdLst>
                <a:gd name="connsiteX0" fmla="*/ 717958 w 1331640"/>
                <a:gd name="connsiteY0" fmla="*/ 0 h 3571216"/>
                <a:gd name="connsiteX1" fmla="*/ 1331640 w 1331640"/>
                <a:gd name="connsiteY1" fmla="*/ 0 h 3571216"/>
                <a:gd name="connsiteX2" fmla="*/ 1331640 w 1331640"/>
                <a:gd name="connsiteY2" fmla="*/ 3571216 h 3571216"/>
                <a:gd name="connsiteX3" fmla="*/ 1213856 w 1331640"/>
                <a:gd name="connsiteY3" fmla="*/ 3518107 h 3571216"/>
                <a:gd name="connsiteX4" fmla="*/ 121 w 1331640"/>
                <a:gd name="connsiteY4" fmla="*/ 1683837 h 3571216"/>
                <a:gd name="connsiteX5" fmla="*/ 717803 w 1331640"/>
                <a:gd name="connsiteY5" fmla="*/ 119 h 3571216"/>
                <a:gd name="connsiteX0" fmla="*/ 717958 w 1331640"/>
                <a:gd name="connsiteY0" fmla="*/ 0 h 3571216"/>
                <a:gd name="connsiteX1" fmla="*/ 1331640 w 1331640"/>
                <a:gd name="connsiteY1" fmla="*/ 0 h 3571216"/>
                <a:gd name="connsiteX2" fmla="*/ 1331640 w 1331640"/>
                <a:gd name="connsiteY2" fmla="*/ 3571216 h 3571216"/>
                <a:gd name="connsiteX3" fmla="*/ 121 w 1331640"/>
                <a:gd name="connsiteY3" fmla="*/ 1683837 h 3571216"/>
                <a:gd name="connsiteX4" fmla="*/ 717803 w 1331640"/>
                <a:gd name="connsiteY4" fmla="*/ 119 h 3571216"/>
                <a:gd name="connsiteX5" fmla="*/ 717958 w 1331640"/>
                <a:gd name="connsiteY5" fmla="*/ 0 h 3571216"/>
                <a:gd name="connsiteX0" fmla="*/ 717958 w 1340694"/>
                <a:gd name="connsiteY0" fmla="*/ 0 h 4168745"/>
                <a:gd name="connsiteX1" fmla="*/ 1331640 w 1340694"/>
                <a:gd name="connsiteY1" fmla="*/ 0 h 4168745"/>
                <a:gd name="connsiteX2" fmla="*/ 1340694 w 1340694"/>
                <a:gd name="connsiteY2" fmla="*/ 4168745 h 4168745"/>
                <a:gd name="connsiteX3" fmla="*/ 121 w 1340694"/>
                <a:gd name="connsiteY3" fmla="*/ 1683837 h 4168745"/>
                <a:gd name="connsiteX4" fmla="*/ 717803 w 1340694"/>
                <a:gd name="connsiteY4" fmla="*/ 119 h 4168745"/>
                <a:gd name="connsiteX5" fmla="*/ 717958 w 1340694"/>
                <a:gd name="connsiteY5" fmla="*/ 0 h 4168745"/>
                <a:gd name="connsiteX0" fmla="*/ 717958 w 1340694"/>
                <a:gd name="connsiteY0" fmla="*/ 0 h 4168745"/>
                <a:gd name="connsiteX1" fmla="*/ 1331640 w 1340694"/>
                <a:gd name="connsiteY1" fmla="*/ 0 h 4168745"/>
                <a:gd name="connsiteX2" fmla="*/ 1340694 w 1340694"/>
                <a:gd name="connsiteY2" fmla="*/ 4168745 h 4168745"/>
                <a:gd name="connsiteX3" fmla="*/ 121 w 1340694"/>
                <a:gd name="connsiteY3" fmla="*/ 1683837 h 4168745"/>
                <a:gd name="connsiteX4" fmla="*/ 717803 w 1340694"/>
                <a:gd name="connsiteY4" fmla="*/ 119 h 4168745"/>
                <a:gd name="connsiteX5" fmla="*/ 717958 w 1340694"/>
                <a:gd name="connsiteY5" fmla="*/ 0 h 4168745"/>
                <a:gd name="connsiteX0" fmla="*/ 663665 w 1286401"/>
                <a:gd name="connsiteY0" fmla="*/ 0 h 4168745"/>
                <a:gd name="connsiteX1" fmla="*/ 1277347 w 1286401"/>
                <a:gd name="connsiteY1" fmla="*/ 0 h 4168745"/>
                <a:gd name="connsiteX2" fmla="*/ 1286401 w 1286401"/>
                <a:gd name="connsiteY2" fmla="*/ 4168745 h 4168745"/>
                <a:gd name="connsiteX3" fmla="*/ 149 w 1286401"/>
                <a:gd name="connsiteY3" fmla="*/ 1864906 h 4168745"/>
                <a:gd name="connsiteX4" fmla="*/ 663510 w 1286401"/>
                <a:gd name="connsiteY4" fmla="*/ 119 h 4168745"/>
                <a:gd name="connsiteX5" fmla="*/ 663665 w 1286401"/>
                <a:gd name="connsiteY5" fmla="*/ 0 h 4168745"/>
                <a:gd name="connsiteX0" fmla="*/ 717957 w 1340693"/>
                <a:gd name="connsiteY0" fmla="*/ 0 h 4168745"/>
                <a:gd name="connsiteX1" fmla="*/ 1331639 w 1340693"/>
                <a:gd name="connsiteY1" fmla="*/ 0 h 4168745"/>
                <a:gd name="connsiteX2" fmla="*/ 1340693 w 1340693"/>
                <a:gd name="connsiteY2" fmla="*/ 4168745 h 4168745"/>
                <a:gd name="connsiteX3" fmla="*/ 121 w 1340693"/>
                <a:gd name="connsiteY3" fmla="*/ 1973548 h 4168745"/>
                <a:gd name="connsiteX4" fmla="*/ 717802 w 1340693"/>
                <a:gd name="connsiteY4" fmla="*/ 119 h 4168745"/>
                <a:gd name="connsiteX5" fmla="*/ 717957 w 1340693"/>
                <a:gd name="connsiteY5" fmla="*/ 0 h 4168745"/>
                <a:gd name="connsiteX0" fmla="*/ 717957 w 1340693"/>
                <a:gd name="connsiteY0" fmla="*/ 0 h 4168745"/>
                <a:gd name="connsiteX1" fmla="*/ 1331639 w 1340693"/>
                <a:gd name="connsiteY1" fmla="*/ 0 h 4168745"/>
                <a:gd name="connsiteX2" fmla="*/ 1340693 w 1340693"/>
                <a:gd name="connsiteY2" fmla="*/ 4168745 h 4168745"/>
                <a:gd name="connsiteX3" fmla="*/ 121 w 1340693"/>
                <a:gd name="connsiteY3" fmla="*/ 1973548 h 4168745"/>
                <a:gd name="connsiteX4" fmla="*/ 717802 w 1340693"/>
                <a:gd name="connsiteY4" fmla="*/ 119 h 4168745"/>
                <a:gd name="connsiteX5" fmla="*/ 717957 w 1340693"/>
                <a:gd name="connsiteY5" fmla="*/ 0 h 4168745"/>
                <a:gd name="connsiteX0" fmla="*/ 717957 w 1340693"/>
                <a:gd name="connsiteY0" fmla="*/ 0 h 4177799"/>
                <a:gd name="connsiteX1" fmla="*/ 1331639 w 1340693"/>
                <a:gd name="connsiteY1" fmla="*/ 0 h 4177799"/>
                <a:gd name="connsiteX2" fmla="*/ 1340693 w 1340693"/>
                <a:gd name="connsiteY2" fmla="*/ 4177799 h 4177799"/>
                <a:gd name="connsiteX3" fmla="*/ 121 w 1340693"/>
                <a:gd name="connsiteY3" fmla="*/ 1973548 h 4177799"/>
                <a:gd name="connsiteX4" fmla="*/ 717802 w 1340693"/>
                <a:gd name="connsiteY4" fmla="*/ 119 h 4177799"/>
                <a:gd name="connsiteX5" fmla="*/ 717957 w 1340693"/>
                <a:gd name="connsiteY5" fmla="*/ 0 h 4177799"/>
                <a:gd name="connsiteX0" fmla="*/ 717957 w 1340693"/>
                <a:gd name="connsiteY0" fmla="*/ 0 h 4177799"/>
                <a:gd name="connsiteX1" fmla="*/ 1331639 w 1340693"/>
                <a:gd name="connsiteY1" fmla="*/ 0 h 4177799"/>
                <a:gd name="connsiteX2" fmla="*/ 1340693 w 1340693"/>
                <a:gd name="connsiteY2" fmla="*/ 4177799 h 4177799"/>
                <a:gd name="connsiteX3" fmla="*/ 121 w 1340693"/>
                <a:gd name="connsiteY3" fmla="*/ 1973548 h 4177799"/>
                <a:gd name="connsiteX4" fmla="*/ 717802 w 1340693"/>
                <a:gd name="connsiteY4" fmla="*/ 119 h 4177799"/>
                <a:gd name="connsiteX5" fmla="*/ 717957 w 1340693"/>
                <a:gd name="connsiteY5" fmla="*/ 0 h 417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0693" h="4177799">
                  <a:moveTo>
                    <a:pt x="717957" y="0"/>
                  </a:moveTo>
                  <a:lnTo>
                    <a:pt x="1331639" y="0"/>
                  </a:lnTo>
                  <a:lnTo>
                    <a:pt x="1340693" y="4177799"/>
                  </a:lnTo>
                  <a:cubicBezTo>
                    <a:pt x="721819" y="3919864"/>
                    <a:pt x="66733" y="3182096"/>
                    <a:pt x="121" y="1973548"/>
                  </a:cubicBezTo>
                  <a:cubicBezTo>
                    <a:pt x="-6825" y="1195267"/>
                    <a:pt x="285014" y="356342"/>
                    <a:pt x="717802" y="119"/>
                  </a:cubicBezTo>
                  <a:lnTo>
                    <a:pt x="717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" name="Group 10">
              <a:extLst>
                <a:ext uri="{FF2B5EF4-FFF2-40B4-BE49-F238E27FC236}">
                  <a16:creationId xmlns="" xmlns:a16="http://schemas.microsoft.com/office/drawing/2014/main" id="{C059B2F4-047C-4A8D-A7AE-F9194C6FBF88}"/>
                </a:ext>
              </a:extLst>
            </p:cNvPr>
            <p:cNvGrpSpPr/>
            <p:nvPr userDrawn="1"/>
          </p:nvGrpSpPr>
          <p:grpSpPr>
            <a:xfrm>
              <a:off x="8088119" y="2956925"/>
              <a:ext cx="1056950" cy="2004406"/>
              <a:chOff x="249507" y="1005137"/>
              <a:chExt cx="2166199" cy="3608232"/>
            </a:xfrm>
          </p:grpSpPr>
          <p:sp>
            <p:nvSpPr>
              <p:cNvPr id="13" name="Rounded Rectangle 1">
                <a:extLst>
                  <a:ext uri="{FF2B5EF4-FFF2-40B4-BE49-F238E27FC236}">
                    <a16:creationId xmlns="" xmlns:a16="http://schemas.microsoft.com/office/drawing/2014/main" id="{E176F77F-C08E-45A9-95CE-4FB2EC73E569}"/>
                  </a:ext>
                </a:extLst>
              </p:cNvPr>
              <p:cNvSpPr/>
              <p:nvPr userDrawn="1"/>
            </p:nvSpPr>
            <p:spPr>
              <a:xfrm rot="20274635">
                <a:off x="1034052" y="3357355"/>
                <a:ext cx="720079" cy="1109517"/>
              </a:xfrm>
              <a:prstGeom prst="roundRect">
                <a:avLst>
                  <a:gd name="adj" fmla="val 367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Freeform 4">
                <a:extLst>
                  <a:ext uri="{FF2B5EF4-FFF2-40B4-BE49-F238E27FC236}">
                    <a16:creationId xmlns="" xmlns:a16="http://schemas.microsoft.com/office/drawing/2014/main" id="{30FE7796-7C4C-4DF6-A7C2-4D30F2ABA305}"/>
                  </a:ext>
                </a:extLst>
              </p:cNvPr>
              <p:cNvSpPr/>
              <p:nvPr userDrawn="1"/>
            </p:nvSpPr>
            <p:spPr>
              <a:xfrm>
                <a:off x="249507" y="1005137"/>
                <a:ext cx="2166199" cy="3608232"/>
              </a:xfrm>
              <a:custGeom>
                <a:avLst/>
                <a:gdLst>
                  <a:gd name="connsiteX0" fmla="*/ 54097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32563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714058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69426 w 3193709"/>
                  <a:gd name="connsiteY8" fmla="*/ 2513654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63983 w 3193709"/>
                  <a:gd name="connsiteY8" fmla="*/ 2568083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9114 w 3195668"/>
                  <a:gd name="connsiteY0" fmla="*/ 2652991 h 4611331"/>
                  <a:gd name="connsiteX1" fmla="*/ 1242885 w 3195668"/>
                  <a:gd name="connsiteY1" fmla="*/ 3204897 h 4611331"/>
                  <a:gd name="connsiteX2" fmla="*/ 1000134 w 3195668"/>
                  <a:gd name="connsiteY2" fmla="*/ 4062691 h 4611331"/>
                  <a:gd name="connsiteX3" fmla="*/ 222894 w 3195668"/>
                  <a:gd name="connsiteY3" fmla="*/ 3649034 h 4611331"/>
                  <a:gd name="connsiteX4" fmla="*/ 386179 w 3195668"/>
                  <a:gd name="connsiteY4" fmla="*/ 2784708 h 4611331"/>
                  <a:gd name="connsiteX5" fmla="*/ 756294 w 3195668"/>
                  <a:gd name="connsiteY5" fmla="*/ 2956702 h 4611331"/>
                  <a:gd name="connsiteX6" fmla="*/ 688803 w 3195668"/>
                  <a:gd name="connsiteY6" fmla="*/ 3102571 h 4611331"/>
                  <a:gd name="connsiteX7" fmla="*/ 573414 w 3195668"/>
                  <a:gd name="connsiteY7" fmla="*/ 2988271 h 4611331"/>
                  <a:gd name="connsiteX8" fmla="*/ 665942 w 3195668"/>
                  <a:gd name="connsiteY8" fmla="*/ 2568083 h 4611331"/>
                  <a:gd name="connsiteX9" fmla="*/ 573414 w 3195668"/>
                  <a:gd name="connsiteY9" fmla="*/ 2424391 h 4611331"/>
                  <a:gd name="connsiteX10" fmla="*/ 146694 w 3195668"/>
                  <a:gd name="connsiteY10" fmla="*/ 2378671 h 4611331"/>
                  <a:gd name="connsiteX11" fmla="*/ 47634 w 3195668"/>
                  <a:gd name="connsiteY11" fmla="*/ 1990051 h 4611331"/>
                  <a:gd name="connsiteX12" fmla="*/ 832494 w 3195668"/>
                  <a:gd name="connsiteY12" fmla="*/ 679411 h 4611331"/>
                  <a:gd name="connsiteX13" fmla="*/ 2912754 w 3195668"/>
                  <a:gd name="connsiteY13" fmla="*/ 1231 h 4611331"/>
                  <a:gd name="connsiteX14" fmla="*/ 2966094 w 3195668"/>
                  <a:gd name="connsiteY14" fmla="*/ 831811 h 4611331"/>
                  <a:gd name="connsiteX15" fmla="*/ 3194694 w 3195668"/>
                  <a:gd name="connsiteY15" fmla="*/ 1555711 h 4611331"/>
                  <a:gd name="connsiteX16" fmla="*/ 2867034 w 3195668"/>
                  <a:gd name="connsiteY16" fmla="*/ 2492971 h 4611331"/>
                  <a:gd name="connsiteX17" fmla="*/ 3156594 w 3195668"/>
                  <a:gd name="connsiteY17" fmla="*/ 3140671 h 4611331"/>
                  <a:gd name="connsiteX18" fmla="*/ 2767974 w 3195668"/>
                  <a:gd name="connsiteY18" fmla="*/ 3864571 h 4611331"/>
                  <a:gd name="connsiteX19" fmla="*/ 3194694 w 3195668"/>
                  <a:gd name="connsiteY19" fmla="*/ 4611331 h 4611331"/>
                  <a:gd name="connsiteX0" fmla="*/ 376762 w 3113316"/>
                  <a:gd name="connsiteY0" fmla="*/ 2652876 h 4611216"/>
                  <a:gd name="connsiteX1" fmla="*/ 1160533 w 3113316"/>
                  <a:gd name="connsiteY1" fmla="*/ 3204782 h 4611216"/>
                  <a:gd name="connsiteX2" fmla="*/ 917782 w 3113316"/>
                  <a:gd name="connsiteY2" fmla="*/ 4062576 h 4611216"/>
                  <a:gd name="connsiteX3" fmla="*/ 140542 w 3113316"/>
                  <a:gd name="connsiteY3" fmla="*/ 3648919 h 4611216"/>
                  <a:gd name="connsiteX4" fmla="*/ 303827 w 3113316"/>
                  <a:gd name="connsiteY4" fmla="*/ 2784593 h 4611216"/>
                  <a:gd name="connsiteX5" fmla="*/ 673942 w 3113316"/>
                  <a:gd name="connsiteY5" fmla="*/ 2956587 h 4611216"/>
                  <a:gd name="connsiteX6" fmla="*/ 606451 w 3113316"/>
                  <a:gd name="connsiteY6" fmla="*/ 3102456 h 4611216"/>
                  <a:gd name="connsiteX7" fmla="*/ 491062 w 3113316"/>
                  <a:gd name="connsiteY7" fmla="*/ 2988156 h 4611216"/>
                  <a:gd name="connsiteX8" fmla="*/ 583590 w 3113316"/>
                  <a:gd name="connsiteY8" fmla="*/ 2567968 h 4611216"/>
                  <a:gd name="connsiteX9" fmla="*/ 491062 w 3113316"/>
                  <a:gd name="connsiteY9" fmla="*/ 2424276 h 4611216"/>
                  <a:gd name="connsiteX10" fmla="*/ 64342 w 3113316"/>
                  <a:gd name="connsiteY10" fmla="*/ 2378556 h 4611216"/>
                  <a:gd name="connsiteX11" fmla="*/ 74139 w 3113316"/>
                  <a:gd name="connsiteY11" fmla="*/ 1739565 h 4611216"/>
                  <a:gd name="connsiteX12" fmla="*/ 750142 w 3113316"/>
                  <a:gd name="connsiteY12" fmla="*/ 679296 h 4611216"/>
                  <a:gd name="connsiteX13" fmla="*/ 2830402 w 3113316"/>
                  <a:gd name="connsiteY13" fmla="*/ 1116 h 4611216"/>
                  <a:gd name="connsiteX14" fmla="*/ 2883742 w 3113316"/>
                  <a:gd name="connsiteY14" fmla="*/ 831696 h 4611216"/>
                  <a:gd name="connsiteX15" fmla="*/ 3112342 w 3113316"/>
                  <a:gd name="connsiteY15" fmla="*/ 1555596 h 4611216"/>
                  <a:gd name="connsiteX16" fmla="*/ 2784682 w 3113316"/>
                  <a:gd name="connsiteY16" fmla="*/ 2492856 h 4611216"/>
                  <a:gd name="connsiteX17" fmla="*/ 3074242 w 3113316"/>
                  <a:gd name="connsiteY17" fmla="*/ 3140556 h 4611216"/>
                  <a:gd name="connsiteX18" fmla="*/ 2685622 w 3113316"/>
                  <a:gd name="connsiteY18" fmla="*/ 3864456 h 4611216"/>
                  <a:gd name="connsiteX19" fmla="*/ 3112342 w 3113316"/>
                  <a:gd name="connsiteY19" fmla="*/ 4611216 h 4611216"/>
                  <a:gd name="connsiteX0" fmla="*/ 368285 w 3104839"/>
                  <a:gd name="connsiteY0" fmla="*/ 2652876 h 4611216"/>
                  <a:gd name="connsiteX1" fmla="*/ 1152056 w 3104839"/>
                  <a:gd name="connsiteY1" fmla="*/ 3204782 h 4611216"/>
                  <a:gd name="connsiteX2" fmla="*/ 909305 w 3104839"/>
                  <a:gd name="connsiteY2" fmla="*/ 4062576 h 4611216"/>
                  <a:gd name="connsiteX3" fmla="*/ 132065 w 3104839"/>
                  <a:gd name="connsiteY3" fmla="*/ 3648919 h 4611216"/>
                  <a:gd name="connsiteX4" fmla="*/ 295350 w 3104839"/>
                  <a:gd name="connsiteY4" fmla="*/ 2784593 h 4611216"/>
                  <a:gd name="connsiteX5" fmla="*/ 665465 w 3104839"/>
                  <a:gd name="connsiteY5" fmla="*/ 2956587 h 4611216"/>
                  <a:gd name="connsiteX6" fmla="*/ 597974 w 3104839"/>
                  <a:gd name="connsiteY6" fmla="*/ 3102456 h 4611216"/>
                  <a:gd name="connsiteX7" fmla="*/ 482585 w 3104839"/>
                  <a:gd name="connsiteY7" fmla="*/ 2988156 h 4611216"/>
                  <a:gd name="connsiteX8" fmla="*/ 575113 w 3104839"/>
                  <a:gd name="connsiteY8" fmla="*/ 2567968 h 4611216"/>
                  <a:gd name="connsiteX9" fmla="*/ 482585 w 3104839"/>
                  <a:gd name="connsiteY9" fmla="*/ 2424276 h 4611216"/>
                  <a:gd name="connsiteX10" fmla="*/ 55865 w 3104839"/>
                  <a:gd name="connsiteY10" fmla="*/ 2378556 h 4611216"/>
                  <a:gd name="connsiteX11" fmla="*/ 65662 w 3104839"/>
                  <a:gd name="connsiteY11" fmla="*/ 1739565 h 4611216"/>
                  <a:gd name="connsiteX12" fmla="*/ 741665 w 3104839"/>
                  <a:gd name="connsiteY12" fmla="*/ 679296 h 4611216"/>
                  <a:gd name="connsiteX13" fmla="*/ 2821925 w 3104839"/>
                  <a:gd name="connsiteY13" fmla="*/ 1116 h 4611216"/>
                  <a:gd name="connsiteX14" fmla="*/ 2875265 w 3104839"/>
                  <a:gd name="connsiteY14" fmla="*/ 831696 h 4611216"/>
                  <a:gd name="connsiteX15" fmla="*/ 3103865 w 3104839"/>
                  <a:gd name="connsiteY15" fmla="*/ 1555596 h 4611216"/>
                  <a:gd name="connsiteX16" fmla="*/ 2776205 w 3104839"/>
                  <a:gd name="connsiteY16" fmla="*/ 2492856 h 4611216"/>
                  <a:gd name="connsiteX17" fmla="*/ 3065765 w 3104839"/>
                  <a:gd name="connsiteY17" fmla="*/ 3140556 h 4611216"/>
                  <a:gd name="connsiteX18" fmla="*/ 2677145 w 3104839"/>
                  <a:gd name="connsiteY18" fmla="*/ 3864456 h 4611216"/>
                  <a:gd name="connsiteX19" fmla="*/ 3103865 w 3104839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65765 w 3104254"/>
                  <a:gd name="connsiteY17" fmla="*/ 3140556 h 4611216"/>
                  <a:gd name="connsiteX18" fmla="*/ 2677145 w 3104254"/>
                  <a:gd name="connsiteY18" fmla="*/ 3864456 h 4611216"/>
                  <a:gd name="connsiteX19" fmla="*/ 3103865 w 3104254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73385 w 3104254"/>
                  <a:gd name="connsiteY17" fmla="*/ 2957676 h 4611216"/>
                  <a:gd name="connsiteX18" fmla="*/ 2677145 w 3104254"/>
                  <a:gd name="connsiteY18" fmla="*/ 3864456 h 4611216"/>
                  <a:gd name="connsiteX19" fmla="*/ 3103865 w 3104254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73385 w 3104254"/>
                  <a:gd name="connsiteY17" fmla="*/ 2957676 h 4611216"/>
                  <a:gd name="connsiteX18" fmla="*/ 2669525 w 3104254"/>
                  <a:gd name="connsiteY18" fmla="*/ 3704436 h 4611216"/>
                  <a:gd name="connsiteX19" fmla="*/ 3103865 w 3104254"/>
                  <a:gd name="connsiteY19" fmla="*/ 4611216 h 4611216"/>
                  <a:gd name="connsiteX0" fmla="*/ 368285 w 3104277"/>
                  <a:gd name="connsiteY0" fmla="*/ 2881135 h 4839475"/>
                  <a:gd name="connsiteX1" fmla="*/ 1152056 w 3104277"/>
                  <a:gd name="connsiteY1" fmla="*/ 3433041 h 4839475"/>
                  <a:gd name="connsiteX2" fmla="*/ 909305 w 3104277"/>
                  <a:gd name="connsiteY2" fmla="*/ 4290835 h 4839475"/>
                  <a:gd name="connsiteX3" fmla="*/ 132065 w 3104277"/>
                  <a:gd name="connsiteY3" fmla="*/ 3877178 h 4839475"/>
                  <a:gd name="connsiteX4" fmla="*/ 295350 w 3104277"/>
                  <a:gd name="connsiteY4" fmla="*/ 3012852 h 4839475"/>
                  <a:gd name="connsiteX5" fmla="*/ 665465 w 3104277"/>
                  <a:gd name="connsiteY5" fmla="*/ 3184846 h 4839475"/>
                  <a:gd name="connsiteX6" fmla="*/ 597974 w 3104277"/>
                  <a:gd name="connsiteY6" fmla="*/ 3330715 h 4839475"/>
                  <a:gd name="connsiteX7" fmla="*/ 482585 w 3104277"/>
                  <a:gd name="connsiteY7" fmla="*/ 3216415 h 4839475"/>
                  <a:gd name="connsiteX8" fmla="*/ 575113 w 3104277"/>
                  <a:gd name="connsiteY8" fmla="*/ 2796227 h 4839475"/>
                  <a:gd name="connsiteX9" fmla="*/ 482585 w 3104277"/>
                  <a:gd name="connsiteY9" fmla="*/ 2652535 h 4839475"/>
                  <a:gd name="connsiteX10" fmla="*/ 55865 w 3104277"/>
                  <a:gd name="connsiteY10" fmla="*/ 2606815 h 4839475"/>
                  <a:gd name="connsiteX11" fmla="*/ 65662 w 3104277"/>
                  <a:gd name="connsiteY11" fmla="*/ 1967824 h 4839475"/>
                  <a:gd name="connsiteX12" fmla="*/ 741665 w 3104277"/>
                  <a:gd name="connsiteY12" fmla="*/ 907555 h 4839475"/>
                  <a:gd name="connsiteX13" fmla="*/ 2753345 w 3104277"/>
                  <a:gd name="connsiteY13" fmla="*/ 775 h 4839475"/>
                  <a:gd name="connsiteX14" fmla="*/ 2875265 w 3104277"/>
                  <a:gd name="connsiteY14" fmla="*/ 1059955 h 4839475"/>
                  <a:gd name="connsiteX15" fmla="*/ 3103865 w 3104277"/>
                  <a:gd name="connsiteY15" fmla="*/ 1783855 h 4839475"/>
                  <a:gd name="connsiteX16" fmla="*/ 2814305 w 3104277"/>
                  <a:gd name="connsiteY16" fmla="*/ 2507755 h 4839475"/>
                  <a:gd name="connsiteX17" fmla="*/ 3073385 w 3104277"/>
                  <a:gd name="connsiteY17" fmla="*/ 3185935 h 4839475"/>
                  <a:gd name="connsiteX18" fmla="*/ 2669525 w 3104277"/>
                  <a:gd name="connsiteY18" fmla="*/ 3932695 h 4839475"/>
                  <a:gd name="connsiteX19" fmla="*/ 3103865 w 3104277"/>
                  <a:gd name="connsiteY19" fmla="*/ 4839475 h 4839475"/>
                  <a:gd name="connsiteX0" fmla="*/ 368285 w 3104277"/>
                  <a:gd name="connsiteY0" fmla="*/ 2914934 h 4873274"/>
                  <a:gd name="connsiteX1" fmla="*/ 1152056 w 3104277"/>
                  <a:gd name="connsiteY1" fmla="*/ 3466840 h 4873274"/>
                  <a:gd name="connsiteX2" fmla="*/ 909305 w 3104277"/>
                  <a:gd name="connsiteY2" fmla="*/ 4324634 h 4873274"/>
                  <a:gd name="connsiteX3" fmla="*/ 132065 w 3104277"/>
                  <a:gd name="connsiteY3" fmla="*/ 3910977 h 4873274"/>
                  <a:gd name="connsiteX4" fmla="*/ 295350 w 3104277"/>
                  <a:gd name="connsiteY4" fmla="*/ 3046651 h 4873274"/>
                  <a:gd name="connsiteX5" fmla="*/ 665465 w 3104277"/>
                  <a:gd name="connsiteY5" fmla="*/ 3218645 h 4873274"/>
                  <a:gd name="connsiteX6" fmla="*/ 597974 w 3104277"/>
                  <a:gd name="connsiteY6" fmla="*/ 3364514 h 4873274"/>
                  <a:gd name="connsiteX7" fmla="*/ 482585 w 3104277"/>
                  <a:gd name="connsiteY7" fmla="*/ 3250214 h 4873274"/>
                  <a:gd name="connsiteX8" fmla="*/ 575113 w 3104277"/>
                  <a:gd name="connsiteY8" fmla="*/ 2830026 h 4873274"/>
                  <a:gd name="connsiteX9" fmla="*/ 482585 w 3104277"/>
                  <a:gd name="connsiteY9" fmla="*/ 2686334 h 4873274"/>
                  <a:gd name="connsiteX10" fmla="*/ 55865 w 3104277"/>
                  <a:gd name="connsiteY10" fmla="*/ 2640614 h 4873274"/>
                  <a:gd name="connsiteX11" fmla="*/ 65662 w 3104277"/>
                  <a:gd name="connsiteY11" fmla="*/ 2001623 h 4873274"/>
                  <a:gd name="connsiteX12" fmla="*/ 741665 w 3104277"/>
                  <a:gd name="connsiteY12" fmla="*/ 941354 h 4873274"/>
                  <a:gd name="connsiteX13" fmla="*/ 2753345 w 3104277"/>
                  <a:gd name="connsiteY13" fmla="*/ 34574 h 4873274"/>
                  <a:gd name="connsiteX14" fmla="*/ 2875265 w 3104277"/>
                  <a:gd name="connsiteY14" fmla="*/ 1093754 h 4873274"/>
                  <a:gd name="connsiteX15" fmla="*/ 3103865 w 3104277"/>
                  <a:gd name="connsiteY15" fmla="*/ 1817654 h 4873274"/>
                  <a:gd name="connsiteX16" fmla="*/ 2814305 w 3104277"/>
                  <a:gd name="connsiteY16" fmla="*/ 2541554 h 4873274"/>
                  <a:gd name="connsiteX17" fmla="*/ 3073385 w 3104277"/>
                  <a:gd name="connsiteY17" fmla="*/ 3219734 h 4873274"/>
                  <a:gd name="connsiteX18" fmla="*/ 2669525 w 3104277"/>
                  <a:gd name="connsiteY18" fmla="*/ 3966494 h 4873274"/>
                  <a:gd name="connsiteX19" fmla="*/ 3103865 w 3104277"/>
                  <a:gd name="connsiteY19" fmla="*/ 4873274 h 4873274"/>
                  <a:gd name="connsiteX0" fmla="*/ 379305 w 3115297"/>
                  <a:gd name="connsiteY0" fmla="*/ 2883672 h 4842012"/>
                  <a:gd name="connsiteX1" fmla="*/ 1163076 w 3115297"/>
                  <a:gd name="connsiteY1" fmla="*/ 3435578 h 4842012"/>
                  <a:gd name="connsiteX2" fmla="*/ 920325 w 3115297"/>
                  <a:gd name="connsiteY2" fmla="*/ 4293372 h 4842012"/>
                  <a:gd name="connsiteX3" fmla="*/ 143085 w 3115297"/>
                  <a:gd name="connsiteY3" fmla="*/ 3879715 h 4842012"/>
                  <a:gd name="connsiteX4" fmla="*/ 306370 w 3115297"/>
                  <a:gd name="connsiteY4" fmla="*/ 3015389 h 4842012"/>
                  <a:gd name="connsiteX5" fmla="*/ 676485 w 3115297"/>
                  <a:gd name="connsiteY5" fmla="*/ 3187383 h 4842012"/>
                  <a:gd name="connsiteX6" fmla="*/ 608994 w 3115297"/>
                  <a:gd name="connsiteY6" fmla="*/ 3333252 h 4842012"/>
                  <a:gd name="connsiteX7" fmla="*/ 493605 w 3115297"/>
                  <a:gd name="connsiteY7" fmla="*/ 3218952 h 4842012"/>
                  <a:gd name="connsiteX8" fmla="*/ 586133 w 3115297"/>
                  <a:gd name="connsiteY8" fmla="*/ 2798764 h 4842012"/>
                  <a:gd name="connsiteX9" fmla="*/ 493605 w 3115297"/>
                  <a:gd name="connsiteY9" fmla="*/ 2655072 h 4842012"/>
                  <a:gd name="connsiteX10" fmla="*/ 66885 w 3115297"/>
                  <a:gd name="connsiteY10" fmla="*/ 2609352 h 4842012"/>
                  <a:gd name="connsiteX11" fmla="*/ 76682 w 3115297"/>
                  <a:gd name="connsiteY11" fmla="*/ 1970361 h 4842012"/>
                  <a:gd name="connsiteX12" fmla="*/ 790785 w 3115297"/>
                  <a:gd name="connsiteY12" fmla="*/ 772932 h 4842012"/>
                  <a:gd name="connsiteX13" fmla="*/ 2764365 w 3115297"/>
                  <a:gd name="connsiteY13" fmla="*/ 3312 h 4842012"/>
                  <a:gd name="connsiteX14" fmla="*/ 2886285 w 3115297"/>
                  <a:gd name="connsiteY14" fmla="*/ 1062492 h 4842012"/>
                  <a:gd name="connsiteX15" fmla="*/ 3114885 w 3115297"/>
                  <a:gd name="connsiteY15" fmla="*/ 1786392 h 4842012"/>
                  <a:gd name="connsiteX16" fmla="*/ 2825325 w 3115297"/>
                  <a:gd name="connsiteY16" fmla="*/ 2510292 h 4842012"/>
                  <a:gd name="connsiteX17" fmla="*/ 3084405 w 3115297"/>
                  <a:gd name="connsiteY17" fmla="*/ 3188472 h 4842012"/>
                  <a:gd name="connsiteX18" fmla="*/ 2680545 w 3115297"/>
                  <a:gd name="connsiteY18" fmla="*/ 3935232 h 4842012"/>
                  <a:gd name="connsiteX19" fmla="*/ 3114885 w 3115297"/>
                  <a:gd name="connsiteY19" fmla="*/ 4842012 h 4842012"/>
                  <a:gd name="connsiteX0" fmla="*/ 379305 w 3115297"/>
                  <a:gd name="connsiteY0" fmla="*/ 2885881 h 4844221"/>
                  <a:gd name="connsiteX1" fmla="*/ 1163076 w 3115297"/>
                  <a:gd name="connsiteY1" fmla="*/ 3437787 h 4844221"/>
                  <a:gd name="connsiteX2" fmla="*/ 920325 w 3115297"/>
                  <a:gd name="connsiteY2" fmla="*/ 4295581 h 4844221"/>
                  <a:gd name="connsiteX3" fmla="*/ 143085 w 3115297"/>
                  <a:gd name="connsiteY3" fmla="*/ 3881924 h 4844221"/>
                  <a:gd name="connsiteX4" fmla="*/ 306370 w 3115297"/>
                  <a:gd name="connsiteY4" fmla="*/ 3017598 h 4844221"/>
                  <a:gd name="connsiteX5" fmla="*/ 676485 w 3115297"/>
                  <a:gd name="connsiteY5" fmla="*/ 3189592 h 4844221"/>
                  <a:gd name="connsiteX6" fmla="*/ 608994 w 3115297"/>
                  <a:gd name="connsiteY6" fmla="*/ 3335461 h 4844221"/>
                  <a:gd name="connsiteX7" fmla="*/ 493605 w 3115297"/>
                  <a:gd name="connsiteY7" fmla="*/ 3221161 h 4844221"/>
                  <a:gd name="connsiteX8" fmla="*/ 586133 w 3115297"/>
                  <a:gd name="connsiteY8" fmla="*/ 2800973 h 4844221"/>
                  <a:gd name="connsiteX9" fmla="*/ 493605 w 3115297"/>
                  <a:gd name="connsiteY9" fmla="*/ 2657281 h 4844221"/>
                  <a:gd name="connsiteX10" fmla="*/ 66885 w 3115297"/>
                  <a:gd name="connsiteY10" fmla="*/ 2611561 h 4844221"/>
                  <a:gd name="connsiteX11" fmla="*/ 76682 w 3115297"/>
                  <a:gd name="connsiteY11" fmla="*/ 1972570 h 4844221"/>
                  <a:gd name="connsiteX12" fmla="*/ 790785 w 3115297"/>
                  <a:gd name="connsiteY12" fmla="*/ 775141 h 4844221"/>
                  <a:gd name="connsiteX13" fmla="*/ 2764365 w 3115297"/>
                  <a:gd name="connsiteY13" fmla="*/ 5521 h 4844221"/>
                  <a:gd name="connsiteX14" fmla="*/ 2886285 w 3115297"/>
                  <a:gd name="connsiteY14" fmla="*/ 1064701 h 4844221"/>
                  <a:gd name="connsiteX15" fmla="*/ 3114885 w 3115297"/>
                  <a:gd name="connsiteY15" fmla="*/ 1788601 h 4844221"/>
                  <a:gd name="connsiteX16" fmla="*/ 2825325 w 3115297"/>
                  <a:gd name="connsiteY16" fmla="*/ 2512501 h 4844221"/>
                  <a:gd name="connsiteX17" fmla="*/ 3084405 w 3115297"/>
                  <a:gd name="connsiteY17" fmla="*/ 3190681 h 4844221"/>
                  <a:gd name="connsiteX18" fmla="*/ 2680545 w 3115297"/>
                  <a:gd name="connsiteY18" fmla="*/ 3937441 h 4844221"/>
                  <a:gd name="connsiteX19" fmla="*/ 3114885 w 3115297"/>
                  <a:gd name="connsiteY19" fmla="*/ 4844221 h 4844221"/>
                  <a:gd name="connsiteX0" fmla="*/ 316753 w 3052745"/>
                  <a:gd name="connsiteY0" fmla="*/ 2884475 h 4842815"/>
                  <a:gd name="connsiteX1" fmla="*/ 1100524 w 3052745"/>
                  <a:gd name="connsiteY1" fmla="*/ 3436381 h 4842815"/>
                  <a:gd name="connsiteX2" fmla="*/ 857773 w 3052745"/>
                  <a:gd name="connsiteY2" fmla="*/ 4294175 h 4842815"/>
                  <a:gd name="connsiteX3" fmla="*/ 80533 w 3052745"/>
                  <a:gd name="connsiteY3" fmla="*/ 3880518 h 4842815"/>
                  <a:gd name="connsiteX4" fmla="*/ 243818 w 3052745"/>
                  <a:gd name="connsiteY4" fmla="*/ 3016192 h 4842815"/>
                  <a:gd name="connsiteX5" fmla="*/ 613933 w 3052745"/>
                  <a:gd name="connsiteY5" fmla="*/ 3188186 h 4842815"/>
                  <a:gd name="connsiteX6" fmla="*/ 546442 w 3052745"/>
                  <a:gd name="connsiteY6" fmla="*/ 3334055 h 4842815"/>
                  <a:gd name="connsiteX7" fmla="*/ 431053 w 3052745"/>
                  <a:gd name="connsiteY7" fmla="*/ 3219755 h 4842815"/>
                  <a:gd name="connsiteX8" fmla="*/ 523581 w 3052745"/>
                  <a:gd name="connsiteY8" fmla="*/ 2799567 h 4842815"/>
                  <a:gd name="connsiteX9" fmla="*/ 431053 w 3052745"/>
                  <a:gd name="connsiteY9" fmla="*/ 2655875 h 4842815"/>
                  <a:gd name="connsiteX10" fmla="*/ 4333 w 3052745"/>
                  <a:gd name="connsiteY10" fmla="*/ 2610155 h 4842815"/>
                  <a:gd name="connsiteX11" fmla="*/ 728233 w 3052745"/>
                  <a:gd name="connsiteY11" fmla="*/ 773735 h 4842815"/>
                  <a:gd name="connsiteX12" fmla="*/ 2701813 w 3052745"/>
                  <a:gd name="connsiteY12" fmla="*/ 4115 h 4842815"/>
                  <a:gd name="connsiteX13" fmla="*/ 2823733 w 3052745"/>
                  <a:gd name="connsiteY13" fmla="*/ 1063295 h 4842815"/>
                  <a:gd name="connsiteX14" fmla="*/ 3052333 w 3052745"/>
                  <a:gd name="connsiteY14" fmla="*/ 1787195 h 4842815"/>
                  <a:gd name="connsiteX15" fmla="*/ 2762773 w 3052745"/>
                  <a:gd name="connsiteY15" fmla="*/ 2511095 h 4842815"/>
                  <a:gd name="connsiteX16" fmla="*/ 3021853 w 3052745"/>
                  <a:gd name="connsiteY16" fmla="*/ 3189275 h 4842815"/>
                  <a:gd name="connsiteX17" fmla="*/ 2617993 w 3052745"/>
                  <a:gd name="connsiteY17" fmla="*/ 3936035 h 4842815"/>
                  <a:gd name="connsiteX18" fmla="*/ 3052333 w 3052745"/>
                  <a:gd name="connsiteY18" fmla="*/ 4842815 h 4842815"/>
                  <a:gd name="connsiteX0" fmla="*/ 405978 w 3141970"/>
                  <a:gd name="connsiteY0" fmla="*/ 2884234 h 4842574"/>
                  <a:gd name="connsiteX1" fmla="*/ 1189749 w 3141970"/>
                  <a:gd name="connsiteY1" fmla="*/ 3436140 h 4842574"/>
                  <a:gd name="connsiteX2" fmla="*/ 946998 w 3141970"/>
                  <a:gd name="connsiteY2" fmla="*/ 4293934 h 4842574"/>
                  <a:gd name="connsiteX3" fmla="*/ 169758 w 3141970"/>
                  <a:gd name="connsiteY3" fmla="*/ 3880277 h 4842574"/>
                  <a:gd name="connsiteX4" fmla="*/ 333043 w 3141970"/>
                  <a:gd name="connsiteY4" fmla="*/ 3015951 h 4842574"/>
                  <a:gd name="connsiteX5" fmla="*/ 703158 w 3141970"/>
                  <a:gd name="connsiteY5" fmla="*/ 3187945 h 4842574"/>
                  <a:gd name="connsiteX6" fmla="*/ 635667 w 3141970"/>
                  <a:gd name="connsiteY6" fmla="*/ 3333814 h 4842574"/>
                  <a:gd name="connsiteX7" fmla="*/ 520278 w 3141970"/>
                  <a:gd name="connsiteY7" fmla="*/ 3219514 h 4842574"/>
                  <a:gd name="connsiteX8" fmla="*/ 612806 w 3141970"/>
                  <a:gd name="connsiteY8" fmla="*/ 2799326 h 4842574"/>
                  <a:gd name="connsiteX9" fmla="*/ 520278 w 3141970"/>
                  <a:gd name="connsiteY9" fmla="*/ 2655634 h 4842574"/>
                  <a:gd name="connsiteX10" fmla="*/ 3683 w 3141970"/>
                  <a:gd name="connsiteY10" fmla="*/ 2445454 h 4842574"/>
                  <a:gd name="connsiteX11" fmla="*/ 817458 w 3141970"/>
                  <a:gd name="connsiteY11" fmla="*/ 773494 h 4842574"/>
                  <a:gd name="connsiteX12" fmla="*/ 2791038 w 3141970"/>
                  <a:gd name="connsiteY12" fmla="*/ 3874 h 4842574"/>
                  <a:gd name="connsiteX13" fmla="*/ 2912958 w 3141970"/>
                  <a:gd name="connsiteY13" fmla="*/ 1063054 h 4842574"/>
                  <a:gd name="connsiteX14" fmla="*/ 3141558 w 3141970"/>
                  <a:gd name="connsiteY14" fmla="*/ 1786954 h 4842574"/>
                  <a:gd name="connsiteX15" fmla="*/ 2851998 w 3141970"/>
                  <a:gd name="connsiteY15" fmla="*/ 2510854 h 4842574"/>
                  <a:gd name="connsiteX16" fmla="*/ 3111078 w 3141970"/>
                  <a:gd name="connsiteY16" fmla="*/ 3189034 h 4842574"/>
                  <a:gd name="connsiteX17" fmla="*/ 2707218 w 3141970"/>
                  <a:gd name="connsiteY17" fmla="*/ 3935794 h 4842574"/>
                  <a:gd name="connsiteX18" fmla="*/ 3141558 w 3141970"/>
                  <a:gd name="connsiteY18" fmla="*/ 4842574 h 4842574"/>
                  <a:gd name="connsiteX0" fmla="*/ 495373 w 3231365"/>
                  <a:gd name="connsiteY0" fmla="*/ 2884020 h 4842360"/>
                  <a:gd name="connsiteX1" fmla="*/ 1279144 w 3231365"/>
                  <a:gd name="connsiteY1" fmla="*/ 3435926 h 4842360"/>
                  <a:gd name="connsiteX2" fmla="*/ 1036393 w 3231365"/>
                  <a:gd name="connsiteY2" fmla="*/ 4293720 h 4842360"/>
                  <a:gd name="connsiteX3" fmla="*/ 259153 w 3231365"/>
                  <a:gd name="connsiteY3" fmla="*/ 3880063 h 4842360"/>
                  <a:gd name="connsiteX4" fmla="*/ 422438 w 3231365"/>
                  <a:gd name="connsiteY4" fmla="*/ 3015737 h 4842360"/>
                  <a:gd name="connsiteX5" fmla="*/ 792553 w 3231365"/>
                  <a:gd name="connsiteY5" fmla="*/ 3187731 h 4842360"/>
                  <a:gd name="connsiteX6" fmla="*/ 725062 w 3231365"/>
                  <a:gd name="connsiteY6" fmla="*/ 3333600 h 4842360"/>
                  <a:gd name="connsiteX7" fmla="*/ 609673 w 3231365"/>
                  <a:gd name="connsiteY7" fmla="*/ 3219300 h 4842360"/>
                  <a:gd name="connsiteX8" fmla="*/ 702201 w 3231365"/>
                  <a:gd name="connsiteY8" fmla="*/ 2799112 h 4842360"/>
                  <a:gd name="connsiteX9" fmla="*/ 609673 w 3231365"/>
                  <a:gd name="connsiteY9" fmla="*/ 2655420 h 4842360"/>
                  <a:gd name="connsiteX10" fmla="*/ 3203 w 3231365"/>
                  <a:gd name="connsiteY10" fmla="*/ 2280779 h 4842360"/>
                  <a:gd name="connsiteX11" fmla="*/ 906853 w 3231365"/>
                  <a:gd name="connsiteY11" fmla="*/ 773280 h 4842360"/>
                  <a:gd name="connsiteX12" fmla="*/ 2880433 w 3231365"/>
                  <a:gd name="connsiteY12" fmla="*/ 3660 h 4842360"/>
                  <a:gd name="connsiteX13" fmla="*/ 3002353 w 3231365"/>
                  <a:gd name="connsiteY13" fmla="*/ 1062840 h 4842360"/>
                  <a:gd name="connsiteX14" fmla="*/ 3230953 w 3231365"/>
                  <a:gd name="connsiteY14" fmla="*/ 1786740 h 4842360"/>
                  <a:gd name="connsiteX15" fmla="*/ 2941393 w 3231365"/>
                  <a:gd name="connsiteY15" fmla="*/ 2510640 h 4842360"/>
                  <a:gd name="connsiteX16" fmla="*/ 3200473 w 3231365"/>
                  <a:gd name="connsiteY16" fmla="*/ 3188820 h 4842360"/>
                  <a:gd name="connsiteX17" fmla="*/ 2796613 w 3231365"/>
                  <a:gd name="connsiteY17" fmla="*/ 3935580 h 4842360"/>
                  <a:gd name="connsiteX18" fmla="*/ 3230953 w 3231365"/>
                  <a:gd name="connsiteY18" fmla="*/ 4842360 h 4842360"/>
                  <a:gd name="connsiteX0" fmla="*/ 517846 w 3253838"/>
                  <a:gd name="connsiteY0" fmla="*/ 2884020 h 4842360"/>
                  <a:gd name="connsiteX1" fmla="*/ 1301617 w 3253838"/>
                  <a:gd name="connsiteY1" fmla="*/ 3435926 h 4842360"/>
                  <a:gd name="connsiteX2" fmla="*/ 1058866 w 3253838"/>
                  <a:gd name="connsiteY2" fmla="*/ 4293720 h 4842360"/>
                  <a:gd name="connsiteX3" fmla="*/ 281626 w 3253838"/>
                  <a:gd name="connsiteY3" fmla="*/ 3880063 h 4842360"/>
                  <a:gd name="connsiteX4" fmla="*/ 444911 w 3253838"/>
                  <a:gd name="connsiteY4" fmla="*/ 3015737 h 4842360"/>
                  <a:gd name="connsiteX5" fmla="*/ 815026 w 3253838"/>
                  <a:gd name="connsiteY5" fmla="*/ 3187731 h 4842360"/>
                  <a:gd name="connsiteX6" fmla="*/ 747535 w 3253838"/>
                  <a:gd name="connsiteY6" fmla="*/ 3333600 h 4842360"/>
                  <a:gd name="connsiteX7" fmla="*/ 632146 w 3253838"/>
                  <a:gd name="connsiteY7" fmla="*/ 3219300 h 4842360"/>
                  <a:gd name="connsiteX8" fmla="*/ 724674 w 3253838"/>
                  <a:gd name="connsiteY8" fmla="*/ 2799112 h 4842360"/>
                  <a:gd name="connsiteX9" fmla="*/ 632146 w 3253838"/>
                  <a:gd name="connsiteY9" fmla="*/ 2655420 h 4842360"/>
                  <a:gd name="connsiteX10" fmla="*/ 25676 w 3253838"/>
                  <a:gd name="connsiteY10" fmla="*/ 2280779 h 4842360"/>
                  <a:gd name="connsiteX11" fmla="*/ 929326 w 3253838"/>
                  <a:gd name="connsiteY11" fmla="*/ 773280 h 4842360"/>
                  <a:gd name="connsiteX12" fmla="*/ 2902906 w 3253838"/>
                  <a:gd name="connsiteY12" fmla="*/ 3660 h 4842360"/>
                  <a:gd name="connsiteX13" fmla="*/ 3024826 w 3253838"/>
                  <a:gd name="connsiteY13" fmla="*/ 1062840 h 4842360"/>
                  <a:gd name="connsiteX14" fmla="*/ 3253426 w 3253838"/>
                  <a:gd name="connsiteY14" fmla="*/ 1786740 h 4842360"/>
                  <a:gd name="connsiteX15" fmla="*/ 2963866 w 3253838"/>
                  <a:gd name="connsiteY15" fmla="*/ 2510640 h 4842360"/>
                  <a:gd name="connsiteX16" fmla="*/ 3222946 w 3253838"/>
                  <a:gd name="connsiteY16" fmla="*/ 3188820 h 4842360"/>
                  <a:gd name="connsiteX17" fmla="*/ 2819086 w 3253838"/>
                  <a:gd name="connsiteY17" fmla="*/ 3935580 h 4842360"/>
                  <a:gd name="connsiteX18" fmla="*/ 3253426 w 3253838"/>
                  <a:gd name="connsiteY18" fmla="*/ 4842360 h 4842360"/>
                  <a:gd name="connsiteX0" fmla="*/ 493501 w 3229493"/>
                  <a:gd name="connsiteY0" fmla="*/ 2884020 h 4842360"/>
                  <a:gd name="connsiteX1" fmla="*/ 1277272 w 3229493"/>
                  <a:gd name="connsiteY1" fmla="*/ 3435926 h 4842360"/>
                  <a:gd name="connsiteX2" fmla="*/ 1034521 w 3229493"/>
                  <a:gd name="connsiteY2" fmla="*/ 4293720 h 4842360"/>
                  <a:gd name="connsiteX3" fmla="*/ 257281 w 3229493"/>
                  <a:gd name="connsiteY3" fmla="*/ 3880063 h 4842360"/>
                  <a:gd name="connsiteX4" fmla="*/ 420566 w 3229493"/>
                  <a:gd name="connsiteY4" fmla="*/ 3015737 h 4842360"/>
                  <a:gd name="connsiteX5" fmla="*/ 790681 w 3229493"/>
                  <a:gd name="connsiteY5" fmla="*/ 3187731 h 4842360"/>
                  <a:gd name="connsiteX6" fmla="*/ 723190 w 3229493"/>
                  <a:gd name="connsiteY6" fmla="*/ 3333600 h 4842360"/>
                  <a:gd name="connsiteX7" fmla="*/ 607801 w 3229493"/>
                  <a:gd name="connsiteY7" fmla="*/ 3219300 h 4842360"/>
                  <a:gd name="connsiteX8" fmla="*/ 700329 w 3229493"/>
                  <a:gd name="connsiteY8" fmla="*/ 2799112 h 4842360"/>
                  <a:gd name="connsiteX9" fmla="*/ 1331 w 3229493"/>
                  <a:gd name="connsiteY9" fmla="*/ 2280779 h 4842360"/>
                  <a:gd name="connsiteX10" fmla="*/ 904981 w 3229493"/>
                  <a:gd name="connsiteY10" fmla="*/ 773280 h 4842360"/>
                  <a:gd name="connsiteX11" fmla="*/ 2878561 w 3229493"/>
                  <a:gd name="connsiteY11" fmla="*/ 3660 h 4842360"/>
                  <a:gd name="connsiteX12" fmla="*/ 3000481 w 3229493"/>
                  <a:gd name="connsiteY12" fmla="*/ 1062840 h 4842360"/>
                  <a:gd name="connsiteX13" fmla="*/ 3229081 w 3229493"/>
                  <a:gd name="connsiteY13" fmla="*/ 1786740 h 4842360"/>
                  <a:gd name="connsiteX14" fmla="*/ 2939521 w 3229493"/>
                  <a:gd name="connsiteY14" fmla="*/ 2510640 h 4842360"/>
                  <a:gd name="connsiteX15" fmla="*/ 3198601 w 3229493"/>
                  <a:gd name="connsiteY15" fmla="*/ 3188820 h 4842360"/>
                  <a:gd name="connsiteX16" fmla="*/ 2794741 w 3229493"/>
                  <a:gd name="connsiteY16" fmla="*/ 3935580 h 4842360"/>
                  <a:gd name="connsiteX17" fmla="*/ 3229081 w 3229493"/>
                  <a:gd name="connsiteY17" fmla="*/ 4842360 h 4842360"/>
                  <a:gd name="connsiteX0" fmla="*/ 494111 w 3230103"/>
                  <a:gd name="connsiteY0" fmla="*/ 2884020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92861 w 3230103"/>
                  <a:gd name="connsiteY1" fmla="*/ 3547759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32787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15330 w 3230103"/>
                  <a:gd name="connsiteY1" fmla="*/ 3725376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890414 w 3603937"/>
                  <a:gd name="connsiteY0" fmla="*/ 2903795 h 4842400"/>
                  <a:gd name="connsiteX1" fmla="*/ 1689164 w 3603937"/>
                  <a:gd name="connsiteY1" fmla="*/ 3725416 h 4842400"/>
                  <a:gd name="connsiteX2" fmla="*/ 1356538 w 3603937"/>
                  <a:gd name="connsiteY2" fmla="*/ 4293760 h 4842400"/>
                  <a:gd name="connsiteX3" fmla="*/ 706621 w 3603937"/>
                  <a:gd name="connsiteY3" fmla="*/ 3906416 h 4842400"/>
                  <a:gd name="connsiteX4" fmla="*/ 705137 w 3603937"/>
                  <a:gd name="connsiteY4" fmla="*/ 3028934 h 4842400"/>
                  <a:gd name="connsiteX5" fmla="*/ 1165125 w 3603937"/>
                  <a:gd name="connsiteY5" fmla="*/ 3187771 h 4842400"/>
                  <a:gd name="connsiteX6" fmla="*/ 1097634 w 3603937"/>
                  <a:gd name="connsiteY6" fmla="*/ 3333640 h 4842400"/>
                  <a:gd name="connsiteX7" fmla="*/ 982245 w 3603937"/>
                  <a:gd name="connsiteY7" fmla="*/ 3219340 h 4842400"/>
                  <a:gd name="connsiteX8" fmla="*/ 1037325 w 3603937"/>
                  <a:gd name="connsiteY8" fmla="*/ 2726790 h 4842400"/>
                  <a:gd name="connsiteX9" fmla="*/ 1297 w 3603937"/>
                  <a:gd name="connsiteY9" fmla="*/ 2313712 h 4842400"/>
                  <a:gd name="connsiteX10" fmla="*/ 1279425 w 3603937"/>
                  <a:gd name="connsiteY10" fmla="*/ 773320 h 4842400"/>
                  <a:gd name="connsiteX11" fmla="*/ 3253005 w 3603937"/>
                  <a:gd name="connsiteY11" fmla="*/ 3700 h 4842400"/>
                  <a:gd name="connsiteX12" fmla="*/ 3374925 w 3603937"/>
                  <a:gd name="connsiteY12" fmla="*/ 1062880 h 4842400"/>
                  <a:gd name="connsiteX13" fmla="*/ 3603525 w 3603937"/>
                  <a:gd name="connsiteY13" fmla="*/ 1786780 h 4842400"/>
                  <a:gd name="connsiteX14" fmla="*/ 3313965 w 3603937"/>
                  <a:gd name="connsiteY14" fmla="*/ 2510680 h 4842400"/>
                  <a:gd name="connsiteX15" fmla="*/ 3573045 w 3603937"/>
                  <a:gd name="connsiteY15" fmla="*/ 3188860 h 4842400"/>
                  <a:gd name="connsiteX16" fmla="*/ 3169185 w 3603937"/>
                  <a:gd name="connsiteY16" fmla="*/ 3935620 h 4842400"/>
                  <a:gd name="connsiteX17" fmla="*/ 3603525 w 3603937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90750 w 3604273"/>
                  <a:gd name="connsiteY0" fmla="*/ 2903795 h 4842400"/>
                  <a:gd name="connsiteX1" fmla="*/ 1689500 w 3604273"/>
                  <a:gd name="connsiteY1" fmla="*/ 3725416 h 4842400"/>
                  <a:gd name="connsiteX2" fmla="*/ 1356874 w 3604273"/>
                  <a:gd name="connsiteY2" fmla="*/ 4293760 h 4842400"/>
                  <a:gd name="connsiteX3" fmla="*/ 706957 w 3604273"/>
                  <a:gd name="connsiteY3" fmla="*/ 3906416 h 4842400"/>
                  <a:gd name="connsiteX4" fmla="*/ 705473 w 3604273"/>
                  <a:gd name="connsiteY4" fmla="*/ 3028934 h 4842400"/>
                  <a:gd name="connsiteX5" fmla="*/ 1165461 w 3604273"/>
                  <a:gd name="connsiteY5" fmla="*/ 3187771 h 4842400"/>
                  <a:gd name="connsiteX6" fmla="*/ 1097970 w 3604273"/>
                  <a:gd name="connsiteY6" fmla="*/ 3333640 h 4842400"/>
                  <a:gd name="connsiteX7" fmla="*/ 982581 w 3604273"/>
                  <a:gd name="connsiteY7" fmla="*/ 3219340 h 4842400"/>
                  <a:gd name="connsiteX8" fmla="*/ 1037661 w 3604273"/>
                  <a:gd name="connsiteY8" fmla="*/ 2726790 h 4842400"/>
                  <a:gd name="connsiteX9" fmla="*/ 1633 w 3604273"/>
                  <a:gd name="connsiteY9" fmla="*/ 2313712 h 4842400"/>
                  <a:gd name="connsiteX10" fmla="*/ 1279761 w 3604273"/>
                  <a:gd name="connsiteY10" fmla="*/ 773320 h 4842400"/>
                  <a:gd name="connsiteX11" fmla="*/ 3253341 w 3604273"/>
                  <a:gd name="connsiteY11" fmla="*/ 3700 h 4842400"/>
                  <a:gd name="connsiteX12" fmla="*/ 3375261 w 3604273"/>
                  <a:gd name="connsiteY12" fmla="*/ 1062880 h 4842400"/>
                  <a:gd name="connsiteX13" fmla="*/ 3603861 w 3604273"/>
                  <a:gd name="connsiteY13" fmla="*/ 1786780 h 4842400"/>
                  <a:gd name="connsiteX14" fmla="*/ 3314301 w 3604273"/>
                  <a:gd name="connsiteY14" fmla="*/ 2510680 h 4842400"/>
                  <a:gd name="connsiteX15" fmla="*/ 3573381 w 3604273"/>
                  <a:gd name="connsiteY15" fmla="*/ 3188860 h 4842400"/>
                  <a:gd name="connsiteX16" fmla="*/ 3169521 w 3604273"/>
                  <a:gd name="connsiteY16" fmla="*/ 3935620 h 4842400"/>
                  <a:gd name="connsiteX17" fmla="*/ 3603861 w 3604273"/>
                  <a:gd name="connsiteY17" fmla="*/ 4842400 h 4842400"/>
                  <a:gd name="connsiteX0" fmla="*/ 890860 w 3604383"/>
                  <a:gd name="connsiteY0" fmla="*/ 2903278 h 4841883"/>
                  <a:gd name="connsiteX1" fmla="*/ 1689610 w 3604383"/>
                  <a:gd name="connsiteY1" fmla="*/ 3724899 h 4841883"/>
                  <a:gd name="connsiteX2" fmla="*/ 1356984 w 3604383"/>
                  <a:gd name="connsiteY2" fmla="*/ 4293243 h 4841883"/>
                  <a:gd name="connsiteX3" fmla="*/ 707067 w 3604383"/>
                  <a:gd name="connsiteY3" fmla="*/ 3905899 h 4841883"/>
                  <a:gd name="connsiteX4" fmla="*/ 705583 w 3604383"/>
                  <a:gd name="connsiteY4" fmla="*/ 3028417 h 4841883"/>
                  <a:gd name="connsiteX5" fmla="*/ 1165571 w 3604383"/>
                  <a:gd name="connsiteY5" fmla="*/ 3187254 h 4841883"/>
                  <a:gd name="connsiteX6" fmla="*/ 1098080 w 3604383"/>
                  <a:gd name="connsiteY6" fmla="*/ 3333123 h 4841883"/>
                  <a:gd name="connsiteX7" fmla="*/ 982691 w 3604383"/>
                  <a:gd name="connsiteY7" fmla="*/ 3218823 h 4841883"/>
                  <a:gd name="connsiteX8" fmla="*/ 1037771 w 3604383"/>
                  <a:gd name="connsiteY8" fmla="*/ 2726273 h 4841883"/>
                  <a:gd name="connsiteX9" fmla="*/ 1743 w 3604383"/>
                  <a:gd name="connsiteY9" fmla="*/ 2313195 h 4841883"/>
                  <a:gd name="connsiteX10" fmla="*/ 1279871 w 3604383"/>
                  <a:gd name="connsiteY10" fmla="*/ 772803 h 4841883"/>
                  <a:gd name="connsiteX11" fmla="*/ 3253451 w 3604383"/>
                  <a:gd name="connsiteY11" fmla="*/ 3183 h 4841883"/>
                  <a:gd name="connsiteX12" fmla="*/ 3375371 w 3604383"/>
                  <a:gd name="connsiteY12" fmla="*/ 1062363 h 4841883"/>
                  <a:gd name="connsiteX13" fmla="*/ 3603971 w 3604383"/>
                  <a:gd name="connsiteY13" fmla="*/ 1786263 h 4841883"/>
                  <a:gd name="connsiteX14" fmla="*/ 3314411 w 3604383"/>
                  <a:gd name="connsiteY14" fmla="*/ 2510163 h 4841883"/>
                  <a:gd name="connsiteX15" fmla="*/ 3573491 w 3604383"/>
                  <a:gd name="connsiteY15" fmla="*/ 3188343 h 4841883"/>
                  <a:gd name="connsiteX16" fmla="*/ 3169631 w 3604383"/>
                  <a:gd name="connsiteY16" fmla="*/ 3935103 h 4841883"/>
                  <a:gd name="connsiteX17" fmla="*/ 3603971 w 3604383"/>
                  <a:gd name="connsiteY17" fmla="*/ 4841883 h 4841883"/>
                  <a:gd name="connsiteX0" fmla="*/ 890832 w 3613433"/>
                  <a:gd name="connsiteY0" fmla="*/ 2516626 h 4455231"/>
                  <a:gd name="connsiteX1" fmla="*/ 1689582 w 3613433"/>
                  <a:gd name="connsiteY1" fmla="*/ 3338247 h 4455231"/>
                  <a:gd name="connsiteX2" fmla="*/ 1356956 w 3613433"/>
                  <a:gd name="connsiteY2" fmla="*/ 3906591 h 4455231"/>
                  <a:gd name="connsiteX3" fmla="*/ 707039 w 3613433"/>
                  <a:gd name="connsiteY3" fmla="*/ 3519247 h 4455231"/>
                  <a:gd name="connsiteX4" fmla="*/ 705555 w 3613433"/>
                  <a:gd name="connsiteY4" fmla="*/ 2641765 h 4455231"/>
                  <a:gd name="connsiteX5" fmla="*/ 1165543 w 3613433"/>
                  <a:gd name="connsiteY5" fmla="*/ 2800602 h 4455231"/>
                  <a:gd name="connsiteX6" fmla="*/ 1098052 w 3613433"/>
                  <a:gd name="connsiteY6" fmla="*/ 2946471 h 4455231"/>
                  <a:gd name="connsiteX7" fmla="*/ 982663 w 3613433"/>
                  <a:gd name="connsiteY7" fmla="*/ 2832171 h 4455231"/>
                  <a:gd name="connsiteX8" fmla="*/ 1037743 w 3613433"/>
                  <a:gd name="connsiteY8" fmla="*/ 2339621 h 4455231"/>
                  <a:gd name="connsiteX9" fmla="*/ 1715 w 3613433"/>
                  <a:gd name="connsiteY9" fmla="*/ 1926543 h 4455231"/>
                  <a:gd name="connsiteX10" fmla="*/ 1279843 w 3613433"/>
                  <a:gd name="connsiteY10" fmla="*/ 386151 h 4455231"/>
                  <a:gd name="connsiteX11" fmla="*/ 3485600 w 3613433"/>
                  <a:gd name="connsiteY11" fmla="*/ 11236 h 4455231"/>
                  <a:gd name="connsiteX12" fmla="*/ 3375343 w 3613433"/>
                  <a:gd name="connsiteY12" fmla="*/ 675711 h 4455231"/>
                  <a:gd name="connsiteX13" fmla="*/ 3603943 w 3613433"/>
                  <a:gd name="connsiteY13" fmla="*/ 1399611 h 4455231"/>
                  <a:gd name="connsiteX14" fmla="*/ 3314383 w 3613433"/>
                  <a:gd name="connsiteY14" fmla="*/ 2123511 h 4455231"/>
                  <a:gd name="connsiteX15" fmla="*/ 3573463 w 3613433"/>
                  <a:gd name="connsiteY15" fmla="*/ 2801691 h 4455231"/>
                  <a:gd name="connsiteX16" fmla="*/ 3169603 w 3613433"/>
                  <a:gd name="connsiteY16" fmla="*/ 3548451 h 4455231"/>
                  <a:gd name="connsiteX17" fmla="*/ 3603943 w 3613433"/>
                  <a:gd name="connsiteY17" fmla="*/ 4455231 h 4455231"/>
                  <a:gd name="connsiteX0" fmla="*/ 890832 w 3610208"/>
                  <a:gd name="connsiteY0" fmla="*/ 2505589 h 4444194"/>
                  <a:gd name="connsiteX1" fmla="*/ 1689582 w 3610208"/>
                  <a:gd name="connsiteY1" fmla="*/ 3327210 h 4444194"/>
                  <a:gd name="connsiteX2" fmla="*/ 1356956 w 3610208"/>
                  <a:gd name="connsiteY2" fmla="*/ 3895554 h 4444194"/>
                  <a:gd name="connsiteX3" fmla="*/ 707039 w 3610208"/>
                  <a:gd name="connsiteY3" fmla="*/ 3508210 h 4444194"/>
                  <a:gd name="connsiteX4" fmla="*/ 705555 w 3610208"/>
                  <a:gd name="connsiteY4" fmla="*/ 2630728 h 4444194"/>
                  <a:gd name="connsiteX5" fmla="*/ 1165543 w 3610208"/>
                  <a:gd name="connsiteY5" fmla="*/ 2789565 h 4444194"/>
                  <a:gd name="connsiteX6" fmla="*/ 1098052 w 3610208"/>
                  <a:gd name="connsiteY6" fmla="*/ 2935434 h 4444194"/>
                  <a:gd name="connsiteX7" fmla="*/ 982663 w 3610208"/>
                  <a:gd name="connsiteY7" fmla="*/ 2821134 h 4444194"/>
                  <a:gd name="connsiteX8" fmla="*/ 1037743 w 3610208"/>
                  <a:gd name="connsiteY8" fmla="*/ 2328584 h 4444194"/>
                  <a:gd name="connsiteX9" fmla="*/ 1715 w 3610208"/>
                  <a:gd name="connsiteY9" fmla="*/ 1915506 h 4444194"/>
                  <a:gd name="connsiteX10" fmla="*/ 1279843 w 3610208"/>
                  <a:gd name="connsiteY10" fmla="*/ 375114 h 4444194"/>
                  <a:gd name="connsiteX11" fmla="*/ 3485600 w 3610208"/>
                  <a:gd name="connsiteY11" fmla="*/ 199 h 4444194"/>
                  <a:gd name="connsiteX12" fmla="*/ 3375343 w 3610208"/>
                  <a:gd name="connsiteY12" fmla="*/ 664674 h 4444194"/>
                  <a:gd name="connsiteX13" fmla="*/ 3603943 w 3610208"/>
                  <a:gd name="connsiteY13" fmla="*/ 1388574 h 4444194"/>
                  <a:gd name="connsiteX14" fmla="*/ 3314383 w 3610208"/>
                  <a:gd name="connsiteY14" fmla="*/ 2112474 h 4444194"/>
                  <a:gd name="connsiteX15" fmla="*/ 3573463 w 3610208"/>
                  <a:gd name="connsiteY15" fmla="*/ 2790654 h 4444194"/>
                  <a:gd name="connsiteX16" fmla="*/ 3169603 w 3610208"/>
                  <a:gd name="connsiteY16" fmla="*/ 3537414 h 4444194"/>
                  <a:gd name="connsiteX17" fmla="*/ 3603943 w 3610208"/>
                  <a:gd name="connsiteY17" fmla="*/ 4444194 h 4444194"/>
                  <a:gd name="connsiteX0" fmla="*/ 890545 w 3609921"/>
                  <a:gd name="connsiteY0" fmla="*/ 2505589 h 4444194"/>
                  <a:gd name="connsiteX1" fmla="*/ 1689295 w 3609921"/>
                  <a:gd name="connsiteY1" fmla="*/ 3327210 h 4444194"/>
                  <a:gd name="connsiteX2" fmla="*/ 1356669 w 3609921"/>
                  <a:gd name="connsiteY2" fmla="*/ 3895554 h 4444194"/>
                  <a:gd name="connsiteX3" fmla="*/ 706752 w 3609921"/>
                  <a:gd name="connsiteY3" fmla="*/ 3508210 h 4444194"/>
                  <a:gd name="connsiteX4" fmla="*/ 705268 w 3609921"/>
                  <a:gd name="connsiteY4" fmla="*/ 2630728 h 4444194"/>
                  <a:gd name="connsiteX5" fmla="*/ 1165256 w 3609921"/>
                  <a:gd name="connsiteY5" fmla="*/ 2789565 h 4444194"/>
                  <a:gd name="connsiteX6" fmla="*/ 1097765 w 3609921"/>
                  <a:gd name="connsiteY6" fmla="*/ 2935434 h 4444194"/>
                  <a:gd name="connsiteX7" fmla="*/ 982376 w 3609921"/>
                  <a:gd name="connsiteY7" fmla="*/ 2821134 h 4444194"/>
                  <a:gd name="connsiteX8" fmla="*/ 1037456 w 3609921"/>
                  <a:gd name="connsiteY8" fmla="*/ 2328584 h 4444194"/>
                  <a:gd name="connsiteX9" fmla="*/ 1428 w 3609921"/>
                  <a:gd name="connsiteY9" fmla="*/ 1915506 h 4444194"/>
                  <a:gd name="connsiteX10" fmla="*/ 1279556 w 3609921"/>
                  <a:gd name="connsiteY10" fmla="*/ 375114 h 4444194"/>
                  <a:gd name="connsiteX11" fmla="*/ 3485313 w 3609921"/>
                  <a:gd name="connsiteY11" fmla="*/ 199 h 4444194"/>
                  <a:gd name="connsiteX12" fmla="*/ 3375056 w 3609921"/>
                  <a:gd name="connsiteY12" fmla="*/ 664674 h 4444194"/>
                  <a:gd name="connsiteX13" fmla="*/ 3603656 w 3609921"/>
                  <a:gd name="connsiteY13" fmla="*/ 1388574 h 4444194"/>
                  <a:gd name="connsiteX14" fmla="*/ 3314096 w 3609921"/>
                  <a:gd name="connsiteY14" fmla="*/ 2112474 h 4444194"/>
                  <a:gd name="connsiteX15" fmla="*/ 3573176 w 3609921"/>
                  <a:gd name="connsiteY15" fmla="*/ 2790654 h 4444194"/>
                  <a:gd name="connsiteX16" fmla="*/ 3169316 w 3609921"/>
                  <a:gd name="connsiteY16" fmla="*/ 3537414 h 4444194"/>
                  <a:gd name="connsiteX17" fmla="*/ 3603656 w 3609921"/>
                  <a:gd name="connsiteY17" fmla="*/ 4444194 h 4444194"/>
                  <a:gd name="connsiteX0" fmla="*/ 890668 w 3611656"/>
                  <a:gd name="connsiteY0" fmla="*/ 2509184 h 4447789"/>
                  <a:gd name="connsiteX1" fmla="*/ 1689418 w 3611656"/>
                  <a:gd name="connsiteY1" fmla="*/ 3330805 h 4447789"/>
                  <a:gd name="connsiteX2" fmla="*/ 1356792 w 3611656"/>
                  <a:gd name="connsiteY2" fmla="*/ 3899149 h 4447789"/>
                  <a:gd name="connsiteX3" fmla="*/ 706875 w 3611656"/>
                  <a:gd name="connsiteY3" fmla="*/ 3511805 h 4447789"/>
                  <a:gd name="connsiteX4" fmla="*/ 705391 w 3611656"/>
                  <a:gd name="connsiteY4" fmla="*/ 2634323 h 4447789"/>
                  <a:gd name="connsiteX5" fmla="*/ 1165379 w 3611656"/>
                  <a:gd name="connsiteY5" fmla="*/ 2793160 h 4447789"/>
                  <a:gd name="connsiteX6" fmla="*/ 1097888 w 3611656"/>
                  <a:gd name="connsiteY6" fmla="*/ 2939029 h 4447789"/>
                  <a:gd name="connsiteX7" fmla="*/ 982499 w 3611656"/>
                  <a:gd name="connsiteY7" fmla="*/ 2824729 h 4447789"/>
                  <a:gd name="connsiteX8" fmla="*/ 1037579 w 3611656"/>
                  <a:gd name="connsiteY8" fmla="*/ 2332179 h 4447789"/>
                  <a:gd name="connsiteX9" fmla="*/ 1551 w 3611656"/>
                  <a:gd name="connsiteY9" fmla="*/ 1919101 h 4447789"/>
                  <a:gd name="connsiteX10" fmla="*/ 1302147 w 3611656"/>
                  <a:gd name="connsiteY10" fmla="*/ 444493 h 4447789"/>
                  <a:gd name="connsiteX11" fmla="*/ 3485436 w 3611656"/>
                  <a:gd name="connsiteY11" fmla="*/ 3794 h 4447789"/>
                  <a:gd name="connsiteX12" fmla="*/ 3375179 w 3611656"/>
                  <a:gd name="connsiteY12" fmla="*/ 668269 h 4447789"/>
                  <a:gd name="connsiteX13" fmla="*/ 3603779 w 3611656"/>
                  <a:gd name="connsiteY13" fmla="*/ 1392169 h 4447789"/>
                  <a:gd name="connsiteX14" fmla="*/ 3314219 w 3611656"/>
                  <a:gd name="connsiteY14" fmla="*/ 2116069 h 4447789"/>
                  <a:gd name="connsiteX15" fmla="*/ 3573299 w 3611656"/>
                  <a:gd name="connsiteY15" fmla="*/ 2794249 h 4447789"/>
                  <a:gd name="connsiteX16" fmla="*/ 3169439 w 3611656"/>
                  <a:gd name="connsiteY16" fmla="*/ 3541009 h 4447789"/>
                  <a:gd name="connsiteX17" fmla="*/ 3603779 w 3611656"/>
                  <a:gd name="connsiteY17" fmla="*/ 4447789 h 4447789"/>
                  <a:gd name="connsiteX0" fmla="*/ 889325 w 3610313"/>
                  <a:gd name="connsiteY0" fmla="*/ 2509184 h 4447789"/>
                  <a:gd name="connsiteX1" fmla="*/ 1688075 w 3610313"/>
                  <a:gd name="connsiteY1" fmla="*/ 3330805 h 4447789"/>
                  <a:gd name="connsiteX2" fmla="*/ 1355449 w 3610313"/>
                  <a:gd name="connsiteY2" fmla="*/ 3899149 h 4447789"/>
                  <a:gd name="connsiteX3" fmla="*/ 705532 w 3610313"/>
                  <a:gd name="connsiteY3" fmla="*/ 3511805 h 4447789"/>
                  <a:gd name="connsiteX4" fmla="*/ 704048 w 3610313"/>
                  <a:gd name="connsiteY4" fmla="*/ 2634323 h 4447789"/>
                  <a:gd name="connsiteX5" fmla="*/ 1164036 w 3610313"/>
                  <a:gd name="connsiteY5" fmla="*/ 2793160 h 4447789"/>
                  <a:gd name="connsiteX6" fmla="*/ 1096545 w 3610313"/>
                  <a:gd name="connsiteY6" fmla="*/ 2939029 h 4447789"/>
                  <a:gd name="connsiteX7" fmla="*/ 981156 w 3610313"/>
                  <a:gd name="connsiteY7" fmla="*/ 2824729 h 4447789"/>
                  <a:gd name="connsiteX8" fmla="*/ 1036236 w 3610313"/>
                  <a:gd name="connsiteY8" fmla="*/ 2332179 h 4447789"/>
                  <a:gd name="connsiteX9" fmla="*/ 208 w 3610313"/>
                  <a:gd name="connsiteY9" fmla="*/ 1919101 h 4447789"/>
                  <a:gd name="connsiteX10" fmla="*/ 1300804 w 3610313"/>
                  <a:gd name="connsiteY10" fmla="*/ 444493 h 4447789"/>
                  <a:gd name="connsiteX11" fmla="*/ 3484093 w 3610313"/>
                  <a:gd name="connsiteY11" fmla="*/ 3794 h 4447789"/>
                  <a:gd name="connsiteX12" fmla="*/ 3373836 w 3610313"/>
                  <a:gd name="connsiteY12" fmla="*/ 668269 h 4447789"/>
                  <a:gd name="connsiteX13" fmla="*/ 3602436 w 3610313"/>
                  <a:gd name="connsiteY13" fmla="*/ 1392169 h 4447789"/>
                  <a:gd name="connsiteX14" fmla="*/ 3312876 w 3610313"/>
                  <a:gd name="connsiteY14" fmla="*/ 2116069 h 4447789"/>
                  <a:gd name="connsiteX15" fmla="*/ 3571956 w 3610313"/>
                  <a:gd name="connsiteY15" fmla="*/ 2794249 h 4447789"/>
                  <a:gd name="connsiteX16" fmla="*/ 3168096 w 3610313"/>
                  <a:gd name="connsiteY16" fmla="*/ 3541009 h 4447789"/>
                  <a:gd name="connsiteX17" fmla="*/ 3602436 w 3610313"/>
                  <a:gd name="connsiteY17" fmla="*/ 4447789 h 4447789"/>
                  <a:gd name="connsiteX0" fmla="*/ 889325 w 3636228"/>
                  <a:gd name="connsiteY0" fmla="*/ 2506651 h 4445256"/>
                  <a:gd name="connsiteX1" fmla="*/ 1688075 w 3636228"/>
                  <a:gd name="connsiteY1" fmla="*/ 3328272 h 4445256"/>
                  <a:gd name="connsiteX2" fmla="*/ 1355449 w 3636228"/>
                  <a:gd name="connsiteY2" fmla="*/ 3896616 h 4445256"/>
                  <a:gd name="connsiteX3" fmla="*/ 705532 w 3636228"/>
                  <a:gd name="connsiteY3" fmla="*/ 3509272 h 4445256"/>
                  <a:gd name="connsiteX4" fmla="*/ 704048 w 3636228"/>
                  <a:gd name="connsiteY4" fmla="*/ 2631790 h 4445256"/>
                  <a:gd name="connsiteX5" fmla="*/ 1164036 w 3636228"/>
                  <a:gd name="connsiteY5" fmla="*/ 2790627 h 4445256"/>
                  <a:gd name="connsiteX6" fmla="*/ 1096545 w 3636228"/>
                  <a:gd name="connsiteY6" fmla="*/ 2936496 h 4445256"/>
                  <a:gd name="connsiteX7" fmla="*/ 981156 w 3636228"/>
                  <a:gd name="connsiteY7" fmla="*/ 2822196 h 4445256"/>
                  <a:gd name="connsiteX8" fmla="*/ 1036236 w 3636228"/>
                  <a:gd name="connsiteY8" fmla="*/ 2329646 h 4445256"/>
                  <a:gd name="connsiteX9" fmla="*/ 208 w 3636228"/>
                  <a:gd name="connsiteY9" fmla="*/ 1916568 h 4445256"/>
                  <a:gd name="connsiteX10" fmla="*/ 1300804 w 3636228"/>
                  <a:gd name="connsiteY10" fmla="*/ 441960 h 4445256"/>
                  <a:gd name="connsiteX11" fmla="*/ 3484093 w 3636228"/>
                  <a:gd name="connsiteY11" fmla="*/ 1261 h 4445256"/>
                  <a:gd name="connsiteX12" fmla="*/ 3373836 w 3636228"/>
                  <a:gd name="connsiteY12" fmla="*/ 665736 h 4445256"/>
                  <a:gd name="connsiteX13" fmla="*/ 3602436 w 3636228"/>
                  <a:gd name="connsiteY13" fmla="*/ 1389636 h 4445256"/>
                  <a:gd name="connsiteX14" fmla="*/ 3312876 w 3636228"/>
                  <a:gd name="connsiteY14" fmla="*/ 2113536 h 4445256"/>
                  <a:gd name="connsiteX15" fmla="*/ 3571956 w 3636228"/>
                  <a:gd name="connsiteY15" fmla="*/ 2791716 h 4445256"/>
                  <a:gd name="connsiteX16" fmla="*/ 3168096 w 3636228"/>
                  <a:gd name="connsiteY16" fmla="*/ 3538476 h 4445256"/>
                  <a:gd name="connsiteX17" fmla="*/ 3602436 w 3636228"/>
                  <a:gd name="connsiteY17" fmla="*/ 4445256 h 4445256"/>
                  <a:gd name="connsiteX0" fmla="*/ 889325 w 5793126"/>
                  <a:gd name="connsiteY0" fmla="*/ 2519755 h 4458360"/>
                  <a:gd name="connsiteX1" fmla="*/ 1688075 w 5793126"/>
                  <a:gd name="connsiteY1" fmla="*/ 3341376 h 4458360"/>
                  <a:gd name="connsiteX2" fmla="*/ 1355449 w 5793126"/>
                  <a:gd name="connsiteY2" fmla="*/ 3909720 h 4458360"/>
                  <a:gd name="connsiteX3" fmla="*/ 705532 w 5793126"/>
                  <a:gd name="connsiteY3" fmla="*/ 3522376 h 4458360"/>
                  <a:gd name="connsiteX4" fmla="*/ 704048 w 5793126"/>
                  <a:gd name="connsiteY4" fmla="*/ 2644894 h 4458360"/>
                  <a:gd name="connsiteX5" fmla="*/ 1164036 w 5793126"/>
                  <a:gd name="connsiteY5" fmla="*/ 2803731 h 4458360"/>
                  <a:gd name="connsiteX6" fmla="*/ 1096545 w 5793126"/>
                  <a:gd name="connsiteY6" fmla="*/ 2949600 h 4458360"/>
                  <a:gd name="connsiteX7" fmla="*/ 981156 w 5793126"/>
                  <a:gd name="connsiteY7" fmla="*/ 2835300 h 4458360"/>
                  <a:gd name="connsiteX8" fmla="*/ 1036236 w 5793126"/>
                  <a:gd name="connsiteY8" fmla="*/ 2342750 h 4458360"/>
                  <a:gd name="connsiteX9" fmla="*/ 208 w 5793126"/>
                  <a:gd name="connsiteY9" fmla="*/ 1929672 h 4458360"/>
                  <a:gd name="connsiteX10" fmla="*/ 1300804 w 5793126"/>
                  <a:gd name="connsiteY10" fmla="*/ 455064 h 4458360"/>
                  <a:gd name="connsiteX11" fmla="*/ 3484093 w 5793126"/>
                  <a:gd name="connsiteY11" fmla="*/ 14365 h 4458360"/>
                  <a:gd name="connsiteX12" fmla="*/ 5792966 w 5793126"/>
                  <a:gd name="connsiteY12" fmla="*/ 231508 h 4458360"/>
                  <a:gd name="connsiteX13" fmla="*/ 3602436 w 5793126"/>
                  <a:gd name="connsiteY13" fmla="*/ 1402740 h 4458360"/>
                  <a:gd name="connsiteX14" fmla="*/ 3312876 w 5793126"/>
                  <a:gd name="connsiteY14" fmla="*/ 2126640 h 4458360"/>
                  <a:gd name="connsiteX15" fmla="*/ 3571956 w 5793126"/>
                  <a:gd name="connsiteY15" fmla="*/ 2804820 h 4458360"/>
                  <a:gd name="connsiteX16" fmla="*/ 3168096 w 5793126"/>
                  <a:gd name="connsiteY16" fmla="*/ 3551580 h 4458360"/>
                  <a:gd name="connsiteX17" fmla="*/ 3602436 w 5793126"/>
                  <a:gd name="connsiteY17" fmla="*/ 4458360 h 4458360"/>
                  <a:gd name="connsiteX0" fmla="*/ 889325 w 5845551"/>
                  <a:gd name="connsiteY0" fmla="*/ 2521213 h 4459818"/>
                  <a:gd name="connsiteX1" fmla="*/ 1688075 w 5845551"/>
                  <a:gd name="connsiteY1" fmla="*/ 3342834 h 4459818"/>
                  <a:gd name="connsiteX2" fmla="*/ 1355449 w 5845551"/>
                  <a:gd name="connsiteY2" fmla="*/ 3911178 h 4459818"/>
                  <a:gd name="connsiteX3" fmla="*/ 705532 w 5845551"/>
                  <a:gd name="connsiteY3" fmla="*/ 3523834 h 4459818"/>
                  <a:gd name="connsiteX4" fmla="*/ 704048 w 5845551"/>
                  <a:gd name="connsiteY4" fmla="*/ 2646352 h 4459818"/>
                  <a:gd name="connsiteX5" fmla="*/ 1164036 w 5845551"/>
                  <a:gd name="connsiteY5" fmla="*/ 2805189 h 4459818"/>
                  <a:gd name="connsiteX6" fmla="*/ 1096545 w 5845551"/>
                  <a:gd name="connsiteY6" fmla="*/ 2951058 h 4459818"/>
                  <a:gd name="connsiteX7" fmla="*/ 981156 w 5845551"/>
                  <a:gd name="connsiteY7" fmla="*/ 2836758 h 4459818"/>
                  <a:gd name="connsiteX8" fmla="*/ 1036236 w 5845551"/>
                  <a:gd name="connsiteY8" fmla="*/ 2344208 h 4459818"/>
                  <a:gd name="connsiteX9" fmla="*/ 208 w 5845551"/>
                  <a:gd name="connsiteY9" fmla="*/ 1931130 h 4459818"/>
                  <a:gd name="connsiteX10" fmla="*/ 1300804 w 5845551"/>
                  <a:gd name="connsiteY10" fmla="*/ 456522 h 4459818"/>
                  <a:gd name="connsiteX11" fmla="*/ 3484093 w 5845551"/>
                  <a:gd name="connsiteY11" fmla="*/ 15823 h 4459818"/>
                  <a:gd name="connsiteX12" fmla="*/ 5845394 w 5845551"/>
                  <a:gd name="connsiteY12" fmla="*/ 226388 h 4459818"/>
                  <a:gd name="connsiteX13" fmla="*/ 3602436 w 5845551"/>
                  <a:gd name="connsiteY13" fmla="*/ 1404198 h 4459818"/>
                  <a:gd name="connsiteX14" fmla="*/ 3312876 w 5845551"/>
                  <a:gd name="connsiteY14" fmla="*/ 2128098 h 4459818"/>
                  <a:gd name="connsiteX15" fmla="*/ 3571956 w 5845551"/>
                  <a:gd name="connsiteY15" fmla="*/ 2806278 h 4459818"/>
                  <a:gd name="connsiteX16" fmla="*/ 3168096 w 5845551"/>
                  <a:gd name="connsiteY16" fmla="*/ 3553038 h 4459818"/>
                  <a:gd name="connsiteX17" fmla="*/ 3602436 w 5845551"/>
                  <a:gd name="connsiteY17" fmla="*/ 4459818 h 4459818"/>
                  <a:gd name="connsiteX0" fmla="*/ 889325 w 5853039"/>
                  <a:gd name="connsiteY0" fmla="*/ 2530256 h 4468861"/>
                  <a:gd name="connsiteX1" fmla="*/ 1688075 w 5853039"/>
                  <a:gd name="connsiteY1" fmla="*/ 3351877 h 4468861"/>
                  <a:gd name="connsiteX2" fmla="*/ 1355449 w 5853039"/>
                  <a:gd name="connsiteY2" fmla="*/ 3920221 h 4468861"/>
                  <a:gd name="connsiteX3" fmla="*/ 705532 w 5853039"/>
                  <a:gd name="connsiteY3" fmla="*/ 3532877 h 4468861"/>
                  <a:gd name="connsiteX4" fmla="*/ 704048 w 5853039"/>
                  <a:gd name="connsiteY4" fmla="*/ 2655395 h 4468861"/>
                  <a:gd name="connsiteX5" fmla="*/ 1164036 w 5853039"/>
                  <a:gd name="connsiteY5" fmla="*/ 2814232 h 4468861"/>
                  <a:gd name="connsiteX6" fmla="*/ 1096545 w 5853039"/>
                  <a:gd name="connsiteY6" fmla="*/ 2960101 h 4468861"/>
                  <a:gd name="connsiteX7" fmla="*/ 981156 w 5853039"/>
                  <a:gd name="connsiteY7" fmla="*/ 2845801 h 4468861"/>
                  <a:gd name="connsiteX8" fmla="*/ 1036236 w 5853039"/>
                  <a:gd name="connsiteY8" fmla="*/ 2353251 h 4468861"/>
                  <a:gd name="connsiteX9" fmla="*/ 208 w 5853039"/>
                  <a:gd name="connsiteY9" fmla="*/ 1940173 h 4468861"/>
                  <a:gd name="connsiteX10" fmla="*/ 1300804 w 5853039"/>
                  <a:gd name="connsiteY10" fmla="*/ 465565 h 4468861"/>
                  <a:gd name="connsiteX11" fmla="*/ 3484093 w 5853039"/>
                  <a:gd name="connsiteY11" fmla="*/ 24866 h 4468861"/>
                  <a:gd name="connsiteX12" fmla="*/ 5852883 w 5853039"/>
                  <a:gd name="connsiteY12" fmla="*/ 202539 h 4468861"/>
                  <a:gd name="connsiteX13" fmla="*/ 3602436 w 5853039"/>
                  <a:gd name="connsiteY13" fmla="*/ 1413241 h 4468861"/>
                  <a:gd name="connsiteX14" fmla="*/ 3312876 w 5853039"/>
                  <a:gd name="connsiteY14" fmla="*/ 2137141 h 4468861"/>
                  <a:gd name="connsiteX15" fmla="*/ 3571956 w 5853039"/>
                  <a:gd name="connsiteY15" fmla="*/ 2815321 h 4468861"/>
                  <a:gd name="connsiteX16" fmla="*/ 3168096 w 5853039"/>
                  <a:gd name="connsiteY16" fmla="*/ 3562081 h 4468861"/>
                  <a:gd name="connsiteX17" fmla="*/ 3602436 w 5853039"/>
                  <a:gd name="connsiteY17" fmla="*/ 4468861 h 4468861"/>
                  <a:gd name="connsiteX0" fmla="*/ 889325 w 5898012"/>
                  <a:gd name="connsiteY0" fmla="*/ 2515763 h 4454368"/>
                  <a:gd name="connsiteX1" fmla="*/ 1688075 w 5898012"/>
                  <a:gd name="connsiteY1" fmla="*/ 3337384 h 4454368"/>
                  <a:gd name="connsiteX2" fmla="*/ 1355449 w 5898012"/>
                  <a:gd name="connsiteY2" fmla="*/ 3905728 h 4454368"/>
                  <a:gd name="connsiteX3" fmla="*/ 705532 w 5898012"/>
                  <a:gd name="connsiteY3" fmla="*/ 3518384 h 4454368"/>
                  <a:gd name="connsiteX4" fmla="*/ 704048 w 5898012"/>
                  <a:gd name="connsiteY4" fmla="*/ 2640902 h 4454368"/>
                  <a:gd name="connsiteX5" fmla="*/ 1164036 w 5898012"/>
                  <a:gd name="connsiteY5" fmla="*/ 2799739 h 4454368"/>
                  <a:gd name="connsiteX6" fmla="*/ 1096545 w 5898012"/>
                  <a:gd name="connsiteY6" fmla="*/ 2945608 h 4454368"/>
                  <a:gd name="connsiteX7" fmla="*/ 981156 w 5898012"/>
                  <a:gd name="connsiteY7" fmla="*/ 2831308 h 4454368"/>
                  <a:gd name="connsiteX8" fmla="*/ 1036236 w 5898012"/>
                  <a:gd name="connsiteY8" fmla="*/ 2338758 h 4454368"/>
                  <a:gd name="connsiteX9" fmla="*/ 208 w 5898012"/>
                  <a:gd name="connsiteY9" fmla="*/ 1925680 h 4454368"/>
                  <a:gd name="connsiteX10" fmla="*/ 1300804 w 5898012"/>
                  <a:gd name="connsiteY10" fmla="*/ 451072 h 4454368"/>
                  <a:gd name="connsiteX11" fmla="*/ 3484093 w 5898012"/>
                  <a:gd name="connsiteY11" fmla="*/ 10373 h 4454368"/>
                  <a:gd name="connsiteX12" fmla="*/ 5852883 w 5898012"/>
                  <a:gd name="connsiteY12" fmla="*/ 188046 h 4454368"/>
                  <a:gd name="connsiteX13" fmla="*/ 3602436 w 5898012"/>
                  <a:gd name="connsiteY13" fmla="*/ 1398748 h 4454368"/>
                  <a:gd name="connsiteX14" fmla="*/ 3312876 w 5898012"/>
                  <a:gd name="connsiteY14" fmla="*/ 2122648 h 4454368"/>
                  <a:gd name="connsiteX15" fmla="*/ 3571956 w 5898012"/>
                  <a:gd name="connsiteY15" fmla="*/ 2800828 h 4454368"/>
                  <a:gd name="connsiteX16" fmla="*/ 3168096 w 5898012"/>
                  <a:gd name="connsiteY16" fmla="*/ 3547588 h 4454368"/>
                  <a:gd name="connsiteX17" fmla="*/ 3602436 w 5898012"/>
                  <a:gd name="connsiteY17" fmla="*/ 4454368 h 4454368"/>
                  <a:gd name="connsiteX0" fmla="*/ 889325 w 7604216"/>
                  <a:gd name="connsiteY0" fmla="*/ 2584734 h 4523339"/>
                  <a:gd name="connsiteX1" fmla="*/ 1688075 w 7604216"/>
                  <a:gd name="connsiteY1" fmla="*/ 3406355 h 4523339"/>
                  <a:gd name="connsiteX2" fmla="*/ 1355449 w 7604216"/>
                  <a:gd name="connsiteY2" fmla="*/ 3974699 h 4523339"/>
                  <a:gd name="connsiteX3" fmla="*/ 705532 w 7604216"/>
                  <a:gd name="connsiteY3" fmla="*/ 3587355 h 4523339"/>
                  <a:gd name="connsiteX4" fmla="*/ 704048 w 7604216"/>
                  <a:gd name="connsiteY4" fmla="*/ 2709873 h 4523339"/>
                  <a:gd name="connsiteX5" fmla="*/ 1164036 w 7604216"/>
                  <a:gd name="connsiteY5" fmla="*/ 2868710 h 4523339"/>
                  <a:gd name="connsiteX6" fmla="*/ 1096545 w 7604216"/>
                  <a:gd name="connsiteY6" fmla="*/ 3014579 h 4523339"/>
                  <a:gd name="connsiteX7" fmla="*/ 981156 w 7604216"/>
                  <a:gd name="connsiteY7" fmla="*/ 2900279 h 4523339"/>
                  <a:gd name="connsiteX8" fmla="*/ 1036236 w 7604216"/>
                  <a:gd name="connsiteY8" fmla="*/ 2407729 h 4523339"/>
                  <a:gd name="connsiteX9" fmla="*/ 208 w 7604216"/>
                  <a:gd name="connsiteY9" fmla="*/ 1994651 h 4523339"/>
                  <a:gd name="connsiteX10" fmla="*/ 1300804 w 7604216"/>
                  <a:gd name="connsiteY10" fmla="*/ 520043 h 4523339"/>
                  <a:gd name="connsiteX11" fmla="*/ 3484093 w 7604216"/>
                  <a:gd name="connsiteY11" fmla="*/ 79344 h 4523339"/>
                  <a:gd name="connsiteX12" fmla="*/ 5852883 w 7604216"/>
                  <a:gd name="connsiteY12" fmla="*/ 257017 h 4523339"/>
                  <a:gd name="connsiteX13" fmla="*/ 7526967 w 7604216"/>
                  <a:gd name="connsiteY13" fmla="*/ 2507109 h 4523339"/>
                  <a:gd name="connsiteX14" fmla="*/ 3312876 w 7604216"/>
                  <a:gd name="connsiteY14" fmla="*/ 2191619 h 4523339"/>
                  <a:gd name="connsiteX15" fmla="*/ 3571956 w 7604216"/>
                  <a:gd name="connsiteY15" fmla="*/ 2869799 h 4523339"/>
                  <a:gd name="connsiteX16" fmla="*/ 3168096 w 7604216"/>
                  <a:gd name="connsiteY16" fmla="*/ 3616559 h 4523339"/>
                  <a:gd name="connsiteX17" fmla="*/ 3602436 w 7604216"/>
                  <a:gd name="connsiteY17" fmla="*/ 4523339 h 4523339"/>
                  <a:gd name="connsiteX0" fmla="*/ 889325 w 7539711"/>
                  <a:gd name="connsiteY0" fmla="*/ 2584734 h 4523339"/>
                  <a:gd name="connsiteX1" fmla="*/ 1688075 w 7539711"/>
                  <a:gd name="connsiteY1" fmla="*/ 3406355 h 4523339"/>
                  <a:gd name="connsiteX2" fmla="*/ 1355449 w 7539711"/>
                  <a:gd name="connsiteY2" fmla="*/ 3974699 h 4523339"/>
                  <a:gd name="connsiteX3" fmla="*/ 705532 w 7539711"/>
                  <a:gd name="connsiteY3" fmla="*/ 3587355 h 4523339"/>
                  <a:gd name="connsiteX4" fmla="*/ 704048 w 7539711"/>
                  <a:gd name="connsiteY4" fmla="*/ 2709873 h 4523339"/>
                  <a:gd name="connsiteX5" fmla="*/ 1164036 w 7539711"/>
                  <a:gd name="connsiteY5" fmla="*/ 2868710 h 4523339"/>
                  <a:gd name="connsiteX6" fmla="*/ 1096545 w 7539711"/>
                  <a:gd name="connsiteY6" fmla="*/ 3014579 h 4523339"/>
                  <a:gd name="connsiteX7" fmla="*/ 981156 w 7539711"/>
                  <a:gd name="connsiteY7" fmla="*/ 2900279 h 4523339"/>
                  <a:gd name="connsiteX8" fmla="*/ 1036236 w 7539711"/>
                  <a:gd name="connsiteY8" fmla="*/ 2407729 h 4523339"/>
                  <a:gd name="connsiteX9" fmla="*/ 208 w 7539711"/>
                  <a:gd name="connsiteY9" fmla="*/ 1994651 h 4523339"/>
                  <a:gd name="connsiteX10" fmla="*/ 1300804 w 7539711"/>
                  <a:gd name="connsiteY10" fmla="*/ 520043 h 4523339"/>
                  <a:gd name="connsiteX11" fmla="*/ 3484093 w 7539711"/>
                  <a:gd name="connsiteY11" fmla="*/ 79344 h 4523339"/>
                  <a:gd name="connsiteX12" fmla="*/ 5852883 w 7539711"/>
                  <a:gd name="connsiteY12" fmla="*/ 257017 h 4523339"/>
                  <a:gd name="connsiteX13" fmla="*/ 7526967 w 7539711"/>
                  <a:gd name="connsiteY13" fmla="*/ 2507109 h 4523339"/>
                  <a:gd name="connsiteX14" fmla="*/ 3312876 w 7539711"/>
                  <a:gd name="connsiteY14" fmla="*/ 2191619 h 4523339"/>
                  <a:gd name="connsiteX15" fmla="*/ 3571956 w 7539711"/>
                  <a:gd name="connsiteY15" fmla="*/ 2869799 h 4523339"/>
                  <a:gd name="connsiteX16" fmla="*/ 3168096 w 7539711"/>
                  <a:gd name="connsiteY16" fmla="*/ 3616559 h 4523339"/>
                  <a:gd name="connsiteX17" fmla="*/ 3602436 w 75397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571956 w 7541311"/>
                  <a:gd name="connsiteY15" fmla="*/ 2869799 h 4523339"/>
                  <a:gd name="connsiteX16" fmla="*/ 3168096 w 7541311"/>
                  <a:gd name="connsiteY16" fmla="*/ 3616559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571956 w 7541311"/>
                  <a:gd name="connsiteY15" fmla="*/ 2869799 h 4523339"/>
                  <a:gd name="connsiteX16" fmla="*/ 2171984 w 7541311"/>
                  <a:gd name="connsiteY16" fmla="*/ 3123178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369738 w 7541311"/>
                  <a:gd name="connsiteY15" fmla="*/ 4053914 h 4523339"/>
                  <a:gd name="connsiteX16" fmla="*/ 2171984 w 7541311"/>
                  <a:gd name="connsiteY16" fmla="*/ 3123178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3097772 h 4976621"/>
                  <a:gd name="connsiteX1" fmla="*/ 1688075 w 7541311"/>
                  <a:gd name="connsiteY1" fmla="*/ 3919393 h 4976621"/>
                  <a:gd name="connsiteX2" fmla="*/ 1355449 w 7541311"/>
                  <a:gd name="connsiteY2" fmla="*/ 4487737 h 4976621"/>
                  <a:gd name="connsiteX3" fmla="*/ 705532 w 7541311"/>
                  <a:gd name="connsiteY3" fmla="*/ 4100393 h 4976621"/>
                  <a:gd name="connsiteX4" fmla="*/ 704048 w 7541311"/>
                  <a:gd name="connsiteY4" fmla="*/ 3222911 h 4976621"/>
                  <a:gd name="connsiteX5" fmla="*/ 1164036 w 7541311"/>
                  <a:gd name="connsiteY5" fmla="*/ 3381748 h 4976621"/>
                  <a:gd name="connsiteX6" fmla="*/ 1096545 w 7541311"/>
                  <a:gd name="connsiteY6" fmla="*/ 3527617 h 4976621"/>
                  <a:gd name="connsiteX7" fmla="*/ 981156 w 7541311"/>
                  <a:gd name="connsiteY7" fmla="*/ 3413317 h 4976621"/>
                  <a:gd name="connsiteX8" fmla="*/ 1036236 w 7541311"/>
                  <a:gd name="connsiteY8" fmla="*/ 2920767 h 4976621"/>
                  <a:gd name="connsiteX9" fmla="*/ 208 w 7541311"/>
                  <a:gd name="connsiteY9" fmla="*/ 2507689 h 4976621"/>
                  <a:gd name="connsiteX10" fmla="*/ 1300804 w 7541311"/>
                  <a:gd name="connsiteY10" fmla="*/ 1033081 h 4976621"/>
                  <a:gd name="connsiteX11" fmla="*/ 3484093 w 7541311"/>
                  <a:gd name="connsiteY11" fmla="*/ 592382 h 4976621"/>
                  <a:gd name="connsiteX12" fmla="*/ 5852883 w 7541311"/>
                  <a:gd name="connsiteY12" fmla="*/ 770055 h 4976621"/>
                  <a:gd name="connsiteX13" fmla="*/ 7526967 w 7541311"/>
                  <a:gd name="connsiteY13" fmla="*/ 3020147 h 4976621"/>
                  <a:gd name="connsiteX14" fmla="*/ 4915644 w 7541311"/>
                  <a:gd name="connsiteY14" fmla="*/ 4888692 h 4976621"/>
                  <a:gd name="connsiteX15" fmla="*/ 3369738 w 7541311"/>
                  <a:gd name="connsiteY15" fmla="*/ 4566952 h 4976621"/>
                  <a:gd name="connsiteX16" fmla="*/ 2171984 w 7541311"/>
                  <a:gd name="connsiteY16" fmla="*/ 3636216 h 4976621"/>
                  <a:gd name="connsiteX17" fmla="*/ 6111439 w 7541311"/>
                  <a:gd name="connsiteY17" fmla="*/ 17045 h 4976621"/>
                  <a:gd name="connsiteX0" fmla="*/ 889325 w 7541311"/>
                  <a:gd name="connsiteY0" fmla="*/ 3106388 h 5010613"/>
                  <a:gd name="connsiteX1" fmla="*/ 1688075 w 7541311"/>
                  <a:gd name="connsiteY1" fmla="*/ 3928009 h 5010613"/>
                  <a:gd name="connsiteX2" fmla="*/ 1355449 w 7541311"/>
                  <a:gd name="connsiteY2" fmla="*/ 4496353 h 5010613"/>
                  <a:gd name="connsiteX3" fmla="*/ 705532 w 7541311"/>
                  <a:gd name="connsiteY3" fmla="*/ 4109009 h 5010613"/>
                  <a:gd name="connsiteX4" fmla="*/ 704048 w 7541311"/>
                  <a:gd name="connsiteY4" fmla="*/ 3231527 h 5010613"/>
                  <a:gd name="connsiteX5" fmla="*/ 1164036 w 7541311"/>
                  <a:gd name="connsiteY5" fmla="*/ 3390364 h 5010613"/>
                  <a:gd name="connsiteX6" fmla="*/ 1096545 w 7541311"/>
                  <a:gd name="connsiteY6" fmla="*/ 3536233 h 5010613"/>
                  <a:gd name="connsiteX7" fmla="*/ 981156 w 7541311"/>
                  <a:gd name="connsiteY7" fmla="*/ 3421933 h 5010613"/>
                  <a:gd name="connsiteX8" fmla="*/ 1036236 w 7541311"/>
                  <a:gd name="connsiteY8" fmla="*/ 2929383 h 5010613"/>
                  <a:gd name="connsiteX9" fmla="*/ 208 w 7541311"/>
                  <a:gd name="connsiteY9" fmla="*/ 2516305 h 5010613"/>
                  <a:gd name="connsiteX10" fmla="*/ 1300804 w 7541311"/>
                  <a:gd name="connsiteY10" fmla="*/ 1041697 h 5010613"/>
                  <a:gd name="connsiteX11" fmla="*/ 3484093 w 7541311"/>
                  <a:gd name="connsiteY11" fmla="*/ 600998 h 5010613"/>
                  <a:gd name="connsiteX12" fmla="*/ 5852883 w 7541311"/>
                  <a:gd name="connsiteY12" fmla="*/ 778671 h 5010613"/>
                  <a:gd name="connsiteX13" fmla="*/ 7526967 w 7541311"/>
                  <a:gd name="connsiteY13" fmla="*/ 3028763 h 5010613"/>
                  <a:gd name="connsiteX14" fmla="*/ 4915644 w 7541311"/>
                  <a:gd name="connsiteY14" fmla="*/ 4897308 h 5010613"/>
                  <a:gd name="connsiteX15" fmla="*/ 3369738 w 7541311"/>
                  <a:gd name="connsiteY15" fmla="*/ 4575568 h 5010613"/>
                  <a:gd name="connsiteX16" fmla="*/ 1857423 w 7541311"/>
                  <a:gd name="connsiteY16" fmla="*/ 2704118 h 5010613"/>
                  <a:gd name="connsiteX17" fmla="*/ 6111439 w 7541311"/>
                  <a:gd name="connsiteY17" fmla="*/ 25661 h 5010613"/>
                  <a:gd name="connsiteX0" fmla="*/ 889325 w 7541311"/>
                  <a:gd name="connsiteY0" fmla="*/ 3106388 h 4944173"/>
                  <a:gd name="connsiteX1" fmla="*/ 1688075 w 7541311"/>
                  <a:gd name="connsiteY1" fmla="*/ 3928009 h 4944173"/>
                  <a:gd name="connsiteX2" fmla="*/ 1355449 w 7541311"/>
                  <a:gd name="connsiteY2" fmla="*/ 4496353 h 4944173"/>
                  <a:gd name="connsiteX3" fmla="*/ 705532 w 7541311"/>
                  <a:gd name="connsiteY3" fmla="*/ 4109009 h 4944173"/>
                  <a:gd name="connsiteX4" fmla="*/ 704048 w 7541311"/>
                  <a:gd name="connsiteY4" fmla="*/ 3231527 h 4944173"/>
                  <a:gd name="connsiteX5" fmla="*/ 1164036 w 7541311"/>
                  <a:gd name="connsiteY5" fmla="*/ 3390364 h 4944173"/>
                  <a:gd name="connsiteX6" fmla="*/ 1096545 w 7541311"/>
                  <a:gd name="connsiteY6" fmla="*/ 3536233 h 4944173"/>
                  <a:gd name="connsiteX7" fmla="*/ 981156 w 7541311"/>
                  <a:gd name="connsiteY7" fmla="*/ 3421933 h 4944173"/>
                  <a:gd name="connsiteX8" fmla="*/ 1036236 w 7541311"/>
                  <a:gd name="connsiteY8" fmla="*/ 2929383 h 4944173"/>
                  <a:gd name="connsiteX9" fmla="*/ 208 w 7541311"/>
                  <a:gd name="connsiteY9" fmla="*/ 2516305 h 4944173"/>
                  <a:gd name="connsiteX10" fmla="*/ 1300804 w 7541311"/>
                  <a:gd name="connsiteY10" fmla="*/ 1041697 h 4944173"/>
                  <a:gd name="connsiteX11" fmla="*/ 3484093 w 7541311"/>
                  <a:gd name="connsiteY11" fmla="*/ 600998 h 4944173"/>
                  <a:gd name="connsiteX12" fmla="*/ 5852883 w 7541311"/>
                  <a:gd name="connsiteY12" fmla="*/ 778671 h 4944173"/>
                  <a:gd name="connsiteX13" fmla="*/ 7526967 w 7541311"/>
                  <a:gd name="connsiteY13" fmla="*/ 3028763 h 4944173"/>
                  <a:gd name="connsiteX14" fmla="*/ 4915644 w 7541311"/>
                  <a:gd name="connsiteY14" fmla="*/ 4897308 h 4944173"/>
                  <a:gd name="connsiteX15" fmla="*/ 2718145 w 7541311"/>
                  <a:gd name="connsiteY15" fmla="*/ 4240068 h 4944173"/>
                  <a:gd name="connsiteX16" fmla="*/ 1857423 w 7541311"/>
                  <a:gd name="connsiteY16" fmla="*/ 2704118 h 4944173"/>
                  <a:gd name="connsiteX17" fmla="*/ 6111439 w 7541311"/>
                  <a:gd name="connsiteY17" fmla="*/ 25661 h 4944173"/>
                  <a:gd name="connsiteX0" fmla="*/ 889325 w 7530353"/>
                  <a:gd name="connsiteY0" fmla="*/ 3106388 h 4882537"/>
                  <a:gd name="connsiteX1" fmla="*/ 1688075 w 7530353"/>
                  <a:gd name="connsiteY1" fmla="*/ 3928009 h 4882537"/>
                  <a:gd name="connsiteX2" fmla="*/ 1355449 w 7530353"/>
                  <a:gd name="connsiteY2" fmla="*/ 4496353 h 4882537"/>
                  <a:gd name="connsiteX3" fmla="*/ 705532 w 7530353"/>
                  <a:gd name="connsiteY3" fmla="*/ 4109009 h 4882537"/>
                  <a:gd name="connsiteX4" fmla="*/ 704048 w 7530353"/>
                  <a:gd name="connsiteY4" fmla="*/ 3231527 h 4882537"/>
                  <a:gd name="connsiteX5" fmla="*/ 1164036 w 7530353"/>
                  <a:gd name="connsiteY5" fmla="*/ 3390364 h 4882537"/>
                  <a:gd name="connsiteX6" fmla="*/ 1096545 w 7530353"/>
                  <a:gd name="connsiteY6" fmla="*/ 3536233 h 4882537"/>
                  <a:gd name="connsiteX7" fmla="*/ 981156 w 7530353"/>
                  <a:gd name="connsiteY7" fmla="*/ 3421933 h 4882537"/>
                  <a:gd name="connsiteX8" fmla="*/ 1036236 w 7530353"/>
                  <a:gd name="connsiteY8" fmla="*/ 2929383 h 4882537"/>
                  <a:gd name="connsiteX9" fmla="*/ 208 w 7530353"/>
                  <a:gd name="connsiteY9" fmla="*/ 2516305 h 4882537"/>
                  <a:gd name="connsiteX10" fmla="*/ 1300804 w 7530353"/>
                  <a:gd name="connsiteY10" fmla="*/ 1041697 h 4882537"/>
                  <a:gd name="connsiteX11" fmla="*/ 3484093 w 7530353"/>
                  <a:gd name="connsiteY11" fmla="*/ 600998 h 4882537"/>
                  <a:gd name="connsiteX12" fmla="*/ 5852883 w 7530353"/>
                  <a:gd name="connsiteY12" fmla="*/ 778671 h 4882537"/>
                  <a:gd name="connsiteX13" fmla="*/ 7526967 w 7530353"/>
                  <a:gd name="connsiteY13" fmla="*/ 3028763 h 4882537"/>
                  <a:gd name="connsiteX14" fmla="*/ 5424934 w 7530353"/>
                  <a:gd name="connsiteY14" fmla="*/ 4831524 h 4882537"/>
                  <a:gd name="connsiteX15" fmla="*/ 2718145 w 7530353"/>
                  <a:gd name="connsiteY15" fmla="*/ 4240068 h 4882537"/>
                  <a:gd name="connsiteX16" fmla="*/ 1857423 w 7530353"/>
                  <a:gd name="connsiteY16" fmla="*/ 2704118 h 4882537"/>
                  <a:gd name="connsiteX17" fmla="*/ 6111439 w 7530353"/>
                  <a:gd name="connsiteY17" fmla="*/ 25661 h 4882537"/>
                  <a:gd name="connsiteX0" fmla="*/ 889325 w 7530353"/>
                  <a:gd name="connsiteY0" fmla="*/ 3104703 h 4879238"/>
                  <a:gd name="connsiteX1" fmla="*/ 1688075 w 7530353"/>
                  <a:gd name="connsiteY1" fmla="*/ 3926324 h 4879238"/>
                  <a:gd name="connsiteX2" fmla="*/ 1355449 w 7530353"/>
                  <a:gd name="connsiteY2" fmla="*/ 4494668 h 4879238"/>
                  <a:gd name="connsiteX3" fmla="*/ 705532 w 7530353"/>
                  <a:gd name="connsiteY3" fmla="*/ 4107324 h 4879238"/>
                  <a:gd name="connsiteX4" fmla="*/ 704048 w 7530353"/>
                  <a:gd name="connsiteY4" fmla="*/ 3229842 h 4879238"/>
                  <a:gd name="connsiteX5" fmla="*/ 1164036 w 7530353"/>
                  <a:gd name="connsiteY5" fmla="*/ 3388679 h 4879238"/>
                  <a:gd name="connsiteX6" fmla="*/ 1096545 w 7530353"/>
                  <a:gd name="connsiteY6" fmla="*/ 3534548 h 4879238"/>
                  <a:gd name="connsiteX7" fmla="*/ 981156 w 7530353"/>
                  <a:gd name="connsiteY7" fmla="*/ 3420248 h 4879238"/>
                  <a:gd name="connsiteX8" fmla="*/ 1036236 w 7530353"/>
                  <a:gd name="connsiteY8" fmla="*/ 2927698 h 4879238"/>
                  <a:gd name="connsiteX9" fmla="*/ 208 w 7530353"/>
                  <a:gd name="connsiteY9" fmla="*/ 2514620 h 4879238"/>
                  <a:gd name="connsiteX10" fmla="*/ 1300804 w 7530353"/>
                  <a:gd name="connsiteY10" fmla="*/ 1040012 h 4879238"/>
                  <a:gd name="connsiteX11" fmla="*/ 3484093 w 7530353"/>
                  <a:gd name="connsiteY11" fmla="*/ 599313 h 4879238"/>
                  <a:gd name="connsiteX12" fmla="*/ 5852883 w 7530353"/>
                  <a:gd name="connsiteY12" fmla="*/ 776986 h 4879238"/>
                  <a:gd name="connsiteX13" fmla="*/ 7526967 w 7530353"/>
                  <a:gd name="connsiteY13" fmla="*/ 3027078 h 4879238"/>
                  <a:gd name="connsiteX14" fmla="*/ 5424934 w 7530353"/>
                  <a:gd name="connsiteY14" fmla="*/ 4829839 h 4879238"/>
                  <a:gd name="connsiteX15" fmla="*/ 2718145 w 7530353"/>
                  <a:gd name="connsiteY15" fmla="*/ 4238383 h 4879238"/>
                  <a:gd name="connsiteX16" fmla="*/ 1849934 w 7530353"/>
                  <a:gd name="connsiteY16" fmla="*/ 2834002 h 4879238"/>
                  <a:gd name="connsiteX17" fmla="*/ 6111439 w 7530353"/>
                  <a:gd name="connsiteY17" fmla="*/ 23976 h 4879238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312 h 4875847"/>
                  <a:gd name="connsiteX1" fmla="*/ 1688075 w 7530353"/>
                  <a:gd name="connsiteY1" fmla="*/ 3922933 h 4875847"/>
                  <a:gd name="connsiteX2" fmla="*/ 1355449 w 7530353"/>
                  <a:gd name="connsiteY2" fmla="*/ 4491277 h 4875847"/>
                  <a:gd name="connsiteX3" fmla="*/ 705532 w 7530353"/>
                  <a:gd name="connsiteY3" fmla="*/ 4103933 h 4875847"/>
                  <a:gd name="connsiteX4" fmla="*/ 704048 w 7530353"/>
                  <a:gd name="connsiteY4" fmla="*/ 3226451 h 4875847"/>
                  <a:gd name="connsiteX5" fmla="*/ 1164036 w 7530353"/>
                  <a:gd name="connsiteY5" fmla="*/ 3385288 h 4875847"/>
                  <a:gd name="connsiteX6" fmla="*/ 1096545 w 7530353"/>
                  <a:gd name="connsiteY6" fmla="*/ 3531157 h 4875847"/>
                  <a:gd name="connsiteX7" fmla="*/ 981156 w 7530353"/>
                  <a:gd name="connsiteY7" fmla="*/ 3416857 h 4875847"/>
                  <a:gd name="connsiteX8" fmla="*/ 1036236 w 7530353"/>
                  <a:gd name="connsiteY8" fmla="*/ 2924307 h 4875847"/>
                  <a:gd name="connsiteX9" fmla="*/ 208 w 7530353"/>
                  <a:gd name="connsiteY9" fmla="*/ 2511229 h 4875847"/>
                  <a:gd name="connsiteX10" fmla="*/ 1300804 w 7530353"/>
                  <a:gd name="connsiteY10" fmla="*/ 1036621 h 4875847"/>
                  <a:gd name="connsiteX11" fmla="*/ 3484093 w 7530353"/>
                  <a:gd name="connsiteY11" fmla="*/ 595922 h 4875847"/>
                  <a:gd name="connsiteX12" fmla="*/ 5852883 w 7530353"/>
                  <a:gd name="connsiteY12" fmla="*/ 773595 h 4875847"/>
                  <a:gd name="connsiteX13" fmla="*/ 7526967 w 7530353"/>
                  <a:gd name="connsiteY13" fmla="*/ 3023687 h 4875847"/>
                  <a:gd name="connsiteX14" fmla="*/ 5424934 w 7530353"/>
                  <a:gd name="connsiteY14" fmla="*/ 4826448 h 4875847"/>
                  <a:gd name="connsiteX15" fmla="*/ 2718145 w 7530353"/>
                  <a:gd name="connsiteY15" fmla="*/ 4234992 h 4875847"/>
                  <a:gd name="connsiteX16" fmla="*/ 1849934 w 7530353"/>
                  <a:gd name="connsiteY16" fmla="*/ 2830611 h 4875847"/>
                  <a:gd name="connsiteX17" fmla="*/ 6111439 w 7530353"/>
                  <a:gd name="connsiteY17" fmla="*/ 20585 h 4875847"/>
                  <a:gd name="connsiteX0" fmla="*/ 889325 w 7530353"/>
                  <a:gd name="connsiteY0" fmla="*/ 3100799 h 4874637"/>
                  <a:gd name="connsiteX1" fmla="*/ 1688075 w 7530353"/>
                  <a:gd name="connsiteY1" fmla="*/ 3922420 h 4874637"/>
                  <a:gd name="connsiteX2" fmla="*/ 1355449 w 7530353"/>
                  <a:gd name="connsiteY2" fmla="*/ 4490764 h 4874637"/>
                  <a:gd name="connsiteX3" fmla="*/ 705532 w 7530353"/>
                  <a:gd name="connsiteY3" fmla="*/ 4103420 h 4874637"/>
                  <a:gd name="connsiteX4" fmla="*/ 704048 w 7530353"/>
                  <a:gd name="connsiteY4" fmla="*/ 3225938 h 4874637"/>
                  <a:gd name="connsiteX5" fmla="*/ 1164036 w 7530353"/>
                  <a:gd name="connsiteY5" fmla="*/ 3384775 h 4874637"/>
                  <a:gd name="connsiteX6" fmla="*/ 1096545 w 7530353"/>
                  <a:gd name="connsiteY6" fmla="*/ 3530644 h 4874637"/>
                  <a:gd name="connsiteX7" fmla="*/ 981156 w 7530353"/>
                  <a:gd name="connsiteY7" fmla="*/ 3416344 h 4874637"/>
                  <a:gd name="connsiteX8" fmla="*/ 1036236 w 7530353"/>
                  <a:gd name="connsiteY8" fmla="*/ 2923794 h 4874637"/>
                  <a:gd name="connsiteX9" fmla="*/ 208 w 7530353"/>
                  <a:gd name="connsiteY9" fmla="*/ 2510716 h 4874637"/>
                  <a:gd name="connsiteX10" fmla="*/ 1300804 w 7530353"/>
                  <a:gd name="connsiteY10" fmla="*/ 1036108 h 4874637"/>
                  <a:gd name="connsiteX11" fmla="*/ 3484093 w 7530353"/>
                  <a:gd name="connsiteY11" fmla="*/ 595409 h 4874637"/>
                  <a:gd name="connsiteX12" fmla="*/ 5852883 w 7530353"/>
                  <a:gd name="connsiteY12" fmla="*/ 773082 h 4874637"/>
                  <a:gd name="connsiteX13" fmla="*/ 7526967 w 7530353"/>
                  <a:gd name="connsiteY13" fmla="*/ 3023174 h 4874637"/>
                  <a:gd name="connsiteX14" fmla="*/ 5424934 w 7530353"/>
                  <a:gd name="connsiteY14" fmla="*/ 4825935 h 4874637"/>
                  <a:gd name="connsiteX15" fmla="*/ 2718145 w 7530353"/>
                  <a:gd name="connsiteY15" fmla="*/ 4234479 h 4874637"/>
                  <a:gd name="connsiteX16" fmla="*/ 1887382 w 7530353"/>
                  <a:gd name="connsiteY16" fmla="*/ 2889304 h 4874637"/>
                  <a:gd name="connsiteX17" fmla="*/ 6111439 w 7530353"/>
                  <a:gd name="connsiteY17" fmla="*/ 20072 h 4874637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60113"/>
                  <a:gd name="connsiteX1" fmla="*/ 1688075 w 7530353"/>
                  <a:gd name="connsiteY1" fmla="*/ 3902348 h 4860113"/>
                  <a:gd name="connsiteX2" fmla="*/ 1355449 w 7530353"/>
                  <a:gd name="connsiteY2" fmla="*/ 4470692 h 4860113"/>
                  <a:gd name="connsiteX3" fmla="*/ 705532 w 7530353"/>
                  <a:gd name="connsiteY3" fmla="*/ 4083348 h 4860113"/>
                  <a:gd name="connsiteX4" fmla="*/ 704048 w 7530353"/>
                  <a:gd name="connsiteY4" fmla="*/ 3205866 h 4860113"/>
                  <a:gd name="connsiteX5" fmla="*/ 1164036 w 7530353"/>
                  <a:gd name="connsiteY5" fmla="*/ 3364703 h 4860113"/>
                  <a:gd name="connsiteX6" fmla="*/ 1096545 w 7530353"/>
                  <a:gd name="connsiteY6" fmla="*/ 3510572 h 4860113"/>
                  <a:gd name="connsiteX7" fmla="*/ 981156 w 7530353"/>
                  <a:gd name="connsiteY7" fmla="*/ 3396272 h 4860113"/>
                  <a:gd name="connsiteX8" fmla="*/ 1036236 w 7530353"/>
                  <a:gd name="connsiteY8" fmla="*/ 2903722 h 4860113"/>
                  <a:gd name="connsiteX9" fmla="*/ 208 w 7530353"/>
                  <a:gd name="connsiteY9" fmla="*/ 2490644 h 4860113"/>
                  <a:gd name="connsiteX10" fmla="*/ 1300804 w 7530353"/>
                  <a:gd name="connsiteY10" fmla="*/ 1016036 h 4860113"/>
                  <a:gd name="connsiteX11" fmla="*/ 3484093 w 7530353"/>
                  <a:gd name="connsiteY11" fmla="*/ 575337 h 4860113"/>
                  <a:gd name="connsiteX12" fmla="*/ 5852883 w 7530353"/>
                  <a:gd name="connsiteY12" fmla="*/ 753010 h 4860113"/>
                  <a:gd name="connsiteX13" fmla="*/ 7526967 w 7530353"/>
                  <a:gd name="connsiteY13" fmla="*/ 3003102 h 4860113"/>
                  <a:gd name="connsiteX14" fmla="*/ 5424934 w 7530353"/>
                  <a:gd name="connsiteY14" fmla="*/ 4805863 h 4860113"/>
                  <a:gd name="connsiteX15" fmla="*/ 2718145 w 7530353"/>
                  <a:gd name="connsiteY15" fmla="*/ 4214407 h 4860113"/>
                  <a:gd name="connsiteX16" fmla="*/ 1887382 w 7530353"/>
                  <a:gd name="connsiteY16" fmla="*/ 2869232 h 4860113"/>
                  <a:gd name="connsiteX17" fmla="*/ 6111439 w 7530353"/>
                  <a:gd name="connsiteY17" fmla="*/ 0 h 4860113"/>
                  <a:gd name="connsiteX0" fmla="*/ 889325 w 7530353"/>
                  <a:gd name="connsiteY0" fmla="*/ 3080727 h 4841336"/>
                  <a:gd name="connsiteX1" fmla="*/ 1688075 w 7530353"/>
                  <a:gd name="connsiteY1" fmla="*/ 3902348 h 4841336"/>
                  <a:gd name="connsiteX2" fmla="*/ 1355449 w 7530353"/>
                  <a:gd name="connsiteY2" fmla="*/ 4470692 h 4841336"/>
                  <a:gd name="connsiteX3" fmla="*/ 705532 w 7530353"/>
                  <a:gd name="connsiteY3" fmla="*/ 4083348 h 4841336"/>
                  <a:gd name="connsiteX4" fmla="*/ 704048 w 7530353"/>
                  <a:gd name="connsiteY4" fmla="*/ 3205866 h 4841336"/>
                  <a:gd name="connsiteX5" fmla="*/ 1164036 w 7530353"/>
                  <a:gd name="connsiteY5" fmla="*/ 3364703 h 4841336"/>
                  <a:gd name="connsiteX6" fmla="*/ 1096545 w 7530353"/>
                  <a:gd name="connsiteY6" fmla="*/ 3510572 h 4841336"/>
                  <a:gd name="connsiteX7" fmla="*/ 981156 w 7530353"/>
                  <a:gd name="connsiteY7" fmla="*/ 3396272 h 4841336"/>
                  <a:gd name="connsiteX8" fmla="*/ 1036236 w 7530353"/>
                  <a:gd name="connsiteY8" fmla="*/ 2903722 h 4841336"/>
                  <a:gd name="connsiteX9" fmla="*/ 208 w 7530353"/>
                  <a:gd name="connsiteY9" fmla="*/ 2490644 h 4841336"/>
                  <a:gd name="connsiteX10" fmla="*/ 1300804 w 7530353"/>
                  <a:gd name="connsiteY10" fmla="*/ 1016036 h 4841336"/>
                  <a:gd name="connsiteX11" fmla="*/ 3484093 w 7530353"/>
                  <a:gd name="connsiteY11" fmla="*/ 575337 h 4841336"/>
                  <a:gd name="connsiteX12" fmla="*/ 5852883 w 7530353"/>
                  <a:gd name="connsiteY12" fmla="*/ 753010 h 4841336"/>
                  <a:gd name="connsiteX13" fmla="*/ 7526967 w 7530353"/>
                  <a:gd name="connsiteY13" fmla="*/ 3003102 h 4841336"/>
                  <a:gd name="connsiteX14" fmla="*/ 5424934 w 7530353"/>
                  <a:gd name="connsiteY14" fmla="*/ 4805863 h 4841336"/>
                  <a:gd name="connsiteX15" fmla="*/ 2718145 w 7530353"/>
                  <a:gd name="connsiteY15" fmla="*/ 4214407 h 4841336"/>
                  <a:gd name="connsiteX16" fmla="*/ 1887382 w 7530353"/>
                  <a:gd name="connsiteY16" fmla="*/ 2869232 h 4841336"/>
                  <a:gd name="connsiteX17" fmla="*/ 6111439 w 7530353"/>
                  <a:gd name="connsiteY17" fmla="*/ 0 h 4841336"/>
                  <a:gd name="connsiteX0" fmla="*/ 889325 w 7530353"/>
                  <a:gd name="connsiteY0" fmla="*/ 3080727 h 4824428"/>
                  <a:gd name="connsiteX1" fmla="*/ 1688075 w 7530353"/>
                  <a:gd name="connsiteY1" fmla="*/ 3902348 h 4824428"/>
                  <a:gd name="connsiteX2" fmla="*/ 1355449 w 7530353"/>
                  <a:gd name="connsiteY2" fmla="*/ 4470692 h 4824428"/>
                  <a:gd name="connsiteX3" fmla="*/ 705532 w 7530353"/>
                  <a:gd name="connsiteY3" fmla="*/ 4083348 h 4824428"/>
                  <a:gd name="connsiteX4" fmla="*/ 704048 w 7530353"/>
                  <a:gd name="connsiteY4" fmla="*/ 3205866 h 4824428"/>
                  <a:gd name="connsiteX5" fmla="*/ 1164036 w 7530353"/>
                  <a:gd name="connsiteY5" fmla="*/ 3364703 h 4824428"/>
                  <a:gd name="connsiteX6" fmla="*/ 1096545 w 7530353"/>
                  <a:gd name="connsiteY6" fmla="*/ 3510572 h 4824428"/>
                  <a:gd name="connsiteX7" fmla="*/ 981156 w 7530353"/>
                  <a:gd name="connsiteY7" fmla="*/ 3396272 h 4824428"/>
                  <a:gd name="connsiteX8" fmla="*/ 1036236 w 7530353"/>
                  <a:gd name="connsiteY8" fmla="*/ 2903722 h 4824428"/>
                  <a:gd name="connsiteX9" fmla="*/ 208 w 7530353"/>
                  <a:gd name="connsiteY9" fmla="*/ 2490644 h 4824428"/>
                  <a:gd name="connsiteX10" fmla="*/ 1300804 w 7530353"/>
                  <a:gd name="connsiteY10" fmla="*/ 1016036 h 4824428"/>
                  <a:gd name="connsiteX11" fmla="*/ 3484093 w 7530353"/>
                  <a:gd name="connsiteY11" fmla="*/ 575337 h 4824428"/>
                  <a:gd name="connsiteX12" fmla="*/ 5852883 w 7530353"/>
                  <a:gd name="connsiteY12" fmla="*/ 753010 h 4824428"/>
                  <a:gd name="connsiteX13" fmla="*/ 7526967 w 7530353"/>
                  <a:gd name="connsiteY13" fmla="*/ 3003102 h 4824428"/>
                  <a:gd name="connsiteX14" fmla="*/ 5424934 w 7530353"/>
                  <a:gd name="connsiteY14" fmla="*/ 4805863 h 4824428"/>
                  <a:gd name="connsiteX15" fmla="*/ 2718145 w 7530353"/>
                  <a:gd name="connsiteY15" fmla="*/ 4214407 h 4824428"/>
                  <a:gd name="connsiteX16" fmla="*/ 1887382 w 7530353"/>
                  <a:gd name="connsiteY16" fmla="*/ 2869232 h 4824428"/>
                  <a:gd name="connsiteX17" fmla="*/ 6111439 w 7530353"/>
                  <a:gd name="connsiteY17" fmla="*/ 0 h 4824428"/>
                  <a:gd name="connsiteX0" fmla="*/ 889325 w 7530353"/>
                  <a:gd name="connsiteY0" fmla="*/ 3080727 h 4919208"/>
                  <a:gd name="connsiteX1" fmla="*/ 1688075 w 7530353"/>
                  <a:gd name="connsiteY1" fmla="*/ 3902348 h 4919208"/>
                  <a:gd name="connsiteX2" fmla="*/ 1355449 w 7530353"/>
                  <a:gd name="connsiteY2" fmla="*/ 4470692 h 4919208"/>
                  <a:gd name="connsiteX3" fmla="*/ 705532 w 7530353"/>
                  <a:gd name="connsiteY3" fmla="*/ 4083348 h 4919208"/>
                  <a:gd name="connsiteX4" fmla="*/ 704048 w 7530353"/>
                  <a:gd name="connsiteY4" fmla="*/ 3205866 h 4919208"/>
                  <a:gd name="connsiteX5" fmla="*/ 1164036 w 7530353"/>
                  <a:gd name="connsiteY5" fmla="*/ 3364703 h 4919208"/>
                  <a:gd name="connsiteX6" fmla="*/ 1096545 w 7530353"/>
                  <a:gd name="connsiteY6" fmla="*/ 3510572 h 4919208"/>
                  <a:gd name="connsiteX7" fmla="*/ 981156 w 7530353"/>
                  <a:gd name="connsiteY7" fmla="*/ 3396272 h 4919208"/>
                  <a:gd name="connsiteX8" fmla="*/ 1036236 w 7530353"/>
                  <a:gd name="connsiteY8" fmla="*/ 2903722 h 4919208"/>
                  <a:gd name="connsiteX9" fmla="*/ 208 w 7530353"/>
                  <a:gd name="connsiteY9" fmla="*/ 2490644 h 4919208"/>
                  <a:gd name="connsiteX10" fmla="*/ 1300804 w 7530353"/>
                  <a:gd name="connsiteY10" fmla="*/ 1016036 h 4919208"/>
                  <a:gd name="connsiteX11" fmla="*/ 3484093 w 7530353"/>
                  <a:gd name="connsiteY11" fmla="*/ 575337 h 4919208"/>
                  <a:gd name="connsiteX12" fmla="*/ 5852883 w 7530353"/>
                  <a:gd name="connsiteY12" fmla="*/ 753010 h 4919208"/>
                  <a:gd name="connsiteX13" fmla="*/ 7526967 w 7530353"/>
                  <a:gd name="connsiteY13" fmla="*/ 3003102 h 4919208"/>
                  <a:gd name="connsiteX14" fmla="*/ 5424934 w 7530353"/>
                  <a:gd name="connsiteY14" fmla="*/ 4805863 h 4919208"/>
                  <a:gd name="connsiteX15" fmla="*/ 2718145 w 7530353"/>
                  <a:gd name="connsiteY15" fmla="*/ 4214407 h 4919208"/>
                  <a:gd name="connsiteX16" fmla="*/ 1887382 w 7530353"/>
                  <a:gd name="connsiteY16" fmla="*/ 2869232 h 4919208"/>
                  <a:gd name="connsiteX17" fmla="*/ 6111439 w 7530353"/>
                  <a:gd name="connsiteY17" fmla="*/ 0 h 4919208"/>
                  <a:gd name="connsiteX0" fmla="*/ 889325 w 7527297"/>
                  <a:gd name="connsiteY0" fmla="*/ 3080727 h 4857980"/>
                  <a:gd name="connsiteX1" fmla="*/ 1688075 w 7527297"/>
                  <a:gd name="connsiteY1" fmla="*/ 3902348 h 4857980"/>
                  <a:gd name="connsiteX2" fmla="*/ 1355449 w 7527297"/>
                  <a:gd name="connsiteY2" fmla="*/ 4470692 h 4857980"/>
                  <a:gd name="connsiteX3" fmla="*/ 705532 w 7527297"/>
                  <a:gd name="connsiteY3" fmla="*/ 4083348 h 4857980"/>
                  <a:gd name="connsiteX4" fmla="*/ 704048 w 7527297"/>
                  <a:gd name="connsiteY4" fmla="*/ 3205866 h 4857980"/>
                  <a:gd name="connsiteX5" fmla="*/ 1164036 w 7527297"/>
                  <a:gd name="connsiteY5" fmla="*/ 3364703 h 4857980"/>
                  <a:gd name="connsiteX6" fmla="*/ 1096545 w 7527297"/>
                  <a:gd name="connsiteY6" fmla="*/ 3510572 h 4857980"/>
                  <a:gd name="connsiteX7" fmla="*/ 981156 w 7527297"/>
                  <a:gd name="connsiteY7" fmla="*/ 3396272 h 4857980"/>
                  <a:gd name="connsiteX8" fmla="*/ 1036236 w 7527297"/>
                  <a:gd name="connsiteY8" fmla="*/ 2903722 h 4857980"/>
                  <a:gd name="connsiteX9" fmla="*/ 208 w 7527297"/>
                  <a:gd name="connsiteY9" fmla="*/ 2490644 h 4857980"/>
                  <a:gd name="connsiteX10" fmla="*/ 1300804 w 7527297"/>
                  <a:gd name="connsiteY10" fmla="*/ 1016036 h 4857980"/>
                  <a:gd name="connsiteX11" fmla="*/ 3484093 w 7527297"/>
                  <a:gd name="connsiteY11" fmla="*/ 575337 h 4857980"/>
                  <a:gd name="connsiteX12" fmla="*/ 5852883 w 7527297"/>
                  <a:gd name="connsiteY12" fmla="*/ 753010 h 4857980"/>
                  <a:gd name="connsiteX13" fmla="*/ 7526967 w 7527297"/>
                  <a:gd name="connsiteY13" fmla="*/ 3003102 h 4857980"/>
                  <a:gd name="connsiteX14" fmla="*/ 5724517 w 7527297"/>
                  <a:gd name="connsiteY14" fmla="*/ 4746658 h 4857980"/>
                  <a:gd name="connsiteX15" fmla="*/ 2718145 w 7527297"/>
                  <a:gd name="connsiteY15" fmla="*/ 4214407 h 4857980"/>
                  <a:gd name="connsiteX16" fmla="*/ 1887382 w 7527297"/>
                  <a:gd name="connsiteY16" fmla="*/ 2869232 h 4857980"/>
                  <a:gd name="connsiteX17" fmla="*/ 6111439 w 7527297"/>
                  <a:gd name="connsiteY17" fmla="*/ 0 h 4857980"/>
                  <a:gd name="connsiteX0" fmla="*/ 889325 w 7527297"/>
                  <a:gd name="connsiteY0" fmla="*/ 3080727 h 4792270"/>
                  <a:gd name="connsiteX1" fmla="*/ 1688075 w 7527297"/>
                  <a:gd name="connsiteY1" fmla="*/ 3902348 h 4792270"/>
                  <a:gd name="connsiteX2" fmla="*/ 1355449 w 7527297"/>
                  <a:gd name="connsiteY2" fmla="*/ 4470692 h 4792270"/>
                  <a:gd name="connsiteX3" fmla="*/ 705532 w 7527297"/>
                  <a:gd name="connsiteY3" fmla="*/ 4083348 h 4792270"/>
                  <a:gd name="connsiteX4" fmla="*/ 704048 w 7527297"/>
                  <a:gd name="connsiteY4" fmla="*/ 3205866 h 4792270"/>
                  <a:gd name="connsiteX5" fmla="*/ 1164036 w 7527297"/>
                  <a:gd name="connsiteY5" fmla="*/ 3364703 h 4792270"/>
                  <a:gd name="connsiteX6" fmla="*/ 1096545 w 7527297"/>
                  <a:gd name="connsiteY6" fmla="*/ 3510572 h 4792270"/>
                  <a:gd name="connsiteX7" fmla="*/ 981156 w 7527297"/>
                  <a:gd name="connsiteY7" fmla="*/ 3396272 h 4792270"/>
                  <a:gd name="connsiteX8" fmla="*/ 1036236 w 7527297"/>
                  <a:gd name="connsiteY8" fmla="*/ 2903722 h 4792270"/>
                  <a:gd name="connsiteX9" fmla="*/ 208 w 7527297"/>
                  <a:gd name="connsiteY9" fmla="*/ 2490644 h 4792270"/>
                  <a:gd name="connsiteX10" fmla="*/ 1300804 w 7527297"/>
                  <a:gd name="connsiteY10" fmla="*/ 1016036 h 4792270"/>
                  <a:gd name="connsiteX11" fmla="*/ 3484093 w 7527297"/>
                  <a:gd name="connsiteY11" fmla="*/ 575337 h 4792270"/>
                  <a:gd name="connsiteX12" fmla="*/ 5852883 w 7527297"/>
                  <a:gd name="connsiteY12" fmla="*/ 753010 h 4792270"/>
                  <a:gd name="connsiteX13" fmla="*/ 7526967 w 7527297"/>
                  <a:gd name="connsiteY13" fmla="*/ 3003102 h 4792270"/>
                  <a:gd name="connsiteX14" fmla="*/ 5724517 w 7527297"/>
                  <a:gd name="connsiteY14" fmla="*/ 4746658 h 4792270"/>
                  <a:gd name="connsiteX15" fmla="*/ 2718145 w 7527297"/>
                  <a:gd name="connsiteY15" fmla="*/ 4214407 h 4792270"/>
                  <a:gd name="connsiteX16" fmla="*/ 1887382 w 7527297"/>
                  <a:gd name="connsiteY16" fmla="*/ 2869232 h 4792270"/>
                  <a:gd name="connsiteX17" fmla="*/ 6111439 w 7527297"/>
                  <a:gd name="connsiteY17" fmla="*/ 0 h 4792270"/>
                  <a:gd name="connsiteX0" fmla="*/ 889325 w 7527297"/>
                  <a:gd name="connsiteY0" fmla="*/ 3080727 h 4807208"/>
                  <a:gd name="connsiteX1" fmla="*/ 1688075 w 7527297"/>
                  <a:gd name="connsiteY1" fmla="*/ 3902348 h 4807208"/>
                  <a:gd name="connsiteX2" fmla="*/ 1355449 w 7527297"/>
                  <a:gd name="connsiteY2" fmla="*/ 4470692 h 4807208"/>
                  <a:gd name="connsiteX3" fmla="*/ 705532 w 7527297"/>
                  <a:gd name="connsiteY3" fmla="*/ 4083348 h 4807208"/>
                  <a:gd name="connsiteX4" fmla="*/ 704048 w 7527297"/>
                  <a:gd name="connsiteY4" fmla="*/ 3205866 h 4807208"/>
                  <a:gd name="connsiteX5" fmla="*/ 1164036 w 7527297"/>
                  <a:gd name="connsiteY5" fmla="*/ 3364703 h 4807208"/>
                  <a:gd name="connsiteX6" fmla="*/ 1096545 w 7527297"/>
                  <a:gd name="connsiteY6" fmla="*/ 3510572 h 4807208"/>
                  <a:gd name="connsiteX7" fmla="*/ 981156 w 7527297"/>
                  <a:gd name="connsiteY7" fmla="*/ 3396272 h 4807208"/>
                  <a:gd name="connsiteX8" fmla="*/ 1036236 w 7527297"/>
                  <a:gd name="connsiteY8" fmla="*/ 2903722 h 4807208"/>
                  <a:gd name="connsiteX9" fmla="*/ 208 w 7527297"/>
                  <a:gd name="connsiteY9" fmla="*/ 2490644 h 4807208"/>
                  <a:gd name="connsiteX10" fmla="*/ 1300804 w 7527297"/>
                  <a:gd name="connsiteY10" fmla="*/ 1016036 h 4807208"/>
                  <a:gd name="connsiteX11" fmla="*/ 3484093 w 7527297"/>
                  <a:gd name="connsiteY11" fmla="*/ 575337 h 4807208"/>
                  <a:gd name="connsiteX12" fmla="*/ 5852883 w 7527297"/>
                  <a:gd name="connsiteY12" fmla="*/ 753010 h 4807208"/>
                  <a:gd name="connsiteX13" fmla="*/ 7526967 w 7527297"/>
                  <a:gd name="connsiteY13" fmla="*/ 3003102 h 4807208"/>
                  <a:gd name="connsiteX14" fmla="*/ 5724517 w 7527297"/>
                  <a:gd name="connsiteY14" fmla="*/ 4746658 h 4807208"/>
                  <a:gd name="connsiteX15" fmla="*/ 2718145 w 7527297"/>
                  <a:gd name="connsiteY15" fmla="*/ 4214407 h 4807208"/>
                  <a:gd name="connsiteX16" fmla="*/ 1887382 w 7527297"/>
                  <a:gd name="connsiteY16" fmla="*/ 2869232 h 4807208"/>
                  <a:gd name="connsiteX17" fmla="*/ 6111439 w 7527297"/>
                  <a:gd name="connsiteY17" fmla="*/ 0 h 4807208"/>
                  <a:gd name="connsiteX0" fmla="*/ 889325 w 7527297"/>
                  <a:gd name="connsiteY0" fmla="*/ 3080727 h 4813949"/>
                  <a:gd name="connsiteX1" fmla="*/ 1688075 w 7527297"/>
                  <a:gd name="connsiteY1" fmla="*/ 3902348 h 4813949"/>
                  <a:gd name="connsiteX2" fmla="*/ 1355449 w 7527297"/>
                  <a:gd name="connsiteY2" fmla="*/ 4470692 h 4813949"/>
                  <a:gd name="connsiteX3" fmla="*/ 705532 w 7527297"/>
                  <a:gd name="connsiteY3" fmla="*/ 4083348 h 4813949"/>
                  <a:gd name="connsiteX4" fmla="*/ 704048 w 7527297"/>
                  <a:gd name="connsiteY4" fmla="*/ 3205866 h 4813949"/>
                  <a:gd name="connsiteX5" fmla="*/ 1164036 w 7527297"/>
                  <a:gd name="connsiteY5" fmla="*/ 3364703 h 4813949"/>
                  <a:gd name="connsiteX6" fmla="*/ 1096545 w 7527297"/>
                  <a:gd name="connsiteY6" fmla="*/ 3510572 h 4813949"/>
                  <a:gd name="connsiteX7" fmla="*/ 981156 w 7527297"/>
                  <a:gd name="connsiteY7" fmla="*/ 3396272 h 4813949"/>
                  <a:gd name="connsiteX8" fmla="*/ 1036236 w 7527297"/>
                  <a:gd name="connsiteY8" fmla="*/ 2903722 h 4813949"/>
                  <a:gd name="connsiteX9" fmla="*/ 208 w 7527297"/>
                  <a:gd name="connsiteY9" fmla="*/ 2490644 h 4813949"/>
                  <a:gd name="connsiteX10" fmla="*/ 1300804 w 7527297"/>
                  <a:gd name="connsiteY10" fmla="*/ 1016036 h 4813949"/>
                  <a:gd name="connsiteX11" fmla="*/ 3484093 w 7527297"/>
                  <a:gd name="connsiteY11" fmla="*/ 575337 h 4813949"/>
                  <a:gd name="connsiteX12" fmla="*/ 5852883 w 7527297"/>
                  <a:gd name="connsiteY12" fmla="*/ 753010 h 4813949"/>
                  <a:gd name="connsiteX13" fmla="*/ 7526967 w 7527297"/>
                  <a:gd name="connsiteY13" fmla="*/ 3003102 h 4813949"/>
                  <a:gd name="connsiteX14" fmla="*/ 5724517 w 7527297"/>
                  <a:gd name="connsiteY14" fmla="*/ 4746658 h 4813949"/>
                  <a:gd name="connsiteX15" fmla="*/ 2718145 w 7527297"/>
                  <a:gd name="connsiteY15" fmla="*/ 4214407 h 4813949"/>
                  <a:gd name="connsiteX16" fmla="*/ 1887382 w 7527297"/>
                  <a:gd name="connsiteY16" fmla="*/ 2869232 h 4813949"/>
                  <a:gd name="connsiteX17" fmla="*/ 6111439 w 7527297"/>
                  <a:gd name="connsiteY17" fmla="*/ 0 h 4813949"/>
                  <a:gd name="connsiteX0" fmla="*/ 889325 w 7527297"/>
                  <a:gd name="connsiteY0" fmla="*/ 3080727 h 4818717"/>
                  <a:gd name="connsiteX1" fmla="*/ 1688075 w 7527297"/>
                  <a:gd name="connsiteY1" fmla="*/ 3902348 h 4818717"/>
                  <a:gd name="connsiteX2" fmla="*/ 1355449 w 7527297"/>
                  <a:gd name="connsiteY2" fmla="*/ 4470692 h 4818717"/>
                  <a:gd name="connsiteX3" fmla="*/ 705532 w 7527297"/>
                  <a:gd name="connsiteY3" fmla="*/ 4083348 h 4818717"/>
                  <a:gd name="connsiteX4" fmla="*/ 704048 w 7527297"/>
                  <a:gd name="connsiteY4" fmla="*/ 3205866 h 4818717"/>
                  <a:gd name="connsiteX5" fmla="*/ 1164036 w 7527297"/>
                  <a:gd name="connsiteY5" fmla="*/ 3364703 h 4818717"/>
                  <a:gd name="connsiteX6" fmla="*/ 1096545 w 7527297"/>
                  <a:gd name="connsiteY6" fmla="*/ 3510572 h 4818717"/>
                  <a:gd name="connsiteX7" fmla="*/ 981156 w 7527297"/>
                  <a:gd name="connsiteY7" fmla="*/ 3396272 h 4818717"/>
                  <a:gd name="connsiteX8" fmla="*/ 1036236 w 7527297"/>
                  <a:gd name="connsiteY8" fmla="*/ 2903722 h 4818717"/>
                  <a:gd name="connsiteX9" fmla="*/ 208 w 7527297"/>
                  <a:gd name="connsiteY9" fmla="*/ 2490644 h 4818717"/>
                  <a:gd name="connsiteX10" fmla="*/ 1300804 w 7527297"/>
                  <a:gd name="connsiteY10" fmla="*/ 1016036 h 4818717"/>
                  <a:gd name="connsiteX11" fmla="*/ 3484093 w 7527297"/>
                  <a:gd name="connsiteY11" fmla="*/ 575337 h 4818717"/>
                  <a:gd name="connsiteX12" fmla="*/ 5852883 w 7527297"/>
                  <a:gd name="connsiteY12" fmla="*/ 753010 h 4818717"/>
                  <a:gd name="connsiteX13" fmla="*/ 7526967 w 7527297"/>
                  <a:gd name="connsiteY13" fmla="*/ 3003102 h 4818717"/>
                  <a:gd name="connsiteX14" fmla="*/ 5724517 w 7527297"/>
                  <a:gd name="connsiteY14" fmla="*/ 4746658 h 4818717"/>
                  <a:gd name="connsiteX15" fmla="*/ 2718145 w 7527297"/>
                  <a:gd name="connsiteY15" fmla="*/ 4214407 h 4818717"/>
                  <a:gd name="connsiteX16" fmla="*/ 1887382 w 7527297"/>
                  <a:gd name="connsiteY16" fmla="*/ 2869232 h 4818717"/>
                  <a:gd name="connsiteX17" fmla="*/ 6111439 w 7527297"/>
                  <a:gd name="connsiteY17" fmla="*/ 0 h 4818717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99726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99726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17340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827038"/>
                  <a:gd name="connsiteX1" fmla="*/ 1688075 w 7527297"/>
                  <a:gd name="connsiteY1" fmla="*/ 3902348 h 4827038"/>
                  <a:gd name="connsiteX2" fmla="*/ 1355449 w 7527297"/>
                  <a:gd name="connsiteY2" fmla="*/ 4470692 h 4827038"/>
                  <a:gd name="connsiteX3" fmla="*/ 705532 w 7527297"/>
                  <a:gd name="connsiteY3" fmla="*/ 4083348 h 4827038"/>
                  <a:gd name="connsiteX4" fmla="*/ 704048 w 7527297"/>
                  <a:gd name="connsiteY4" fmla="*/ 3205866 h 4827038"/>
                  <a:gd name="connsiteX5" fmla="*/ 1164036 w 7527297"/>
                  <a:gd name="connsiteY5" fmla="*/ 3364703 h 4827038"/>
                  <a:gd name="connsiteX6" fmla="*/ 1096545 w 7527297"/>
                  <a:gd name="connsiteY6" fmla="*/ 3510572 h 4827038"/>
                  <a:gd name="connsiteX7" fmla="*/ 981156 w 7527297"/>
                  <a:gd name="connsiteY7" fmla="*/ 3396272 h 4827038"/>
                  <a:gd name="connsiteX8" fmla="*/ 1036236 w 7527297"/>
                  <a:gd name="connsiteY8" fmla="*/ 2903722 h 4827038"/>
                  <a:gd name="connsiteX9" fmla="*/ 208 w 7527297"/>
                  <a:gd name="connsiteY9" fmla="*/ 2490644 h 4827038"/>
                  <a:gd name="connsiteX10" fmla="*/ 1300804 w 7527297"/>
                  <a:gd name="connsiteY10" fmla="*/ 1016036 h 4827038"/>
                  <a:gd name="connsiteX11" fmla="*/ 3484093 w 7527297"/>
                  <a:gd name="connsiteY11" fmla="*/ 575337 h 4827038"/>
                  <a:gd name="connsiteX12" fmla="*/ 5852883 w 7527297"/>
                  <a:gd name="connsiteY12" fmla="*/ 753010 h 4827038"/>
                  <a:gd name="connsiteX13" fmla="*/ 7526967 w 7527297"/>
                  <a:gd name="connsiteY13" fmla="*/ 3003102 h 4827038"/>
                  <a:gd name="connsiteX14" fmla="*/ 5724517 w 7527297"/>
                  <a:gd name="connsiteY14" fmla="*/ 4746658 h 4827038"/>
                  <a:gd name="connsiteX15" fmla="*/ 2718145 w 7527297"/>
                  <a:gd name="connsiteY15" fmla="*/ 4214407 h 4827038"/>
                  <a:gd name="connsiteX16" fmla="*/ 1917340 w 7527297"/>
                  <a:gd name="connsiteY16" fmla="*/ 2408742 h 4827038"/>
                  <a:gd name="connsiteX17" fmla="*/ 6111439 w 7527297"/>
                  <a:gd name="connsiteY17" fmla="*/ 0 h 4827038"/>
                  <a:gd name="connsiteX0" fmla="*/ 889325 w 7512322"/>
                  <a:gd name="connsiteY0" fmla="*/ 3080727 h 4842130"/>
                  <a:gd name="connsiteX1" fmla="*/ 1688075 w 7512322"/>
                  <a:gd name="connsiteY1" fmla="*/ 3902348 h 4842130"/>
                  <a:gd name="connsiteX2" fmla="*/ 1355449 w 7512322"/>
                  <a:gd name="connsiteY2" fmla="*/ 4470692 h 4842130"/>
                  <a:gd name="connsiteX3" fmla="*/ 705532 w 7512322"/>
                  <a:gd name="connsiteY3" fmla="*/ 4083348 h 4842130"/>
                  <a:gd name="connsiteX4" fmla="*/ 704048 w 7512322"/>
                  <a:gd name="connsiteY4" fmla="*/ 3205866 h 4842130"/>
                  <a:gd name="connsiteX5" fmla="*/ 1164036 w 7512322"/>
                  <a:gd name="connsiteY5" fmla="*/ 3364703 h 4842130"/>
                  <a:gd name="connsiteX6" fmla="*/ 1096545 w 7512322"/>
                  <a:gd name="connsiteY6" fmla="*/ 3510572 h 4842130"/>
                  <a:gd name="connsiteX7" fmla="*/ 981156 w 7512322"/>
                  <a:gd name="connsiteY7" fmla="*/ 3396272 h 4842130"/>
                  <a:gd name="connsiteX8" fmla="*/ 1036236 w 7512322"/>
                  <a:gd name="connsiteY8" fmla="*/ 2903722 h 4842130"/>
                  <a:gd name="connsiteX9" fmla="*/ 208 w 7512322"/>
                  <a:gd name="connsiteY9" fmla="*/ 2490644 h 4842130"/>
                  <a:gd name="connsiteX10" fmla="*/ 1300804 w 7512322"/>
                  <a:gd name="connsiteY10" fmla="*/ 1016036 h 4842130"/>
                  <a:gd name="connsiteX11" fmla="*/ 3484093 w 7512322"/>
                  <a:gd name="connsiteY11" fmla="*/ 575337 h 4842130"/>
                  <a:gd name="connsiteX12" fmla="*/ 5852883 w 7512322"/>
                  <a:gd name="connsiteY12" fmla="*/ 753010 h 4842130"/>
                  <a:gd name="connsiteX13" fmla="*/ 7511988 w 7512322"/>
                  <a:gd name="connsiteY13" fmla="*/ 2463671 h 4842130"/>
                  <a:gd name="connsiteX14" fmla="*/ 5724517 w 7512322"/>
                  <a:gd name="connsiteY14" fmla="*/ 4746658 h 4842130"/>
                  <a:gd name="connsiteX15" fmla="*/ 2718145 w 7512322"/>
                  <a:gd name="connsiteY15" fmla="*/ 4214407 h 4842130"/>
                  <a:gd name="connsiteX16" fmla="*/ 1917340 w 7512322"/>
                  <a:gd name="connsiteY16" fmla="*/ 2408742 h 4842130"/>
                  <a:gd name="connsiteX17" fmla="*/ 6111439 w 7512322"/>
                  <a:gd name="connsiteY17" fmla="*/ 0 h 4842130"/>
                  <a:gd name="connsiteX0" fmla="*/ 889325 w 7515153"/>
                  <a:gd name="connsiteY0" fmla="*/ 3080727 h 4842130"/>
                  <a:gd name="connsiteX1" fmla="*/ 1688075 w 7515153"/>
                  <a:gd name="connsiteY1" fmla="*/ 3902348 h 4842130"/>
                  <a:gd name="connsiteX2" fmla="*/ 1355449 w 7515153"/>
                  <a:gd name="connsiteY2" fmla="*/ 4470692 h 4842130"/>
                  <a:gd name="connsiteX3" fmla="*/ 705532 w 7515153"/>
                  <a:gd name="connsiteY3" fmla="*/ 4083348 h 4842130"/>
                  <a:gd name="connsiteX4" fmla="*/ 704048 w 7515153"/>
                  <a:gd name="connsiteY4" fmla="*/ 3205866 h 4842130"/>
                  <a:gd name="connsiteX5" fmla="*/ 1164036 w 7515153"/>
                  <a:gd name="connsiteY5" fmla="*/ 3364703 h 4842130"/>
                  <a:gd name="connsiteX6" fmla="*/ 1096545 w 7515153"/>
                  <a:gd name="connsiteY6" fmla="*/ 3510572 h 4842130"/>
                  <a:gd name="connsiteX7" fmla="*/ 981156 w 7515153"/>
                  <a:gd name="connsiteY7" fmla="*/ 3396272 h 4842130"/>
                  <a:gd name="connsiteX8" fmla="*/ 1036236 w 7515153"/>
                  <a:gd name="connsiteY8" fmla="*/ 2903722 h 4842130"/>
                  <a:gd name="connsiteX9" fmla="*/ 208 w 7515153"/>
                  <a:gd name="connsiteY9" fmla="*/ 2490644 h 4842130"/>
                  <a:gd name="connsiteX10" fmla="*/ 1300804 w 7515153"/>
                  <a:gd name="connsiteY10" fmla="*/ 1016036 h 4842130"/>
                  <a:gd name="connsiteX11" fmla="*/ 3484093 w 7515153"/>
                  <a:gd name="connsiteY11" fmla="*/ 575337 h 4842130"/>
                  <a:gd name="connsiteX12" fmla="*/ 5852883 w 7515153"/>
                  <a:gd name="connsiteY12" fmla="*/ 753010 h 4842130"/>
                  <a:gd name="connsiteX13" fmla="*/ 7511988 w 7515153"/>
                  <a:gd name="connsiteY13" fmla="*/ 2463671 h 4842130"/>
                  <a:gd name="connsiteX14" fmla="*/ 5724517 w 7515153"/>
                  <a:gd name="connsiteY14" fmla="*/ 4746658 h 4842130"/>
                  <a:gd name="connsiteX15" fmla="*/ 2718145 w 7515153"/>
                  <a:gd name="connsiteY15" fmla="*/ 4214407 h 4842130"/>
                  <a:gd name="connsiteX16" fmla="*/ 1917340 w 7515153"/>
                  <a:gd name="connsiteY16" fmla="*/ 2408742 h 4842130"/>
                  <a:gd name="connsiteX17" fmla="*/ 6111439 w 7515153"/>
                  <a:gd name="connsiteY17" fmla="*/ 0 h 4842130"/>
                  <a:gd name="connsiteX0" fmla="*/ 889325 w 7520087"/>
                  <a:gd name="connsiteY0" fmla="*/ 3080727 h 4842130"/>
                  <a:gd name="connsiteX1" fmla="*/ 1688075 w 7520087"/>
                  <a:gd name="connsiteY1" fmla="*/ 3902348 h 4842130"/>
                  <a:gd name="connsiteX2" fmla="*/ 1355449 w 7520087"/>
                  <a:gd name="connsiteY2" fmla="*/ 4470692 h 4842130"/>
                  <a:gd name="connsiteX3" fmla="*/ 705532 w 7520087"/>
                  <a:gd name="connsiteY3" fmla="*/ 4083348 h 4842130"/>
                  <a:gd name="connsiteX4" fmla="*/ 704048 w 7520087"/>
                  <a:gd name="connsiteY4" fmla="*/ 3205866 h 4842130"/>
                  <a:gd name="connsiteX5" fmla="*/ 1164036 w 7520087"/>
                  <a:gd name="connsiteY5" fmla="*/ 3364703 h 4842130"/>
                  <a:gd name="connsiteX6" fmla="*/ 1096545 w 7520087"/>
                  <a:gd name="connsiteY6" fmla="*/ 3510572 h 4842130"/>
                  <a:gd name="connsiteX7" fmla="*/ 981156 w 7520087"/>
                  <a:gd name="connsiteY7" fmla="*/ 3396272 h 4842130"/>
                  <a:gd name="connsiteX8" fmla="*/ 1036236 w 7520087"/>
                  <a:gd name="connsiteY8" fmla="*/ 2903722 h 4842130"/>
                  <a:gd name="connsiteX9" fmla="*/ 208 w 7520087"/>
                  <a:gd name="connsiteY9" fmla="*/ 2490644 h 4842130"/>
                  <a:gd name="connsiteX10" fmla="*/ 1300804 w 7520087"/>
                  <a:gd name="connsiteY10" fmla="*/ 1016036 h 4842130"/>
                  <a:gd name="connsiteX11" fmla="*/ 3484093 w 7520087"/>
                  <a:gd name="connsiteY11" fmla="*/ 575337 h 4842130"/>
                  <a:gd name="connsiteX12" fmla="*/ 5852883 w 7520087"/>
                  <a:gd name="connsiteY12" fmla="*/ 753010 h 4842130"/>
                  <a:gd name="connsiteX13" fmla="*/ 7511988 w 7520087"/>
                  <a:gd name="connsiteY13" fmla="*/ 2463671 h 4842130"/>
                  <a:gd name="connsiteX14" fmla="*/ 5724517 w 7520087"/>
                  <a:gd name="connsiteY14" fmla="*/ 4746658 h 4842130"/>
                  <a:gd name="connsiteX15" fmla="*/ 2718145 w 7520087"/>
                  <a:gd name="connsiteY15" fmla="*/ 4214407 h 4842130"/>
                  <a:gd name="connsiteX16" fmla="*/ 1917340 w 7520087"/>
                  <a:gd name="connsiteY16" fmla="*/ 2408742 h 4842130"/>
                  <a:gd name="connsiteX17" fmla="*/ 6111439 w 7520087"/>
                  <a:gd name="connsiteY17" fmla="*/ 0 h 4842130"/>
                  <a:gd name="connsiteX0" fmla="*/ 889325 w 7525563"/>
                  <a:gd name="connsiteY0" fmla="*/ 3080727 h 4842130"/>
                  <a:gd name="connsiteX1" fmla="*/ 1688075 w 7525563"/>
                  <a:gd name="connsiteY1" fmla="*/ 3902348 h 4842130"/>
                  <a:gd name="connsiteX2" fmla="*/ 1355449 w 7525563"/>
                  <a:gd name="connsiteY2" fmla="*/ 4470692 h 4842130"/>
                  <a:gd name="connsiteX3" fmla="*/ 705532 w 7525563"/>
                  <a:gd name="connsiteY3" fmla="*/ 4083348 h 4842130"/>
                  <a:gd name="connsiteX4" fmla="*/ 704048 w 7525563"/>
                  <a:gd name="connsiteY4" fmla="*/ 3205866 h 4842130"/>
                  <a:gd name="connsiteX5" fmla="*/ 1164036 w 7525563"/>
                  <a:gd name="connsiteY5" fmla="*/ 3364703 h 4842130"/>
                  <a:gd name="connsiteX6" fmla="*/ 1096545 w 7525563"/>
                  <a:gd name="connsiteY6" fmla="*/ 3510572 h 4842130"/>
                  <a:gd name="connsiteX7" fmla="*/ 981156 w 7525563"/>
                  <a:gd name="connsiteY7" fmla="*/ 3396272 h 4842130"/>
                  <a:gd name="connsiteX8" fmla="*/ 1036236 w 7525563"/>
                  <a:gd name="connsiteY8" fmla="*/ 2903722 h 4842130"/>
                  <a:gd name="connsiteX9" fmla="*/ 208 w 7525563"/>
                  <a:gd name="connsiteY9" fmla="*/ 2490644 h 4842130"/>
                  <a:gd name="connsiteX10" fmla="*/ 1300804 w 7525563"/>
                  <a:gd name="connsiteY10" fmla="*/ 1016036 h 4842130"/>
                  <a:gd name="connsiteX11" fmla="*/ 3484093 w 7525563"/>
                  <a:gd name="connsiteY11" fmla="*/ 575337 h 4842130"/>
                  <a:gd name="connsiteX12" fmla="*/ 5852883 w 7525563"/>
                  <a:gd name="connsiteY12" fmla="*/ 753010 h 4842130"/>
                  <a:gd name="connsiteX13" fmla="*/ 7511988 w 7525563"/>
                  <a:gd name="connsiteY13" fmla="*/ 2463671 h 4842130"/>
                  <a:gd name="connsiteX14" fmla="*/ 5724517 w 7525563"/>
                  <a:gd name="connsiteY14" fmla="*/ 4746658 h 4842130"/>
                  <a:gd name="connsiteX15" fmla="*/ 2718145 w 7525563"/>
                  <a:gd name="connsiteY15" fmla="*/ 4214407 h 4842130"/>
                  <a:gd name="connsiteX16" fmla="*/ 1917340 w 7525563"/>
                  <a:gd name="connsiteY16" fmla="*/ 2408742 h 4842130"/>
                  <a:gd name="connsiteX17" fmla="*/ 6111439 w 7525563"/>
                  <a:gd name="connsiteY17" fmla="*/ 0 h 4842130"/>
                  <a:gd name="connsiteX0" fmla="*/ 889325 w 7540411"/>
                  <a:gd name="connsiteY0" fmla="*/ 3080727 h 4836330"/>
                  <a:gd name="connsiteX1" fmla="*/ 1688075 w 7540411"/>
                  <a:gd name="connsiteY1" fmla="*/ 3902348 h 4836330"/>
                  <a:gd name="connsiteX2" fmla="*/ 1355449 w 7540411"/>
                  <a:gd name="connsiteY2" fmla="*/ 4470692 h 4836330"/>
                  <a:gd name="connsiteX3" fmla="*/ 705532 w 7540411"/>
                  <a:gd name="connsiteY3" fmla="*/ 4083348 h 4836330"/>
                  <a:gd name="connsiteX4" fmla="*/ 704048 w 7540411"/>
                  <a:gd name="connsiteY4" fmla="*/ 3205866 h 4836330"/>
                  <a:gd name="connsiteX5" fmla="*/ 1164036 w 7540411"/>
                  <a:gd name="connsiteY5" fmla="*/ 3364703 h 4836330"/>
                  <a:gd name="connsiteX6" fmla="*/ 1096545 w 7540411"/>
                  <a:gd name="connsiteY6" fmla="*/ 3510572 h 4836330"/>
                  <a:gd name="connsiteX7" fmla="*/ 981156 w 7540411"/>
                  <a:gd name="connsiteY7" fmla="*/ 3396272 h 4836330"/>
                  <a:gd name="connsiteX8" fmla="*/ 1036236 w 7540411"/>
                  <a:gd name="connsiteY8" fmla="*/ 2903722 h 4836330"/>
                  <a:gd name="connsiteX9" fmla="*/ 208 w 7540411"/>
                  <a:gd name="connsiteY9" fmla="*/ 2490644 h 4836330"/>
                  <a:gd name="connsiteX10" fmla="*/ 1300804 w 7540411"/>
                  <a:gd name="connsiteY10" fmla="*/ 1016036 h 4836330"/>
                  <a:gd name="connsiteX11" fmla="*/ 3484093 w 7540411"/>
                  <a:gd name="connsiteY11" fmla="*/ 575337 h 4836330"/>
                  <a:gd name="connsiteX12" fmla="*/ 5852883 w 7540411"/>
                  <a:gd name="connsiteY12" fmla="*/ 753010 h 4836330"/>
                  <a:gd name="connsiteX13" fmla="*/ 7526968 w 7540411"/>
                  <a:gd name="connsiteY13" fmla="*/ 2549191 h 4836330"/>
                  <a:gd name="connsiteX14" fmla="*/ 5724517 w 7540411"/>
                  <a:gd name="connsiteY14" fmla="*/ 4746658 h 4836330"/>
                  <a:gd name="connsiteX15" fmla="*/ 2718145 w 7540411"/>
                  <a:gd name="connsiteY15" fmla="*/ 4214407 h 4836330"/>
                  <a:gd name="connsiteX16" fmla="*/ 1917340 w 7540411"/>
                  <a:gd name="connsiteY16" fmla="*/ 2408742 h 4836330"/>
                  <a:gd name="connsiteX17" fmla="*/ 6111439 w 7540411"/>
                  <a:gd name="connsiteY17" fmla="*/ 0 h 4836330"/>
                  <a:gd name="connsiteX0" fmla="*/ 889325 w 7549723"/>
                  <a:gd name="connsiteY0" fmla="*/ 3080727 h 4836330"/>
                  <a:gd name="connsiteX1" fmla="*/ 1688075 w 7549723"/>
                  <a:gd name="connsiteY1" fmla="*/ 3902348 h 4836330"/>
                  <a:gd name="connsiteX2" fmla="*/ 1355449 w 7549723"/>
                  <a:gd name="connsiteY2" fmla="*/ 4470692 h 4836330"/>
                  <a:gd name="connsiteX3" fmla="*/ 705532 w 7549723"/>
                  <a:gd name="connsiteY3" fmla="*/ 4083348 h 4836330"/>
                  <a:gd name="connsiteX4" fmla="*/ 704048 w 7549723"/>
                  <a:gd name="connsiteY4" fmla="*/ 3205866 h 4836330"/>
                  <a:gd name="connsiteX5" fmla="*/ 1164036 w 7549723"/>
                  <a:gd name="connsiteY5" fmla="*/ 3364703 h 4836330"/>
                  <a:gd name="connsiteX6" fmla="*/ 1096545 w 7549723"/>
                  <a:gd name="connsiteY6" fmla="*/ 3510572 h 4836330"/>
                  <a:gd name="connsiteX7" fmla="*/ 981156 w 7549723"/>
                  <a:gd name="connsiteY7" fmla="*/ 3396272 h 4836330"/>
                  <a:gd name="connsiteX8" fmla="*/ 1036236 w 7549723"/>
                  <a:gd name="connsiteY8" fmla="*/ 2903722 h 4836330"/>
                  <a:gd name="connsiteX9" fmla="*/ 208 w 7549723"/>
                  <a:gd name="connsiteY9" fmla="*/ 2490644 h 4836330"/>
                  <a:gd name="connsiteX10" fmla="*/ 1300804 w 7549723"/>
                  <a:gd name="connsiteY10" fmla="*/ 1016036 h 4836330"/>
                  <a:gd name="connsiteX11" fmla="*/ 3484093 w 7549723"/>
                  <a:gd name="connsiteY11" fmla="*/ 575337 h 4836330"/>
                  <a:gd name="connsiteX12" fmla="*/ 5852883 w 7549723"/>
                  <a:gd name="connsiteY12" fmla="*/ 753010 h 4836330"/>
                  <a:gd name="connsiteX13" fmla="*/ 7526968 w 7549723"/>
                  <a:gd name="connsiteY13" fmla="*/ 2549191 h 4836330"/>
                  <a:gd name="connsiteX14" fmla="*/ 5724517 w 7549723"/>
                  <a:gd name="connsiteY14" fmla="*/ 4746658 h 4836330"/>
                  <a:gd name="connsiteX15" fmla="*/ 2718145 w 7549723"/>
                  <a:gd name="connsiteY15" fmla="*/ 4214407 h 4836330"/>
                  <a:gd name="connsiteX16" fmla="*/ 1917340 w 7549723"/>
                  <a:gd name="connsiteY16" fmla="*/ 2408742 h 4836330"/>
                  <a:gd name="connsiteX17" fmla="*/ 6111439 w 7549723"/>
                  <a:gd name="connsiteY17" fmla="*/ 0 h 4836330"/>
                  <a:gd name="connsiteX0" fmla="*/ 889325 w 7527340"/>
                  <a:gd name="connsiteY0" fmla="*/ 3080727 h 4836330"/>
                  <a:gd name="connsiteX1" fmla="*/ 1688075 w 7527340"/>
                  <a:gd name="connsiteY1" fmla="*/ 3902348 h 4836330"/>
                  <a:gd name="connsiteX2" fmla="*/ 1355449 w 7527340"/>
                  <a:gd name="connsiteY2" fmla="*/ 4470692 h 4836330"/>
                  <a:gd name="connsiteX3" fmla="*/ 705532 w 7527340"/>
                  <a:gd name="connsiteY3" fmla="*/ 4083348 h 4836330"/>
                  <a:gd name="connsiteX4" fmla="*/ 704048 w 7527340"/>
                  <a:gd name="connsiteY4" fmla="*/ 3205866 h 4836330"/>
                  <a:gd name="connsiteX5" fmla="*/ 1164036 w 7527340"/>
                  <a:gd name="connsiteY5" fmla="*/ 3364703 h 4836330"/>
                  <a:gd name="connsiteX6" fmla="*/ 1096545 w 7527340"/>
                  <a:gd name="connsiteY6" fmla="*/ 3510572 h 4836330"/>
                  <a:gd name="connsiteX7" fmla="*/ 981156 w 7527340"/>
                  <a:gd name="connsiteY7" fmla="*/ 3396272 h 4836330"/>
                  <a:gd name="connsiteX8" fmla="*/ 1036236 w 7527340"/>
                  <a:gd name="connsiteY8" fmla="*/ 2903722 h 4836330"/>
                  <a:gd name="connsiteX9" fmla="*/ 208 w 7527340"/>
                  <a:gd name="connsiteY9" fmla="*/ 2490644 h 4836330"/>
                  <a:gd name="connsiteX10" fmla="*/ 1300804 w 7527340"/>
                  <a:gd name="connsiteY10" fmla="*/ 1016036 h 4836330"/>
                  <a:gd name="connsiteX11" fmla="*/ 3484093 w 7527340"/>
                  <a:gd name="connsiteY11" fmla="*/ 575337 h 4836330"/>
                  <a:gd name="connsiteX12" fmla="*/ 5860373 w 7527340"/>
                  <a:gd name="connsiteY12" fmla="*/ 726697 h 4836330"/>
                  <a:gd name="connsiteX13" fmla="*/ 7526968 w 7527340"/>
                  <a:gd name="connsiteY13" fmla="*/ 2549191 h 4836330"/>
                  <a:gd name="connsiteX14" fmla="*/ 5724517 w 7527340"/>
                  <a:gd name="connsiteY14" fmla="*/ 4746658 h 4836330"/>
                  <a:gd name="connsiteX15" fmla="*/ 2718145 w 7527340"/>
                  <a:gd name="connsiteY15" fmla="*/ 4214407 h 4836330"/>
                  <a:gd name="connsiteX16" fmla="*/ 1917340 w 7527340"/>
                  <a:gd name="connsiteY16" fmla="*/ 2408742 h 4836330"/>
                  <a:gd name="connsiteX17" fmla="*/ 6111439 w 7527340"/>
                  <a:gd name="connsiteY17" fmla="*/ 0 h 4836330"/>
                  <a:gd name="connsiteX0" fmla="*/ 889325 w 7527395"/>
                  <a:gd name="connsiteY0" fmla="*/ 3080727 h 4836330"/>
                  <a:gd name="connsiteX1" fmla="*/ 1688075 w 7527395"/>
                  <a:gd name="connsiteY1" fmla="*/ 3902348 h 4836330"/>
                  <a:gd name="connsiteX2" fmla="*/ 1355449 w 7527395"/>
                  <a:gd name="connsiteY2" fmla="*/ 4470692 h 4836330"/>
                  <a:gd name="connsiteX3" fmla="*/ 705532 w 7527395"/>
                  <a:gd name="connsiteY3" fmla="*/ 4083348 h 4836330"/>
                  <a:gd name="connsiteX4" fmla="*/ 704048 w 7527395"/>
                  <a:gd name="connsiteY4" fmla="*/ 3205866 h 4836330"/>
                  <a:gd name="connsiteX5" fmla="*/ 1164036 w 7527395"/>
                  <a:gd name="connsiteY5" fmla="*/ 3364703 h 4836330"/>
                  <a:gd name="connsiteX6" fmla="*/ 1096545 w 7527395"/>
                  <a:gd name="connsiteY6" fmla="*/ 3510572 h 4836330"/>
                  <a:gd name="connsiteX7" fmla="*/ 981156 w 7527395"/>
                  <a:gd name="connsiteY7" fmla="*/ 3396272 h 4836330"/>
                  <a:gd name="connsiteX8" fmla="*/ 1036236 w 7527395"/>
                  <a:gd name="connsiteY8" fmla="*/ 2903722 h 4836330"/>
                  <a:gd name="connsiteX9" fmla="*/ 208 w 7527395"/>
                  <a:gd name="connsiteY9" fmla="*/ 2490644 h 4836330"/>
                  <a:gd name="connsiteX10" fmla="*/ 1300804 w 7527395"/>
                  <a:gd name="connsiteY10" fmla="*/ 1016036 h 4836330"/>
                  <a:gd name="connsiteX11" fmla="*/ 3484093 w 7527395"/>
                  <a:gd name="connsiteY11" fmla="*/ 575337 h 4836330"/>
                  <a:gd name="connsiteX12" fmla="*/ 5860373 w 7527395"/>
                  <a:gd name="connsiteY12" fmla="*/ 726697 h 4836330"/>
                  <a:gd name="connsiteX13" fmla="*/ 7526968 w 7527395"/>
                  <a:gd name="connsiteY13" fmla="*/ 2549191 h 4836330"/>
                  <a:gd name="connsiteX14" fmla="*/ 5724517 w 7527395"/>
                  <a:gd name="connsiteY14" fmla="*/ 4746658 h 4836330"/>
                  <a:gd name="connsiteX15" fmla="*/ 2718145 w 7527395"/>
                  <a:gd name="connsiteY15" fmla="*/ 4214407 h 4836330"/>
                  <a:gd name="connsiteX16" fmla="*/ 1917340 w 7527395"/>
                  <a:gd name="connsiteY16" fmla="*/ 2408742 h 4836330"/>
                  <a:gd name="connsiteX17" fmla="*/ 6111439 w 7527395"/>
                  <a:gd name="connsiteY17" fmla="*/ 0 h 4836330"/>
                  <a:gd name="connsiteX0" fmla="*/ 889325 w 7529383"/>
                  <a:gd name="connsiteY0" fmla="*/ 3080727 h 4836330"/>
                  <a:gd name="connsiteX1" fmla="*/ 1688075 w 7529383"/>
                  <a:gd name="connsiteY1" fmla="*/ 3902348 h 4836330"/>
                  <a:gd name="connsiteX2" fmla="*/ 1355449 w 7529383"/>
                  <a:gd name="connsiteY2" fmla="*/ 4470692 h 4836330"/>
                  <a:gd name="connsiteX3" fmla="*/ 705532 w 7529383"/>
                  <a:gd name="connsiteY3" fmla="*/ 4083348 h 4836330"/>
                  <a:gd name="connsiteX4" fmla="*/ 704048 w 7529383"/>
                  <a:gd name="connsiteY4" fmla="*/ 3205866 h 4836330"/>
                  <a:gd name="connsiteX5" fmla="*/ 1164036 w 7529383"/>
                  <a:gd name="connsiteY5" fmla="*/ 3364703 h 4836330"/>
                  <a:gd name="connsiteX6" fmla="*/ 1096545 w 7529383"/>
                  <a:gd name="connsiteY6" fmla="*/ 3510572 h 4836330"/>
                  <a:gd name="connsiteX7" fmla="*/ 981156 w 7529383"/>
                  <a:gd name="connsiteY7" fmla="*/ 3396272 h 4836330"/>
                  <a:gd name="connsiteX8" fmla="*/ 1036236 w 7529383"/>
                  <a:gd name="connsiteY8" fmla="*/ 2903722 h 4836330"/>
                  <a:gd name="connsiteX9" fmla="*/ 208 w 7529383"/>
                  <a:gd name="connsiteY9" fmla="*/ 2490644 h 4836330"/>
                  <a:gd name="connsiteX10" fmla="*/ 1300804 w 7529383"/>
                  <a:gd name="connsiteY10" fmla="*/ 1016036 h 4836330"/>
                  <a:gd name="connsiteX11" fmla="*/ 3484093 w 7529383"/>
                  <a:gd name="connsiteY11" fmla="*/ 575337 h 4836330"/>
                  <a:gd name="connsiteX12" fmla="*/ 5860373 w 7529383"/>
                  <a:gd name="connsiteY12" fmla="*/ 726697 h 4836330"/>
                  <a:gd name="connsiteX13" fmla="*/ 7526968 w 7529383"/>
                  <a:gd name="connsiteY13" fmla="*/ 2549191 h 4836330"/>
                  <a:gd name="connsiteX14" fmla="*/ 5724517 w 7529383"/>
                  <a:gd name="connsiteY14" fmla="*/ 4746658 h 4836330"/>
                  <a:gd name="connsiteX15" fmla="*/ 2718145 w 7529383"/>
                  <a:gd name="connsiteY15" fmla="*/ 4214407 h 4836330"/>
                  <a:gd name="connsiteX16" fmla="*/ 1917340 w 7529383"/>
                  <a:gd name="connsiteY16" fmla="*/ 2408742 h 4836330"/>
                  <a:gd name="connsiteX17" fmla="*/ 6111439 w 7529383"/>
                  <a:gd name="connsiteY17" fmla="*/ 0 h 4836330"/>
                  <a:gd name="connsiteX0" fmla="*/ 889325 w 7529753"/>
                  <a:gd name="connsiteY0" fmla="*/ 3080727 h 4823088"/>
                  <a:gd name="connsiteX1" fmla="*/ 1688075 w 7529753"/>
                  <a:gd name="connsiteY1" fmla="*/ 3902348 h 4823088"/>
                  <a:gd name="connsiteX2" fmla="*/ 1355449 w 7529753"/>
                  <a:gd name="connsiteY2" fmla="*/ 4470692 h 4823088"/>
                  <a:gd name="connsiteX3" fmla="*/ 705532 w 7529753"/>
                  <a:gd name="connsiteY3" fmla="*/ 4083348 h 4823088"/>
                  <a:gd name="connsiteX4" fmla="*/ 704048 w 7529753"/>
                  <a:gd name="connsiteY4" fmla="*/ 3205866 h 4823088"/>
                  <a:gd name="connsiteX5" fmla="*/ 1164036 w 7529753"/>
                  <a:gd name="connsiteY5" fmla="*/ 3364703 h 4823088"/>
                  <a:gd name="connsiteX6" fmla="*/ 1096545 w 7529753"/>
                  <a:gd name="connsiteY6" fmla="*/ 3510572 h 4823088"/>
                  <a:gd name="connsiteX7" fmla="*/ 981156 w 7529753"/>
                  <a:gd name="connsiteY7" fmla="*/ 3396272 h 4823088"/>
                  <a:gd name="connsiteX8" fmla="*/ 1036236 w 7529753"/>
                  <a:gd name="connsiteY8" fmla="*/ 2903722 h 4823088"/>
                  <a:gd name="connsiteX9" fmla="*/ 208 w 7529753"/>
                  <a:gd name="connsiteY9" fmla="*/ 2490644 h 4823088"/>
                  <a:gd name="connsiteX10" fmla="*/ 1300804 w 7529753"/>
                  <a:gd name="connsiteY10" fmla="*/ 1016036 h 4823088"/>
                  <a:gd name="connsiteX11" fmla="*/ 3484093 w 7529753"/>
                  <a:gd name="connsiteY11" fmla="*/ 575337 h 4823088"/>
                  <a:gd name="connsiteX12" fmla="*/ 5860373 w 7529753"/>
                  <a:gd name="connsiteY12" fmla="*/ 726697 h 4823088"/>
                  <a:gd name="connsiteX13" fmla="*/ 7526968 w 7529753"/>
                  <a:gd name="connsiteY13" fmla="*/ 2549191 h 4823088"/>
                  <a:gd name="connsiteX14" fmla="*/ 5724517 w 7529753"/>
                  <a:gd name="connsiteY14" fmla="*/ 4746658 h 4823088"/>
                  <a:gd name="connsiteX15" fmla="*/ 2718145 w 7529753"/>
                  <a:gd name="connsiteY15" fmla="*/ 4214407 h 4823088"/>
                  <a:gd name="connsiteX16" fmla="*/ 1917340 w 7529753"/>
                  <a:gd name="connsiteY16" fmla="*/ 2408742 h 4823088"/>
                  <a:gd name="connsiteX17" fmla="*/ 6111439 w 7529753"/>
                  <a:gd name="connsiteY17" fmla="*/ 0 h 4823088"/>
                  <a:gd name="connsiteX0" fmla="*/ 889325 w 7529753"/>
                  <a:gd name="connsiteY0" fmla="*/ 3080727 h 4839159"/>
                  <a:gd name="connsiteX1" fmla="*/ 1688075 w 7529753"/>
                  <a:gd name="connsiteY1" fmla="*/ 3902348 h 4839159"/>
                  <a:gd name="connsiteX2" fmla="*/ 1355449 w 7529753"/>
                  <a:gd name="connsiteY2" fmla="*/ 4470692 h 4839159"/>
                  <a:gd name="connsiteX3" fmla="*/ 705532 w 7529753"/>
                  <a:gd name="connsiteY3" fmla="*/ 4083348 h 4839159"/>
                  <a:gd name="connsiteX4" fmla="*/ 704048 w 7529753"/>
                  <a:gd name="connsiteY4" fmla="*/ 3205866 h 4839159"/>
                  <a:gd name="connsiteX5" fmla="*/ 1164036 w 7529753"/>
                  <a:gd name="connsiteY5" fmla="*/ 3364703 h 4839159"/>
                  <a:gd name="connsiteX6" fmla="*/ 1096545 w 7529753"/>
                  <a:gd name="connsiteY6" fmla="*/ 3510572 h 4839159"/>
                  <a:gd name="connsiteX7" fmla="*/ 981156 w 7529753"/>
                  <a:gd name="connsiteY7" fmla="*/ 3396272 h 4839159"/>
                  <a:gd name="connsiteX8" fmla="*/ 1036236 w 7529753"/>
                  <a:gd name="connsiteY8" fmla="*/ 2903722 h 4839159"/>
                  <a:gd name="connsiteX9" fmla="*/ 208 w 7529753"/>
                  <a:gd name="connsiteY9" fmla="*/ 2490644 h 4839159"/>
                  <a:gd name="connsiteX10" fmla="*/ 1300804 w 7529753"/>
                  <a:gd name="connsiteY10" fmla="*/ 1016036 h 4839159"/>
                  <a:gd name="connsiteX11" fmla="*/ 3484093 w 7529753"/>
                  <a:gd name="connsiteY11" fmla="*/ 575337 h 4839159"/>
                  <a:gd name="connsiteX12" fmla="*/ 5860373 w 7529753"/>
                  <a:gd name="connsiteY12" fmla="*/ 726697 h 4839159"/>
                  <a:gd name="connsiteX13" fmla="*/ 7526968 w 7529753"/>
                  <a:gd name="connsiteY13" fmla="*/ 2549191 h 4839159"/>
                  <a:gd name="connsiteX14" fmla="*/ 5724517 w 7529753"/>
                  <a:gd name="connsiteY14" fmla="*/ 4746658 h 4839159"/>
                  <a:gd name="connsiteX15" fmla="*/ 2718145 w 7529753"/>
                  <a:gd name="connsiteY15" fmla="*/ 4214407 h 4839159"/>
                  <a:gd name="connsiteX16" fmla="*/ 1917340 w 7529753"/>
                  <a:gd name="connsiteY16" fmla="*/ 2408742 h 4839159"/>
                  <a:gd name="connsiteX17" fmla="*/ 6111439 w 7529753"/>
                  <a:gd name="connsiteY17" fmla="*/ 0 h 4839159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704048 w 7529753"/>
                  <a:gd name="connsiteY4" fmla="*/ 3205866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704048 w 7529753"/>
                  <a:gd name="connsiteY4" fmla="*/ 3205866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898771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52348 w 7532441"/>
                  <a:gd name="connsiteY0" fmla="*/ 3146511 h 4847444"/>
                  <a:gd name="connsiteX1" fmla="*/ 1720722 w 7532441"/>
                  <a:gd name="connsiteY1" fmla="*/ 3895770 h 4847444"/>
                  <a:gd name="connsiteX2" fmla="*/ 1358137 w 7532441"/>
                  <a:gd name="connsiteY2" fmla="*/ 4470692 h 4847444"/>
                  <a:gd name="connsiteX3" fmla="*/ 708220 w 7532441"/>
                  <a:gd name="connsiteY3" fmla="*/ 4083348 h 4847444"/>
                  <a:gd name="connsiteX4" fmla="*/ 579414 w 7532441"/>
                  <a:gd name="connsiteY4" fmla="*/ 3317699 h 4847444"/>
                  <a:gd name="connsiteX5" fmla="*/ 1069359 w 7532441"/>
                  <a:gd name="connsiteY5" fmla="*/ 3377860 h 4847444"/>
                  <a:gd name="connsiteX6" fmla="*/ 1061784 w 7532441"/>
                  <a:gd name="connsiteY6" fmla="*/ 3543464 h 4847444"/>
                  <a:gd name="connsiteX7" fmla="*/ 878991 w 7532441"/>
                  <a:gd name="connsiteY7" fmla="*/ 3389693 h 4847444"/>
                  <a:gd name="connsiteX8" fmla="*/ 949593 w 7532441"/>
                  <a:gd name="connsiteY8" fmla="*/ 2864491 h 4847444"/>
                  <a:gd name="connsiteX9" fmla="*/ 2896 w 7532441"/>
                  <a:gd name="connsiteY9" fmla="*/ 2490644 h 4847444"/>
                  <a:gd name="connsiteX10" fmla="*/ 1303492 w 7532441"/>
                  <a:gd name="connsiteY10" fmla="*/ 1016036 h 4847444"/>
                  <a:gd name="connsiteX11" fmla="*/ 3486781 w 7532441"/>
                  <a:gd name="connsiteY11" fmla="*/ 575337 h 4847444"/>
                  <a:gd name="connsiteX12" fmla="*/ 5863061 w 7532441"/>
                  <a:gd name="connsiteY12" fmla="*/ 726697 h 4847444"/>
                  <a:gd name="connsiteX13" fmla="*/ 7529656 w 7532441"/>
                  <a:gd name="connsiteY13" fmla="*/ 2549191 h 4847444"/>
                  <a:gd name="connsiteX14" fmla="*/ 5727205 w 7532441"/>
                  <a:gd name="connsiteY14" fmla="*/ 4746658 h 4847444"/>
                  <a:gd name="connsiteX15" fmla="*/ 2720833 w 7532441"/>
                  <a:gd name="connsiteY15" fmla="*/ 4214407 h 4847444"/>
                  <a:gd name="connsiteX16" fmla="*/ 1920028 w 7532441"/>
                  <a:gd name="connsiteY16" fmla="*/ 2408742 h 4847444"/>
                  <a:gd name="connsiteX17" fmla="*/ 6114127 w 7532441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181 w 7532274"/>
                  <a:gd name="connsiteY0" fmla="*/ 3146511 h 4847444"/>
                  <a:gd name="connsiteX1" fmla="*/ 1720555 w 7532274"/>
                  <a:gd name="connsiteY1" fmla="*/ 3895770 h 4847444"/>
                  <a:gd name="connsiteX2" fmla="*/ 1357970 w 7532274"/>
                  <a:gd name="connsiteY2" fmla="*/ 4470692 h 4847444"/>
                  <a:gd name="connsiteX3" fmla="*/ 708053 w 7532274"/>
                  <a:gd name="connsiteY3" fmla="*/ 4083348 h 4847444"/>
                  <a:gd name="connsiteX4" fmla="*/ 579247 w 7532274"/>
                  <a:gd name="connsiteY4" fmla="*/ 3317699 h 4847444"/>
                  <a:gd name="connsiteX5" fmla="*/ 1069192 w 7532274"/>
                  <a:gd name="connsiteY5" fmla="*/ 3377860 h 4847444"/>
                  <a:gd name="connsiteX6" fmla="*/ 1061617 w 7532274"/>
                  <a:gd name="connsiteY6" fmla="*/ 3543464 h 4847444"/>
                  <a:gd name="connsiteX7" fmla="*/ 871952 w 7532274"/>
                  <a:gd name="connsiteY7" fmla="*/ 3299158 h 4847444"/>
                  <a:gd name="connsiteX8" fmla="*/ 949426 w 7532274"/>
                  <a:gd name="connsiteY8" fmla="*/ 2864491 h 4847444"/>
                  <a:gd name="connsiteX9" fmla="*/ 2729 w 7532274"/>
                  <a:gd name="connsiteY9" fmla="*/ 2490644 h 4847444"/>
                  <a:gd name="connsiteX10" fmla="*/ 1303325 w 7532274"/>
                  <a:gd name="connsiteY10" fmla="*/ 1016036 h 4847444"/>
                  <a:gd name="connsiteX11" fmla="*/ 3486614 w 7532274"/>
                  <a:gd name="connsiteY11" fmla="*/ 575337 h 4847444"/>
                  <a:gd name="connsiteX12" fmla="*/ 5862894 w 7532274"/>
                  <a:gd name="connsiteY12" fmla="*/ 726697 h 4847444"/>
                  <a:gd name="connsiteX13" fmla="*/ 7529489 w 7532274"/>
                  <a:gd name="connsiteY13" fmla="*/ 2549191 h 4847444"/>
                  <a:gd name="connsiteX14" fmla="*/ 5727038 w 7532274"/>
                  <a:gd name="connsiteY14" fmla="*/ 4746658 h 4847444"/>
                  <a:gd name="connsiteX15" fmla="*/ 2720666 w 7532274"/>
                  <a:gd name="connsiteY15" fmla="*/ 4214407 h 4847444"/>
                  <a:gd name="connsiteX16" fmla="*/ 1919861 w 7532274"/>
                  <a:gd name="connsiteY16" fmla="*/ 2408742 h 4847444"/>
                  <a:gd name="connsiteX17" fmla="*/ 6113960 w 7532274"/>
                  <a:gd name="connsiteY17" fmla="*/ 0 h 4847444"/>
                  <a:gd name="connsiteX0" fmla="*/ 658343 w 7538436"/>
                  <a:gd name="connsiteY0" fmla="*/ 3146511 h 4847444"/>
                  <a:gd name="connsiteX1" fmla="*/ 1726717 w 7538436"/>
                  <a:gd name="connsiteY1" fmla="*/ 3895770 h 4847444"/>
                  <a:gd name="connsiteX2" fmla="*/ 1364132 w 7538436"/>
                  <a:gd name="connsiteY2" fmla="*/ 4470692 h 4847444"/>
                  <a:gd name="connsiteX3" fmla="*/ 714215 w 7538436"/>
                  <a:gd name="connsiteY3" fmla="*/ 4083348 h 4847444"/>
                  <a:gd name="connsiteX4" fmla="*/ 585409 w 7538436"/>
                  <a:gd name="connsiteY4" fmla="*/ 3317699 h 4847444"/>
                  <a:gd name="connsiteX5" fmla="*/ 1075354 w 7538436"/>
                  <a:gd name="connsiteY5" fmla="*/ 3377860 h 4847444"/>
                  <a:gd name="connsiteX6" fmla="*/ 1067779 w 7538436"/>
                  <a:gd name="connsiteY6" fmla="*/ 3543464 h 4847444"/>
                  <a:gd name="connsiteX7" fmla="*/ 878114 w 7538436"/>
                  <a:gd name="connsiteY7" fmla="*/ 3299158 h 4847444"/>
                  <a:gd name="connsiteX8" fmla="*/ 955588 w 7538436"/>
                  <a:gd name="connsiteY8" fmla="*/ 2864491 h 4847444"/>
                  <a:gd name="connsiteX9" fmla="*/ 8891 w 7538436"/>
                  <a:gd name="connsiteY9" fmla="*/ 2490644 h 4847444"/>
                  <a:gd name="connsiteX10" fmla="*/ 1309487 w 7538436"/>
                  <a:gd name="connsiteY10" fmla="*/ 1016036 h 4847444"/>
                  <a:gd name="connsiteX11" fmla="*/ 3492776 w 7538436"/>
                  <a:gd name="connsiteY11" fmla="*/ 575337 h 4847444"/>
                  <a:gd name="connsiteX12" fmla="*/ 5869056 w 7538436"/>
                  <a:gd name="connsiteY12" fmla="*/ 726697 h 4847444"/>
                  <a:gd name="connsiteX13" fmla="*/ 7535651 w 7538436"/>
                  <a:gd name="connsiteY13" fmla="*/ 2549191 h 4847444"/>
                  <a:gd name="connsiteX14" fmla="*/ 5733200 w 7538436"/>
                  <a:gd name="connsiteY14" fmla="*/ 4746658 h 4847444"/>
                  <a:gd name="connsiteX15" fmla="*/ 2726828 w 7538436"/>
                  <a:gd name="connsiteY15" fmla="*/ 4214407 h 4847444"/>
                  <a:gd name="connsiteX16" fmla="*/ 1926023 w 7538436"/>
                  <a:gd name="connsiteY16" fmla="*/ 2408742 h 4847444"/>
                  <a:gd name="connsiteX17" fmla="*/ 6120122 w 7538436"/>
                  <a:gd name="connsiteY17" fmla="*/ 0 h 4847444"/>
                  <a:gd name="connsiteX0" fmla="*/ 666877 w 7546970"/>
                  <a:gd name="connsiteY0" fmla="*/ 3146511 h 4847444"/>
                  <a:gd name="connsiteX1" fmla="*/ 1735251 w 7546970"/>
                  <a:gd name="connsiteY1" fmla="*/ 3895770 h 4847444"/>
                  <a:gd name="connsiteX2" fmla="*/ 1372666 w 7546970"/>
                  <a:gd name="connsiteY2" fmla="*/ 4470692 h 4847444"/>
                  <a:gd name="connsiteX3" fmla="*/ 722749 w 7546970"/>
                  <a:gd name="connsiteY3" fmla="*/ 4083348 h 4847444"/>
                  <a:gd name="connsiteX4" fmla="*/ 593943 w 7546970"/>
                  <a:gd name="connsiteY4" fmla="*/ 3317699 h 4847444"/>
                  <a:gd name="connsiteX5" fmla="*/ 1083888 w 7546970"/>
                  <a:gd name="connsiteY5" fmla="*/ 3377860 h 4847444"/>
                  <a:gd name="connsiteX6" fmla="*/ 1076313 w 7546970"/>
                  <a:gd name="connsiteY6" fmla="*/ 3543464 h 4847444"/>
                  <a:gd name="connsiteX7" fmla="*/ 886648 w 7546970"/>
                  <a:gd name="connsiteY7" fmla="*/ 3299158 h 4847444"/>
                  <a:gd name="connsiteX8" fmla="*/ 964122 w 7546970"/>
                  <a:gd name="connsiteY8" fmla="*/ 2864491 h 4847444"/>
                  <a:gd name="connsiteX9" fmla="*/ 17425 w 7546970"/>
                  <a:gd name="connsiteY9" fmla="*/ 2490644 h 4847444"/>
                  <a:gd name="connsiteX10" fmla="*/ 1318021 w 7546970"/>
                  <a:gd name="connsiteY10" fmla="*/ 1016036 h 4847444"/>
                  <a:gd name="connsiteX11" fmla="*/ 3501310 w 7546970"/>
                  <a:gd name="connsiteY11" fmla="*/ 575337 h 4847444"/>
                  <a:gd name="connsiteX12" fmla="*/ 5877590 w 7546970"/>
                  <a:gd name="connsiteY12" fmla="*/ 726697 h 4847444"/>
                  <a:gd name="connsiteX13" fmla="*/ 7544185 w 7546970"/>
                  <a:gd name="connsiteY13" fmla="*/ 2549191 h 4847444"/>
                  <a:gd name="connsiteX14" fmla="*/ 5741734 w 7546970"/>
                  <a:gd name="connsiteY14" fmla="*/ 4746658 h 4847444"/>
                  <a:gd name="connsiteX15" fmla="*/ 2735362 w 7546970"/>
                  <a:gd name="connsiteY15" fmla="*/ 4214407 h 4847444"/>
                  <a:gd name="connsiteX16" fmla="*/ 1934557 w 7546970"/>
                  <a:gd name="connsiteY16" fmla="*/ 2408742 h 4847444"/>
                  <a:gd name="connsiteX17" fmla="*/ 6128656 w 7546970"/>
                  <a:gd name="connsiteY17" fmla="*/ 0 h 4847444"/>
                  <a:gd name="connsiteX0" fmla="*/ 659351 w 7539444"/>
                  <a:gd name="connsiteY0" fmla="*/ 3146511 h 4847444"/>
                  <a:gd name="connsiteX1" fmla="*/ 1727725 w 7539444"/>
                  <a:gd name="connsiteY1" fmla="*/ 3895770 h 4847444"/>
                  <a:gd name="connsiteX2" fmla="*/ 1365140 w 7539444"/>
                  <a:gd name="connsiteY2" fmla="*/ 4470692 h 4847444"/>
                  <a:gd name="connsiteX3" fmla="*/ 715223 w 7539444"/>
                  <a:gd name="connsiteY3" fmla="*/ 4083348 h 4847444"/>
                  <a:gd name="connsiteX4" fmla="*/ 586417 w 7539444"/>
                  <a:gd name="connsiteY4" fmla="*/ 3317699 h 4847444"/>
                  <a:gd name="connsiteX5" fmla="*/ 1076362 w 7539444"/>
                  <a:gd name="connsiteY5" fmla="*/ 3377860 h 4847444"/>
                  <a:gd name="connsiteX6" fmla="*/ 1068787 w 7539444"/>
                  <a:gd name="connsiteY6" fmla="*/ 3543464 h 4847444"/>
                  <a:gd name="connsiteX7" fmla="*/ 879122 w 7539444"/>
                  <a:gd name="connsiteY7" fmla="*/ 3299158 h 4847444"/>
                  <a:gd name="connsiteX8" fmla="*/ 956596 w 7539444"/>
                  <a:gd name="connsiteY8" fmla="*/ 2864491 h 4847444"/>
                  <a:gd name="connsiteX9" fmla="*/ 9899 w 7539444"/>
                  <a:gd name="connsiteY9" fmla="*/ 2490644 h 4847444"/>
                  <a:gd name="connsiteX10" fmla="*/ 1310495 w 7539444"/>
                  <a:gd name="connsiteY10" fmla="*/ 1016036 h 4847444"/>
                  <a:gd name="connsiteX11" fmla="*/ 3493784 w 7539444"/>
                  <a:gd name="connsiteY11" fmla="*/ 575337 h 4847444"/>
                  <a:gd name="connsiteX12" fmla="*/ 5870064 w 7539444"/>
                  <a:gd name="connsiteY12" fmla="*/ 726697 h 4847444"/>
                  <a:gd name="connsiteX13" fmla="*/ 7536659 w 7539444"/>
                  <a:gd name="connsiteY13" fmla="*/ 2549191 h 4847444"/>
                  <a:gd name="connsiteX14" fmla="*/ 5734208 w 7539444"/>
                  <a:gd name="connsiteY14" fmla="*/ 4746658 h 4847444"/>
                  <a:gd name="connsiteX15" fmla="*/ 2727836 w 7539444"/>
                  <a:gd name="connsiteY15" fmla="*/ 4214407 h 4847444"/>
                  <a:gd name="connsiteX16" fmla="*/ 1927031 w 7539444"/>
                  <a:gd name="connsiteY16" fmla="*/ 2408742 h 4847444"/>
                  <a:gd name="connsiteX17" fmla="*/ 6121130 w 7539444"/>
                  <a:gd name="connsiteY17" fmla="*/ 0 h 4847444"/>
                  <a:gd name="connsiteX0" fmla="*/ 659351 w 7539444"/>
                  <a:gd name="connsiteY0" fmla="*/ 3146511 h 4847444"/>
                  <a:gd name="connsiteX1" fmla="*/ 1727725 w 7539444"/>
                  <a:gd name="connsiteY1" fmla="*/ 3895770 h 4847444"/>
                  <a:gd name="connsiteX2" fmla="*/ 1365140 w 7539444"/>
                  <a:gd name="connsiteY2" fmla="*/ 4470692 h 4847444"/>
                  <a:gd name="connsiteX3" fmla="*/ 715223 w 7539444"/>
                  <a:gd name="connsiteY3" fmla="*/ 4083348 h 4847444"/>
                  <a:gd name="connsiteX4" fmla="*/ 586417 w 7539444"/>
                  <a:gd name="connsiteY4" fmla="*/ 3317699 h 4847444"/>
                  <a:gd name="connsiteX5" fmla="*/ 1076362 w 7539444"/>
                  <a:gd name="connsiteY5" fmla="*/ 3377860 h 4847444"/>
                  <a:gd name="connsiteX6" fmla="*/ 1068787 w 7539444"/>
                  <a:gd name="connsiteY6" fmla="*/ 3543464 h 4847444"/>
                  <a:gd name="connsiteX7" fmla="*/ 879122 w 7539444"/>
                  <a:gd name="connsiteY7" fmla="*/ 3299158 h 4847444"/>
                  <a:gd name="connsiteX8" fmla="*/ 956596 w 7539444"/>
                  <a:gd name="connsiteY8" fmla="*/ 2864491 h 4847444"/>
                  <a:gd name="connsiteX9" fmla="*/ 9899 w 7539444"/>
                  <a:gd name="connsiteY9" fmla="*/ 2490644 h 4847444"/>
                  <a:gd name="connsiteX10" fmla="*/ 1310495 w 7539444"/>
                  <a:gd name="connsiteY10" fmla="*/ 1016036 h 4847444"/>
                  <a:gd name="connsiteX11" fmla="*/ 3493784 w 7539444"/>
                  <a:gd name="connsiteY11" fmla="*/ 575337 h 4847444"/>
                  <a:gd name="connsiteX12" fmla="*/ 5870064 w 7539444"/>
                  <a:gd name="connsiteY12" fmla="*/ 726697 h 4847444"/>
                  <a:gd name="connsiteX13" fmla="*/ 7536659 w 7539444"/>
                  <a:gd name="connsiteY13" fmla="*/ 2549191 h 4847444"/>
                  <a:gd name="connsiteX14" fmla="*/ 5734208 w 7539444"/>
                  <a:gd name="connsiteY14" fmla="*/ 4746658 h 4847444"/>
                  <a:gd name="connsiteX15" fmla="*/ 2727836 w 7539444"/>
                  <a:gd name="connsiteY15" fmla="*/ 4214407 h 4847444"/>
                  <a:gd name="connsiteX16" fmla="*/ 1927031 w 7539444"/>
                  <a:gd name="connsiteY16" fmla="*/ 2408742 h 4847444"/>
                  <a:gd name="connsiteX17" fmla="*/ 6121130 w 7539444"/>
                  <a:gd name="connsiteY17" fmla="*/ 0 h 4847444"/>
                  <a:gd name="connsiteX0" fmla="*/ 658886 w 7538979"/>
                  <a:gd name="connsiteY0" fmla="*/ 3146511 h 4847444"/>
                  <a:gd name="connsiteX1" fmla="*/ 1727260 w 7538979"/>
                  <a:gd name="connsiteY1" fmla="*/ 3895770 h 4847444"/>
                  <a:gd name="connsiteX2" fmla="*/ 1364675 w 7538979"/>
                  <a:gd name="connsiteY2" fmla="*/ 4470692 h 4847444"/>
                  <a:gd name="connsiteX3" fmla="*/ 714758 w 7538979"/>
                  <a:gd name="connsiteY3" fmla="*/ 4083348 h 4847444"/>
                  <a:gd name="connsiteX4" fmla="*/ 585952 w 7538979"/>
                  <a:gd name="connsiteY4" fmla="*/ 3317699 h 4847444"/>
                  <a:gd name="connsiteX5" fmla="*/ 1075897 w 7538979"/>
                  <a:gd name="connsiteY5" fmla="*/ 3377860 h 4847444"/>
                  <a:gd name="connsiteX6" fmla="*/ 1068322 w 7538979"/>
                  <a:gd name="connsiteY6" fmla="*/ 3543464 h 4847444"/>
                  <a:gd name="connsiteX7" fmla="*/ 878657 w 7538979"/>
                  <a:gd name="connsiteY7" fmla="*/ 3299158 h 4847444"/>
                  <a:gd name="connsiteX8" fmla="*/ 956131 w 7538979"/>
                  <a:gd name="connsiteY8" fmla="*/ 2864491 h 4847444"/>
                  <a:gd name="connsiteX9" fmla="*/ 9434 w 7538979"/>
                  <a:gd name="connsiteY9" fmla="*/ 2490644 h 4847444"/>
                  <a:gd name="connsiteX10" fmla="*/ 1310030 w 7538979"/>
                  <a:gd name="connsiteY10" fmla="*/ 1016036 h 4847444"/>
                  <a:gd name="connsiteX11" fmla="*/ 3493319 w 7538979"/>
                  <a:gd name="connsiteY11" fmla="*/ 575337 h 4847444"/>
                  <a:gd name="connsiteX12" fmla="*/ 5869599 w 7538979"/>
                  <a:gd name="connsiteY12" fmla="*/ 726697 h 4847444"/>
                  <a:gd name="connsiteX13" fmla="*/ 7536194 w 7538979"/>
                  <a:gd name="connsiteY13" fmla="*/ 2549191 h 4847444"/>
                  <a:gd name="connsiteX14" fmla="*/ 5733743 w 7538979"/>
                  <a:gd name="connsiteY14" fmla="*/ 4746658 h 4847444"/>
                  <a:gd name="connsiteX15" fmla="*/ 2727371 w 7538979"/>
                  <a:gd name="connsiteY15" fmla="*/ 4214407 h 4847444"/>
                  <a:gd name="connsiteX16" fmla="*/ 1926566 w 7538979"/>
                  <a:gd name="connsiteY16" fmla="*/ 2408742 h 4847444"/>
                  <a:gd name="connsiteX17" fmla="*/ 6120665 w 7538979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60067 w 7540160"/>
                  <a:gd name="connsiteY0" fmla="*/ 3146511 h 4847444"/>
                  <a:gd name="connsiteX1" fmla="*/ 1728441 w 7540160"/>
                  <a:gd name="connsiteY1" fmla="*/ 3895770 h 4847444"/>
                  <a:gd name="connsiteX2" fmla="*/ 1365856 w 7540160"/>
                  <a:gd name="connsiteY2" fmla="*/ 4470692 h 4847444"/>
                  <a:gd name="connsiteX3" fmla="*/ 715939 w 7540160"/>
                  <a:gd name="connsiteY3" fmla="*/ 4083348 h 4847444"/>
                  <a:gd name="connsiteX4" fmla="*/ 587133 w 7540160"/>
                  <a:gd name="connsiteY4" fmla="*/ 3317699 h 4847444"/>
                  <a:gd name="connsiteX5" fmla="*/ 1077078 w 7540160"/>
                  <a:gd name="connsiteY5" fmla="*/ 3377860 h 4847444"/>
                  <a:gd name="connsiteX6" fmla="*/ 1069503 w 7540160"/>
                  <a:gd name="connsiteY6" fmla="*/ 3543464 h 4847444"/>
                  <a:gd name="connsiteX7" fmla="*/ 879838 w 7540160"/>
                  <a:gd name="connsiteY7" fmla="*/ 3299158 h 4847444"/>
                  <a:gd name="connsiteX8" fmla="*/ 957312 w 7540160"/>
                  <a:gd name="connsiteY8" fmla="*/ 2864491 h 4847444"/>
                  <a:gd name="connsiteX9" fmla="*/ 10615 w 7540160"/>
                  <a:gd name="connsiteY9" fmla="*/ 2490644 h 4847444"/>
                  <a:gd name="connsiteX10" fmla="*/ 1311211 w 7540160"/>
                  <a:gd name="connsiteY10" fmla="*/ 1016036 h 4847444"/>
                  <a:gd name="connsiteX11" fmla="*/ 3494500 w 7540160"/>
                  <a:gd name="connsiteY11" fmla="*/ 575337 h 4847444"/>
                  <a:gd name="connsiteX12" fmla="*/ 5870780 w 7540160"/>
                  <a:gd name="connsiteY12" fmla="*/ 726697 h 4847444"/>
                  <a:gd name="connsiteX13" fmla="*/ 7537375 w 7540160"/>
                  <a:gd name="connsiteY13" fmla="*/ 2549191 h 4847444"/>
                  <a:gd name="connsiteX14" fmla="*/ 5734924 w 7540160"/>
                  <a:gd name="connsiteY14" fmla="*/ 4746658 h 4847444"/>
                  <a:gd name="connsiteX15" fmla="*/ 2728552 w 7540160"/>
                  <a:gd name="connsiteY15" fmla="*/ 4214407 h 4847444"/>
                  <a:gd name="connsiteX16" fmla="*/ 1927747 w 7540160"/>
                  <a:gd name="connsiteY16" fmla="*/ 2408742 h 4847444"/>
                  <a:gd name="connsiteX17" fmla="*/ 6121846 w 7540160"/>
                  <a:gd name="connsiteY17" fmla="*/ 0 h 4847444"/>
                  <a:gd name="connsiteX0" fmla="*/ 658026 w 7538119"/>
                  <a:gd name="connsiteY0" fmla="*/ 3146511 h 4847444"/>
                  <a:gd name="connsiteX1" fmla="*/ 1726400 w 7538119"/>
                  <a:gd name="connsiteY1" fmla="*/ 3895770 h 4847444"/>
                  <a:gd name="connsiteX2" fmla="*/ 1363815 w 7538119"/>
                  <a:gd name="connsiteY2" fmla="*/ 4470692 h 4847444"/>
                  <a:gd name="connsiteX3" fmla="*/ 713898 w 7538119"/>
                  <a:gd name="connsiteY3" fmla="*/ 4083348 h 4847444"/>
                  <a:gd name="connsiteX4" fmla="*/ 585092 w 7538119"/>
                  <a:gd name="connsiteY4" fmla="*/ 3317699 h 4847444"/>
                  <a:gd name="connsiteX5" fmla="*/ 1075037 w 7538119"/>
                  <a:gd name="connsiteY5" fmla="*/ 3377860 h 4847444"/>
                  <a:gd name="connsiteX6" fmla="*/ 1067462 w 7538119"/>
                  <a:gd name="connsiteY6" fmla="*/ 3543464 h 4847444"/>
                  <a:gd name="connsiteX7" fmla="*/ 877797 w 7538119"/>
                  <a:gd name="connsiteY7" fmla="*/ 3299158 h 4847444"/>
                  <a:gd name="connsiteX8" fmla="*/ 955271 w 7538119"/>
                  <a:gd name="connsiteY8" fmla="*/ 2864491 h 4847444"/>
                  <a:gd name="connsiteX9" fmla="*/ 8574 w 7538119"/>
                  <a:gd name="connsiteY9" fmla="*/ 2490644 h 4847444"/>
                  <a:gd name="connsiteX10" fmla="*/ 1309170 w 7538119"/>
                  <a:gd name="connsiteY10" fmla="*/ 1016036 h 4847444"/>
                  <a:gd name="connsiteX11" fmla="*/ 3492459 w 7538119"/>
                  <a:gd name="connsiteY11" fmla="*/ 575337 h 4847444"/>
                  <a:gd name="connsiteX12" fmla="*/ 5868739 w 7538119"/>
                  <a:gd name="connsiteY12" fmla="*/ 726697 h 4847444"/>
                  <a:gd name="connsiteX13" fmla="*/ 7535334 w 7538119"/>
                  <a:gd name="connsiteY13" fmla="*/ 2549191 h 4847444"/>
                  <a:gd name="connsiteX14" fmla="*/ 5732883 w 7538119"/>
                  <a:gd name="connsiteY14" fmla="*/ 4746658 h 4847444"/>
                  <a:gd name="connsiteX15" fmla="*/ 2726511 w 7538119"/>
                  <a:gd name="connsiteY15" fmla="*/ 4214407 h 4847444"/>
                  <a:gd name="connsiteX16" fmla="*/ 1925706 w 7538119"/>
                  <a:gd name="connsiteY16" fmla="*/ 2408742 h 4847444"/>
                  <a:gd name="connsiteX17" fmla="*/ 6119805 w 7538119"/>
                  <a:gd name="connsiteY17" fmla="*/ 0 h 4847444"/>
                  <a:gd name="connsiteX0" fmla="*/ 652440 w 7532533"/>
                  <a:gd name="connsiteY0" fmla="*/ 3146511 h 4847444"/>
                  <a:gd name="connsiteX1" fmla="*/ 1720814 w 7532533"/>
                  <a:gd name="connsiteY1" fmla="*/ 3895770 h 4847444"/>
                  <a:gd name="connsiteX2" fmla="*/ 1358229 w 7532533"/>
                  <a:gd name="connsiteY2" fmla="*/ 4470692 h 4847444"/>
                  <a:gd name="connsiteX3" fmla="*/ 708312 w 7532533"/>
                  <a:gd name="connsiteY3" fmla="*/ 4083348 h 4847444"/>
                  <a:gd name="connsiteX4" fmla="*/ 579506 w 7532533"/>
                  <a:gd name="connsiteY4" fmla="*/ 3317699 h 4847444"/>
                  <a:gd name="connsiteX5" fmla="*/ 1069451 w 7532533"/>
                  <a:gd name="connsiteY5" fmla="*/ 3377860 h 4847444"/>
                  <a:gd name="connsiteX6" fmla="*/ 1061876 w 7532533"/>
                  <a:gd name="connsiteY6" fmla="*/ 3543464 h 4847444"/>
                  <a:gd name="connsiteX7" fmla="*/ 872211 w 7532533"/>
                  <a:gd name="connsiteY7" fmla="*/ 3299158 h 4847444"/>
                  <a:gd name="connsiteX8" fmla="*/ 949685 w 7532533"/>
                  <a:gd name="connsiteY8" fmla="*/ 2864491 h 4847444"/>
                  <a:gd name="connsiteX9" fmla="*/ 2988 w 7532533"/>
                  <a:gd name="connsiteY9" fmla="*/ 2490644 h 4847444"/>
                  <a:gd name="connsiteX10" fmla="*/ 1303584 w 7532533"/>
                  <a:gd name="connsiteY10" fmla="*/ 1016036 h 4847444"/>
                  <a:gd name="connsiteX11" fmla="*/ 3486873 w 7532533"/>
                  <a:gd name="connsiteY11" fmla="*/ 575337 h 4847444"/>
                  <a:gd name="connsiteX12" fmla="*/ 5863153 w 7532533"/>
                  <a:gd name="connsiteY12" fmla="*/ 726697 h 4847444"/>
                  <a:gd name="connsiteX13" fmla="*/ 7529748 w 7532533"/>
                  <a:gd name="connsiteY13" fmla="*/ 2549191 h 4847444"/>
                  <a:gd name="connsiteX14" fmla="*/ 5727297 w 7532533"/>
                  <a:gd name="connsiteY14" fmla="*/ 4746658 h 4847444"/>
                  <a:gd name="connsiteX15" fmla="*/ 2720925 w 7532533"/>
                  <a:gd name="connsiteY15" fmla="*/ 4214407 h 4847444"/>
                  <a:gd name="connsiteX16" fmla="*/ 1920120 w 7532533"/>
                  <a:gd name="connsiteY16" fmla="*/ 2408742 h 4847444"/>
                  <a:gd name="connsiteX17" fmla="*/ 6114219 w 7532533"/>
                  <a:gd name="connsiteY17" fmla="*/ 0 h 4847444"/>
                  <a:gd name="connsiteX0" fmla="*/ 652635 w 7532728"/>
                  <a:gd name="connsiteY0" fmla="*/ 3146511 h 4847444"/>
                  <a:gd name="connsiteX1" fmla="*/ 1721009 w 7532728"/>
                  <a:gd name="connsiteY1" fmla="*/ 3895770 h 4847444"/>
                  <a:gd name="connsiteX2" fmla="*/ 1358424 w 7532728"/>
                  <a:gd name="connsiteY2" fmla="*/ 4470692 h 4847444"/>
                  <a:gd name="connsiteX3" fmla="*/ 708507 w 7532728"/>
                  <a:gd name="connsiteY3" fmla="*/ 4083348 h 4847444"/>
                  <a:gd name="connsiteX4" fmla="*/ 579701 w 7532728"/>
                  <a:gd name="connsiteY4" fmla="*/ 3317699 h 4847444"/>
                  <a:gd name="connsiteX5" fmla="*/ 1069646 w 7532728"/>
                  <a:gd name="connsiteY5" fmla="*/ 3377860 h 4847444"/>
                  <a:gd name="connsiteX6" fmla="*/ 1062071 w 7532728"/>
                  <a:gd name="connsiteY6" fmla="*/ 3543464 h 4847444"/>
                  <a:gd name="connsiteX7" fmla="*/ 872406 w 7532728"/>
                  <a:gd name="connsiteY7" fmla="*/ 3299158 h 4847444"/>
                  <a:gd name="connsiteX8" fmla="*/ 949880 w 7532728"/>
                  <a:gd name="connsiteY8" fmla="*/ 2864491 h 4847444"/>
                  <a:gd name="connsiteX9" fmla="*/ 3183 w 7532728"/>
                  <a:gd name="connsiteY9" fmla="*/ 2490644 h 4847444"/>
                  <a:gd name="connsiteX10" fmla="*/ 1303779 w 7532728"/>
                  <a:gd name="connsiteY10" fmla="*/ 1016036 h 4847444"/>
                  <a:gd name="connsiteX11" fmla="*/ 3487068 w 7532728"/>
                  <a:gd name="connsiteY11" fmla="*/ 575337 h 4847444"/>
                  <a:gd name="connsiteX12" fmla="*/ 5863348 w 7532728"/>
                  <a:gd name="connsiteY12" fmla="*/ 726697 h 4847444"/>
                  <a:gd name="connsiteX13" fmla="*/ 7529943 w 7532728"/>
                  <a:gd name="connsiteY13" fmla="*/ 2549191 h 4847444"/>
                  <a:gd name="connsiteX14" fmla="*/ 5727492 w 7532728"/>
                  <a:gd name="connsiteY14" fmla="*/ 4746658 h 4847444"/>
                  <a:gd name="connsiteX15" fmla="*/ 2721120 w 7532728"/>
                  <a:gd name="connsiteY15" fmla="*/ 4214407 h 4847444"/>
                  <a:gd name="connsiteX16" fmla="*/ 1920315 w 7532728"/>
                  <a:gd name="connsiteY16" fmla="*/ 2408742 h 4847444"/>
                  <a:gd name="connsiteX17" fmla="*/ 6114414 w 7532728"/>
                  <a:gd name="connsiteY17" fmla="*/ 0 h 4847444"/>
                  <a:gd name="connsiteX0" fmla="*/ 652635 w 7532728"/>
                  <a:gd name="connsiteY0" fmla="*/ 3146511 h 4847444"/>
                  <a:gd name="connsiteX1" fmla="*/ 1721009 w 7532728"/>
                  <a:gd name="connsiteY1" fmla="*/ 3895770 h 4847444"/>
                  <a:gd name="connsiteX2" fmla="*/ 1358424 w 7532728"/>
                  <a:gd name="connsiteY2" fmla="*/ 4470692 h 4847444"/>
                  <a:gd name="connsiteX3" fmla="*/ 708507 w 7532728"/>
                  <a:gd name="connsiteY3" fmla="*/ 4083348 h 4847444"/>
                  <a:gd name="connsiteX4" fmla="*/ 579701 w 7532728"/>
                  <a:gd name="connsiteY4" fmla="*/ 3317699 h 4847444"/>
                  <a:gd name="connsiteX5" fmla="*/ 1069646 w 7532728"/>
                  <a:gd name="connsiteY5" fmla="*/ 3377860 h 4847444"/>
                  <a:gd name="connsiteX6" fmla="*/ 1062071 w 7532728"/>
                  <a:gd name="connsiteY6" fmla="*/ 3543464 h 4847444"/>
                  <a:gd name="connsiteX7" fmla="*/ 872406 w 7532728"/>
                  <a:gd name="connsiteY7" fmla="*/ 3299158 h 4847444"/>
                  <a:gd name="connsiteX8" fmla="*/ 949880 w 7532728"/>
                  <a:gd name="connsiteY8" fmla="*/ 2864491 h 4847444"/>
                  <a:gd name="connsiteX9" fmla="*/ 3183 w 7532728"/>
                  <a:gd name="connsiteY9" fmla="*/ 2490644 h 4847444"/>
                  <a:gd name="connsiteX10" fmla="*/ 1303779 w 7532728"/>
                  <a:gd name="connsiteY10" fmla="*/ 1016036 h 4847444"/>
                  <a:gd name="connsiteX11" fmla="*/ 3487068 w 7532728"/>
                  <a:gd name="connsiteY11" fmla="*/ 575337 h 4847444"/>
                  <a:gd name="connsiteX12" fmla="*/ 5863348 w 7532728"/>
                  <a:gd name="connsiteY12" fmla="*/ 726697 h 4847444"/>
                  <a:gd name="connsiteX13" fmla="*/ 7529943 w 7532728"/>
                  <a:gd name="connsiteY13" fmla="*/ 2549191 h 4847444"/>
                  <a:gd name="connsiteX14" fmla="*/ 5727492 w 7532728"/>
                  <a:gd name="connsiteY14" fmla="*/ 4746658 h 4847444"/>
                  <a:gd name="connsiteX15" fmla="*/ 2721120 w 7532728"/>
                  <a:gd name="connsiteY15" fmla="*/ 4214407 h 4847444"/>
                  <a:gd name="connsiteX16" fmla="*/ 1920315 w 7532728"/>
                  <a:gd name="connsiteY16" fmla="*/ 2408742 h 4847444"/>
                  <a:gd name="connsiteX17" fmla="*/ 6114414 w 7532728"/>
                  <a:gd name="connsiteY17" fmla="*/ 0 h 4847444"/>
                  <a:gd name="connsiteX0" fmla="*/ 654683 w 7534776"/>
                  <a:gd name="connsiteY0" fmla="*/ 3146511 h 4847444"/>
                  <a:gd name="connsiteX1" fmla="*/ 1723057 w 7534776"/>
                  <a:gd name="connsiteY1" fmla="*/ 3895770 h 4847444"/>
                  <a:gd name="connsiteX2" fmla="*/ 1360472 w 7534776"/>
                  <a:gd name="connsiteY2" fmla="*/ 4470692 h 4847444"/>
                  <a:gd name="connsiteX3" fmla="*/ 710555 w 7534776"/>
                  <a:gd name="connsiteY3" fmla="*/ 4083348 h 4847444"/>
                  <a:gd name="connsiteX4" fmla="*/ 581749 w 7534776"/>
                  <a:gd name="connsiteY4" fmla="*/ 3317699 h 4847444"/>
                  <a:gd name="connsiteX5" fmla="*/ 1071694 w 7534776"/>
                  <a:gd name="connsiteY5" fmla="*/ 3377860 h 4847444"/>
                  <a:gd name="connsiteX6" fmla="*/ 1064119 w 7534776"/>
                  <a:gd name="connsiteY6" fmla="*/ 3543464 h 4847444"/>
                  <a:gd name="connsiteX7" fmla="*/ 874454 w 7534776"/>
                  <a:gd name="connsiteY7" fmla="*/ 3299158 h 4847444"/>
                  <a:gd name="connsiteX8" fmla="*/ 951928 w 7534776"/>
                  <a:gd name="connsiteY8" fmla="*/ 2864491 h 4847444"/>
                  <a:gd name="connsiteX9" fmla="*/ 5231 w 7534776"/>
                  <a:gd name="connsiteY9" fmla="*/ 2490644 h 4847444"/>
                  <a:gd name="connsiteX10" fmla="*/ 1305827 w 7534776"/>
                  <a:gd name="connsiteY10" fmla="*/ 1016036 h 4847444"/>
                  <a:gd name="connsiteX11" fmla="*/ 3489116 w 7534776"/>
                  <a:gd name="connsiteY11" fmla="*/ 575337 h 4847444"/>
                  <a:gd name="connsiteX12" fmla="*/ 5865396 w 7534776"/>
                  <a:gd name="connsiteY12" fmla="*/ 726697 h 4847444"/>
                  <a:gd name="connsiteX13" fmla="*/ 7531991 w 7534776"/>
                  <a:gd name="connsiteY13" fmla="*/ 2549191 h 4847444"/>
                  <a:gd name="connsiteX14" fmla="*/ 5729540 w 7534776"/>
                  <a:gd name="connsiteY14" fmla="*/ 4746658 h 4847444"/>
                  <a:gd name="connsiteX15" fmla="*/ 2723168 w 7534776"/>
                  <a:gd name="connsiteY15" fmla="*/ 4214407 h 4847444"/>
                  <a:gd name="connsiteX16" fmla="*/ 1922363 w 7534776"/>
                  <a:gd name="connsiteY16" fmla="*/ 2408742 h 4847444"/>
                  <a:gd name="connsiteX17" fmla="*/ 6116462 w 7534776"/>
                  <a:gd name="connsiteY17" fmla="*/ 0 h 4847444"/>
                  <a:gd name="connsiteX0" fmla="*/ 654683 w 7534776"/>
                  <a:gd name="connsiteY0" fmla="*/ 2605203 h 4306136"/>
                  <a:gd name="connsiteX1" fmla="*/ 1723057 w 7534776"/>
                  <a:gd name="connsiteY1" fmla="*/ 3354462 h 4306136"/>
                  <a:gd name="connsiteX2" fmla="*/ 1360472 w 7534776"/>
                  <a:gd name="connsiteY2" fmla="*/ 3929384 h 4306136"/>
                  <a:gd name="connsiteX3" fmla="*/ 710555 w 7534776"/>
                  <a:gd name="connsiteY3" fmla="*/ 3542040 h 4306136"/>
                  <a:gd name="connsiteX4" fmla="*/ 581749 w 7534776"/>
                  <a:gd name="connsiteY4" fmla="*/ 2776391 h 4306136"/>
                  <a:gd name="connsiteX5" fmla="*/ 1071694 w 7534776"/>
                  <a:gd name="connsiteY5" fmla="*/ 2836552 h 4306136"/>
                  <a:gd name="connsiteX6" fmla="*/ 1064119 w 7534776"/>
                  <a:gd name="connsiteY6" fmla="*/ 3002156 h 4306136"/>
                  <a:gd name="connsiteX7" fmla="*/ 874454 w 7534776"/>
                  <a:gd name="connsiteY7" fmla="*/ 2757850 h 4306136"/>
                  <a:gd name="connsiteX8" fmla="*/ 951928 w 7534776"/>
                  <a:gd name="connsiteY8" fmla="*/ 2323183 h 4306136"/>
                  <a:gd name="connsiteX9" fmla="*/ 5231 w 7534776"/>
                  <a:gd name="connsiteY9" fmla="*/ 1949336 h 4306136"/>
                  <a:gd name="connsiteX10" fmla="*/ 1305827 w 7534776"/>
                  <a:gd name="connsiteY10" fmla="*/ 474728 h 4306136"/>
                  <a:gd name="connsiteX11" fmla="*/ 3489116 w 7534776"/>
                  <a:gd name="connsiteY11" fmla="*/ 34029 h 4306136"/>
                  <a:gd name="connsiteX12" fmla="*/ 5865396 w 7534776"/>
                  <a:gd name="connsiteY12" fmla="*/ 185389 h 4306136"/>
                  <a:gd name="connsiteX13" fmla="*/ 7531991 w 7534776"/>
                  <a:gd name="connsiteY13" fmla="*/ 2007883 h 4306136"/>
                  <a:gd name="connsiteX14" fmla="*/ 5729540 w 7534776"/>
                  <a:gd name="connsiteY14" fmla="*/ 4205350 h 4306136"/>
                  <a:gd name="connsiteX15" fmla="*/ 2723168 w 7534776"/>
                  <a:gd name="connsiteY15" fmla="*/ 3673099 h 4306136"/>
                  <a:gd name="connsiteX16" fmla="*/ 1922363 w 7534776"/>
                  <a:gd name="connsiteY16" fmla="*/ 1867434 h 4306136"/>
                  <a:gd name="connsiteX0" fmla="*/ 654683 w 7600771"/>
                  <a:gd name="connsiteY0" fmla="*/ 2637938 h 4338871"/>
                  <a:gd name="connsiteX1" fmla="*/ 1723057 w 7600771"/>
                  <a:gd name="connsiteY1" fmla="*/ 3387197 h 4338871"/>
                  <a:gd name="connsiteX2" fmla="*/ 1360472 w 7600771"/>
                  <a:gd name="connsiteY2" fmla="*/ 3962119 h 4338871"/>
                  <a:gd name="connsiteX3" fmla="*/ 710555 w 7600771"/>
                  <a:gd name="connsiteY3" fmla="*/ 3574775 h 4338871"/>
                  <a:gd name="connsiteX4" fmla="*/ 581749 w 7600771"/>
                  <a:gd name="connsiteY4" fmla="*/ 2809126 h 4338871"/>
                  <a:gd name="connsiteX5" fmla="*/ 1071694 w 7600771"/>
                  <a:gd name="connsiteY5" fmla="*/ 2869287 h 4338871"/>
                  <a:gd name="connsiteX6" fmla="*/ 1064119 w 7600771"/>
                  <a:gd name="connsiteY6" fmla="*/ 3034891 h 4338871"/>
                  <a:gd name="connsiteX7" fmla="*/ 874454 w 7600771"/>
                  <a:gd name="connsiteY7" fmla="*/ 2790585 h 4338871"/>
                  <a:gd name="connsiteX8" fmla="*/ 951928 w 7600771"/>
                  <a:gd name="connsiteY8" fmla="*/ 2355918 h 4338871"/>
                  <a:gd name="connsiteX9" fmla="*/ 5231 w 7600771"/>
                  <a:gd name="connsiteY9" fmla="*/ 1982071 h 4338871"/>
                  <a:gd name="connsiteX10" fmla="*/ 1305827 w 7600771"/>
                  <a:gd name="connsiteY10" fmla="*/ 507463 h 4338871"/>
                  <a:gd name="connsiteX11" fmla="*/ 3489116 w 7600771"/>
                  <a:gd name="connsiteY11" fmla="*/ 66764 h 4338871"/>
                  <a:gd name="connsiteX12" fmla="*/ 7531991 w 7600771"/>
                  <a:gd name="connsiteY12" fmla="*/ 2040618 h 4338871"/>
                  <a:gd name="connsiteX13" fmla="*/ 5729540 w 7600771"/>
                  <a:gd name="connsiteY13" fmla="*/ 4238085 h 4338871"/>
                  <a:gd name="connsiteX14" fmla="*/ 2723168 w 7600771"/>
                  <a:gd name="connsiteY14" fmla="*/ 3705834 h 4338871"/>
                  <a:gd name="connsiteX15" fmla="*/ 1922363 w 7600771"/>
                  <a:gd name="connsiteY15" fmla="*/ 1900169 h 4338871"/>
                  <a:gd name="connsiteX0" fmla="*/ 654683 w 5736622"/>
                  <a:gd name="connsiteY0" fmla="*/ 2785187 h 4486120"/>
                  <a:gd name="connsiteX1" fmla="*/ 1723057 w 5736622"/>
                  <a:gd name="connsiteY1" fmla="*/ 3534446 h 4486120"/>
                  <a:gd name="connsiteX2" fmla="*/ 1360472 w 5736622"/>
                  <a:gd name="connsiteY2" fmla="*/ 4109368 h 4486120"/>
                  <a:gd name="connsiteX3" fmla="*/ 710555 w 5736622"/>
                  <a:gd name="connsiteY3" fmla="*/ 3722024 h 4486120"/>
                  <a:gd name="connsiteX4" fmla="*/ 581749 w 5736622"/>
                  <a:gd name="connsiteY4" fmla="*/ 2956375 h 4486120"/>
                  <a:gd name="connsiteX5" fmla="*/ 1071694 w 5736622"/>
                  <a:gd name="connsiteY5" fmla="*/ 3016536 h 4486120"/>
                  <a:gd name="connsiteX6" fmla="*/ 1064119 w 5736622"/>
                  <a:gd name="connsiteY6" fmla="*/ 3182140 h 4486120"/>
                  <a:gd name="connsiteX7" fmla="*/ 874454 w 5736622"/>
                  <a:gd name="connsiteY7" fmla="*/ 2937834 h 4486120"/>
                  <a:gd name="connsiteX8" fmla="*/ 951928 w 5736622"/>
                  <a:gd name="connsiteY8" fmla="*/ 2503167 h 4486120"/>
                  <a:gd name="connsiteX9" fmla="*/ 5231 w 5736622"/>
                  <a:gd name="connsiteY9" fmla="*/ 2129320 h 4486120"/>
                  <a:gd name="connsiteX10" fmla="*/ 1305827 w 5736622"/>
                  <a:gd name="connsiteY10" fmla="*/ 654712 h 4486120"/>
                  <a:gd name="connsiteX11" fmla="*/ 3489116 w 5736622"/>
                  <a:gd name="connsiteY11" fmla="*/ 214013 h 4486120"/>
                  <a:gd name="connsiteX12" fmla="*/ 5729540 w 5736622"/>
                  <a:gd name="connsiteY12" fmla="*/ 4385334 h 4486120"/>
                  <a:gd name="connsiteX13" fmla="*/ 2723168 w 5736622"/>
                  <a:gd name="connsiteY13" fmla="*/ 3853083 h 4486120"/>
                  <a:gd name="connsiteX14" fmla="*/ 1922363 w 5736622"/>
                  <a:gd name="connsiteY14" fmla="*/ 2047418 h 4486120"/>
                  <a:gd name="connsiteX0" fmla="*/ 654683 w 3534940"/>
                  <a:gd name="connsiteY0" fmla="*/ 2748095 h 4075544"/>
                  <a:gd name="connsiteX1" fmla="*/ 1723057 w 3534940"/>
                  <a:gd name="connsiteY1" fmla="*/ 3497354 h 4075544"/>
                  <a:gd name="connsiteX2" fmla="*/ 1360472 w 3534940"/>
                  <a:gd name="connsiteY2" fmla="*/ 4072276 h 4075544"/>
                  <a:gd name="connsiteX3" fmla="*/ 710555 w 3534940"/>
                  <a:gd name="connsiteY3" fmla="*/ 3684932 h 4075544"/>
                  <a:gd name="connsiteX4" fmla="*/ 581749 w 3534940"/>
                  <a:gd name="connsiteY4" fmla="*/ 2919283 h 4075544"/>
                  <a:gd name="connsiteX5" fmla="*/ 1071694 w 3534940"/>
                  <a:gd name="connsiteY5" fmla="*/ 2979444 h 4075544"/>
                  <a:gd name="connsiteX6" fmla="*/ 1064119 w 3534940"/>
                  <a:gd name="connsiteY6" fmla="*/ 3145048 h 4075544"/>
                  <a:gd name="connsiteX7" fmla="*/ 874454 w 3534940"/>
                  <a:gd name="connsiteY7" fmla="*/ 2900742 h 4075544"/>
                  <a:gd name="connsiteX8" fmla="*/ 951928 w 3534940"/>
                  <a:gd name="connsiteY8" fmla="*/ 2466075 h 4075544"/>
                  <a:gd name="connsiteX9" fmla="*/ 5231 w 3534940"/>
                  <a:gd name="connsiteY9" fmla="*/ 2092228 h 4075544"/>
                  <a:gd name="connsiteX10" fmla="*/ 1305827 w 3534940"/>
                  <a:gd name="connsiteY10" fmla="*/ 617620 h 4075544"/>
                  <a:gd name="connsiteX11" fmla="*/ 3489116 w 3534940"/>
                  <a:gd name="connsiteY11" fmla="*/ 176921 h 4075544"/>
                  <a:gd name="connsiteX12" fmla="*/ 2723168 w 3534940"/>
                  <a:gd name="connsiteY12" fmla="*/ 3815991 h 4075544"/>
                  <a:gd name="connsiteX13" fmla="*/ 1922363 w 3534940"/>
                  <a:gd name="connsiteY13" fmla="*/ 2010326 h 4075544"/>
                  <a:gd name="connsiteX0" fmla="*/ 654683 w 3494708"/>
                  <a:gd name="connsiteY0" fmla="*/ 2629434 h 3956883"/>
                  <a:gd name="connsiteX1" fmla="*/ 1723057 w 3494708"/>
                  <a:gd name="connsiteY1" fmla="*/ 3378693 h 3956883"/>
                  <a:gd name="connsiteX2" fmla="*/ 1360472 w 3494708"/>
                  <a:gd name="connsiteY2" fmla="*/ 3953615 h 3956883"/>
                  <a:gd name="connsiteX3" fmla="*/ 710555 w 3494708"/>
                  <a:gd name="connsiteY3" fmla="*/ 3566271 h 3956883"/>
                  <a:gd name="connsiteX4" fmla="*/ 581749 w 3494708"/>
                  <a:gd name="connsiteY4" fmla="*/ 2800622 h 3956883"/>
                  <a:gd name="connsiteX5" fmla="*/ 1071694 w 3494708"/>
                  <a:gd name="connsiteY5" fmla="*/ 2860783 h 3956883"/>
                  <a:gd name="connsiteX6" fmla="*/ 1064119 w 3494708"/>
                  <a:gd name="connsiteY6" fmla="*/ 3026387 h 3956883"/>
                  <a:gd name="connsiteX7" fmla="*/ 874454 w 3494708"/>
                  <a:gd name="connsiteY7" fmla="*/ 2782081 h 3956883"/>
                  <a:gd name="connsiteX8" fmla="*/ 951928 w 3494708"/>
                  <a:gd name="connsiteY8" fmla="*/ 2347414 h 3956883"/>
                  <a:gd name="connsiteX9" fmla="*/ 5231 w 3494708"/>
                  <a:gd name="connsiteY9" fmla="*/ 1973567 h 3956883"/>
                  <a:gd name="connsiteX10" fmla="*/ 1305827 w 3494708"/>
                  <a:gd name="connsiteY10" fmla="*/ 498959 h 3956883"/>
                  <a:gd name="connsiteX11" fmla="*/ 3489116 w 3494708"/>
                  <a:gd name="connsiteY11" fmla="*/ 58260 h 3956883"/>
                  <a:gd name="connsiteX12" fmla="*/ 1922363 w 3494708"/>
                  <a:gd name="connsiteY12" fmla="*/ 1891665 h 3956883"/>
                  <a:gd name="connsiteX0" fmla="*/ 654683 w 3489116"/>
                  <a:gd name="connsiteY0" fmla="*/ 2629434 h 3956883"/>
                  <a:gd name="connsiteX1" fmla="*/ 1723057 w 3489116"/>
                  <a:gd name="connsiteY1" fmla="*/ 3378693 h 3956883"/>
                  <a:gd name="connsiteX2" fmla="*/ 1360472 w 3489116"/>
                  <a:gd name="connsiteY2" fmla="*/ 3953615 h 3956883"/>
                  <a:gd name="connsiteX3" fmla="*/ 710555 w 3489116"/>
                  <a:gd name="connsiteY3" fmla="*/ 3566271 h 3956883"/>
                  <a:gd name="connsiteX4" fmla="*/ 581749 w 3489116"/>
                  <a:gd name="connsiteY4" fmla="*/ 2800622 h 3956883"/>
                  <a:gd name="connsiteX5" fmla="*/ 1071694 w 3489116"/>
                  <a:gd name="connsiteY5" fmla="*/ 2860783 h 3956883"/>
                  <a:gd name="connsiteX6" fmla="*/ 1064119 w 3489116"/>
                  <a:gd name="connsiteY6" fmla="*/ 3026387 h 3956883"/>
                  <a:gd name="connsiteX7" fmla="*/ 874454 w 3489116"/>
                  <a:gd name="connsiteY7" fmla="*/ 2782081 h 3956883"/>
                  <a:gd name="connsiteX8" fmla="*/ 951928 w 3489116"/>
                  <a:gd name="connsiteY8" fmla="*/ 2347414 h 3956883"/>
                  <a:gd name="connsiteX9" fmla="*/ 5231 w 3489116"/>
                  <a:gd name="connsiteY9" fmla="*/ 1973567 h 3956883"/>
                  <a:gd name="connsiteX10" fmla="*/ 1305827 w 3489116"/>
                  <a:gd name="connsiteY10" fmla="*/ 498959 h 3956883"/>
                  <a:gd name="connsiteX11" fmla="*/ 3489116 w 3489116"/>
                  <a:gd name="connsiteY11" fmla="*/ 58260 h 3956883"/>
                  <a:gd name="connsiteX0" fmla="*/ 654683 w 1739403"/>
                  <a:gd name="connsiteY0" fmla="*/ 2130475 h 3457924"/>
                  <a:gd name="connsiteX1" fmla="*/ 1723057 w 1739403"/>
                  <a:gd name="connsiteY1" fmla="*/ 2879734 h 3457924"/>
                  <a:gd name="connsiteX2" fmla="*/ 1360472 w 1739403"/>
                  <a:gd name="connsiteY2" fmla="*/ 3454656 h 3457924"/>
                  <a:gd name="connsiteX3" fmla="*/ 710555 w 1739403"/>
                  <a:gd name="connsiteY3" fmla="*/ 3067312 h 3457924"/>
                  <a:gd name="connsiteX4" fmla="*/ 581749 w 1739403"/>
                  <a:gd name="connsiteY4" fmla="*/ 2301663 h 3457924"/>
                  <a:gd name="connsiteX5" fmla="*/ 1071694 w 1739403"/>
                  <a:gd name="connsiteY5" fmla="*/ 2361824 h 3457924"/>
                  <a:gd name="connsiteX6" fmla="*/ 1064119 w 1739403"/>
                  <a:gd name="connsiteY6" fmla="*/ 2527428 h 3457924"/>
                  <a:gd name="connsiteX7" fmla="*/ 874454 w 1739403"/>
                  <a:gd name="connsiteY7" fmla="*/ 2283122 h 3457924"/>
                  <a:gd name="connsiteX8" fmla="*/ 951928 w 1739403"/>
                  <a:gd name="connsiteY8" fmla="*/ 1848455 h 3457924"/>
                  <a:gd name="connsiteX9" fmla="*/ 5231 w 1739403"/>
                  <a:gd name="connsiteY9" fmla="*/ 1474608 h 3457924"/>
                  <a:gd name="connsiteX10" fmla="*/ 1305827 w 1739403"/>
                  <a:gd name="connsiteY10" fmla="*/ 0 h 3457924"/>
                  <a:gd name="connsiteX0" fmla="*/ 672991 w 2108472"/>
                  <a:gd name="connsiteY0" fmla="*/ 2263813 h 3591262"/>
                  <a:gd name="connsiteX1" fmla="*/ 1741365 w 2108472"/>
                  <a:gd name="connsiteY1" fmla="*/ 3013072 h 3591262"/>
                  <a:gd name="connsiteX2" fmla="*/ 1378780 w 2108472"/>
                  <a:gd name="connsiteY2" fmla="*/ 3587994 h 3591262"/>
                  <a:gd name="connsiteX3" fmla="*/ 728863 w 2108472"/>
                  <a:gd name="connsiteY3" fmla="*/ 3200650 h 3591262"/>
                  <a:gd name="connsiteX4" fmla="*/ 600057 w 2108472"/>
                  <a:gd name="connsiteY4" fmla="*/ 2435001 h 3591262"/>
                  <a:gd name="connsiteX5" fmla="*/ 1090002 w 2108472"/>
                  <a:gd name="connsiteY5" fmla="*/ 2495162 h 3591262"/>
                  <a:gd name="connsiteX6" fmla="*/ 1082427 w 2108472"/>
                  <a:gd name="connsiteY6" fmla="*/ 2660766 h 3591262"/>
                  <a:gd name="connsiteX7" fmla="*/ 892762 w 2108472"/>
                  <a:gd name="connsiteY7" fmla="*/ 2416460 h 3591262"/>
                  <a:gd name="connsiteX8" fmla="*/ 970236 w 2108472"/>
                  <a:gd name="connsiteY8" fmla="*/ 1981793 h 3591262"/>
                  <a:gd name="connsiteX9" fmla="*/ 23539 w 2108472"/>
                  <a:gd name="connsiteY9" fmla="*/ 1607946 h 3591262"/>
                  <a:gd name="connsiteX10" fmla="*/ 2108472 w 2108472"/>
                  <a:gd name="connsiteY10" fmla="*/ 0 h 3591262"/>
                  <a:gd name="connsiteX0" fmla="*/ 672991 w 2108472"/>
                  <a:gd name="connsiteY0" fmla="*/ 2263813 h 3591262"/>
                  <a:gd name="connsiteX1" fmla="*/ 1741365 w 2108472"/>
                  <a:gd name="connsiteY1" fmla="*/ 3013072 h 3591262"/>
                  <a:gd name="connsiteX2" fmla="*/ 1378780 w 2108472"/>
                  <a:gd name="connsiteY2" fmla="*/ 3587994 h 3591262"/>
                  <a:gd name="connsiteX3" fmla="*/ 728863 w 2108472"/>
                  <a:gd name="connsiteY3" fmla="*/ 3200650 h 3591262"/>
                  <a:gd name="connsiteX4" fmla="*/ 600057 w 2108472"/>
                  <a:gd name="connsiteY4" fmla="*/ 2435001 h 3591262"/>
                  <a:gd name="connsiteX5" fmla="*/ 1090002 w 2108472"/>
                  <a:gd name="connsiteY5" fmla="*/ 2495162 h 3591262"/>
                  <a:gd name="connsiteX6" fmla="*/ 1082427 w 2108472"/>
                  <a:gd name="connsiteY6" fmla="*/ 2660766 h 3591262"/>
                  <a:gd name="connsiteX7" fmla="*/ 892762 w 2108472"/>
                  <a:gd name="connsiteY7" fmla="*/ 2416460 h 3591262"/>
                  <a:gd name="connsiteX8" fmla="*/ 970236 w 2108472"/>
                  <a:gd name="connsiteY8" fmla="*/ 1981793 h 3591262"/>
                  <a:gd name="connsiteX9" fmla="*/ 23539 w 2108472"/>
                  <a:gd name="connsiteY9" fmla="*/ 1607946 h 3591262"/>
                  <a:gd name="connsiteX10" fmla="*/ 2108472 w 2108472"/>
                  <a:gd name="connsiteY10" fmla="*/ 0 h 3591262"/>
                  <a:gd name="connsiteX0" fmla="*/ 652960 w 2088441"/>
                  <a:gd name="connsiteY0" fmla="*/ 2263813 h 3591262"/>
                  <a:gd name="connsiteX1" fmla="*/ 1721334 w 2088441"/>
                  <a:gd name="connsiteY1" fmla="*/ 3013072 h 3591262"/>
                  <a:gd name="connsiteX2" fmla="*/ 1358749 w 2088441"/>
                  <a:gd name="connsiteY2" fmla="*/ 3587994 h 3591262"/>
                  <a:gd name="connsiteX3" fmla="*/ 708832 w 2088441"/>
                  <a:gd name="connsiteY3" fmla="*/ 3200650 h 3591262"/>
                  <a:gd name="connsiteX4" fmla="*/ 580026 w 2088441"/>
                  <a:gd name="connsiteY4" fmla="*/ 2435001 h 3591262"/>
                  <a:gd name="connsiteX5" fmla="*/ 1069971 w 2088441"/>
                  <a:gd name="connsiteY5" fmla="*/ 2495162 h 3591262"/>
                  <a:gd name="connsiteX6" fmla="*/ 1062396 w 2088441"/>
                  <a:gd name="connsiteY6" fmla="*/ 2660766 h 3591262"/>
                  <a:gd name="connsiteX7" fmla="*/ 872731 w 2088441"/>
                  <a:gd name="connsiteY7" fmla="*/ 2416460 h 3591262"/>
                  <a:gd name="connsiteX8" fmla="*/ 950205 w 2088441"/>
                  <a:gd name="connsiteY8" fmla="*/ 1981793 h 3591262"/>
                  <a:gd name="connsiteX9" fmla="*/ 3508 w 2088441"/>
                  <a:gd name="connsiteY9" fmla="*/ 1607946 h 3591262"/>
                  <a:gd name="connsiteX10" fmla="*/ 2088441 w 2088441"/>
                  <a:gd name="connsiteY10" fmla="*/ 0 h 3591262"/>
                  <a:gd name="connsiteX0" fmla="*/ 650230 w 2085711"/>
                  <a:gd name="connsiteY0" fmla="*/ 2263813 h 3591262"/>
                  <a:gd name="connsiteX1" fmla="*/ 1718604 w 2085711"/>
                  <a:gd name="connsiteY1" fmla="*/ 3013072 h 3591262"/>
                  <a:gd name="connsiteX2" fmla="*/ 1356019 w 2085711"/>
                  <a:gd name="connsiteY2" fmla="*/ 3587994 h 3591262"/>
                  <a:gd name="connsiteX3" fmla="*/ 706102 w 2085711"/>
                  <a:gd name="connsiteY3" fmla="*/ 3200650 h 3591262"/>
                  <a:gd name="connsiteX4" fmla="*/ 577296 w 2085711"/>
                  <a:gd name="connsiteY4" fmla="*/ 2435001 h 3591262"/>
                  <a:gd name="connsiteX5" fmla="*/ 1067241 w 2085711"/>
                  <a:gd name="connsiteY5" fmla="*/ 2495162 h 3591262"/>
                  <a:gd name="connsiteX6" fmla="*/ 1059666 w 2085711"/>
                  <a:gd name="connsiteY6" fmla="*/ 2660766 h 3591262"/>
                  <a:gd name="connsiteX7" fmla="*/ 870001 w 2085711"/>
                  <a:gd name="connsiteY7" fmla="*/ 2416460 h 3591262"/>
                  <a:gd name="connsiteX8" fmla="*/ 947475 w 2085711"/>
                  <a:gd name="connsiteY8" fmla="*/ 1981793 h 3591262"/>
                  <a:gd name="connsiteX9" fmla="*/ 778 w 2085711"/>
                  <a:gd name="connsiteY9" fmla="*/ 1607946 h 3591262"/>
                  <a:gd name="connsiteX10" fmla="*/ 2085711 w 2085711"/>
                  <a:gd name="connsiteY10" fmla="*/ 0 h 3591262"/>
                  <a:gd name="connsiteX0" fmla="*/ 637593 w 2073074"/>
                  <a:gd name="connsiteY0" fmla="*/ 2263813 h 3591262"/>
                  <a:gd name="connsiteX1" fmla="*/ 1705967 w 2073074"/>
                  <a:gd name="connsiteY1" fmla="*/ 3013072 h 3591262"/>
                  <a:gd name="connsiteX2" fmla="*/ 1343382 w 2073074"/>
                  <a:gd name="connsiteY2" fmla="*/ 3587994 h 3591262"/>
                  <a:gd name="connsiteX3" fmla="*/ 693465 w 2073074"/>
                  <a:gd name="connsiteY3" fmla="*/ 3200650 h 3591262"/>
                  <a:gd name="connsiteX4" fmla="*/ 564659 w 2073074"/>
                  <a:gd name="connsiteY4" fmla="*/ 2435001 h 3591262"/>
                  <a:gd name="connsiteX5" fmla="*/ 1054604 w 2073074"/>
                  <a:gd name="connsiteY5" fmla="*/ 2495162 h 3591262"/>
                  <a:gd name="connsiteX6" fmla="*/ 1047029 w 2073074"/>
                  <a:gd name="connsiteY6" fmla="*/ 2660766 h 3591262"/>
                  <a:gd name="connsiteX7" fmla="*/ 857364 w 2073074"/>
                  <a:gd name="connsiteY7" fmla="*/ 2416460 h 3591262"/>
                  <a:gd name="connsiteX8" fmla="*/ 934838 w 2073074"/>
                  <a:gd name="connsiteY8" fmla="*/ 1981793 h 3591262"/>
                  <a:gd name="connsiteX9" fmla="*/ 790 w 2073074"/>
                  <a:gd name="connsiteY9" fmla="*/ 1657948 h 3591262"/>
                  <a:gd name="connsiteX10" fmla="*/ 2073074 w 2073074"/>
                  <a:gd name="connsiteY10" fmla="*/ 0 h 3591262"/>
                  <a:gd name="connsiteX0" fmla="*/ 637593 w 2073074"/>
                  <a:gd name="connsiteY0" fmla="*/ 2263813 h 3591262"/>
                  <a:gd name="connsiteX1" fmla="*/ 1705967 w 2073074"/>
                  <a:gd name="connsiteY1" fmla="*/ 3013072 h 3591262"/>
                  <a:gd name="connsiteX2" fmla="*/ 1343382 w 2073074"/>
                  <a:gd name="connsiteY2" fmla="*/ 3587994 h 3591262"/>
                  <a:gd name="connsiteX3" fmla="*/ 693465 w 2073074"/>
                  <a:gd name="connsiteY3" fmla="*/ 3200650 h 3591262"/>
                  <a:gd name="connsiteX4" fmla="*/ 564659 w 2073074"/>
                  <a:gd name="connsiteY4" fmla="*/ 2435001 h 3591262"/>
                  <a:gd name="connsiteX5" fmla="*/ 1054604 w 2073074"/>
                  <a:gd name="connsiteY5" fmla="*/ 2495162 h 3591262"/>
                  <a:gd name="connsiteX6" fmla="*/ 1047029 w 2073074"/>
                  <a:gd name="connsiteY6" fmla="*/ 2660766 h 3591262"/>
                  <a:gd name="connsiteX7" fmla="*/ 857364 w 2073074"/>
                  <a:gd name="connsiteY7" fmla="*/ 2416460 h 3591262"/>
                  <a:gd name="connsiteX8" fmla="*/ 934838 w 2073074"/>
                  <a:gd name="connsiteY8" fmla="*/ 1981793 h 3591262"/>
                  <a:gd name="connsiteX9" fmla="*/ 790 w 2073074"/>
                  <a:gd name="connsiteY9" fmla="*/ 1657948 h 3591262"/>
                  <a:gd name="connsiteX10" fmla="*/ 2073074 w 2073074"/>
                  <a:gd name="connsiteY10" fmla="*/ 0 h 3591262"/>
                  <a:gd name="connsiteX0" fmla="*/ 663397 w 2098878"/>
                  <a:gd name="connsiteY0" fmla="*/ 2263813 h 3591262"/>
                  <a:gd name="connsiteX1" fmla="*/ 1731771 w 2098878"/>
                  <a:gd name="connsiteY1" fmla="*/ 3013072 h 3591262"/>
                  <a:gd name="connsiteX2" fmla="*/ 1369186 w 2098878"/>
                  <a:gd name="connsiteY2" fmla="*/ 3587994 h 3591262"/>
                  <a:gd name="connsiteX3" fmla="*/ 719269 w 2098878"/>
                  <a:gd name="connsiteY3" fmla="*/ 3200650 h 3591262"/>
                  <a:gd name="connsiteX4" fmla="*/ 590463 w 2098878"/>
                  <a:gd name="connsiteY4" fmla="*/ 2435001 h 3591262"/>
                  <a:gd name="connsiteX5" fmla="*/ 1080408 w 2098878"/>
                  <a:gd name="connsiteY5" fmla="*/ 2495162 h 3591262"/>
                  <a:gd name="connsiteX6" fmla="*/ 1072833 w 2098878"/>
                  <a:gd name="connsiteY6" fmla="*/ 2660766 h 3591262"/>
                  <a:gd name="connsiteX7" fmla="*/ 883168 w 2098878"/>
                  <a:gd name="connsiteY7" fmla="*/ 2416460 h 3591262"/>
                  <a:gd name="connsiteX8" fmla="*/ 929016 w 2098878"/>
                  <a:gd name="connsiteY8" fmla="*/ 1959571 h 3591262"/>
                  <a:gd name="connsiteX9" fmla="*/ 26594 w 2098878"/>
                  <a:gd name="connsiteY9" fmla="*/ 1657948 h 3591262"/>
                  <a:gd name="connsiteX10" fmla="*/ 2098878 w 2098878"/>
                  <a:gd name="connsiteY10" fmla="*/ 0 h 3591262"/>
                  <a:gd name="connsiteX0" fmla="*/ 647601 w 2083082"/>
                  <a:gd name="connsiteY0" fmla="*/ 2263813 h 3591262"/>
                  <a:gd name="connsiteX1" fmla="*/ 1715975 w 2083082"/>
                  <a:gd name="connsiteY1" fmla="*/ 3013072 h 3591262"/>
                  <a:gd name="connsiteX2" fmla="*/ 1353390 w 2083082"/>
                  <a:gd name="connsiteY2" fmla="*/ 3587994 h 3591262"/>
                  <a:gd name="connsiteX3" fmla="*/ 703473 w 2083082"/>
                  <a:gd name="connsiteY3" fmla="*/ 3200650 h 3591262"/>
                  <a:gd name="connsiteX4" fmla="*/ 574667 w 2083082"/>
                  <a:gd name="connsiteY4" fmla="*/ 2435001 h 3591262"/>
                  <a:gd name="connsiteX5" fmla="*/ 1064612 w 2083082"/>
                  <a:gd name="connsiteY5" fmla="*/ 2495162 h 3591262"/>
                  <a:gd name="connsiteX6" fmla="*/ 1057037 w 2083082"/>
                  <a:gd name="connsiteY6" fmla="*/ 2660766 h 3591262"/>
                  <a:gd name="connsiteX7" fmla="*/ 867372 w 2083082"/>
                  <a:gd name="connsiteY7" fmla="*/ 2416460 h 3591262"/>
                  <a:gd name="connsiteX8" fmla="*/ 913220 w 2083082"/>
                  <a:gd name="connsiteY8" fmla="*/ 1959571 h 3591262"/>
                  <a:gd name="connsiteX9" fmla="*/ 10798 w 2083082"/>
                  <a:gd name="connsiteY9" fmla="*/ 1657948 h 3591262"/>
                  <a:gd name="connsiteX10" fmla="*/ 2083082 w 2083082"/>
                  <a:gd name="connsiteY10" fmla="*/ 0 h 3591262"/>
                  <a:gd name="connsiteX0" fmla="*/ 666423 w 2179184"/>
                  <a:gd name="connsiteY0" fmla="*/ 2280783 h 3608232"/>
                  <a:gd name="connsiteX1" fmla="*/ 1734797 w 2179184"/>
                  <a:gd name="connsiteY1" fmla="*/ 3030042 h 3608232"/>
                  <a:gd name="connsiteX2" fmla="*/ 1372212 w 2179184"/>
                  <a:gd name="connsiteY2" fmla="*/ 3604964 h 3608232"/>
                  <a:gd name="connsiteX3" fmla="*/ 722295 w 2179184"/>
                  <a:gd name="connsiteY3" fmla="*/ 3217620 h 3608232"/>
                  <a:gd name="connsiteX4" fmla="*/ 593489 w 2179184"/>
                  <a:gd name="connsiteY4" fmla="*/ 2451971 h 3608232"/>
                  <a:gd name="connsiteX5" fmla="*/ 1083434 w 2179184"/>
                  <a:gd name="connsiteY5" fmla="*/ 2512132 h 3608232"/>
                  <a:gd name="connsiteX6" fmla="*/ 1075859 w 2179184"/>
                  <a:gd name="connsiteY6" fmla="*/ 2677736 h 3608232"/>
                  <a:gd name="connsiteX7" fmla="*/ 886194 w 2179184"/>
                  <a:gd name="connsiteY7" fmla="*/ 2433430 h 3608232"/>
                  <a:gd name="connsiteX8" fmla="*/ 932042 w 2179184"/>
                  <a:gd name="connsiteY8" fmla="*/ 1976541 h 3608232"/>
                  <a:gd name="connsiteX9" fmla="*/ 29620 w 2179184"/>
                  <a:gd name="connsiteY9" fmla="*/ 1674918 h 3608232"/>
                  <a:gd name="connsiteX10" fmla="*/ 2179184 w 2179184"/>
                  <a:gd name="connsiteY10" fmla="*/ 0 h 3608232"/>
                  <a:gd name="connsiteX0" fmla="*/ 666423 w 2179184"/>
                  <a:gd name="connsiteY0" fmla="*/ 2280783 h 3608232"/>
                  <a:gd name="connsiteX1" fmla="*/ 1734797 w 2179184"/>
                  <a:gd name="connsiteY1" fmla="*/ 3030042 h 3608232"/>
                  <a:gd name="connsiteX2" fmla="*/ 1372212 w 2179184"/>
                  <a:gd name="connsiteY2" fmla="*/ 3604964 h 3608232"/>
                  <a:gd name="connsiteX3" fmla="*/ 722295 w 2179184"/>
                  <a:gd name="connsiteY3" fmla="*/ 3217620 h 3608232"/>
                  <a:gd name="connsiteX4" fmla="*/ 593489 w 2179184"/>
                  <a:gd name="connsiteY4" fmla="*/ 2451971 h 3608232"/>
                  <a:gd name="connsiteX5" fmla="*/ 1083434 w 2179184"/>
                  <a:gd name="connsiteY5" fmla="*/ 2512132 h 3608232"/>
                  <a:gd name="connsiteX6" fmla="*/ 1075859 w 2179184"/>
                  <a:gd name="connsiteY6" fmla="*/ 2677736 h 3608232"/>
                  <a:gd name="connsiteX7" fmla="*/ 886194 w 2179184"/>
                  <a:gd name="connsiteY7" fmla="*/ 2433430 h 3608232"/>
                  <a:gd name="connsiteX8" fmla="*/ 932042 w 2179184"/>
                  <a:gd name="connsiteY8" fmla="*/ 1976541 h 3608232"/>
                  <a:gd name="connsiteX9" fmla="*/ 29620 w 2179184"/>
                  <a:gd name="connsiteY9" fmla="*/ 1674918 h 3608232"/>
                  <a:gd name="connsiteX10" fmla="*/ 2179184 w 2179184"/>
                  <a:gd name="connsiteY10" fmla="*/ 0 h 3608232"/>
                  <a:gd name="connsiteX0" fmla="*/ 638540 w 2151301"/>
                  <a:gd name="connsiteY0" fmla="*/ 2280783 h 3608232"/>
                  <a:gd name="connsiteX1" fmla="*/ 1706914 w 2151301"/>
                  <a:gd name="connsiteY1" fmla="*/ 3030042 h 3608232"/>
                  <a:gd name="connsiteX2" fmla="*/ 1344329 w 2151301"/>
                  <a:gd name="connsiteY2" fmla="*/ 3604964 h 3608232"/>
                  <a:gd name="connsiteX3" fmla="*/ 694412 w 2151301"/>
                  <a:gd name="connsiteY3" fmla="*/ 3217620 h 3608232"/>
                  <a:gd name="connsiteX4" fmla="*/ 565606 w 2151301"/>
                  <a:gd name="connsiteY4" fmla="*/ 2451971 h 3608232"/>
                  <a:gd name="connsiteX5" fmla="*/ 1055551 w 2151301"/>
                  <a:gd name="connsiteY5" fmla="*/ 2512132 h 3608232"/>
                  <a:gd name="connsiteX6" fmla="*/ 1047976 w 2151301"/>
                  <a:gd name="connsiteY6" fmla="*/ 2677736 h 3608232"/>
                  <a:gd name="connsiteX7" fmla="*/ 858311 w 2151301"/>
                  <a:gd name="connsiteY7" fmla="*/ 2433430 h 3608232"/>
                  <a:gd name="connsiteX8" fmla="*/ 904159 w 2151301"/>
                  <a:gd name="connsiteY8" fmla="*/ 1976541 h 3608232"/>
                  <a:gd name="connsiteX9" fmla="*/ 1737 w 2151301"/>
                  <a:gd name="connsiteY9" fmla="*/ 1674918 h 3608232"/>
                  <a:gd name="connsiteX10" fmla="*/ 2151301 w 2151301"/>
                  <a:gd name="connsiteY10" fmla="*/ 0 h 3608232"/>
                  <a:gd name="connsiteX0" fmla="*/ 619275 w 2132036"/>
                  <a:gd name="connsiteY0" fmla="*/ 2280783 h 3608232"/>
                  <a:gd name="connsiteX1" fmla="*/ 1687649 w 2132036"/>
                  <a:gd name="connsiteY1" fmla="*/ 3030042 h 3608232"/>
                  <a:gd name="connsiteX2" fmla="*/ 1325064 w 2132036"/>
                  <a:gd name="connsiteY2" fmla="*/ 3604964 h 3608232"/>
                  <a:gd name="connsiteX3" fmla="*/ 675147 w 2132036"/>
                  <a:gd name="connsiteY3" fmla="*/ 3217620 h 3608232"/>
                  <a:gd name="connsiteX4" fmla="*/ 546341 w 2132036"/>
                  <a:gd name="connsiteY4" fmla="*/ 2451971 h 3608232"/>
                  <a:gd name="connsiteX5" fmla="*/ 1036286 w 2132036"/>
                  <a:gd name="connsiteY5" fmla="*/ 2512132 h 3608232"/>
                  <a:gd name="connsiteX6" fmla="*/ 1028711 w 2132036"/>
                  <a:gd name="connsiteY6" fmla="*/ 2677736 h 3608232"/>
                  <a:gd name="connsiteX7" fmla="*/ 839046 w 2132036"/>
                  <a:gd name="connsiteY7" fmla="*/ 2433430 h 3608232"/>
                  <a:gd name="connsiteX8" fmla="*/ 884894 w 2132036"/>
                  <a:gd name="connsiteY8" fmla="*/ 1976541 h 3608232"/>
                  <a:gd name="connsiteX9" fmla="*/ 1793 w 2132036"/>
                  <a:gd name="connsiteY9" fmla="*/ 1720170 h 3608232"/>
                  <a:gd name="connsiteX10" fmla="*/ 2132036 w 2132036"/>
                  <a:gd name="connsiteY10" fmla="*/ 0 h 3608232"/>
                  <a:gd name="connsiteX0" fmla="*/ 620599 w 2133360"/>
                  <a:gd name="connsiteY0" fmla="*/ 2280783 h 3608232"/>
                  <a:gd name="connsiteX1" fmla="*/ 1688973 w 2133360"/>
                  <a:gd name="connsiteY1" fmla="*/ 3030042 h 3608232"/>
                  <a:gd name="connsiteX2" fmla="*/ 1326388 w 2133360"/>
                  <a:gd name="connsiteY2" fmla="*/ 3604964 h 3608232"/>
                  <a:gd name="connsiteX3" fmla="*/ 676471 w 2133360"/>
                  <a:gd name="connsiteY3" fmla="*/ 3217620 h 3608232"/>
                  <a:gd name="connsiteX4" fmla="*/ 547665 w 2133360"/>
                  <a:gd name="connsiteY4" fmla="*/ 2451971 h 3608232"/>
                  <a:gd name="connsiteX5" fmla="*/ 1037610 w 2133360"/>
                  <a:gd name="connsiteY5" fmla="*/ 2512132 h 3608232"/>
                  <a:gd name="connsiteX6" fmla="*/ 1030035 w 2133360"/>
                  <a:gd name="connsiteY6" fmla="*/ 2677736 h 3608232"/>
                  <a:gd name="connsiteX7" fmla="*/ 840370 w 2133360"/>
                  <a:gd name="connsiteY7" fmla="*/ 2433430 h 3608232"/>
                  <a:gd name="connsiteX8" fmla="*/ 886218 w 2133360"/>
                  <a:gd name="connsiteY8" fmla="*/ 1976541 h 3608232"/>
                  <a:gd name="connsiteX9" fmla="*/ 3117 w 2133360"/>
                  <a:gd name="connsiteY9" fmla="*/ 1720170 h 3608232"/>
                  <a:gd name="connsiteX10" fmla="*/ 2133360 w 2133360"/>
                  <a:gd name="connsiteY10" fmla="*/ 0 h 3608232"/>
                  <a:gd name="connsiteX0" fmla="*/ 620599 w 2133360"/>
                  <a:gd name="connsiteY0" fmla="*/ 2280783 h 3608232"/>
                  <a:gd name="connsiteX1" fmla="*/ 1688973 w 2133360"/>
                  <a:gd name="connsiteY1" fmla="*/ 3030042 h 3608232"/>
                  <a:gd name="connsiteX2" fmla="*/ 1326388 w 2133360"/>
                  <a:gd name="connsiteY2" fmla="*/ 3604964 h 3608232"/>
                  <a:gd name="connsiteX3" fmla="*/ 676471 w 2133360"/>
                  <a:gd name="connsiteY3" fmla="*/ 3217620 h 3608232"/>
                  <a:gd name="connsiteX4" fmla="*/ 547665 w 2133360"/>
                  <a:gd name="connsiteY4" fmla="*/ 2451971 h 3608232"/>
                  <a:gd name="connsiteX5" fmla="*/ 1037610 w 2133360"/>
                  <a:gd name="connsiteY5" fmla="*/ 2512132 h 3608232"/>
                  <a:gd name="connsiteX6" fmla="*/ 1030035 w 2133360"/>
                  <a:gd name="connsiteY6" fmla="*/ 2677736 h 3608232"/>
                  <a:gd name="connsiteX7" fmla="*/ 840370 w 2133360"/>
                  <a:gd name="connsiteY7" fmla="*/ 2433430 h 3608232"/>
                  <a:gd name="connsiteX8" fmla="*/ 886218 w 2133360"/>
                  <a:gd name="connsiteY8" fmla="*/ 1976541 h 3608232"/>
                  <a:gd name="connsiteX9" fmla="*/ 3117 w 2133360"/>
                  <a:gd name="connsiteY9" fmla="*/ 1720170 h 3608232"/>
                  <a:gd name="connsiteX10" fmla="*/ 2133360 w 2133360"/>
                  <a:gd name="connsiteY10" fmla="*/ 0 h 3608232"/>
                  <a:gd name="connsiteX0" fmla="*/ 646004 w 2158765"/>
                  <a:gd name="connsiteY0" fmla="*/ 2280783 h 3608232"/>
                  <a:gd name="connsiteX1" fmla="*/ 1714378 w 2158765"/>
                  <a:gd name="connsiteY1" fmla="*/ 3030042 h 3608232"/>
                  <a:gd name="connsiteX2" fmla="*/ 1351793 w 2158765"/>
                  <a:gd name="connsiteY2" fmla="*/ 3604964 h 3608232"/>
                  <a:gd name="connsiteX3" fmla="*/ 701876 w 2158765"/>
                  <a:gd name="connsiteY3" fmla="*/ 3217620 h 3608232"/>
                  <a:gd name="connsiteX4" fmla="*/ 573070 w 2158765"/>
                  <a:gd name="connsiteY4" fmla="*/ 2451971 h 3608232"/>
                  <a:gd name="connsiteX5" fmla="*/ 1063015 w 2158765"/>
                  <a:gd name="connsiteY5" fmla="*/ 2512132 h 3608232"/>
                  <a:gd name="connsiteX6" fmla="*/ 1055440 w 2158765"/>
                  <a:gd name="connsiteY6" fmla="*/ 2677736 h 3608232"/>
                  <a:gd name="connsiteX7" fmla="*/ 865775 w 2158765"/>
                  <a:gd name="connsiteY7" fmla="*/ 2433430 h 3608232"/>
                  <a:gd name="connsiteX8" fmla="*/ 937383 w 2158765"/>
                  <a:gd name="connsiteY8" fmla="*/ 2016138 h 3608232"/>
                  <a:gd name="connsiteX9" fmla="*/ 28522 w 2158765"/>
                  <a:gd name="connsiteY9" fmla="*/ 1720170 h 3608232"/>
                  <a:gd name="connsiteX10" fmla="*/ 2158765 w 2158765"/>
                  <a:gd name="connsiteY10" fmla="*/ 0 h 3608232"/>
                  <a:gd name="connsiteX0" fmla="*/ 644914 w 2157675"/>
                  <a:gd name="connsiteY0" fmla="*/ 2280783 h 3608232"/>
                  <a:gd name="connsiteX1" fmla="*/ 1713288 w 2157675"/>
                  <a:gd name="connsiteY1" fmla="*/ 3030042 h 3608232"/>
                  <a:gd name="connsiteX2" fmla="*/ 1350703 w 2157675"/>
                  <a:gd name="connsiteY2" fmla="*/ 3604964 h 3608232"/>
                  <a:gd name="connsiteX3" fmla="*/ 700786 w 2157675"/>
                  <a:gd name="connsiteY3" fmla="*/ 3217620 h 3608232"/>
                  <a:gd name="connsiteX4" fmla="*/ 571980 w 2157675"/>
                  <a:gd name="connsiteY4" fmla="*/ 2451971 h 3608232"/>
                  <a:gd name="connsiteX5" fmla="*/ 1061925 w 2157675"/>
                  <a:gd name="connsiteY5" fmla="*/ 2512132 h 3608232"/>
                  <a:gd name="connsiteX6" fmla="*/ 1054350 w 2157675"/>
                  <a:gd name="connsiteY6" fmla="*/ 2677736 h 3608232"/>
                  <a:gd name="connsiteX7" fmla="*/ 864685 w 2157675"/>
                  <a:gd name="connsiteY7" fmla="*/ 2433430 h 3608232"/>
                  <a:gd name="connsiteX8" fmla="*/ 936293 w 2157675"/>
                  <a:gd name="connsiteY8" fmla="*/ 2016138 h 3608232"/>
                  <a:gd name="connsiteX9" fmla="*/ 27432 w 2157675"/>
                  <a:gd name="connsiteY9" fmla="*/ 1720170 h 3608232"/>
                  <a:gd name="connsiteX10" fmla="*/ 2157675 w 2157675"/>
                  <a:gd name="connsiteY10" fmla="*/ 0 h 3608232"/>
                  <a:gd name="connsiteX0" fmla="*/ 634515 w 2147276"/>
                  <a:gd name="connsiteY0" fmla="*/ 2280783 h 3608232"/>
                  <a:gd name="connsiteX1" fmla="*/ 1702889 w 2147276"/>
                  <a:gd name="connsiteY1" fmla="*/ 3030042 h 3608232"/>
                  <a:gd name="connsiteX2" fmla="*/ 1340304 w 2147276"/>
                  <a:gd name="connsiteY2" fmla="*/ 3604964 h 3608232"/>
                  <a:gd name="connsiteX3" fmla="*/ 690387 w 2147276"/>
                  <a:gd name="connsiteY3" fmla="*/ 3217620 h 3608232"/>
                  <a:gd name="connsiteX4" fmla="*/ 561581 w 2147276"/>
                  <a:gd name="connsiteY4" fmla="*/ 2451971 h 3608232"/>
                  <a:gd name="connsiteX5" fmla="*/ 1051526 w 2147276"/>
                  <a:gd name="connsiteY5" fmla="*/ 2512132 h 3608232"/>
                  <a:gd name="connsiteX6" fmla="*/ 1043951 w 2147276"/>
                  <a:gd name="connsiteY6" fmla="*/ 2677736 h 3608232"/>
                  <a:gd name="connsiteX7" fmla="*/ 854286 w 2147276"/>
                  <a:gd name="connsiteY7" fmla="*/ 2433430 h 3608232"/>
                  <a:gd name="connsiteX8" fmla="*/ 925894 w 2147276"/>
                  <a:gd name="connsiteY8" fmla="*/ 2016138 h 3608232"/>
                  <a:gd name="connsiteX9" fmla="*/ 17033 w 2147276"/>
                  <a:gd name="connsiteY9" fmla="*/ 1720170 h 3608232"/>
                  <a:gd name="connsiteX10" fmla="*/ 2147276 w 2147276"/>
                  <a:gd name="connsiteY10" fmla="*/ 0 h 3608232"/>
                  <a:gd name="connsiteX0" fmla="*/ 653438 w 2166199"/>
                  <a:gd name="connsiteY0" fmla="*/ 2280783 h 3608232"/>
                  <a:gd name="connsiteX1" fmla="*/ 1721812 w 2166199"/>
                  <a:gd name="connsiteY1" fmla="*/ 3030042 h 3608232"/>
                  <a:gd name="connsiteX2" fmla="*/ 1359227 w 2166199"/>
                  <a:gd name="connsiteY2" fmla="*/ 3604964 h 3608232"/>
                  <a:gd name="connsiteX3" fmla="*/ 709310 w 2166199"/>
                  <a:gd name="connsiteY3" fmla="*/ 3217620 h 3608232"/>
                  <a:gd name="connsiteX4" fmla="*/ 580504 w 2166199"/>
                  <a:gd name="connsiteY4" fmla="*/ 2451971 h 3608232"/>
                  <a:gd name="connsiteX5" fmla="*/ 1070449 w 2166199"/>
                  <a:gd name="connsiteY5" fmla="*/ 2512132 h 3608232"/>
                  <a:gd name="connsiteX6" fmla="*/ 1062874 w 2166199"/>
                  <a:gd name="connsiteY6" fmla="*/ 2677736 h 3608232"/>
                  <a:gd name="connsiteX7" fmla="*/ 873209 w 2166199"/>
                  <a:gd name="connsiteY7" fmla="*/ 2433430 h 3608232"/>
                  <a:gd name="connsiteX8" fmla="*/ 944817 w 2166199"/>
                  <a:gd name="connsiteY8" fmla="*/ 2016138 h 3608232"/>
                  <a:gd name="connsiteX9" fmla="*/ 16636 w 2166199"/>
                  <a:gd name="connsiteY9" fmla="*/ 1793704 h 3608232"/>
                  <a:gd name="connsiteX10" fmla="*/ 2166199 w 2166199"/>
                  <a:gd name="connsiteY10" fmla="*/ 0 h 3608232"/>
                  <a:gd name="connsiteX0" fmla="*/ 653438 w 2166199"/>
                  <a:gd name="connsiteY0" fmla="*/ 2280783 h 3608232"/>
                  <a:gd name="connsiteX1" fmla="*/ 1721812 w 2166199"/>
                  <a:gd name="connsiteY1" fmla="*/ 3030042 h 3608232"/>
                  <a:gd name="connsiteX2" fmla="*/ 1359227 w 2166199"/>
                  <a:gd name="connsiteY2" fmla="*/ 3604964 h 3608232"/>
                  <a:gd name="connsiteX3" fmla="*/ 709310 w 2166199"/>
                  <a:gd name="connsiteY3" fmla="*/ 3217620 h 3608232"/>
                  <a:gd name="connsiteX4" fmla="*/ 580504 w 2166199"/>
                  <a:gd name="connsiteY4" fmla="*/ 2451971 h 3608232"/>
                  <a:gd name="connsiteX5" fmla="*/ 1070449 w 2166199"/>
                  <a:gd name="connsiteY5" fmla="*/ 2512132 h 3608232"/>
                  <a:gd name="connsiteX6" fmla="*/ 1062874 w 2166199"/>
                  <a:gd name="connsiteY6" fmla="*/ 2677736 h 3608232"/>
                  <a:gd name="connsiteX7" fmla="*/ 873209 w 2166199"/>
                  <a:gd name="connsiteY7" fmla="*/ 2433430 h 3608232"/>
                  <a:gd name="connsiteX8" fmla="*/ 944817 w 2166199"/>
                  <a:gd name="connsiteY8" fmla="*/ 2016138 h 3608232"/>
                  <a:gd name="connsiteX9" fmla="*/ 16636 w 2166199"/>
                  <a:gd name="connsiteY9" fmla="*/ 1793704 h 3608232"/>
                  <a:gd name="connsiteX10" fmla="*/ 2166199 w 2166199"/>
                  <a:gd name="connsiteY10" fmla="*/ 0 h 3608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199" h="3608232">
                    <a:moveTo>
                      <a:pt x="653438" y="2280783"/>
                    </a:moveTo>
                    <a:cubicBezTo>
                      <a:pt x="1359697" y="1832667"/>
                      <a:pt x="1656609" y="2730403"/>
                      <a:pt x="1721812" y="3030042"/>
                    </a:cubicBezTo>
                    <a:cubicBezTo>
                      <a:pt x="1787015" y="3329681"/>
                      <a:pt x="1655342" y="3565300"/>
                      <a:pt x="1359227" y="3604964"/>
                    </a:cubicBezTo>
                    <a:cubicBezTo>
                      <a:pt x="1110188" y="3638322"/>
                      <a:pt x="839097" y="3409785"/>
                      <a:pt x="709310" y="3217620"/>
                    </a:cubicBezTo>
                    <a:cubicBezTo>
                      <a:pt x="579523" y="3025455"/>
                      <a:pt x="427547" y="2641980"/>
                      <a:pt x="580504" y="2451971"/>
                    </a:cubicBezTo>
                    <a:cubicBezTo>
                      <a:pt x="733461" y="2261962"/>
                      <a:pt x="1020977" y="2441309"/>
                      <a:pt x="1070449" y="2512132"/>
                    </a:cubicBezTo>
                    <a:cubicBezTo>
                      <a:pt x="1119921" y="2582955"/>
                      <a:pt x="1150718" y="2660676"/>
                      <a:pt x="1062874" y="2677736"/>
                    </a:cubicBezTo>
                    <a:cubicBezTo>
                      <a:pt x="975030" y="2694796"/>
                      <a:pt x="892885" y="2543696"/>
                      <a:pt x="873209" y="2433430"/>
                    </a:cubicBezTo>
                    <a:cubicBezTo>
                      <a:pt x="853533" y="2323164"/>
                      <a:pt x="1094019" y="2168013"/>
                      <a:pt x="944817" y="2016138"/>
                    </a:cubicBezTo>
                    <a:cubicBezTo>
                      <a:pt x="795615" y="1864263"/>
                      <a:pt x="147952" y="2197606"/>
                      <a:pt x="16636" y="1793704"/>
                    </a:cubicBezTo>
                    <a:cubicBezTo>
                      <a:pt x="-114680" y="1389802"/>
                      <a:pt x="524877" y="236288"/>
                      <a:pt x="2166199" y="0"/>
                    </a:cubicBezTo>
                  </a:path>
                </a:pathLst>
              </a:cu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Freeform 2">
                <a:extLst>
                  <a:ext uri="{FF2B5EF4-FFF2-40B4-BE49-F238E27FC236}">
                    <a16:creationId xmlns="" xmlns:a16="http://schemas.microsoft.com/office/drawing/2014/main" id="{810E52B2-F145-46CA-8BEC-6338C94D9A32}"/>
                  </a:ext>
                </a:extLst>
              </p:cNvPr>
              <p:cNvSpPr/>
              <p:nvPr userDrawn="1"/>
            </p:nvSpPr>
            <p:spPr>
              <a:xfrm rot="21269127">
                <a:off x="914738" y="3748869"/>
                <a:ext cx="876299" cy="228600"/>
              </a:xfrm>
              <a:custGeom>
                <a:avLst/>
                <a:gdLst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6300" h="228600">
                    <a:moveTo>
                      <a:pt x="0" y="228600"/>
                    </a:moveTo>
                    <a:cubicBezTo>
                      <a:pt x="261620" y="68580"/>
                      <a:pt x="477520" y="0"/>
                      <a:pt x="876300" y="0"/>
                    </a:cubicBezTo>
                  </a:path>
                </a:pathLst>
              </a:cu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D2A4D0B-DAAD-4F8D-9F54-CF08C7F1A5B4}"/>
              </a:ext>
            </a:extLst>
          </p:cNvPr>
          <p:cNvSpPr/>
          <p:nvPr userDrawn="1"/>
        </p:nvSpPr>
        <p:spPr>
          <a:xfrm>
            <a:off x="0" y="-10666"/>
            <a:ext cx="1543050" cy="51541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DED660F5-DA9D-4A31-ABA0-CD905AD1F698}"/>
              </a:ext>
            </a:extLst>
          </p:cNvPr>
          <p:cNvGrpSpPr/>
          <p:nvPr userDrawn="1"/>
        </p:nvGrpSpPr>
        <p:grpSpPr>
          <a:xfrm>
            <a:off x="-9939" y="2277218"/>
            <a:ext cx="1543234" cy="2866280"/>
            <a:chOff x="7766931" y="2277218"/>
            <a:chExt cx="1543234" cy="2866280"/>
          </a:xfrm>
        </p:grpSpPr>
        <p:sp>
          <p:nvSpPr>
            <p:cNvPr id="5" name="자유형: 도형 4">
              <a:extLst>
                <a:ext uri="{FF2B5EF4-FFF2-40B4-BE49-F238E27FC236}">
                  <a16:creationId xmlns="" xmlns:a16="http://schemas.microsoft.com/office/drawing/2014/main" id="{0829FBFB-3275-4414-BB95-7D881CDB4A2A}"/>
                </a:ext>
              </a:extLst>
            </p:cNvPr>
            <p:cNvSpPr/>
            <p:nvPr userDrawn="1"/>
          </p:nvSpPr>
          <p:spPr>
            <a:xfrm flipH="1">
              <a:off x="7766931" y="2277218"/>
              <a:ext cx="656280" cy="2866280"/>
            </a:xfrm>
            <a:custGeom>
              <a:avLst/>
              <a:gdLst>
                <a:gd name="connsiteX0" fmla="*/ 717958 w 1331640"/>
                <a:gd name="connsiteY0" fmla="*/ 0 h 3571216"/>
                <a:gd name="connsiteX1" fmla="*/ 1331640 w 1331640"/>
                <a:gd name="connsiteY1" fmla="*/ 0 h 3571216"/>
                <a:gd name="connsiteX2" fmla="*/ 1331640 w 1331640"/>
                <a:gd name="connsiteY2" fmla="*/ 3571216 h 3571216"/>
                <a:gd name="connsiteX3" fmla="*/ 1213856 w 1331640"/>
                <a:gd name="connsiteY3" fmla="*/ 3518107 h 3571216"/>
                <a:gd name="connsiteX4" fmla="*/ 121 w 1331640"/>
                <a:gd name="connsiteY4" fmla="*/ 1683837 h 3571216"/>
                <a:gd name="connsiteX5" fmla="*/ 717803 w 1331640"/>
                <a:gd name="connsiteY5" fmla="*/ 119 h 3571216"/>
                <a:gd name="connsiteX0" fmla="*/ 717958 w 1331640"/>
                <a:gd name="connsiteY0" fmla="*/ 0 h 3571216"/>
                <a:gd name="connsiteX1" fmla="*/ 1331640 w 1331640"/>
                <a:gd name="connsiteY1" fmla="*/ 0 h 3571216"/>
                <a:gd name="connsiteX2" fmla="*/ 1331640 w 1331640"/>
                <a:gd name="connsiteY2" fmla="*/ 3571216 h 3571216"/>
                <a:gd name="connsiteX3" fmla="*/ 121 w 1331640"/>
                <a:gd name="connsiteY3" fmla="*/ 1683837 h 3571216"/>
                <a:gd name="connsiteX4" fmla="*/ 717803 w 1331640"/>
                <a:gd name="connsiteY4" fmla="*/ 119 h 3571216"/>
                <a:gd name="connsiteX5" fmla="*/ 717958 w 1331640"/>
                <a:gd name="connsiteY5" fmla="*/ 0 h 3571216"/>
                <a:gd name="connsiteX0" fmla="*/ 717958 w 1340694"/>
                <a:gd name="connsiteY0" fmla="*/ 0 h 4168745"/>
                <a:gd name="connsiteX1" fmla="*/ 1331640 w 1340694"/>
                <a:gd name="connsiteY1" fmla="*/ 0 h 4168745"/>
                <a:gd name="connsiteX2" fmla="*/ 1340694 w 1340694"/>
                <a:gd name="connsiteY2" fmla="*/ 4168745 h 4168745"/>
                <a:gd name="connsiteX3" fmla="*/ 121 w 1340694"/>
                <a:gd name="connsiteY3" fmla="*/ 1683837 h 4168745"/>
                <a:gd name="connsiteX4" fmla="*/ 717803 w 1340694"/>
                <a:gd name="connsiteY4" fmla="*/ 119 h 4168745"/>
                <a:gd name="connsiteX5" fmla="*/ 717958 w 1340694"/>
                <a:gd name="connsiteY5" fmla="*/ 0 h 4168745"/>
                <a:gd name="connsiteX0" fmla="*/ 717958 w 1340694"/>
                <a:gd name="connsiteY0" fmla="*/ 0 h 4168745"/>
                <a:gd name="connsiteX1" fmla="*/ 1331640 w 1340694"/>
                <a:gd name="connsiteY1" fmla="*/ 0 h 4168745"/>
                <a:gd name="connsiteX2" fmla="*/ 1340694 w 1340694"/>
                <a:gd name="connsiteY2" fmla="*/ 4168745 h 4168745"/>
                <a:gd name="connsiteX3" fmla="*/ 121 w 1340694"/>
                <a:gd name="connsiteY3" fmla="*/ 1683837 h 4168745"/>
                <a:gd name="connsiteX4" fmla="*/ 717803 w 1340694"/>
                <a:gd name="connsiteY4" fmla="*/ 119 h 4168745"/>
                <a:gd name="connsiteX5" fmla="*/ 717958 w 1340694"/>
                <a:gd name="connsiteY5" fmla="*/ 0 h 4168745"/>
                <a:gd name="connsiteX0" fmla="*/ 663665 w 1286401"/>
                <a:gd name="connsiteY0" fmla="*/ 0 h 4168745"/>
                <a:gd name="connsiteX1" fmla="*/ 1277347 w 1286401"/>
                <a:gd name="connsiteY1" fmla="*/ 0 h 4168745"/>
                <a:gd name="connsiteX2" fmla="*/ 1286401 w 1286401"/>
                <a:gd name="connsiteY2" fmla="*/ 4168745 h 4168745"/>
                <a:gd name="connsiteX3" fmla="*/ 149 w 1286401"/>
                <a:gd name="connsiteY3" fmla="*/ 1864906 h 4168745"/>
                <a:gd name="connsiteX4" fmla="*/ 663510 w 1286401"/>
                <a:gd name="connsiteY4" fmla="*/ 119 h 4168745"/>
                <a:gd name="connsiteX5" fmla="*/ 663665 w 1286401"/>
                <a:gd name="connsiteY5" fmla="*/ 0 h 4168745"/>
                <a:gd name="connsiteX0" fmla="*/ 717957 w 1340693"/>
                <a:gd name="connsiteY0" fmla="*/ 0 h 4168745"/>
                <a:gd name="connsiteX1" fmla="*/ 1331639 w 1340693"/>
                <a:gd name="connsiteY1" fmla="*/ 0 h 4168745"/>
                <a:gd name="connsiteX2" fmla="*/ 1340693 w 1340693"/>
                <a:gd name="connsiteY2" fmla="*/ 4168745 h 4168745"/>
                <a:gd name="connsiteX3" fmla="*/ 121 w 1340693"/>
                <a:gd name="connsiteY3" fmla="*/ 1973548 h 4168745"/>
                <a:gd name="connsiteX4" fmla="*/ 717802 w 1340693"/>
                <a:gd name="connsiteY4" fmla="*/ 119 h 4168745"/>
                <a:gd name="connsiteX5" fmla="*/ 717957 w 1340693"/>
                <a:gd name="connsiteY5" fmla="*/ 0 h 4168745"/>
                <a:gd name="connsiteX0" fmla="*/ 717957 w 1340693"/>
                <a:gd name="connsiteY0" fmla="*/ 0 h 4168745"/>
                <a:gd name="connsiteX1" fmla="*/ 1331639 w 1340693"/>
                <a:gd name="connsiteY1" fmla="*/ 0 h 4168745"/>
                <a:gd name="connsiteX2" fmla="*/ 1340693 w 1340693"/>
                <a:gd name="connsiteY2" fmla="*/ 4168745 h 4168745"/>
                <a:gd name="connsiteX3" fmla="*/ 121 w 1340693"/>
                <a:gd name="connsiteY3" fmla="*/ 1973548 h 4168745"/>
                <a:gd name="connsiteX4" fmla="*/ 717802 w 1340693"/>
                <a:gd name="connsiteY4" fmla="*/ 119 h 4168745"/>
                <a:gd name="connsiteX5" fmla="*/ 717957 w 1340693"/>
                <a:gd name="connsiteY5" fmla="*/ 0 h 4168745"/>
                <a:gd name="connsiteX0" fmla="*/ 717957 w 1340693"/>
                <a:gd name="connsiteY0" fmla="*/ 0 h 4177799"/>
                <a:gd name="connsiteX1" fmla="*/ 1331639 w 1340693"/>
                <a:gd name="connsiteY1" fmla="*/ 0 h 4177799"/>
                <a:gd name="connsiteX2" fmla="*/ 1340693 w 1340693"/>
                <a:gd name="connsiteY2" fmla="*/ 4177799 h 4177799"/>
                <a:gd name="connsiteX3" fmla="*/ 121 w 1340693"/>
                <a:gd name="connsiteY3" fmla="*/ 1973548 h 4177799"/>
                <a:gd name="connsiteX4" fmla="*/ 717802 w 1340693"/>
                <a:gd name="connsiteY4" fmla="*/ 119 h 4177799"/>
                <a:gd name="connsiteX5" fmla="*/ 717957 w 1340693"/>
                <a:gd name="connsiteY5" fmla="*/ 0 h 4177799"/>
                <a:gd name="connsiteX0" fmla="*/ 717957 w 1340693"/>
                <a:gd name="connsiteY0" fmla="*/ 0 h 4177799"/>
                <a:gd name="connsiteX1" fmla="*/ 1331639 w 1340693"/>
                <a:gd name="connsiteY1" fmla="*/ 0 h 4177799"/>
                <a:gd name="connsiteX2" fmla="*/ 1340693 w 1340693"/>
                <a:gd name="connsiteY2" fmla="*/ 4177799 h 4177799"/>
                <a:gd name="connsiteX3" fmla="*/ 121 w 1340693"/>
                <a:gd name="connsiteY3" fmla="*/ 1973548 h 4177799"/>
                <a:gd name="connsiteX4" fmla="*/ 717802 w 1340693"/>
                <a:gd name="connsiteY4" fmla="*/ 119 h 4177799"/>
                <a:gd name="connsiteX5" fmla="*/ 717957 w 1340693"/>
                <a:gd name="connsiteY5" fmla="*/ 0 h 4177799"/>
                <a:gd name="connsiteX0" fmla="*/ 717802 w 1340693"/>
                <a:gd name="connsiteY0" fmla="*/ 119 h 4177799"/>
                <a:gd name="connsiteX1" fmla="*/ 1331639 w 1340693"/>
                <a:gd name="connsiteY1" fmla="*/ 0 h 4177799"/>
                <a:gd name="connsiteX2" fmla="*/ 1340693 w 1340693"/>
                <a:gd name="connsiteY2" fmla="*/ 4177799 h 4177799"/>
                <a:gd name="connsiteX3" fmla="*/ 121 w 1340693"/>
                <a:gd name="connsiteY3" fmla="*/ 1973548 h 4177799"/>
                <a:gd name="connsiteX4" fmla="*/ 717802 w 1340693"/>
                <a:gd name="connsiteY4" fmla="*/ 119 h 4177799"/>
                <a:gd name="connsiteX0" fmla="*/ 3 w 1340575"/>
                <a:gd name="connsiteY0" fmla="*/ 2026373 h 4230624"/>
                <a:gd name="connsiteX1" fmla="*/ 1331521 w 1340575"/>
                <a:gd name="connsiteY1" fmla="*/ 52825 h 4230624"/>
                <a:gd name="connsiteX2" fmla="*/ 1340575 w 1340575"/>
                <a:gd name="connsiteY2" fmla="*/ 4230624 h 4230624"/>
                <a:gd name="connsiteX3" fmla="*/ 3 w 1340575"/>
                <a:gd name="connsiteY3" fmla="*/ 2026373 h 4230624"/>
                <a:gd name="connsiteX0" fmla="*/ 2 w 1340574"/>
                <a:gd name="connsiteY0" fmla="*/ 2026373 h 4230624"/>
                <a:gd name="connsiteX1" fmla="*/ 1331521 w 1340574"/>
                <a:gd name="connsiteY1" fmla="*/ 52825 h 4230624"/>
                <a:gd name="connsiteX2" fmla="*/ 1340574 w 1340574"/>
                <a:gd name="connsiteY2" fmla="*/ 4230624 h 4230624"/>
                <a:gd name="connsiteX3" fmla="*/ 2 w 1340574"/>
                <a:gd name="connsiteY3" fmla="*/ 2026373 h 4230624"/>
                <a:gd name="connsiteX0" fmla="*/ 2 w 1340574"/>
                <a:gd name="connsiteY0" fmla="*/ 1973548 h 4177799"/>
                <a:gd name="connsiteX1" fmla="*/ 1331521 w 1340574"/>
                <a:gd name="connsiteY1" fmla="*/ 0 h 4177799"/>
                <a:gd name="connsiteX2" fmla="*/ 1340574 w 1340574"/>
                <a:gd name="connsiteY2" fmla="*/ 4177799 h 4177799"/>
                <a:gd name="connsiteX3" fmla="*/ 2 w 1340574"/>
                <a:gd name="connsiteY3" fmla="*/ 1973548 h 4177799"/>
                <a:gd name="connsiteX0" fmla="*/ 2 w 1181266"/>
                <a:gd name="connsiteY0" fmla="*/ 2022566 h 4177799"/>
                <a:gd name="connsiteX1" fmla="*/ 1172213 w 1181266"/>
                <a:gd name="connsiteY1" fmla="*/ 0 h 4177799"/>
                <a:gd name="connsiteX2" fmla="*/ 1181266 w 1181266"/>
                <a:gd name="connsiteY2" fmla="*/ 4177799 h 4177799"/>
                <a:gd name="connsiteX3" fmla="*/ 2 w 1181266"/>
                <a:gd name="connsiteY3" fmla="*/ 2022566 h 4177799"/>
                <a:gd name="connsiteX0" fmla="*/ -1 w 1181263"/>
                <a:gd name="connsiteY0" fmla="*/ 2022566 h 4177799"/>
                <a:gd name="connsiteX1" fmla="*/ 1172210 w 1181263"/>
                <a:gd name="connsiteY1" fmla="*/ 0 h 4177799"/>
                <a:gd name="connsiteX2" fmla="*/ 1181263 w 1181263"/>
                <a:gd name="connsiteY2" fmla="*/ 4177799 h 4177799"/>
                <a:gd name="connsiteX3" fmla="*/ -1 w 1181263"/>
                <a:gd name="connsiteY3" fmla="*/ 2022566 h 4177799"/>
                <a:gd name="connsiteX0" fmla="*/ 0 w 1132247"/>
                <a:gd name="connsiteY0" fmla="*/ 2059329 h 4177799"/>
                <a:gd name="connsiteX1" fmla="*/ 1123194 w 1132247"/>
                <a:gd name="connsiteY1" fmla="*/ 0 h 4177799"/>
                <a:gd name="connsiteX2" fmla="*/ 1132247 w 1132247"/>
                <a:gd name="connsiteY2" fmla="*/ 4177799 h 4177799"/>
                <a:gd name="connsiteX3" fmla="*/ 0 w 1132247"/>
                <a:gd name="connsiteY3" fmla="*/ 2059329 h 4177799"/>
                <a:gd name="connsiteX0" fmla="*/ 0 w 1132247"/>
                <a:gd name="connsiteY0" fmla="*/ 2059329 h 4177799"/>
                <a:gd name="connsiteX1" fmla="*/ 1123194 w 1132247"/>
                <a:gd name="connsiteY1" fmla="*/ 0 h 4177799"/>
                <a:gd name="connsiteX2" fmla="*/ 1132247 w 1132247"/>
                <a:gd name="connsiteY2" fmla="*/ 4177799 h 4177799"/>
                <a:gd name="connsiteX3" fmla="*/ 0 w 1132247"/>
                <a:gd name="connsiteY3" fmla="*/ 2059329 h 4177799"/>
                <a:gd name="connsiteX0" fmla="*/ 4406 w 1136653"/>
                <a:gd name="connsiteY0" fmla="*/ 2059329 h 4177799"/>
                <a:gd name="connsiteX1" fmla="*/ 1127600 w 1136653"/>
                <a:gd name="connsiteY1" fmla="*/ 0 h 4177799"/>
                <a:gd name="connsiteX2" fmla="*/ 1136653 w 1136653"/>
                <a:gd name="connsiteY2" fmla="*/ 4177799 h 4177799"/>
                <a:gd name="connsiteX3" fmla="*/ 4406 w 1136653"/>
                <a:gd name="connsiteY3" fmla="*/ 2059329 h 4177799"/>
                <a:gd name="connsiteX0" fmla="*/ 245 w 1132492"/>
                <a:gd name="connsiteY0" fmla="*/ 2059329 h 4177799"/>
                <a:gd name="connsiteX1" fmla="*/ 1123439 w 1132492"/>
                <a:gd name="connsiteY1" fmla="*/ 0 h 4177799"/>
                <a:gd name="connsiteX2" fmla="*/ 1132492 w 1132492"/>
                <a:gd name="connsiteY2" fmla="*/ 4177799 h 4177799"/>
                <a:gd name="connsiteX3" fmla="*/ 245 w 1132492"/>
                <a:gd name="connsiteY3" fmla="*/ 2059329 h 4177799"/>
                <a:gd name="connsiteX0" fmla="*/ 301 w 1022259"/>
                <a:gd name="connsiteY0" fmla="*/ 2059329 h 4177799"/>
                <a:gd name="connsiteX1" fmla="*/ 1013206 w 1022259"/>
                <a:gd name="connsiteY1" fmla="*/ 0 h 4177799"/>
                <a:gd name="connsiteX2" fmla="*/ 1022259 w 1022259"/>
                <a:gd name="connsiteY2" fmla="*/ 4177799 h 4177799"/>
                <a:gd name="connsiteX3" fmla="*/ 301 w 1022259"/>
                <a:gd name="connsiteY3" fmla="*/ 2059329 h 4177799"/>
                <a:gd name="connsiteX0" fmla="*/ 326 w 985521"/>
                <a:gd name="connsiteY0" fmla="*/ 1961294 h 4177799"/>
                <a:gd name="connsiteX1" fmla="*/ 976468 w 985521"/>
                <a:gd name="connsiteY1" fmla="*/ 0 h 4177799"/>
                <a:gd name="connsiteX2" fmla="*/ 985521 w 985521"/>
                <a:gd name="connsiteY2" fmla="*/ 4177799 h 4177799"/>
                <a:gd name="connsiteX3" fmla="*/ 326 w 985521"/>
                <a:gd name="connsiteY3" fmla="*/ 1961294 h 4177799"/>
                <a:gd name="connsiteX0" fmla="*/ 279 w 1059001"/>
                <a:gd name="connsiteY0" fmla="*/ 2279909 h 4177799"/>
                <a:gd name="connsiteX1" fmla="*/ 1049948 w 1059001"/>
                <a:gd name="connsiteY1" fmla="*/ 0 h 4177799"/>
                <a:gd name="connsiteX2" fmla="*/ 1059001 w 1059001"/>
                <a:gd name="connsiteY2" fmla="*/ 4177799 h 4177799"/>
                <a:gd name="connsiteX3" fmla="*/ 279 w 1059001"/>
                <a:gd name="connsiteY3" fmla="*/ 2279909 h 4177799"/>
                <a:gd name="connsiteX0" fmla="*/ 3323 w 1062045"/>
                <a:gd name="connsiteY0" fmla="*/ 2279909 h 4177799"/>
                <a:gd name="connsiteX1" fmla="*/ 1052992 w 1062045"/>
                <a:gd name="connsiteY1" fmla="*/ 0 h 4177799"/>
                <a:gd name="connsiteX2" fmla="*/ 1062045 w 1062045"/>
                <a:gd name="connsiteY2" fmla="*/ 4177799 h 4177799"/>
                <a:gd name="connsiteX3" fmla="*/ 3323 w 1062045"/>
                <a:gd name="connsiteY3" fmla="*/ 2279909 h 4177799"/>
                <a:gd name="connsiteX0" fmla="*/ 3323 w 1062045"/>
                <a:gd name="connsiteY0" fmla="*/ 2279909 h 4177799"/>
                <a:gd name="connsiteX1" fmla="*/ 1052992 w 1062045"/>
                <a:gd name="connsiteY1" fmla="*/ 0 h 4177799"/>
                <a:gd name="connsiteX2" fmla="*/ 1062045 w 1062045"/>
                <a:gd name="connsiteY2" fmla="*/ 4177799 h 4177799"/>
                <a:gd name="connsiteX3" fmla="*/ 3323 w 1062045"/>
                <a:gd name="connsiteY3" fmla="*/ 2279909 h 4177799"/>
                <a:gd name="connsiteX0" fmla="*/ 3190 w 1077659"/>
                <a:gd name="connsiteY0" fmla="*/ 2292163 h 4190053"/>
                <a:gd name="connsiteX1" fmla="*/ 1077367 w 1077659"/>
                <a:gd name="connsiteY1" fmla="*/ 0 h 4190053"/>
                <a:gd name="connsiteX2" fmla="*/ 1061912 w 1077659"/>
                <a:gd name="connsiteY2" fmla="*/ 4190053 h 4190053"/>
                <a:gd name="connsiteX3" fmla="*/ 3190 w 1077659"/>
                <a:gd name="connsiteY3" fmla="*/ 2292163 h 4190053"/>
                <a:gd name="connsiteX0" fmla="*/ 4776 w 1079244"/>
                <a:gd name="connsiteY0" fmla="*/ 2292163 h 4190053"/>
                <a:gd name="connsiteX1" fmla="*/ 1078953 w 1079244"/>
                <a:gd name="connsiteY1" fmla="*/ 0 h 4190053"/>
                <a:gd name="connsiteX2" fmla="*/ 1063498 w 1079244"/>
                <a:gd name="connsiteY2" fmla="*/ 4190053 h 4190053"/>
                <a:gd name="connsiteX3" fmla="*/ 4776 w 1079244"/>
                <a:gd name="connsiteY3" fmla="*/ 2292163 h 4190053"/>
                <a:gd name="connsiteX0" fmla="*/ 1440 w 1075908"/>
                <a:gd name="connsiteY0" fmla="*/ 2292163 h 4190053"/>
                <a:gd name="connsiteX1" fmla="*/ 1075617 w 1075908"/>
                <a:gd name="connsiteY1" fmla="*/ 0 h 4190053"/>
                <a:gd name="connsiteX2" fmla="*/ 1060162 w 1075908"/>
                <a:gd name="connsiteY2" fmla="*/ 4190053 h 4190053"/>
                <a:gd name="connsiteX3" fmla="*/ 1440 w 1075908"/>
                <a:gd name="connsiteY3" fmla="*/ 2292163 h 4190053"/>
                <a:gd name="connsiteX0" fmla="*/ 2914 w 1077382"/>
                <a:gd name="connsiteY0" fmla="*/ 2292163 h 4190053"/>
                <a:gd name="connsiteX1" fmla="*/ 1077091 w 1077382"/>
                <a:gd name="connsiteY1" fmla="*/ 0 h 4190053"/>
                <a:gd name="connsiteX2" fmla="*/ 1061636 w 1077382"/>
                <a:gd name="connsiteY2" fmla="*/ 4190053 h 4190053"/>
                <a:gd name="connsiteX3" fmla="*/ 2914 w 1077382"/>
                <a:gd name="connsiteY3" fmla="*/ 2292163 h 4190053"/>
                <a:gd name="connsiteX0" fmla="*/ 3723 w 992410"/>
                <a:gd name="connsiteY0" fmla="*/ 2230891 h 4190053"/>
                <a:gd name="connsiteX1" fmla="*/ 992119 w 992410"/>
                <a:gd name="connsiteY1" fmla="*/ 0 h 4190053"/>
                <a:gd name="connsiteX2" fmla="*/ 976664 w 992410"/>
                <a:gd name="connsiteY2" fmla="*/ 4190053 h 4190053"/>
                <a:gd name="connsiteX3" fmla="*/ 3723 w 992410"/>
                <a:gd name="connsiteY3" fmla="*/ 2230891 h 4190053"/>
                <a:gd name="connsiteX0" fmla="*/ 3723 w 992410"/>
                <a:gd name="connsiteY0" fmla="*/ 2230891 h 4190053"/>
                <a:gd name="connsiteX1" fmla="*/ 992119 w 992410"/>
                <a:gd name="connsiteY1" fmla="*/ 0 h 4190053"/>
                <a:gd name="connsiteX2" fmla="*/ 976664 w 992410"/>
                <a:gd name="connsiteY2" fmla="*/ 4190053 h 4190053"/>
                <a:gd name="connsiteX3" fmla="*/ 3723 w 992410"/>
                <a:gd name="connsiteY3" fmla="*/ 2230891 h 4190053"/>
                <a:gd name="connsiteX0" fmla="*/ 3130 w 991817"/>
                <a:gd name="connsiteY0" fmla="*/ 2268959 h 4228121"/>
                <a:gd name="connsiteX1" fmla="*/ 991526 w 991817"/>
                <a:gd name="connsiteY1" fmla="*/ 38068 h 4228121"/>
                <a:gd name="connsiteX2" fmla="*/ 976071 w 991817"/>
                <a:gd name="connsiteY2" fmla="*/ 4228121 h 4228121"/>
                <a:gd name="connsiteX3" fmla="*/ 3130 w 991817"/>
                <a:gd name="connsiteY3" fmla="*/ 2268959 h 4228121"/>
                <a:gd name="connsiteX0" fmla="*/ 2067 w 990754"/>
                <a:gd name="connsiteY0" fmla="*/ 2266180 h 4225342"/>
                <a:gd name="connsiteX1" fmla="*/ 990463 w 990754"/>
                <a:gd name="connsiteY1" fmla="*/ 35289 h 4225342"/>
                <a:gd name="connsiteX2" fmla="*/ 975008 w 990754"/>
                <a:gd name="connsiteY2" fmla="*/ 4225342 h 4225342"/>
                <a:gd name="connsiteX3" fmla="*/ 2067 w 990754"/>
                <a:gd name="connsiteY3" fmla="*/ 2266180 h 4225342"/>
                <a:gd name="connsiteX0" fmla="*/ 2350 w 880747"/>
                <a:gd name="connsiteY0" fmla="*/ 2242053 h 4225724"/>
                <a:gd name="connsiteX1" fmla="*/ 880456 w 880747"/>
                <a:gd name="connsiteY1" fmla="*/ 35671 h 4225724"/>
                <a:gd name="connsiteX2" fmla="*/ 865001 w 880747"/>
                <a:gd name="connsiteY2" fmla="*/ 4225724 h 4225724"/>
                <a:gd name="connsiteX3" fmla="*/ 2350 w 880747"/>
                <a:gd name="connsiteY3" fmla="*/ 2242053 h 4225724"/>
                <a:gd name="connsiteX0" fmla="*/ 181 w 878578"/>
                <a:gd name="connsiteY0" fmla="*/ 2245788 h 4229459"/>
                <a:gd name="connsiteX1" fmla="*/ 878287 w 878578"/>
                <a:gd name="connsiteY1" fmla="*/ 39406 h 4229459"/>
                <a:gd name="connsiteX2" fmla="*/ 862832 w 878578"/>
                <a:gd name="connsiteY2" fmla="*/ 4229459 h 4229459"/>
                <a:gd name="connsiteX3" fmla="*/ 181 w 878578"/>
                <a:gd name="connsiteY3" fmla="*/ 2245788 h 4229459"/>
                <a:gd name="connsiteX0" fmla="*/ 181 w 878578"/>
                <a:gd name="connsiteY0" fmla="*/ 2247204 h 4230875"/>
                <a:gd name="connsiteX1" fmla="*/ 878287 w 878578"/>
                <a:gd name="connsiteY1" fmla="*/ 40822 h 4230875"/>
                <a:gd name="connsiteX2" fmla="*/ 862832 w 878578"/>
                <a:gd name="connsiteY2" fmla="*/ 4230875 h 4230875"/>
                <a:gd name="connsiteX3" fmla="*/ 181 w 878578"/>
                <a:gd name="connsiteY3" fmla="*/ 2247204 h 4230875"/>
                <a:gd name="connsiteX0" fmla="*/ 410 w 878807"/>
                <a:gd name="connsiteY0" fmla="*/ 2206382 h 4190053"/>
                <a:gd name="connsiteX1" fmla="*/ 878516 w 878807"/>
                <a:gd name="connsiteY1" fmla="*/ 0 h 4190053"/>
                <a:gd name="connsiteX2" fmla="*/ 863061 w 878807"/>
                <a:gd name="connsiteY2" fmla="*/ 4190053 h 4190053"/>
                <a:gd name="connsiteX3" fmla="*/ 410 w 878807"/>
                <a:gd name="connsiteY3" fmla="*/ 2206382 h 4190053"/>
                <a:gd name="connsiteX0" fmla="*/ 410 w 879098"/>
                <a:gd name="connsiteY0" fmla="*/ 2206382 h 4190053"/>
                <a:gd name="connsiteX1" fmla="*/ 878516 w 879098"/>
                <a:gd name="connsiteY1" fmla="*/ 0 h 4190053"/>
                <a:gd name="connsiteX2" fmla="*/ 863061 w 879098"/>
                <a:gd name="connsiteY2" fmla="*/ 4190053 h 4190053"/>
                <a:gd name="connsiteX3" fmla="*/ 410 w 879098"/>
                <a:gd name="connsiteY3" fmla="*/ 2206382 h 4190053"/>
                <a:gd name="connsiteX0" fmla="*/ 410 w 879098"/>
                <a:gd name="connsiteY0" fmla="*/ 2206382 h 4190053"/>
                <a:gd name="connsiteX1" fmla="*/ 878516 w 879098"/>
                <a:gd name="connsiteY1" fmla="*/ 0 h 4190053"/>
                <a:gd name="connsiteX2" fmla="*/ 863061 w 879098"/>
                <a:gd name="connsiteY2" fmla="*/ 4190053 h 4190053"/>
                <a:gd name="connsiteX3" fmla="*/ 410 w 879098"/>
                <a:gd name="connsiteY3" fmla="*/ 2206382 h 4190053"/>
                <a:gd name="connsiteX0" fmla="*/ 580 w 879268"/>
                <a:gd name="connsiteY0" fmla="*/ 2206382 h 4190053"/>
                <a:gd name="connsiteX1" fmla="*/ 878686 w 879268"/>
                <a:gd name="connsiteY1" fmla="*/ 0 h 4190053"/>
                <a:gd name="connsiteX2" fmla="*/ 863231 w 879268"/>
                <a:gd name="connsiteY2" fmla="*/ 4190053 h 4190053"/>
                <a:gd name="connsiteX3" fmla="*/ 580 w 879268"/>
                <a:gd name="connsiteY3" fmla="*/ 2206382 h 4190053"/>
                <a:gd name="connsiteX0" fmla="*/ 580 w 879268"/>
                <a:gd name="connsiteY0" fmla="*/ 2206382 h 4190053"/>
                <a:gd name="connsiteX1" fmla="*/ 878686 w 879268"/>
                <a:gd name="connsiteY1" fmla="*/ 0 h 4190053"/>
                <a:gd name="connsiteX2" fmla="*/ 863231 w 879268"/>
                <a:gd name="connsiteY2" fmla="*/ 4190053 h 4190053"/>
                <a:gd name="connsiteX3" fmla="*/ 580 w 879268"/>
                <a:gd name="connsiteY3" fmla="*/ 2206382 h 4190053"/>
                <a:gd name="connsiteX0" fmla="*/ 1922 w 880610"/>
                <a:gd name="connsiteY0" fmla="*/ 2206382 h 4190053"/>
                <a:gd name="connsiteX1" fmla="*/ 880028 w 880610"/>
                <a:gd name="connsiteY1" fmla="*/ 0 h 4190053"/>
                <a:gd name="connsiteX2" fmla="*/ 864573 w 880610"/>
                <a:gd name="connsiteY2" fmla="*/ 4190053 h 4190053"/>
                <a:gd name="connsiteX3" fmla="*/ 1922 w 880610"/>
                <a:gd name="connsiteY3" fmla="*/ 2206382 h 4190053"/>
                <a:gd name="connsiteX0" fmla="*/ 1 w 868847"/>
                <a:gd name="connsiteY0" fmla="*/ 1703951 h 3687622"/>
                <a:gd name="connsiteX1" fmla="*/ 865853 w 868847"/>
                <a:gd name="connsiteY1" fmla="*/ 0 h 3687622"/>
                <a:gd name="connsiteX2" fmla="*/ 862652 w 868847"/>
                <a:gd name="connsiteY2" fmla="*/ 3687622 h 3687622"/>
                <a:gd name="connsiteX3" fmla="*/ 1 w 868847"/>
                <a:gd name="connsiteY3" fmla="*/ 1703951 h 3687622"/>
                <a:gd name="connsiteX0" fmla="*/ 1 w 844338"/>
                <a:gd name="connsiteY0" fmla="*/ 2108347 h 3687622"/>
                <a:gd name="connsiteX1" fmla="*/ 841344 w 844338"/>
                <a:gd name="connsiteY1" fmla="*/ 0 h 3687622"/>
                <a:gd name="connsiteX2" fmla="*/ 838143 w 844338"/>
                <a:gd name="connsiteY2" fmla="*/ 3687622 h 3687622"/>
                <a:gd name="connsiteX3" fmla="*/ 1 w 844338"/>
                <a:gd name="connsiteY3" fmla="*/ 2108347 h 3687622"/>
                <a:gd name="connsiteX0" fmla="*/ 1 w 844338"/>
                <a:gd name="connsiteY0" fmla="*/ 2108347 h 3687622"/>
                <a:gd name="connsiteX1" fmla="*/ 841344 w 844338"/>
                <a:gd name="connsiteY1" fmla="*/ 0 h 3687622"/>
                <a:gd name="connsiteX2" fmla="*/ 838143 w 844338"/>
                <a:gd name="connsiteY2" fmla="*/ 3687622 h 3687622"/>
                <a:gd name="connsiteX3" fmla="*/ 1 w 844338"/>
                <a:gd name="connsiteY3" fmla="*/ 2108347 h 3687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338" h="3687622">
                  <a:moveTo>
                    <a:pt x="1" y="2108347"/>
                  </a:moveTo>
                  <a:cubicBezTo>
                    <a:pt x="534" y="1456980"/>
                    <a:pt x="164503" y="911169"/>
                    <a:pt x="841344" y="0"/>
                  </a:cubicBezTo>
                  <a:cubicBezTo>
                    <a:pt x="844361" y="1527399"/>
                    <a:pt x="847379" y="1878372"/>
                    <a:pt x="838143" y="3687622"/>
                  </a:cubicBezTo>
                  <a:cubicBezTo>
                    <a:pt x="219269" y="3429687"/>
                    <a:pt x="-502" y="2722951"/>
                    <a:pt x="1" y="21083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Group 10">
              <a:extLst>
                <a:ext uri="{FF2B5EF4-FFF2-40B4-BE49-F238E27FC236}">
                  <a16:creationId xmlns="" xmlns:a16="http://schemas.microsoft.com/office/drawing/2014/main" id="{8080BD97-B2BC-4D4C-9246-F517EA34D35D}"/>
                </a:ext>
              </a:extLst>
            </p:cNvPr>
            <p:cNvGrpSpPr/>
            <p:nvPr userDrawn="1"/>
          </p:nvGrpSpPr>
          <p:grpSpPr>
            <a:xfrm>
              <a:off x="8018399" y="2959303"/>
              <a:ext cx="1291766" cy="2049284"/>
              <a:chOff x="106617" y="1009418"/>
              <a:chExt cx="2647450" cy="3689019"/>
            </a:xfrm>
          </p:grpSpPr>
          <p:sp>
            <p:nvSpPr>
              <p:cNvPr id="7" name="Rounded Rectangle 1">
                <a:extLst>
                  <a:ext uri="{FF2B5EF4-FFF2-40B4-BE49-F238E27FC236}">
                    <a16:creationId xmlns="" xmlns:a16="http://schemas.microsoft.com/office/drawing/2014/main" id="{7EFF5A9F-57B9-403E-82A1-EFA6CA11D015}"/>
                  </a:ext>
                </a:extLst>
              </p:cNvPr>
              <p:cNvSpPr/>
              <p:nvPr userDrawn="1"/>
            </p:nvSpPr>
            <p:spPr>
              <a:xfrm rot="20274635">
                <a:off x="883782" y="3442423"/>
                <a:ext cx="720079" cy="1109517"/>
              </a:xfrm>
              <a:prstGeom prst="roundRect">
                <a:avLst>
                  <a:gd name="adj" fmla="val 367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Freeform 4">
                <a:extLst>
                  <a:ext uri="{FF2B5EF4-FFF2-40B4-BE49-F238E27FC236}">
                    <a16:creationId xmlns="" xmlns:a16="http://schemas.microsoft.com/office/drawing/2014/main" id="{1FE21915-584E-4069-92DD-F5522EF0F691}"/>
                  </a:ext>
                </a:extLst>
              </p:cNvPr>
              <p:cNvSpPr/>
              <p:nvPr userDrawn="1"/>
            </p:nvSpPr>
            <p:spPr>
              <a:xfrm>
                <a:off x="106617" y="1009418"/>
                <a:ext cx="2647450" cy="3689019"/>
              </a:xfrm>
              <a:custGeom>
                <a:avLst/>
                <a:gdLst>
                  <a:gd name="connsiteX0" fmla="*/ 54097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32563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714058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69426 w 3193709"/>
                  <a:gd name="connsiteY8" fmla="*/ 2513654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63983 w 3193709"/>
                  <a:gd name="connsiteY8" fmla="*/ 2568083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9114 w 3195668"/>
                  <a:gd name="connsiteY0" fmla="*/ 2652991 h 4611331"/>
                  <a:gd name="connsiteX1" fmla="*/ 1242885 w 3195668"/>
                  <a:gd name="connsiteY1" fmla="*/ 3204897 h 4611331"/>
                  <a:gd name="connsiteX2" fmla="*/ 1000134 w 3195668"/>
                  <a:gd name="connsiteY2" fmla="*/ 4062691 h 4611331"/>
                  <a:gd name="connsiteX3" fmla="*/ 222894 w 3195668"/>
                  <a:gd name="connsiteY3" fmla="*/ 3649034 h 4611331"/>
                  <a:gd name="connsiteX4" fmla="*/ 386179 w 3195668"/>
                  <a:gd name="connsiteY4" fmla="*/ 2784708 h 4611331"/>
                  <a:gd name="connsiteX5" fmla="*/ 756294 w 3195668"/>
                  <a:gd name="connsiteY5" fmla="*/ 2956702 h 4611331"/>
                  <a:gd name="connsiteX6" fmla="*/ 688803 w 3195668"/>
                  <a:gd name="connsiteY6" fmla="*/ 3102571 h 4611331"/>
                  <a:gd name="connsiteX7" fmla="*/ 573414 w 3195668"/>
                  <a:gd name="connsiteY7" fmla="*/ 2988271 h 4611331"/>
                  <a:gd name="connsiteX8" fmla="*/ 665942 w 3195668"/>
                  <a:gd name="connsiteY8" fmla="*/ 2568083 h 4611331"/>
                  <a:gd name="connsiteX9" fmla="*/ 573414 w 3195668"/>
                  <a:gd name="connsiteY9" fmla="*/ 2424391 h 4611331"/>
                  <a:gd name="connsiteX10" fmla="*/ 146694 w 3195668"/>
                  <a:gd name="connsiteY10" fmla="*/ 2378671 h 4611331"/>
                  <a:gd name="connsiteX11" fmla="*/ 47634 w 3195668"/>
                  <a:gd name="connsiteY11" fmla="*/ 1990051 h 4611331"/>
                  <a:gd name="connsiteX12" fmla="*/ 832494 w 3195668"/>
                  <a:gd name="connsiteY12" fmla="*/ 679411 h 4611331"/>
                  <a:gd name="connsiteX13" fmla="*/ 2912754 w 3195668"/>
                  <a:gd name="connsiteY13" fmla="*/ 1231 h 4611331"/>
                  <a:gd name="connsiteX14" fmla="*/ 2966094 w 3195668"/>
                  <a:gd name="connsiteY14" fmla="*/ 831811 h 4611331"/>
                  <a:gd name="connsiteX15" fmla="*/ 3194694 w 3195668"/>
                  <a:gd name="connsiteY15" fmla="*/ 1555711 h 4611331"/>
                  <a:gd name="connsiteX16" fmla="*/ 2867034 w 3195668"/>
                  <a:gd name="connsiteY16" fmla="*/ 2492971 h 4611331"/>
                  <a:gd name="connsiteX17" fmla="*/ 3156594 w 3195668"/>
                  <a:gd name="connsiteY17" fmla="*/ 3140671 h 4611331"/>
                  <a:gd name="connsiteX18" fmla="*/ 2767974 w 3195668"/>
                  <a:gd name="connsiteY18" fmla="*/ 3864571 h 4611331"/>
                  <a:gd name="connsiteX19" fmla="*/ 3194694 w 3195668"/>
                  <a:gd name="connsiteY19" fmla="*/ 4611331 h 4611331"/>
                  <a:gd name="connsiteX0" fmla="*/ 376762 w 3113316"/>
                  <a:gd name="connsiteY0" fmla="*/ 2652876 h 4611216"/>
                  <a:gd name="connsiteX1" fmla="*/ 1160533 w 3113316"/>
                  <a:gd name="connsiteY1" fmla="*/ 3204782 h 4611216"/>
                  <a:gd name="connsiteX2" fmla="*/ 917782 w 3113316"/>
                  <a:gd name="connsiteY2" fmla="*/ 4062576 h 4611216"/>
                  <a:gd name="connsiteX3" fmla="*/ 140542 w 3113316"/>
                  <a:gd name="connsiteY3" fmla="*/ 3648919 h 4611216"/>
                  <a:gd name="connsiteX4" fmla="*/ 303827 w 3113316"/>
                  <a:gd name="connsiteY4" fmla="*/ 2784593 h 4611216"/>
                  <a:gd name="connsiteX5" fmla="*/ 673942 w 3113316"/>
                  <a:gd name="connsiteY5" fmla="*/ 2956587 h 4611216"/>
                  <a:gd name="connsiteX6" fmla="*/ 606451 w 3113316"/>
                  <a:gd name="connsiteY6" fmla="*/ 3102456 h 4611216"/>
                  <a:gd name="connsiteX7" fmla="*/ 491062 w 3113316"/>
                  <a:gd name="connsiteY7" fmla="*/ 2988156 h 4611216"/>
                  <a:gd name="connsiteX8" fmla="*/ 583590 w 3113316"/>
                  <a:gd name="connsiteY8" fmla="*/ 2567968 h 4611216"/>
                  <a:gd name="connsiteX9" fmla="*/ 491062 w 3113316"/>
                  <a:gd name="connsiteY9" fmla="*/ 2424276 h 4611216"/>
                  <a:gd name="connsiteX10" fmla="*/ 64342 w 3113316"/>
                  <a:gd name="connsiteY10" fmla="*/ 2378556 h 4611216"/>
                  <a:gd name="connsiteX11" fmla="*/ 74139 w 3113316"/>
                  <a:gd name="connsiteY11" fmla="*/ 1739565 h 4611216"/>
                  <a:gd name="connsiteX12" fmla="*/ 750142 w 3113316"/>
                  <a:gd name="connsiteY12" fmla="*/ 679296 h 4611216"/>
                  <a:gd name="connsiteX13" fmla="*/ 2830402 w 3113316"/>
                  <a:gd name="connsiteY13" fmla="*/ 1116 h 4611216"/>
                  <a:gd name="connsiteX14" fmla="*/ 2883742 w 3113316"/>
                  <a:gd name="connsiteY14" fmla="*/ 831696 h 4611216"/>
                  <a:gd name="connsiteX15" fmla="*/ 3112342 w 3113316"/>
                  <a:gd name="connsiteY15" fmla="*/ 1555596 h 4611216"/>
                  <a:gd name="connsiteX16" fmla="*/ 2784682 w 3113316"/>
                  <a:gd name="connsiteY16" fmla="*/ 2492856 h 4611216"/>
                  <a:gd name="connsiteX17" fmla="*/ 3074242 w 3113316"/>
                  <a:gd name="connsiteY17" fmla="*/ 3140556 h 4611216"/>
                  <a:gd name="connsiteX18" fmla="*/ 2685622 w 3113316"/>
                  <a:gd name="connsiteY18" fmla="*/ 3864456 h 4611216"/>
                  <a:gd name="connsiteX19" fmla="*/ 3112342 w 3113316"/>
                  <a:gd name="connsiteY19" fmla="*/ 4611216 h 4611216"/>
                  <a:gd name="connsiteX0" fmla="*/ 368285 w 3104839"/>
                  <a:gd name="connsiteY0" fmla="*/ 2652876 h 4611216"/>
                  <a:gd name="connsiteX1" fmla="*/ 1152056 w 3104839"/>
                  <a:gd name="connsiteY1" fmla="*/ 3204782 h 4611216"/>
                  <a:gd name="connsiteX2" fmla="*/ 909305 w 3104839"/>
                  <a:gd name="connsiteY2" fmla="*/ 4062576 h 4611216"/>
                  <a:gd name="connsiteX3" fmla="*/ 132065 w 3104839"/>
                  <a:gd name="connsiteY3" fmla="*/ 3648919 h 4611216"/>
                  <a:gd name="connsiteX4" fmla="*/ 295350 w 3104839"/>
                  <a:gd name="connsiteY4" fmla="*/ 2784593 h 4611216"/>
                  <a:gd name="connsiteX5" fmla="*/ 665465 w 3104839"/>
                  <a:gd name="connsiteY5" fmla="*/ 2956587 h 4611216"/>
                  <a:gd name="connsiteX6" fmla="*/ 597974 w 3104839"/>
                  <a:gd name="connsiteY6" fmla="*/ 3102456 h 4611216"/>
                  <a:gd name="connsiteX7" fmla="*/ 482585 w 3104839"/>
                  <a:gd name="connsiteY7" fmla="*/ 2988156 h 4611216"/>
                  <a:gd name="connsiteX8" fmla="*/ 575113 w 3104839"/>
                  <a:gd name="connsiteY8" fmla="*/ 2567968 h 4611216"/>
                  <a:gd name="connsiteX9" fmla="*/ 482585 w 3104839"/>
                  <a:gd name="connsiteY9" fmla="*/ 2424276 h 4611216"/>
                  <a:gd name="connsiteX10" fmla="*/ 55865 w 3104839"/>
                  <a:gd name="connsiteY10" fmla="*/ 2378556 h 4611216"/>
                  <a:gd name="connsiteX11" fmla="*/ 65662 w 3104839"/>
                  <a:gd name="connsiteY11" fmla="*/ 1739565 h 4611216"/>
                  <a:gd name="connsiteX12" fmla="*/ 741665 w 3104839"/>
                  <a:gd name="connsiteY12" fmla="*/ 679296 h 4611216"/>
                  <a:gd name="connsiteX13" fmla="*/ 2821925 w 3104839"/>
                  <a:gd name="connsiteY13" fmla="*/ 1116 h 4611216"/>
                  <a:gd name="connsiteX14" fmla="*/ 2875265 w 3104839"/>
                  <a:gd name="connsiteY14" fmla="*/ 831696 h 4611216"/>
                  <a:gd name="connsiteX15" fmla="*/ 3103865 w 3104839"/>
                  <a:gd name="connsiteY15" fmla="*/ 1555596 h 4611216"/>
                  <a:gd name="connsiteX16" fmla="*/ 2776205 w 3104839"/>
                  <a:gd name="connsiteY16" fmla="*/ 2492856 h 4611216"/>
                  <a:gd name="connsiteX17" fmla="*/ 3065765 w 3104839"/>
                  <a:gd name="connsiteY17" fmla="*/ 3140556 h 4611216"/>
                  <a:gd name="connsiteX18" fmla="*/ 2677145 w 3104839"/>
                  <a:gd name="connsiteY18" fmla="*/ 3864456 h 4611216"/>
                  <a:gd name="connsiteX19" fmla="*/ 3103865 w 3104839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65765 w 3104254"/>
                  <a:gd name="connsiteY17" fmla="*/ 3140556 h 4611216"/>
                  <a:gd name="connsiteX18" fmla="*/ 2677145 w 3104254"/>
                  <a:gd name="connsiteY18" fmla="*/ 3864456 h 4611216"/>
                  <a:gd name="connsiteX19" fmla="*/ 3103865 w 3104254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73385 w 3104254"/>
                  <a:gd name="connsiteY17" fmla="*/ 2957676 h 4611216"/>
                  <a:gd name="connsiteX18" fmla="*/ 2677145 w 3104254"/>
                  <a:gd name="connsiteY18" fmla="*/ 3864456 h 4611216"/>
                  <a:gd name="connsiteX19" fmla="*/ 3103865 w 3104254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73385 w 3104254"/>
                  <a:gd name="connsiteY17" fmla="*/ 2957676 h 4611216"/>
                  <a:gd name="connsiteX18" fmla="*/ 2669525 w 3104254"/>
                  <a:gd name="connsiteY18" fmla="*/ 3704436 h 4611216"/>
                  <a:gd name="connsiteX19" fmla="*/ 3103865 w 3104254"/>
                  <a:gd name="connsiteY19" fmla="*/ 4611216 h 4611216"/>
                  <a:gd name="connsiteX0" fmla="*/ 368285 w 3104277"/>
                  <a:gd name="connsiteY0" fmla="*/ 2881135 h 4839475"/>
                  <a:gd name="connsiteX1" fmla="*/ 1152056 w 3104277"/>
                  <a:gd name="connsiteY1" fmla="*/ 3433041 h 4839475"/>
                  <a:gd name="connsiteX2" fmla="*/ 909305 w 3104277"/>
                  <a:gd name="connsiteY2" fmla="*/ 4290835 h 4839475"/>
                  <a:gd name="connsiteX3" fmla="*/ 132065 w 3104277"/>
                  <a:gd name="connsiteY3" fmla="*/ 3877178 h 4839475"/>
                  <a:gd name="connsiteX4" fmla="*/ 295350 w 3104277"/>
                  <a:gd name="connsiteY4" fmla="*/ 3012852 h 4839475"/>
                  <a:gd name="connsiteX5" fmla="*/ 665465 w 3104277"/>
                  <a:gd name="connsiteY5" fmla="*/ 3184846 h 4839475"/>
                  <a:gd name="connsiteX6" fmla="*/ 597974 w 3104277"/>
                  <a:gd name="connsiteY6" fmla="*/ 3330715 h 4839475"/>
                  <a:gd name="connsiteX7" fmla="*/ 482585 w 3104277"/>
                  <a:gd name="connsiteY7" fmla="*/ 3216415 h 4839475"/>
                  <a:gd name="connsiteX8" fmla="*/ 575113 w 3104277"/>
                  <a:gd name="connsiteY8" fmla="*/ 2796227 h 4839475"/>
                  <a:gd name="connsiteX9" fmla="*/ 482585 w 3104277"/>
                  <a:gd name="connsiteY9" fmla="*/ 2652535 h 4839475"/>
                  <a:gd name="connsiteX10" fmla="*/ 55865 w 3104277"/>
                  <a:gd name="connsiteY10" fmla="*/ 2606815 h 4839475"/>
                  <a:gd name="connsiteX11" fmla="*/ 65662 w 3104277"/>
                  <a:gd name="connsiteY11" fmla="*/ 1967824 h 4839475"/>
                  <a:gd name="connsiteX12" fmla="*/ 741665 w 3104277"/>
                  <a:gd name="connsiteY12" fmla="*/ 907555 h 4839475"/>
                  <a:gd name="connsiteX13" fmla="*/ 2753345 w 3104277"/>
                  <a:gd name="connsiteY13" fmla="*/ 775 h 4839475"/>
                  <a:gd name="connsiteX14" fmla="*/ 2875265 w 3104277"/>
                  <a:gd name="connsiteY14" fmla="*/ 1059955 h 4839475"/>
                  <a:gd name="connsiteX15" fmla="*/ 3103865 w 3104277"/>
                  <a:gd name="connsiteY15" fmla="*/ 1783855 h 4839475"/>
                  <a:gd name="connsiteX16" fmla="*/ 2814305 w 3104277"/>
                  <a:gd name="connsiteY16" fmla="*/ 2507755 h 4839475"/>
                  <a:gd name="connsiteX17" fmla="*/ 3073385 w 3104277"/>
                  <a:gd name="connsiteY17" fmla="*/ 3185935 h 4839475"/>
                  <a:gd name="connsiteX18" fmla="*/ 2669525 w 3104277"/>
                  <a:gd name="connsiteY18" fmla="*/ 3932695 h 4839475"/>
                  <a:gd name="connsiteX19" fmla="*/ 3103865 w 3104277"/>
                  <a:gd name="connsiteY19" fmla="*/ 4839475 h 4839475"/>
                  <a:gd name="connsiteX0" fmla="*/ 368285 w 3104277"/>
                  <a:gd name="connsiteY0" fmla="*/ 2914934 h 4873274"/>
                  <a:gd name="connsiteX1" fmla="*/ 1152056 w 3104277"/>
                  <a:gd name="connsiteY1" fmla="*/ 3466840 h 4873274"/>
                  <a:gd name="connsiteX2" fmla="*/ 909305 w 3104277"/>
                  <a:gd name="connsiteY2" fmla="*/ 4324634 h 4873274"/>
                  <a:gd name="connsiteX3" fmla="*/ 132065 w 3104277"/>
                  <a:gd name="connsiteY3" fmla="*/ 3910977 h 4873274"/>
                  <a:gd name="connsiteX4" fmla="*/ 295350 w 3104277"/>
                  <a:gd name="connsiteY4" fmla="*/ 3046651 h 4873274"/>
                  <a:gd name="connsiteX5" fmla="*/ 665465 w 3104277"/>
                  <a:gd name="connsiteY5" fmla="*/ 3218645 h 4873274"/>
                  <a:gd name="connsiteX6" fmla="*/ 597974 w 3104277"/>
                  <a:gd name="connsiteY6" fmla="*/ 3364514 h 4873274"/>
                  <a:gd name="connsiteX7" fmla="*/ 482585 w 3104277"/>
                  <a:gd name="connsiteY7" fmla="*/ 3250214 h 4873274"/>
                  <a:gd name="connsiteX8" fmla="*/ 575113 w 3104277"/>
                  <a:gd name="connsiteY8" fmla="*/ 2830026 h 4873274"/>
                  <a:gd name="connsiteX9" fmla="*/ 482585 w 3104277"/>
                  <a:gd name="connsiteY9" fmla="*/ 2686334 h 4873274"/>
                  <a:gd name="connsiteX10" fmla="*/ 55865 w 3104277"/>
                  <a:gd name="connsiteY10" fmla="*/ 2640614 h 4873274"/>
                  <a:gd name="connsiteX11" fmla="*/ 65662 w 3104277"/>
                  <a:gd name="connsiteY11" fmla="*/ 2001623 h 4873274"/>
                  <a:gd name="connsiteX12" fmla="*/ 741665 w 3104277"/>
                  <a:gd name="connsiteY12" fmla="*/ 941354 h 4873274"/>
                  <a:gd name="connsiteX13" fmla="*/ 2753345 w 3104277"/>
                  <a:gd name="connsiteY13" fmla="*/ 34574 h 4873274"/>
                  <a:gd name="connsiteX14" fmla="*/ 2875265 w 3104277"/>
                  <a:gd name="connsiteY14" fmla="*/ 1093754 h 4873274"/>
                  <a:gd name="connsiteX15" fmla="*/ 3103865 w 3104277"/>
                  <a:gd name="connsiteY15" fmla="*/ 1817654 h 4873274"/>
                  <a:gd name="connsiteX16" fmla="*/ 2814305 w 3104277"/>
                  <a:gd name="connsiteY16" fmla="*/ 2541554 h 4873274"/>
                  <a:gd name="connsiteX17" fmla="*/ 3073385 w 3104277"/>
                  <a:gd name="connsiteY17" fmla="*/ 3219734 h 4873274"/>
                  <a:gd name="connsiteX18" fmla="*/ 2669525 w 3104277"/>
                  <a:gd name="connsiteY18" fmla="*/ 3966494 h 4873274"/>
                  <a:gd name="connsiteX19" fmla="*/ 3103865 w 3104277"/>
                  <a:gd name="connsiteY19" fmla="*/ 4873274 h 4873274"/>
                  <a:gd name="connsiteX0" fmla="*/ 379305 w 3115297"/>
                  <a:gd name="connsiteY0" fmla="*/ 2883672 h 4842012"/>
                  <a:gd name="connsiteX1" fmla="*/ 1163076 w 3115297"/>
                  <a:gd name="connsiteY1" fmla="*/ 3435578 h 4842012"/>
                  <a:gd name="connsiteX2" fmla="*/ 920325 w 3115297"/>
                  <a:gd name="connsiteY2" fmla="*/ 4293372 h 4842012"/>
                  <a:gd name="connsiteX3" fmla="*/ 143085 w 3115297"/>
                  <a:gd name="connsiteY3" fmla="*/ 3879715 h 4842012"/>
                  <a:gd name="connsiteX4" fmla="*/ 306370 w 3115297"/>
                  <a:gd name="connsiteY4" fmla="*/ 3015389 h 4842012"/>
                  <a:gd name="connsiteX5" fmla="*/ 676485 w 3115297"/>
                  <a:gd name="connsiteY5" fmla="*/ 3187383 h 4842012"/>
                  <a:gd name="connsiteX6" fmla="*/ 608994 w 3115297"/>
                  <a:gd name="connsiteY6" fmla="*/ 3333252 h 4842012"/>
                  <a:gd name="connsiteX7" fmla="*/ 493605 w 3115297"/>
                  <a:gd name="connsiteY7" fmla="*/ 3218952 h 4842012"/>
                  <a:gd name="connsiteX8" fmla="*/ 586133 w 3115297"/>
                  <a:gd name="connsiteY8" fmla="*/ 2798764 h 4842012"/>
                  <a:gd name="connsiteX9" fmla="*/ 493605 w 3115297"/>
                  <a:gd name="connsiteY9" fmla="*/ 2655072 h 4842012"/>
                  <a:gd name="connsiteX10" fmla="*/ 66885 w 3115297"/>
                  <a:gd name="connsiteY10" fmla="*/ 2609352 h 4842012"/>
                  <a:gd name="connsiteX11" fmla="*/ 76682 w 3115297"/>
                  <a:gd name="connsiteY11" fmla="*/ 1970361 h 4842012"/>
                  <a:gd name="connsiteX12" fmla="*/ 790785 w 3115297"/>
                  <a:gd name="connsiteY12" fmla="*/ 772932 h 4842012"/>
                  <a:gd name="connsiteX13" fmla="*/ 2764365 w 3115297"/>
                  <a:gd name="connsiteY13" fmla="*/ 3312 h 4842012"/>
                  <a:gd name="connsiteX14" fmla="*/ 2886285 w 3115297"/>
                  <a:gd name="connsiteY14" fmla="*/ 1062492 h 4842012"/>
                  <a:gd name="connsiteX15" fmla="*/ 3114885 w 3115297"/>
                  <a:gd name="connsiteY15" fmla="*/ 1786392 h 4842012"/>
                  <a:gd name="connsiteX16" fmla="*/ 2825325 w 3115297"/>
                  <a:gd name="connsiteY16" fmla="*/ 2510292 h 4842012"/>
                  <a:gd name="connsiteX17" fmla="*/ 3084405 w 3115297"/>
                  <a:gd name="connsiteY17" fmla="*/ 3188472 h 4842012"/>
                  <a:gd name="connsiteX18" fmla="*/ 2680545 w 3115297"/>
                  <a:gd name="connsiteY18" fmla="*/ 3935232 h 4842012"/>
                  <a:gd name="connsiteX19" fmla="*/ 3114885 w 3115297"/>
                  <a:gd name="connsiteY19" fmla="*/ 4842012 h 4842012"/>
                  <a:gd name="connsiteX0" fmla="*/ 379305 w 3115297"/>
                  <a:gd name="connsiteY0" fmla="*/ 2885881 h 4844221"/>
                  <a:gd name="connsiteX1" fmla="*/ 1163076 w 3115297"/>
                  <a:gd name="connsiteY1" fmla="*/ 3437787 h 4844221"/>
                  <a:gd name="connsiteX2" fmla="*/ 920325 w 3115297"/>
                  <a:gd name="connsiteY2" fmla="*/ 4295581 h 4844221"/>
                  <a:gd name="connsiteX3" fmla="*/ 143085 w 3115297"/>
                  <a:gd name="connsiteY3" fmla="*/ 3881924 h 4844221"/>
                  <a:gd name="connsiteX4" fmla="*/ 306370 w 3115297"/>
                  <a:gd name="connsiteY4" fmla="*/ 3017598 h 4844221"/>
                  <a:gd name="connsiteX5" fmla="*/ 676485 w 3115297"/>
                  <a:gd name="connsiteY5" fmla="*/ 3189592 h 4844221"/>
                  <a:gd name="connsiteX6" fmla="*/ 608994 w 3115297"/>
                  <a:gd name="connsiteY6" fmla="*/ 3335461 h 4844221"/>
                  <a:gd name="connsiteX7" fmla="*/ 493605 w 3115297"/>
                  <a:gd name="connsiteY7" fmla="*/ 3221161 h 4844221"/>
                  <a:gd name="connsiteX8" fmla="*/ 586133 w 3115297"/>
                  <a:gd name="connsiteY8" fmla="*/ 2800973 h 4844221"/>
                  <a:gd name="connsiteX9" fmla="*/ 493605 w 3115297"/>
                  <a:gd name="connsiteY9" fmla="*/ 2657281 h 4844221"/>
                  <a:gd name="connsiteX10" fmla="*/ 66885 w 3115297"/>
                  <a:gd name="connsiteY10" fmla="*/ 2611561 h 4844221"/>
                  <a:gd name="connsiteX11" fmla="*/ 76682 w 3115297"/>
                  <a:gd name="connsiteY11" fmla="*/ 1972570 h 4844221"/>
                  <a:gd name="connsiteX12" fmla="*/ 790785 w 3115297"/>
                  <a:gd name="connsiteY12" fmla="*/ 775141 h 4844221"/>
                  <a:gd name="connsiteX13" fmla="*/ 2764365 w 3115297"/>
                  <a:gd name="connsiteY13" fmla="*/ 5521 h 4844221"/>
                  <a:gd name="connsiteX14" fmla="*/ 2886285 w 3115297"/>
                  <a:gd name="connsiteY14" fmla="*/ 1064701 h 4844221"/>
                  <a:gd name="connsiteX15" fmla="*/ 3114885 w 3115297"/>
                  <a:gd name="connsiteY15" fmla="*/ 1788601 h 4844221"/>
                  <a:gd name="connsiteX16" fmla="*/ 2825325 w 3115297"/>
                  <a:gd name="connsiteY16" fmla="*/ 2512501 h 4844221"/>
                  <a:gd name="connsiteX17" fmla="*/ 3084405 w 3115297"/>
                  <a:gd name="connsiteY17" fmla="*/ 3190681 h 4844221"/>
                  <a:gd name="connsiteX18" fmla="*/ 2680545 w 3115297"/>
                  <a:gd name="connsiteY18" fmla="*/ 3937441 h 4844221"/>
                  <a:gd name="connsiteX19" fmla="*/ 3114885 w 3115297"/>
                  <a:gd name="connsiteY19" fmla="*/ 4844221 h 4844221"/>
                  <a:gd name="connsiteX0" fmla="*/ 316753 w 3052745"/>
                  <a:gd name="connsiteY0" fmla="*/ 2884475 h 4842815"/>
                  <a:gd name="connsiteX1" fmla="*/ 1100524 w 3052745"/>
                  <a:gd name="connsiteY1" fmla="*/ 3436381 h 4842815"/>
                  <a:gd name="connsiteX2" fmla="*/ 857773 w 3052745"/>
                  <a:gd name="connsiteY2" fmla="*/ 4294175 h 4842815"/>
                  <a:gd name="connsiteX3" fmla="*/ 80533 w 3052745"/>
                  <a:gd name="connsiteY3" fmla="*/ 3880518 h 4842815"/>
                  <a:gd name="connsiteX4" fmla="*/ 243818 w 3052745"/>
                  <a:gd name="connsiteY4" fmla="*/ 3016192 h 4842815"/>
                  <a:gd name="connsiteX5" fmla="*/ 613933 w 3052745"/>
                  <a:gd name="connsiteY5" fmla="*/ 3188186 h 4842815"/>
                  <a:gd name="connsiteX6" fmla="*/ 546442 w 3052745"/>
                  <a:gd name="connsiteY6" fmla="*/ 3334055 h 4842815"/>
                  <a:gd name="connsiteX7" fmla="*/ 431053 w 3052745"/>
                  <a:gd name="connsiteY7" fmla="*/ 3219755 h 4842815"/>
                  <a:gd name="connsiteX8" fmla="*/ 523581 w 3052745"/>
                  <a:gd name="connsiteY8" fmla="*/ 2799567 h 4842815"/>
                  <a:gd name="connsiteX9" fmla="*/ 431053 w 3052745"/>
                  <a:gd name="connsiteY9" fmla="*/ 2655875 h 4842815"/>
                  <a:gd name="connsiteX10" fmla="*/ 4333 w 3052745"/>
                  <a:gd name="connsiteY10" fmla="*/ 2610155 h 4842815"/>
                  <a:gd name="connsiteX11" fmla="*/ 728233 w 3052745"/>
                  <a:gd name="connsiteY11" fmla="*/ 773735 h 4842815"/>
                  <a:gd name="connsiteX12" fmla="*/ 2701813 w 3052745"/>
                  <a:gd name="connsiteY12" fmla="*/ 4115 h 4842815"/>
                  <a:gd name="connsiteX13" fmla="*/ 2823733 w 3052745"/>
                  <a:gd name="connsiteY13" fmla="*/ 1063295 h 4842815"/>
                  <a:gd name="connsiteX14" fmla="*/ 3052333 w 3052745"/>
                  <a:gd name="connsiteY14" fmla="*/ 1787195 h 4842815"/>
                  <a:gd name="connsiteX15" fmla="*/ 2762773 w 3052745"/>
                  <a:gd name="connsiteY15" fmla="*/ 2511095 h 4842815"/>
                  <a:gd name="connsiteX16" fmla="*/ 3021853 w 3052745"/>
                  <a:gd name="connsiteY16" fmla="*/ 3189275 h 4842815"/>
                  <a:gd name="connsiteX17" fmla="*/ 2617993 w 3052745"/>
                  <a:gd name="connsiteY17" fmla="*/ 3936035 h 4842815"/>
                  <a:gd name="connsiteX18" fmla="*/ 3052333 w 3052745"/>
                  <a:gd name="connsiteY18" fmla="*/ 4842815 h 4842815"/>
                  <a:gd name="connsiteX0" fmla="*/ 405978 w 3141970"/>
                  <a:gd name="connsiteY0" fmla="*/ 2884234 h 4842574"/>
                  <a:gd name="connsiteX1" fmla="*/ 1189749 w 3141970"/>
                  <a:gd name="connsiteY1" fmla="*/ 3436140 h 4842574"/>
                  <a:gd name="connsiteX2" fmla="*/ 946998 w 3141970"/>
                  <a:gd name="connsiteY2" fmla="*/ 4293934 h 4842574"/>
                  <a:gd name="connsiteX3" fmla="*/ 169758 w 3141970"/>
                  <a:gd name="connsiteY3" fmla="*/ 3880277 h 4842574"/>
                  <a:gd name="connsiteX4" fmla="*/ 333043 w 3141970"/>
                  <a:gd name="connsiteY4" fmla="*/ 3015951 h 4842574"/>
                  <a:gd name="connsiteX5" fmla="*/ 703158 w 3141970"/>
                  <a:gd name="connsiteY5" fmla="*/ 3187945 h 4842574"/>
                  <a:gd name="connsiteX6" fmla="*/ 635667 w 3141970"/>
                  <a:gd name="connsiteY6" fmla="*/ 3333814 h 4842574"/>
                  <a:gd name="connsiteX7" fmla="*/ 520278 w 3141970"/>
                  <a:gd name="connsiteY7" fmla="*/ 3219514 h 4842574"/>
                  <a:gd name="connsiteX8" fmla="*/ 612806 w 3141970"/>
                  <a:gd name="connsiteY8" fmla="*/ 2799326 h 4842574"/>
                  <a:gd name="connsiteX9" fmla="*/ 520278 w 3141970"/>
                  <a:gd name="connsiteY9" fmla="*/ 2655634 h 4842574"/>
                  <a:gd name="connsiteX10" fmla="*/ 3683 w 3141970"/>
                  <a:gd name="connsiteY10" fmla="*/ 2445454 h 4842574"/>
                  <a:gd name="connsiteX11" fmla="*/ 817458 w 3141970"/>
                  <a:gd name="connsiteY11" fmla="*/ 773494 h 4842574"/>
                  <a:gd name="connsiteX12" fmla="*/ 2791038 w 3141970"/>
                  <a:gd name="connsiteY12" fmla="*/ 3874 h 4842574"/>
                  <a:gd name="connsiteX13" fmla="*/ 2912958 w 3141970"/>
                  <a:gd name="connsiteY13" fmla="*/ 1063054 h 4842574"/>
                  <a:gd name="connsiteX14" fmla="*/ 3141558 w 3141970"/>
                  <a:gd name="connsiteY14" fmla="*/ 1786954 h 4842574"/>
                  <a:gd name="connsiteX15" fmla="*/ 2851998 w 3141970"/>
                  <a:gd name="connsiteY15" fmla="*/ 2510854 h 4842574"/>
                  <a:gd name="connsiteX16" fmla="*/ 3111078 w 3141970"/>
                  <a:gd name="connsiteY16" fmla="*/ 3189034 h 4842574"/>
                  <a:gd name="connsiteX17" fmla="*/ 2707218 w 3141970"/>
                  <a:gd name="connsiteY17" fmla="*/ 3935794 h 4842574"/>
                  <a:gd name="connsiteX18" fmla="*/ 3141558 w 3141970"/>
                  <a:gd name="connsiteY18" fmla="*/ 4842574 h 4842574"/>
                  <a:gd name="connsiteX0" fmla="*/ 495373 w 3231365"/>
                  <a:gd name="connsiteY0" fmla="*/ 2884020 h 4842360"/>
                  <a:gd name="connsiteX1" fmla="*/ 1279144 w 3231365"/>
                  <a:gd name="connsiteY1" fmla="*/ 3435926 h 4842360"/>
                  <a:gd name="connsiteX2" fmla="*/ 1036393 w 3231365"/>
                  <a:gd name="connsiteY2" fmla="*/ 4293720 h 4842360"/>
                  <a:gd name="connsiteX3" fmla="*/ 259153 w 3231365"/>
                  <a:gd name="connsiteY3" fmla="*/ 3880063 h 4842360"/>
                  <a:gd name="connsiteX4" fmla="*/ 422438 w 3231365"/>
                  <a:gd name="connsiteY4" fmla="*/ 3015737 h 4842360"/>
                  <a:gd name="connsiteX5" fmla="*/ 792553 w 3231365"/>
                  <a:gd name="connsiteY5" fmla="*/ 3187731 h 4842360"/>
                  <a:gd name="connsiteX6" fmla="*/ 725062 w 3231365"/>
                  <a:gd name="connsiteY6" fmla="*/ 3333600 h 4842360"/>
                  <a:gd name="connsiteX7" fmla="*/ 609673 w 3231365"/>
                  <a:gd name="connsiteY7" fmla="*/ 3219300 h 4842360"/>
                  <a:gd name="connsiteX8" fmla="*/ 702201 w 3231365"/>
                  <a:gd name="connsiteY8" fmla="*/ 2799112 h 4842360"/>
                  <a:gd name="connsiteX9" fmla="*/ 609673 w 3231365"/>
                  <a:gd name="connsiteY9" fmla="*/ 2655420 h 4842360"/>
                  <a:gd name="connsiteX10" fmla="*/ 3203 w 3231365"/>
                  <a:gd name="connsiteY10" fmla="*/ 2280779 h 4842360"/>
                  <a:gd name="connsiteX11" fmla="*/ 906853 w 3231365"/>
                  <a:gd name="connsiteY11" fmla="*/ 773280 h 4842360"/>
                  <a:gd name="connsiteX12" fmla="*/ 2880433 w 3231365"/>
                  <a:gd name="connsiteY12" fmla="*/ 3660 h 4842360"/>
                  <a:gd name="connsiteX13" fmla="*/ 3002353 w 3231365"/>
                  <a:gd name="connsiteY13" fmla="*/ 1062840 h 4842360"/>
                  <a:gd name="connsiteX14" fmla="*/ 3230953 w 3231365"/>
                  <a:gd name="connsiteY14" fmla="*/ 1786740 h 4842360"/>
                  <a:gd name="connsiteX15" fmla="*/ 2941393 w 3231365"/>
                  <a:gd name="connsiteY15" fmla="*/ 2510640 h 4842360"/>
                  <a:gd name="connsiteX16" fmla="*/ 3200473 w 3231365"/>
                  <a:gd name="connsiteY16" fmla="*/ 3188820 h 4842360"/>
                  <a:gd name="connsiteX17" fmla="*/ 2796613 w 3231365"/>
                  <a:gd name="connsiteY17" fmla="*/ 3935580 h 4842360"/>
                  <a:gd name="connsiteX18" fmla="*/ 3230953 w 3231365"/>
                  <a:gd name="connsiteY18" fmla="*/ 4842360 h 4842360"/>
                  <a:gd name="connsiteX0" fmla="*/ 517846 w 3253838"/>
                  <a:gd name="connsiteY0" fmla="*/ 2884020 h 4842360"/>
                  <a:gd name="connsiteX1" fmla="*/ 1301617 w 3253838"/>
                  <a:gd name="connsiteY1" fmla="*/ 3435926 h 4842360"/>
                  <a:gd name="connsiteX2" fmla="*/ 1058866 w 3253838"/>
                  <a:gd name="connsiteY2" fmla="*/ 4293720 h 4842360"/>
                  <a:gd name="connsiteX3" fmla="*/ 281626 w 3253838"/>
                  <a:gd name="connsiteY3" fmla="*/ 3880063 h 4842360"/>
                  <a:gd name="connsiteX4" fmla="*/ 444911 w 3253838"/>
                  <a:gd name="connsiteY4" fmla="*/ 3015737 h 4842360"/>
                  <a:gd name="connsiteX5" fmla="*/ 815026 w 3253838"/>
                  <a:gd name="connsiteY5" fmla="*/ 3187731 h 4842360"/>
                  <a:gd name="connsiteX6" fmla="*/ 747535 w 3253838"/>
                  <a:gd name="connsiteY6" fmla="*/ 3333600 h 4842360"/>
                  <a:gd name="connsiteX7" fmla="*/ 632146 w 3253838"/>
                  <a:gd name="connsiteY7" fmla="*/ 3219300 h 4842360"/>
                  <a:gd name="connsiteX8" fmla="*/ 724674 w 3253838"/>
                  <a:gd name="connsiteY8" fmla="*/ 2799112 h 4842360"/>
                  <a:gd name="connsiteX9" fmla="*/ 632146 w 3253838"/>
                  <a:gd name="connsiteY9" fmla="*/ 2655420 h 4842360"/>
                  <a:gd name="connsiteX10" fmla="*/ 25676 w 3253838"/>
                  <a:gd name="connsiteY10" fmla="*/ 2280779 h 4842360"/>
                  <a:gd name="connsiteX11" fmla="*/ 929326 w 3253838"/>
                  <a:gd name="connsiteY11" fmla="*/ 773280 h 4842360"/>
                  <a:gd name="connsiteX12" fmla="*/ 2902906 w 3253838"/>
                  <a:gd name="connsiteY12" fmla="*/ 3660 h 4842360"/>
                  <a:gd name="connsiteX13" fmla="*/ 3024826 w 3253838"/>
                  <a:gd name="connsiteY13" fmla="*/ 1062840 h 4842360"/>
                  <a:gd name="connsiteX14" fmla="*/ 3253426 w 3253838"/>
                  <a:gd name="connsiteY14" fmla="*/ 1786740 h 4842360"/>
                  <a:gd name="connsiteX15" fmla="*/ 2963866 w 3253838"/>
                  <a:gd name="connsiteY15" fmla="*/ 2510640 h 4842360"/>
                  <a:gd name="connsiteX16" fmla="*/ 3222946 w 3253838"/>
                  <a:gd name="connsiteY16" fmla="*/ 3188820 h 4842360"/>
                  <a:gd name="connsiteX17" fmla="*/ 2819086 w 3253838"/>
                  <a:gd name="connsiteY17" fmla="*/ 3935580 h 4842360"/>
                  <a:gd name="connsiteX18" fmla="*/ 3253426 w 3253838"/>
                  <a:gd name="connsiteY18" fmla="*/ 4842360 h 4842360"/>
                  <a:gd name="connsiteX0" fmla="*/ 493501 w 3229493"/>
                  <a:gd name="connsiteY0" fmla="*/ 2884020 h 4842360"/>
                  <a:gd name="connsiteX1" fmla="*/ 1277272 w 3229493"/>
                  <a:gd name="connsiteY1" fmla="*/ 3435926 h 4842360"/>
                  <a:gd name="connsiteX2" fmla="*/ 1034521 w 3229493"/>
                  <a:gd name="connsiteY2" fmla="*/ 4293720 h 4842360"/>
                  <a:gd name="connsiteX3" fmla="*/ 257281 w 3229493"/>
                  <a:gd name="connsiteY3" fmla="*/ 3880063 h 4842360"/>
                  <a:gd name="connsiteX4" fmla="*/ 420566 w 3229493"/>
                  <a:gd name="connsiteY4" fmla="*/ 3015737 h 4842360"/>
                  <a:gd name="connsiteX5" fmla="*/ 790681 w 3229493"/>
                  <a:gd name="connsiteY5" fmla="*/ 3187731 h 4842360"/>
                  <a:gd name="connsiteX6" fmla="*/ 723190 w 3229493"/>
                  <a:gd name="connsiteY6" fmla="*/ 3333600 h 4842360"/>
                  <a:gd name="connsiteX7" fmla="*/ 607801 w 3229493"/>
                  <a:gd name="connsiteY7" fmla="*/ 3219300 h 4842360"/>
                  <a:gd name="connsiteX8" fmla="*/ 700329 w 3229493"/>
                  <a:gd name="connsiteY8" fmla="*/ 2799112 h 4842360"/>
                  <a:gd name="connsiteX9" fmla="*/ 1331 w 3229493"/>
                  <a:gd name="connsiteY9" fmla="*/ 2280779 h 4842360"/>
                  <a:gd name="connsiteX10" fmla="*/ 904981 w 3229493"/>
                  <a:gd name="connsiteY10" fmla="*/ 773280 h 4842360"/>
                  <a:gd name="connsiteX11" fmla="*/ 2878561 w 3229493"/>
                  <a:gd name="connsiteY11" fmla="*/ 3660 h 4842360"/>
                  <a:gd name="connsiteX12" fmla="*/ 3000481 w 3229493"/>
                  <a:gd name="connsiteY12" fmla="*/ 1062840 h 4842360"/>
                  <a:gd name="connsiteX13" fmla="*/ 3229081 w 3229493"/>
                  <a:gd name="connsiteY13" fmla="*/ 1786740 h 4842360"/>
                  <a:gd name="connsiteX14" fmla="*/ 2939521 w 3229493"/>
                  <a:gd name="connsiteY14" fmla="*/ 2510640 h 4842360"/>
                  <a:gd name="connsiteX15" fmla="*/ 3198601 w 3229493"/>
                  <a:gd name="connsiteY15" fmla="*/ 3188820 h 4842360"/>
                  <a:gd name="connsiteX16" fmla="*/ 2794741 w 3229493"/>
                  <a:gd name="connsiteY16" fmla="*/ 3935580 h 4842360"/>
                  <a:gd name="connsiteX17" fmla="*/ 3229081 w 3229493"/>
                  <a:gd name="connsiteY17" fmla="*/ 4842360 h 4842360"/>
                  <a:gd name="connsiteX0" fmla="*/ 494111 w 3230103"/>
                  <a:gd name="connsiteY0" fmla="*/ 2884020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92861 w 3230103"/>
                  <a:gd name="connsiteY1" fmla="*/ 3547759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32787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15330 w 3230103"/>
                  <a:gd name="connsiteY1" fmla="*/ 3725376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890414 w 3603937"/>
                  <a:gd name="connsiteY0" fmla="*/ 2903795 h 4842400"/>
                  <a:gd name="connsiteX1" fmla="*/ 1689164 w 3603937"/>
                  <a:gd name="connsiteY1" fmla="*/ 3725416 h 4842400"/>
                  <a:gd name="connsiteX2" fmla="*/ 1356538 w 3603937"/>
                  <a:gd name="connsiteY2" fmla="*/ 4293760 h 4842400"/>
                  <a:gd name="connsiteX3" fmla="*/ 706621 w 3603937"/>
                  <a:gd name="connsiteY3" fmla="*/ 3906416 h 4842400"/>
                  <a:gd name="connsiteX4" fmla="*/ 705137 w 3603937"/>
                  <a:gd name="connsiteY4" fmla="*/ 3028934 h 4842400"/>
                  <a:gd name="connsiteX5" fmla="*/ 1165125 w 3603937"/>
                  <a:gd name="connsiteY5" fmla="*/ 3187771 h 4842400"/>
                  <a:gd name="connsiteX6" fmla="*/ 1097634 w 3603937"/>
                  <a:gd name="connsiteY6" fmla="*/ 3333640 h 4842400"/>
                  <a:gd name="connsiteX7" fmla="*/ 982245 w 3603937"/>
                  <a:gd name="connsiteY7" fmla="*/ 3219340 h 4842400"/>
                  <a:gd name="connsiteX8" fmla="*/ 1037325 w 3603937"/>
                  <a:gd name="connsiteY8" fmla="*/ 2726790 h 4842400"/>
                  <a:gd name="connsiteX9" fmla="*/ 1297 w 3603937"/>
                  <a:gd name="connsiteY9" fmla="*/ 2313712 h 4842400"/>
                  <a:gd name="connsiteX10" fmla="*/ 1279425 w 3603937"/>
                  <a:gd name="connsiteY10" fmla="*/ 773320 h 4842400"/>
                  <a:gd name="connsiteX11" fmla="*/ 3253005 w 3603937"/>
                  <a:gd name="connsiteY11" fmla="*/ 3700 h 4842400"/>
                  <a:gd name="connsiteX12" fmla="*/ 3374925 w 3603937"/>
                  <a:gd name="connsiteY12" fmla="*/ 1062880 h 4842400"/>
                  <a:gd name="connsiteX13" fmla="*/ 3603525 w 3603937"/>
                  <a:gd name="connsiteY13" fmla="*/ 1786780 h 4842400"/>
                  <a:gd name="connsiteX14" fmla="*/ 3313965 w 3603937"/>
                  <a:gd name="connsiteY14" fmla="*/ 2510680 h 4842400"/>
                  <a:gd name="connsiteX15" fmla="*/ 3573045 w 3603937"/>
                  <a:gd name="connsiteY15" fmla="*/ 3188860 h 4842400"/>
                  <a:gd name="connsiteX16" fmla="*/ 3169185 w 3603937"/>
                  <a:gd name="connsiteY16" fmla="*/ 3935620 h 4842400"/>
                  <a:gd name="connsiteX17" fmla="*/ 3603525 w 3603937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90750 w 3604273"/>
                  <a:gd name="connsiteY0" fmla="*/ 2903795 h 4842400"/>
                  <a:gd name="connsiteX1" fmla="*/ 1689500 w 3604273"/>
                  <a:gd name="connsiteY1" fmla="*/ 3725416 h 4842400"/>
                  <a:gd name="connsiteX2" fmla="*/ 1356874 w 3604273"/>
                  <a:gd name="connsiteY2" fmla="*/ 4293760 h 4842400"/>
                  <a:gd name="connsiteX3" fmla="*/ 706957 w 3604273"/>
                  <a:gd name="connsiteY3" fmla="*/ 3906416 h 4842400"/>
                  <a:gd name="connsiteX4" fmla="*/ 705473 w 3604273"/>
                  <a:gd name="connsiteY4" fmla="*/ 3028934 h 4842400"/>
                  <a:gd name="connsiteX5" fmla="*/ 1165461 w 3604273"/>
                  <a:gd name="connsiteY5" fmla="*/ 3187771 h 4842400"/>
                  <a:gd name="connsiteX6" fmla="*/ 1097970 w 3604273"/>
                  <a:gd name="connsiteY6" fmla="*/ 3333640 h 4842400"/>
                  <a:gd name="connsiteX7" fmla="*/ 982581 w 3604273"/>
                  <a:gd name="connsiteY7" fmla="*/ 3219340 h 4842400"/>
                  <a:gd name="connsiteX8" fmla="*/ 1037661 w 3604273"/>
                  <a:gd name="connsiteY8" fmla="*/ 2726790 h 4842400"/>
                  <a:gd name="connsiteX9" fmla="*/ 1633 w 3604273"/>
                  <a:gd name="connsiteY9" fmla="*/ 2313712 h 4842400"/>
                  <a:gd name="connsiteX10" fmla="*/ 1279761 w 3604273"/>
                  <a:gd name="connsiteY10" fmla="*/ 773320 h 4842400"/>
                  <a:gd name="connsiteX11" fmla="*/ 3253341 w 3604273"/>
                  <a:gd name="connsiteY11" fmla="*/ 3700 h 4842400"/>
                  <a:gd name="connsiteX12" fmla="*/ 3375261 w 3604273"/>
                  <a:gd name="connsiteY12" fmla="*/ 1062880 h 4842400"/>
                  <a:gd name="connsiteX13" fmla="*/ 3603861 w 3604273"/>
                  <a:gd name="connsiteY13" fmla="*/ 1786780 h 4842400"/>
                  <a:gd name="connsiteX14" fmla="*/ 3314301 w 3604273"/>
                  <a:gd name="connsiteY14" fmla="*/ 2510680 h 4842400"/>
                  <a:gd name="connsiteX15" fmla="*/ 3573381 w 3604273"/>
                  <a:gd name="connsiteY15" fmla="*/ 3188860 h 4842400"/>
                  <a:gd name="connsiteX16" fmla="*/ 3169521 w 3604273"/>
                  <a:gd name="connsiteY16" fmla="*/ 3935620 h 4842400"/>
                  <a:gd name="connsiteX17" fmla="*/ 3603861 w 3604273"/>
                  <a:gd name="connsiteY17" fmla="*/ 4842400 h 4842400"/>
                  <a:gd name="connsiteX0" fmla="*/ 890860 w 3604383"/>
                  <a:gd name="connsiteY0" fmla="*/ 2903278 h 4841883"/>
                  <a:gd name="connsiteX1" fmla="*/ 1689610 w 3604383"/>
                  <a:gd name="connsiteY1" fmla="*/ 3724899 h 4841883"/>
                  <a:gd name="connsiteX2" fmla="*/ 1356984 w 3604383"/>
                  <a:gd name="connsiteY2" fmla="*/ 4293243 h 4841883"/>
                  <a:gd name="connsiteX3" fmla="*/ 707067 w 3604383"/>
                  <a:gd name="connsiteY3" fmla="*/ 3905899 h 4841883"/>
                  <a:gd name="connsiteX4" fmla="*/ 705583 w 3604383"/>
                  <a:gd name="connsiteY4" fmla="*/ 3028417 h 4841883"/>
                  <a:gd name="connsiteX5" fmla="*/ 1165571 w 3604383"/>
                  <a:gd name="connsiteY5" fmla="*/ 3187254 h 4841883"/>
                  <a:gd name="connsiteX6" fmla="*/ 1098080 w 3604383"/>
                  <a:gd name="connsiteY6" fmla="*/ 3333123 h 4841883"/>
                  <a:gd name="connsiteX7" fmla="*/ 982691 w 3604383"/>
                  <a:gd name="connsiteY7" fmla="*/ 3218823 h 4841883"/>
                  <a:gd name="connsiteX8" fmla="*/ 1037771 w 3604383"/>
                  <a:gd name="connsiteY8" fmla="*/ 2726273 h 4841883"/>
                  <a:gd name="connsiteX9" fmla="*/ 1743 w 3604383"/>
                  <a:gd name="connsiteY9" fmla="*/ 2313195 h 4841883"/>
                  <a:gd name="connsiteX10" fmla="*/ 1279871 w 3604383"/>
                  <a:gd name="connsiteY10" fmla="*/ 772803 h 4841883"/>
                  <a:gd name="connsiteX11" fmla="*/ 3253451 w 3604383"/>
                  <a:gd name="connsiteY11" fmla="*/ 3183 h 4841883"/>
                  <a:gd name="connsiteX12" fmla="*/ 3375371 w 3604383"/>
                  <a:gd name="connsiteY12" fmla="*/ 1062363 h 4841883"/>
                  <a:gd name="connsiteX13" fmla="*/ 3603971 w 3604383"/>
                  <a:gd name="connsiteY13" fmla="*/ 1786263 h 4841883"/>
                  <a:gd name="connsiteX14" fmla="*/ 3314411 w 3604383"/>
                  <a:gd name="connsiteY14" fmla="*/ 2510163 h 4841883"/>
                  <a:gd name="connsiteX15" fmla="*/ 3573491 w 3604383"/>
                  <a:gd name="connsiteY15" fmla="*/ 3188343 h 4841883"/>
                  <a:gd name="connsiteX16" fmla="*/ 3169631 w 3604383"/>
                  <a:gd name="connsiteY16" fmla="*/ 3935103 h 4841883"/>
                  <a:gd name="connsiteX17" fmla="*/ 3603971 w 3604383"/>
                  <a:gd name="connsiteY17" fmla="*/ 4841883 h 4841883"/>
                  <a:gd name="connsiteX0" fmla="*/ 890832 w 3613433"/>
                  <a:gd name="connsiteY0" fmla="*/ 2516626 h 4455231"/>
                  <a:gd name="connsiteX1" fmla="*/ 1689582 w 3613433"/>
                  <a:gd name="connsiteY1" fmla="*/ 3338247 h 4455231"/>
                  <a:gd name="connsiteX2" fmla="*/ 1356956 w 3613433"/>
                  <a:gd name="connsiteY2" fmla="*/ 3906591 h 4455231"/>
                  <a:gd name="connsiteX3" fmla="*/ 707039 w 3613433"/>
                  <a:gd name="connsiteY3" fmla="*/ 3519247 h 4455231"/>
                  <a:gd name="connsiteX4" fmla="*/ 705555 w 3613433"/>
                  <a:gd name="connsiteY4" fmla="*/ 2641765 h 4455231"/>
                  <a:gd name="connsiteX5" fmla="*/ 1165543 w 3613433"/>
                  <a:gd name="connsiteY5" fmla="*/ 2800602 h 4455231"/>
                  <a:gd name="connsiteX6" fmla="*/ 1098052 w 3613433"/>
                  <a:gd name="connsiteY6" fmla="*/ 2946471 h 4455231"/>
                  <a:gd name="connsiteX7" fmla="*/ 982663 w 3613433"/>
                  <a:gd name="connsiteY7" fmla="*/ 2832171 h 4455231"/>
                  <a:gd name="connsiteX8" fmla="*/ 1037743 w 3613433"/>
                  <a:gd name="connsiteY8" fmla="*/ 2339621 h 4455231"/>
                  <a:gd name="connsiteX9" fmla="*/ 1715 w 3613433"/>
                  <a:gd name="connsiteY9" fmla="*/ 1926543 h 4455231"/>
                  <a:gd name="connsiteX10" fmla="*/ 1279843 w 3613433"/>
                  <a:gd name="connsiteY10" fmla="*/ 386151 h 4455231"/>
                  <a:gd name="connsiteX11" fmla="*/ 3485600 w 3613433"/>
                  <a:gd name="connsiteY11" fmla="*/ 11236 h 4455231"/>
                  <a:gd name="connsiteX12" fmla="*/ 3375343 w 3613433"/>
                  <a:gd name="connsiteY12" fmla="*/ 675711 h 4455231"/>
                  <a:gd name="connsiteX13" fmla="*/ 3603943 w 3613433"/>
                  <a:gd name="connsiteY13" fmla="*/ 1399611 h 4455231"/>
                  <a:gd name="connsiteX14" fmla="*/ 3314383 w 3613433"/>
                  <a:gd name="connsiteY14" fmla="*/ 2123511 h 4455231"/>
                  <a:gd name="connsiteX15" fmla="*/ 3573463 w 3613433"/>
                  <a:gd name="connsiteY15" fmla="*/ 2801691 h 4455231"/>
                  <a:gd name="connsiteX16" fmla="*/ 3169603 w 3613433"/>
                  <a:gd name="connsiteY16" fmla="*/ 3548451 h 4455231"/>
                  <a:gd name="connsiteX17" fmla="*/ 3603943 w 3613433"/>
                  <a:gd name="connsiteY17" fmla="*/ 4455231 h 4455231"/>
                  <a:gd name="connsiteX0" fmla="*/ 890832 w 3610208"/>
                  <a:gd name="connsiteY0" fmla="*/ 2505589 h 4444194"/>
                  <a:gd name="connsiteX1" fmla="*/ 1689582 w 3610208"/>
                  <a:gd name="connsiteY1" fmla="*/ 3327210 h 4444194"/>
                  <a:gd name="connsiteX2" fmla="*/ 1356956 w 3610208"/>
                  <a:gd name="connsiteY2" fmla="*/ 3895554 h 4444194"/>
                  <a:gd name="connsiteX3" fmla="*/ 707039 w 3610208"/>
                  <a:gd name="connsiteY3" fmla="*/ 3508210 h 4444194"/>
                  <a:gd name="connsiteX4" fmla="*/ 705555 w 3610208"/>
                  <a:gd name="connsiteY4" fmla="*/ 2630728 h 4444194"/>
                  <a:gd name="connsiteX5" fmla="*/ 1165543 w 3610208"/>
                  <a:gd name="connsiteY5" fmla="*/ 2789565 h 4444194"/>
                  <a:gd name="connsiteX6" fmla="*/ 1098052 w 3610208"/>
                  <a:gd name="connsiteY6" fmla="*/ 2935434 h 4444194"/>
                  <a:gd name="connsiteX7" fmla="*/ 982663 w 3610208"/>
                  <a:gd name="connsiteY7" fmla="*/ 2821134 h 4444194"/>
                  <a:gd name="connsiteX8" fmla="*/ 1037743 w 3610208"/>
                  <a:gd name="connsiteY8" fmla="*/ 2328584 h 4444194"/>
                  <a:gd name="connsiteX9" fmla="*/ 1715 w 3610208"/>
                  <a:gd name="connsiteY9" fmla="*/ 1915506 h 4444194"/>
                  <a:gd name="connsiteX10" fmla="*/ 1279843 w 3610208"/>
                  <a:gd name="connsiteY10" fmla="*/ 375114 h 4444194"/>
                  <a:gd name="connsiteX11" fmla="*/ 3485600 w 3610208"/>
                  <a:gd name="connsiteY11" fmla="*/ 199 h 4444194"/>
                  <a:gd name="connsiteX12" fmla="*/ 3375343 w 3610208"/>
                  <a:gd name="connsiteY12" fmla="*/ 664674 h 4444194"/>
                  <a:gd name="connsiteX13" fmla="*/ 3603943 w 3610208"/>
                  <a:gd name="connsiteY13" fmla="*/ 1388574 h 4444194"/>
                  <a:gd name="connsiteX14" fmla="*/ 3314383 w 3610208"/>
                  <a:gd name="connsiteY14" fmla="*/ 2112474 h 4444194"/>
                  <a:gd name="connsiteX15" fmla="*/ 3573463 w 3610208"/>
                  <a:gd name="connsiteY15" fmla="*/ 2790654 h 4444194"/>
                  <a:gd name="connsiteX16" fmla="*/ 3169603 w 3610208"/>
                  <a:gd name="connsiteY16" fmla="*/ 3537414 h 4444194"/>
                  <a:gd name="connsiteX17" fmla="*/ 3603943 w 3610208"/>
                  <a:gd name="connsiteY17" fmla="*/ 4444194 h 4444194"/>
                  <a:gd name="connsiteX0" fmla="*/ 890545 w 3609921"/>
                  <a:gd name="connsiteY0" fmla="*/ 2505589 h 4444194"/>
                  <a:gd name="connsiteX1" fmla="*/ 1689295 w 3609921"/>
                  <a:gd name="connsiteY1" fmla="*/ 3327210 h 4444194"/>
                  <a:gd name="connsiteX2" fmla="*/ 1356669 w 3609921"/>
                  <a:gd name="connsiteY2" fmla="*/ 3895554 h 4444194"/>
                  <a:gd name="connsiteX3" fmla="*/ 706752 w 3609921"/>
                  <a:gd name="connsiteY3" fmla="*/ 3508210 h 4444194"/>
                  <a:gd name="connsiteX4" fmla="*/ 705268 w 3609921"/>
                  <a:gd name="connsiteY4" fmla="*/ 2630728 h 4444194"/>
                  <a:gd name="connsiteX5" fmla="*/ 1165256 w 3609921"/>
                  <a:gd name="connsiteY5" fmla="*/ 2789565 h 4444194"/>
                  <a:gd name="connsiteX6" fmla="*/ 1097765 w 3609921"/>
                  <a:gd name="connsiteY6" fmla="*/ 2935434 h 4444194"/>
                  <a:gd name="connsiteX7" fmla="*/ 982376 w 3609921"/>
                  <a:gd name="connsiteY7" fmla="*/ 2821134 h 4444194"/>
                  <a:gd name="connsiteX8" fmla="*/ 1037456 w 3609921"/>
                  <a:gd name="connsiteY8" fmla="*/ 2328584 h 4444194"/>
                  <a:gd name="connsiteX9" fmla="*/ 1428 w 3609921"/>
                  <a:gd name="connsiteY9" fmla="*/ 1915506 h 4444194"/>
                  <a:gd name="connsiteX10" fmla="*/ 1279556 w 3609921"/>
                  <a:gd name="connsiteY10" fmla="*/ 375114 h 4444194"/>
                  <a:gd name="connsiteX11" fmla="*/ 3485313 w 3609921"/>
                  <a:gd name="connsiteY11" fmla="*/ 199 h 4444194"/>
                  <a:gd name="connsiteX12" fmla="*/ 3375056 w 3609921"/>
                  <a:gd name="connsiteY12" fmla="*/ 664674 h 4444194"/>
                  <a:gd name="connsiteX13" fmla="*/ 3603656 w 3609921"/>
                  <a:gd name="connsiteY13" fmla="*/ 1388574 h 4444194"/>
                  <a:gd name="connsiteX14" fmla="*/ 3314096 w 3609921"/>
                  <a:gd name="connsiteY14" fmla="*/ 2112474 h 4444194"/>
                  <a:gd name="connsiteX15" fmla="*/ 3573176 w 3609921"/>
                  <a:gd name="connsiteY15" fmla="*/ 2790654 h 4444194"/>
                  <a:gd name="connsiteX16" fmla="*/ 3169316 w 3609921"/>
                  <a:gd name="connsiteY16" fmla="*/ 3537414 h 4444194"/>
                  <a:gd name="connsiteX17" fmla="*/ 3603656 w 3609921"/>
                  <a:gd name="connsiteY17" fmla="*/ 4444194 h 4444194"/>
                  <a:gd name="connsiteX0" fmla="*/ 890668 w 3611656"/>
                  <a:gd name="connsiteY0" fmla="*/ 2509184 h 4447789"/>
                  <a:gd name="connsiteX1" fmla="*/ 1689418 w 3611656"/>
                  <a:gd name="connsiteY1" fmla="*/ 3330805 h 4447789"/>
                  <a:gd name="connsiteX2" fmla="*/ 1356792 w 3611656"/>
                  <a:gd name="connsiteY2" fmla="*/ 3899149 h 4447789"/>
                  <a:gd name="connsiteX3" fmla="*/ 706875 w 3611656"/>
                  <a:gd name="connsiteY3" fmla="*/ 3511805 h 4447789"/>
                  <a:gd name="connsiteX4" fmla="*/ 705391 w 3611656"/>
                  <a:gd name="connsiteY4" fmla="*/ 2634323 h 4447789"/>
                  <a:gd name="connsiteX5" fmla="*/ 1165379 w 3611656"/>
                  <a:gd name="connsiteY5" fmla="*/ 2793160 h 4447789"/>
                  <a:gd name="connsiteX6" fmla="*/ 1097888 w 3611656"/>
                  <a:gd name="connsiteY6" fmla="*/ 2939029 h 4447789"/>
                  <a:gd name="connsiteX7" fmla="*/ 982499 w 3611656"/>
                  <a:gd name="connsiteY7" fmla="*/ 2824729 h 4447789"/>
                  <a:gd name="connsiteX8" fmla="*/ 1037579 w 3611656"/>
                  <a:gd name="connsiteY8" fmla="*/ 2332179 h 4447789"/>
                  <a:gd name="connsiteX9" fmla="*/ 1551 w 3611656"/>
                  <a:gd name="connsiteY9" fmla="*/ 1919101 h 4447789"/>
                  <a:gd name="connsiteX10" fmla="*/ 1302147 w 3611656"/>
                  <a:gd name="connsiteY10" fmla="*/ 444493 h 4447789"/>
                  <a:gd name="connsiteX11" fmla="*/ 3485436 w 3611656"/>
                  <a:gd name="connsiteY11" fmla="*/ 3794 h 4447789"/>
                  <a:gd name="connsiteX12" fmla="*/ 3375179 w 3611656"/>
                  <a:gd name="connsiteY12" fmla="*/ 668269 h 4447789"/>
                  <a:gd name="connsiteX13" fmla="*/ 3603779 w 3611656"/>
                  <a:gd name="connsiteY13" fmla="*/ 1392169 h 4447789"/>
                  <a:gd name="connsiteX14" fmla="*/ 3314219 w 3611656"/>
                  <a:gd name="connsiteY14" fmla="*/ 2116069 h 4447789"/>
                  <a:gd name="connsiteX15" fmla="*/ 3573299 w 3611656"/>
                  <a:gd name="connsiteY15" fmla="*/ 2794249 h 4447789"/>
                  <a:gd name="connsiteX16" fmla="*/ 3169439 w 3611656"/>
                  <a:gd name="connsiteY16" fmla="*/ 3541009 h 4447789"/>
                  <a:gd name="connsiteX17" fmla="*/ 3603779 w 3611656"/>
                  <a:gd name="connsiteY17" fmla="*/ 4447789 h 4447789"/>
                  <a:gd name="connsiteX0" fmla="*/ 889325 w 3610313"/>
                  <a:gd name="connsiteY0" fmla="*/ 2509184 h 4447789"/>
                  <a:gd name="connsiteX1" fmla="*/ 1688075 w 3610313"/>
                  <a:gd name="connsiteY1" fmla="*/ 3330805 h 4447789"/>
                  <a:gd name="connsiteX2" fmla="*/ 1355449 w 3610313"/>
                  <a:gd name="connsiteY2" fmla="*/ 3899149 h 4447789"/>
                  <a:gd name="connsiteX3" fmla="*/ 705532 w 3610313"/>
                  <a:gd name="connsiteY3" fmla="*/ 3511805 h 4447789"/>
                  <a:gd name="connsiteX4" fmla="*/ 704048 w 3610313"/>
                  <a:gd name="connsiteY4" fmla="*/ 2634323 h 4447789"/>
                  <a:gd name="connsiteX5" fmla="*/ 1164036 w 3610313"/>
                  <a:gd name="connsiteY5" fmla="*/ 2793160 h 4447789"/>
                  <a:gd name="connsiteX6" fmla="*/ 1096545 w 3610313"/>
                  <a:gd name="connsiteY6" fmla="*/ 2939029 h 4447789"/>
                  <a:gd name="connsiteX7" fmla="*/ 981156 w 3610313"/>
                  <a:gd name="connsiteY7" fmla="*/ 2824729 h 4447789"/>
                  <a:gd name="connsiteX8" fmla="*/ 1036236 w 3610313"/>
                  <a:gd name="connsiteY8" fmla="*/ 2332179 h 4447789"/>
                  <a:gd name="connsiteX9" fmla="*/ 208 w 3610313"/>
                  <a:gd name="connsiteY9" fmla="*/ 1919101 h 4447789"/>
                  <a:gd name="connsiteX10" fmla="*/ 1300804 w 3610313"/>
                  <a:gd name="connsiteY10" fmla="*/ 444493 h 4447789"/>
                  <a:gd name="connsiteX11" fmla="*/ 3484093 w 3610313"/>
                  <a:gd name="connsiteY11" fmla="*/ 3794 h 4447789"/>
                  <a:gd name="connsiteX12" fmla="*/ 3373836 w 3610313"/>
                  <a:gd name="connsiteY12" fmla="*/ 668269 h 4447789"/>
                  <a:gd name="connsiteX13" fmla="*/ 3602436 w 3610313"/>
                  <a:gd name="connsiteY13" fmla="*/ 1392169 h 4447789"/>
                  <a:gd name="connsiteX14" fmla="*/ 3312876 w 3610313"/>
                  <a:gd name="connsiteY14" fmla="*/ 2116069 h 4447789"/>
                  <a:gd name="connsiteX15" fmla="*/ 3571956 w 3610313"/>
                  <a:gd name="connsiteY15" fmla="*/ 2794249 h 4447789"/>
                  <a:gd name="connsiteX16" fmla="*/ 3168096 w 3610313"/>
                  <a:gd name="connsiteY16" fmla="*/ 3541009 h 4447789"/>
                  <a:gd name="connsiteX17" fmla="*/ 3602436 w 3610313"/>
                  <a:gd name="connsiteY17" fmla="*/ 4447789 h 4447789"/>
                  <a:gd name="connsiteX0" fmla="*/ 889325 w 3636228"/>
                  <a:gd name="connsiteY0" fmla="*/ 2506651 h 4445256"/>
                  <a:gd name="connsiteX1" fmla="*/ 1688075 w 3636228"/>
                  <a:gd name="connsiteY1" fmla="*/ 3328272 h 4445256"/>
                  <a:gd name="connsiteX2" fmla="*/ 1355449 w 3636228"/>
                  <a:gd name="connsiteY2" fmla="*/ 3896616 h 4445256"/>
                  <a:gd name="connsiteX3" fmla="*/ 705532 w 3636228"/>
                  <a:gd name="connsiteY3" fmla="*/ 3509272 h 4445256"/>
                  <a:gd name="connsiteX4" fmla="*/ 704048 w 3636228"/>
                  <a:gd name="connsiteY4" fmla="*/ 2631790 h 4445256"/>
                  <a:gd name="connsiteX5" fmla="*/ 1164036 w 3636228"/>
                  <a:gd name="connsiteY5" fmla="*/ 2790627 h 4445256"/>
                  <a:gd name="connsiteX6" fmla="*/ 1096545 w 3636228"/>
                  <a:gd name="connsiteY6" fmla="*/ 2936496 h 4445256"/>
                  <a:gd name="connsiteX7" fmla="*/ 981156 w 3636228"/>
                  <a:gd name="connsiteY7" fmla="*/ 2822196 h 4445256"/>
                  <a:gd name="connsiteX8" fmla="*/ 1036236 w 3636228"/>
                  <a:gd name="connsiteY8" fmla="*/ 2329646 h 4445256"/>
                  <a:gd name="connsiteX9" fmla="*/ 208 w 3636228"/>
                  <a:gd name="connsiteY9" fmla="*/ 1916568 h 4445256"/>
                  <a:gd name="connsiteX10" fmla="*/ 1300804 w 3636228"/>
                  <a:gd name="connsiteY10" fmla="*/ 441960 h 4445256"/>
                  <a:gd name="connsiteX11" fmla="*/ 3484093 w 3636228"/>
                  <a:gd name="connsiteY11" fmla="*/ 1261 h 4445256"/>
                  <a:gd name="connsiteX12" fmla="*/ 3373836 w 3636228"/>
                  <a:gd name="connsiteY12" fmla="*/ 665736 h 4445256"/>
                  <a:gd name="connsiteX13" fmla="*/ 3602436 w 3636228"/>
                  <a:gd name="connsiteY13" fmla="*/ 1389636 h 4445256"/>
                  <a:gd name="connsiteX14" fmla="*/ 3312876 w 3636228"/>
                  <a:gd name="connsiteY14" fmla="*/ 2113536 h 4445256"/>
                  <a:gd name="connsiteX15" fmla="*/ 3571956 w 3636228"/>
                  <a:gd name="connsiteY15" fmla="*/ 2791716 h 4445256"/>
                  <a:gd name="connsiteX16" fmla="*/ 3168096 w 3636228"/>
                  <a:gd name="connsiteY16" fmla="*/ 3538476 h 4445256"/>
                  <a:gd name="connsiteX17" fmla="*/ 3602436 w 3636228"/>
                  <a:gd name="connsiteY17" fmla="*/ 4445256 h 4445256"/>
                  <a:gd name="connsiteX0" fmla="*/ 889325 w 5793126"/>
                  <a:gd name="connsiteY0" fmla="*/ 2519755 h 4458360"/>
                  <a:gd name="connsiteX1" fmla="*/ 1688075 w 5793126"/>
                  <a:gd name="connsiteY1" fmla="*/ 3341376 h 4458360"/>
                  <a:gd name="connsiteX2" fmla="*/ 1355449 w 5793126"/>
                  <a:gd name="connsiteY2" fmla="*/ 3909720 h 4458360"/>
                  <a:gd name="connsiteX3" fmla="*/ 705532 w 5793126"/>
                  <a:gd name="connsiteY3" fmla="*/ 3522376 h 4458360"/>
                  <a:gd name="connsiteX4" fmla="*/ 704048 w 5793126"/>
                  <a:gd name="connsiteY4" fmla="*/ 2644894 h 4458360"/>
                  <a:gd name="connsiteX5" fmla="*/ 1164036 w 5793126"/>
                  <a:gd name="connsiteY5" fmla="*/ 2803731 h 4458360"/>
                  <a:gd name="connsiteX6" fmla="*/ 1096545 w 5793126"/>
                  <a:gd name="connsiteY6" fmla="*/ 2949600 h 4458360"/>
                  <a:gd name="connsiteX7" fmla="*/ 981156 w 5793126"/>
                  <a:gd name="connsiteY7" fmla="*/ 2835300 h 4458360"/>
                  <a:gd name="connsiteX8" fmla="*/ 1036236 w 5793126"/>
                  <a:gd name="connsiteY8" fmla="*/ 2342750 h 4458360"/>
                  <a:gd name="connsiteX9" fmla="*/ 208 w 5793126"/>
                  <a:gd name="connsiteY9" fmla="*/ 1929672 h 4458360"/>
                  <a:gd name="connsiteX10" fmla="*/ 1300804 w 5793126"/>
                  <a:gd name="connsiteY10" fmla="*/ 455064 h 4458360"/>
                  <a:gd name="connsiteX11" fmla="*/ 3484093 w 5793126"/>
                  <a:gd name="connsiteY11" fmla="*/ 14365 h 4458360"/>
                  <a:gd name="connsiteX12" fmla="*/ 5792966 w 5793126"/>
                  <a:gd name="connsiteY12" fmla="*/ 231508 h 4458360"/>
                  <a:gd name="connsiteX13" fmla="*/ 3602436 w 5793126"/>
                  <a:gd name="connsiteY13" fmla="*/ 1402740 h 4458360"/>
                  <a:gd name="connsiteX14" fmla="*/ 3312876 w 5793126"/>
                  <a:gd name="connsiteY14" fmla="*/ 2126640 h 4458360"/>
                  <a:gd name="connsiteX15" fmla="*/ 3571956 w 5793126"/>
                  <a:gd name="connsiteY15" fmla="*/ 2804820 h 4458360"/>
                  <a:gd name="connsiteX16" fmla="*/ 3168096 w 5793126"/>
                  <a:gd name="connsiteY16" fmla="*/ 3551580 h 4458360"/>
                  <a:gd name="connsiteX17" fmla="*/ 3602436 w 5793126"/>
                  <a:gd name="connsiteY17" fmla="*/ 4458360 h 4458360"/>
                  <a:gd name="connsiteX0" fmla="*/ 889325 w 5845551"/>
                  <a:gd name="connsiteY0" fmla="*/ 2521213 h 4459818"/>
                  <a:gd name="connsiteX1" fmla="*/ 1688075 w 5845551"/>
                  <a:gd name="connsiteY1" fmla="*/ 3342834 h 4459818"/>
                  <a:gd name="connsiteX2" fmla="*/ 1355449 w 5845551"/>
                  <a:gd name="connsiteY2" fmla="*/ 3911178 h 4459818"/>
                  <a:gd name="connsiteX3" fmla="*/ 705532 w 5845551"/>
                  <a:gd name="connsiteY3" fmla="*/ 3523834 h 4459818"/>
                  <a:gd name="connsiteX4" fmla="*/ 704048 w 5845551"/>
                  <a:gd name="connsiteY4" fmla="*/ 2646352 h 4459818"/>
                  <a:gd name="connsiteX5" fmla="*/ 1164036 w 5845551"/>
                  <a:gd name="connsiteY5" fmla="*/ 2805189 h 4459818"/>
                  <a:gd name="connsiteX6" fmla="*/ 1096545 w 5845551"/>
                  <a:gd name="connsiteY6" fmla="*/ 2951058 h 4459818"/>
                  <a:gd name="connsiteX7" fmla="*/ 981156 w 5845551"/>
                  <a:gd name="connsiteY7" fmla="*/ 2836758 h 4459818"/>
                  <a:gd name="connsiteX8" fmla="*/ 1036236 w 5845551"/>
                  <a:gd name="connsiteY8" fmla="*/ 2344208 h 4459818"/>
                  <a:gd name="connsiteX9" fmla="*/ 208 w 5845551"/>
                  <a:gd name="connsiteY9" fmla="*/ 1931130 h 4459818"/>
                  <a:gd name="connsiteX10" fmla="*/ 1300804 w 5845551"/>
                  <a:gd name="connsiteY10" fmla="*/ 456522 h 4459818"/>
                  <a:gd name="connsiteX11" fmla="*/ 3484093 w 5845551"/>
                  <a:gd name="connsiteY11" fmla="*/ 15823 h 4459818"/>
                  <a:gd name="connsiteX12" fmla="*/ 5845394 w 5845551"/>
                  <a:gd name="connsiteY12" fmla="*/ 226388 h 4459818"/>
                  <a:gd name="connsiteX13" fmla="*/ 3602436 w 5845551"/>
                  <a:gd name="connsiteY13" fmla="*/ 1404198 h 4459818"/>
                  <a:gd name="connsiteX14" fmla="*/ 3312876 w 5845551"/>
                  <a:gd name="connsiteY14" fmla="*/ 2128098 h 4459818"/>
                  <a:gd name="connsiteX15" fmla="*/ 3571956 w 5845551"/>
                  <a:gd name="connsiteY15" fmla="*/ 2806278 h 4459818"/>
                  <a:gd name="connsiteX16" fmla="*/ 3168096 w 5845551"/>
                  <a:gd name="connsiteY16" fmla="*/ 3553038 h 4459818"/>
                  <a:gd name="connsiteX17" fmla="*/ 3602436 w 5845551"/>
                  <a:gd name="connsiteY17" fmla="*/ 4459818 h 4459818"/>
                  <a:gd name="connsiteX0" fmla="*/ 889325 w 5853039"/>
                  <a:gd name="connsiteY0" fmla="*/ 2530256 h 4468861"/>
                  <a:gd name="connsiteX1" fmla="*/ 1688075 w 5853039"/>
                  <a:gd name="connsiteY1" fmla="*/ 3351877 h 4468861"/>
                  <a:gd name="connsiteX2" fmla="*/ 1355449 w 5853039"/>
                  <a:gd name="connsiteY2" fmla="*/ 3920221 h 4468861"/>
                  <a:gd name="connsiteX3" fmla="*/ 705532 w 5853039"/>
                  <a:gd name="connsiteY3" fmla="*/ 3532877 h 4468861"/>
                  <a:gd name="connsiteX4" fmla="*/ 704048 w 5853039"/>
                  <a:gd name="connsiteY4" fmla="*/ 2655395 h 4468861"/>
                  <a:gd name="connsiteX5" fmla="*/ 1164036 w 5853039"/>
                  <a:gd name="connsiteY5" fmla="*/ 2814232 h 4468861"/>
                  <a:gd name="connsiteX6" fmla="*/ 1096545 w 5853039"/>
                  <a:gd name="connsiteY6" fmla="*/ 2960101 h 4468861"/>
                  <a:gd name="connsiteX7" fmla="*/ 981156 w 5853039"/>
                  <a:gd name="connsiteY7" fmla="*/ 2845801 h 4468861"/>
                  <a:gd name="connsiteX8" fmla="*/ 1036236 w 5853039"/>
                  <a:gd name="connsiteY8" fmla="*/ 2353251 h 4468861"/>
                  <a:gd name="connsiteX9" fmla="*/ 208 w 5853039"/>
                  <a:gd name="connsiteY9" fmla="*/ 1940173 h 4468861"/>
                  <a:gd name="connsiteX10" fmla="*/ 1300804 w 5853039"/>
                  <a:gd name="connsiteY10" fmla="*/ 465565 h 4468861"/>
                  <a:gd name="connsiteX11" fmla="*/ 3484093 w 5853039"/>
                  <a:gd name="connsiteY11" fmla="*/ 24866 h 4468861"/>
                  <a:gd name="connsiteX12" fmla="*/ 5852883 w 5853039"/>
                  <a:gd name="connsiteY12" fmla="*/ 202539 h 4468861"/>
                  <a:gd name="connsiteX13" fmla="*/ 3602436 w 5853039"/>
                  <a:gd name="connsiteY13" fmla="*/ 1413241 h 4468861"/>
                  <a:gd name="connsiteX14" fmla="*/ 3312876 w 5853039"/>
                  <a:gd name="connsiteY14" fmla="*/ 2137141 h 4468861"/>
                  <a:gd name="connsiteX15" fmla="*/ 3571956 w 5853039"/>
                  <a:gd name="connsiteY15" fmla="*/ 2815321 h 4468861"/>
                  <a:gd name="connsiteX16" fmla="*/ 3168096 w 5853039"/>
                  <a:gd name="connsiteY16" fmla="*/ 3562081 h 4468861"/>
                  <a:gd name="connsiteX17" fmla="*/ 3602436 w 5853039"/>
                  <a:gd name="connsiteY17" fmla="*/ 4468861 h 4468861"/>
                  <a:gd name="connsiteX0" fmla="*/ 889325 w 5898012"/>
                  <a:gd name="connsiteY0" fmla="*/ 2515763 h 4454368"/>
                  <a:gd name="connsiteX1" fmla="*/ 1688075 w 5898012"/>
                  <a:gd name="connsiteY1" fmla="*/ 3337384 h 4454368"/>
                  <a:gd name="connsiteX2" fmla="*/ 1355449 w 5898012"/>
                  <a:gd name="connsiteY2" fmla="*/ 3905728 h 4454368"/>
                  <a:gd name="connsiteX3" fmla="*/ 705532 w 5898012"/>
                  <a:gd name="connsiteY3" fmla="*/ 3518384 h 4454368"/>
                  <a:gd name="connsiteX4" fmla="*/ 704048 w 5898012"/>
                  <a:gd name="connsiteY4" fmla="*/ 2640902 h 4454368"/>
                  <a:gd name="connsiteX5" fmla="*/ 1164036 w 5898012"/>
                  <a:gd name="connsiteY5" fmla="*/ 2799739 h 4454368"/>
                  <a:gd name="connsiteX6" fmla="*/ 1096545 w 5898012"/>
                  <a:gd name="connsiteY6" fmla="*/ 2945608 h 4454368"/>
                  <a:gd name="connsiteX7" fmla="*/ 981156 w 5898012"/>
                  <a:gd name="connsiteY7" fmla="*/ 2831308 h 4454368"/>
                  <a:gd name="connsiteX8" fmla="*/ 1036236 w 5898012"/>
                  <a:gd name="connsiteY8" fmla="*/ 2338758 h 4454368"/>
                  <a:gd name="connsiteX9" fmla="*/ 208 w 5898012"/>
                  <a:gd name="connsiteY9" fmla="*/ 1925680 h 4454368"/>
                  <a:gd name="connsiteX10" fmla="*/ 1300804 w 5898012"/>
                  <a:gd name="connsiteY10" fmla="*/ 451072 h 4454368"/>
                  <a:gd name="connsiteX11" fmla="*/ 3484093 w 5898012"/>
                  <a:gd name="connsiteY11" fmla="*/ 10373 h 4454368"/>
                  <a:gd name="connsiteX12" fmla="*/ 5852883 w 5898012"/>
                  <a:gd name="connsiteY12" fmla="*/ 188046 h 4454368"/>
                  <a:gd name="connsiteX13" fmla="*/ 3602436 w 5898012"/>
                  <a:gd name="connsiteY13" fmla="*/ 1398748 h 4454368"/>
                  <a:gd name="connsiteX14" fmla="*/ 3312876 w 5898012"/>
                  <a:gd name="connsiteY14" fmla="*/ 2122648 h 4454368"/>
                  <a:gd name="connsiteX15" fmla="*/ 3571956 w 5898012"/>
                  <a:gd name="connsiteY15" fmla="*/ 2800828 h 4454368"/>
                  <a:gd name="connsiteX16" fmla="*/ 3168096 w 5898012"/>
                  <a:gd name="connsiteY16" fmla="*/ 3547588 h 4454368"/>
                  <a:gd name="connsiteX17" fmla="*/ 3602436 w 5898012"/>
                  <a:gd name="connsiteY17" fmla="*/ 4454368 h 4454368"/>
                  <a:gd name="connsiteX0" fmla="*/ 889325 w 7604216"/>
                  <a:gd name="connsiteY0" fmla="*/ 2584734 h 4523339"/>
                  <a:gd name="connsiteX1" fmla="*/ 1688075 w 7604216"/>
                  <a:gd name="connsiteY1" fmla="*/ 3406355 h 4523339"/>
                  <a:gd name="connsiteX2" fmla="*/ 1355449 w 7604216"/>
                  <a:gd name="connsiteY2" fmla="*/ 3974699 h 4523339"/>
                  <a:gd name="connsiteX3" fmla="*/ 705532 w 7604216"/>
                  <a:gd name="connsiteY3" fmla="*/ 3587355 h 4523339"/>
                  <a:gd name="connsiteX4" fmla="*/ 704048 w 7604216"/>
                  <a:gd name="connsiteY4" fmla="*/ 2709873 h 4523339"/>
                  <a:gd name="connsiteX5" fmla="*/ 1164036 w 7604216"/>
                  <a:gd name="connsiteY5" fmla="*/ 2868710 h 4523339"/>
                  <a:gd name="connsiteX6" fmla="*/ 1096545 w 7604216"/>
                  <a:gd name="connsiteY6" fmla="*/ 3014579 h 4523339"/>
                  <a:gd name="connsiteX7" fmla="*/ 981156 w 7604216"/>
                  <a:gd name="connsiteY7" fmla="*/ 2900279 h 4523339"/>
                  <a:gd name="connsiteX8" fmla="*/ 1036236 w 7604216"/>
                  <a:gd name="connsiteY8" fmla="*/ 2407729 h 4523339"/>
                  <a:gd name="connsiteX9" fmla="*/ 208 w 7604216"/>
                  <a:gd name="connsiteY9" fmla="*/ 1994651 h 4523339"/>
                  <a:gd name="connsiteX10" fmla="*/ 1300804 w 7604216"/>
                  <a:gd name="connsiteY10" fmla="*/ 520043 h 4523339"/>
                  <a:gd name="connsiteX11" fmla="*/ 3484093 w 7604216"/>
                  <a:gd name="connsiteY11" fmla="*/ 79344 h 4523339"/>
                  <a:gd name="connsiteX12" fmla="*/ 5852883 w 7604216"/>
                  <a:gd name="connsiteY12" fmla="*/ 257017 h 4523339"/>
                  <a:gd name="connsiteX13" fmla="*/ 7526967 w 7604216"/>
                  <a:gd name="connsiteY13" fmla="*/ 2507109 h 4523339"/>
                  <a:gd name="connsiteX14" fmla="*/ 3312876 w 7604216"/>
                  <a:gd name="connsiteY14" fmla="*/ 2191619 h 4523339"/>
                  <a:gd name="connsiteX15" fmla="*/ 3571956 w 7604216"/>
                  <a:gd name="connsiteY15" fmla="*/ 2869799 h 4523339"/>
                  <a:gd name="connsiteX16" fmla="*/ 3168096 w 7604216"/>
                  <a:gd name="connsiteY16" fmla="*/ 3616559 h 4523339"/>
                  <a:gd name="connsiteX17" fmla="*/ 3602436 w 7604216"/>
                  <a:gd name="connsiteY17" fmla="*/ 4523339 h 4523339"/>
                  <a:gd name="connsiteX0" fmla="*/ 889325 w 7539711"/>
                  <a:gd name="connsiteY0" fmla="*/ 2584734 h 4523339"/>
                  <a:gd name="connsiteX1" fmla="*/ 1688075 w 7539711"/>
                  <a:gd name="connsiteY1" fmla="*/ 3406355 h 4523339"/>
                  <a:gd name="connsiteX2" fmla="*/ 1355449 w 7539711"/>
                  <a:gd name="connsiteY2" fmla="*/ 3974699 h 4523339"/>
                  <a:gd name="connsiteX3" fmla="*/ 705532 w 7539711"/>
                  <a:gd name="connsiteY3" fmla="*/ 3587355 h 4523339"/>
                  <a:gd name="connsiteX4" fmla="*/ 704048 w 7539711"/>
                  <a:gd name="connsiteY4" fmla="*/ 2709873 h 4523339"/>
                  <a:gd name="connsiteX5" fmla="*/ 1164036 w 7539711"/>
                  <a:gd name="connsiteY5" fmla="*/ 2868710 h 4523339"/>
                  <a:gd name="connsiteX6" fmla="*/ 1096545 w 7539711"/>
                  <a:gd name="connsiteY6" fmla="*/ 3014579 h 4523339"/>
                  <a:gd name="connsiteX7" fmla="*/ 981156 w 7539711"/>
                  <a:gd name="connsiteY7" fmla="*/ 2900279 h 4523339"/>
                  <a:gd name="connsiteX8" fmla="*/ 1036236 w 7539711"/>
                  <a:gd name="connsiteY8" fmla="*/ 2407729 h 4523339"/>
                  <a:gd name="connsiteX9" fmla="*/ 208 w 7539711"/>
                  <a:gd name="connsiteY9" fmla="*/ 1994651 h 4523339"/>
                  <a:gd name="connsiteX10" fmla="*/ 1300804 w 7539711"/>
                  <a:gd name="connsiteY10" fmla="*/ 520043 h 4523339"/>
                  <a:gd name="connsiteX11" fmla="*/ 3484093 w 7539711"/>
                  <a:gd name="connsiteY11" fmla="*/ 79344 h 4523339"/>
                  <a:gd name="connsiteX12" fmla="*/ 5852883 w 7539711"/>
                  <a:gd name="connsiteY12" fmla="*/ 257017 h 4523339"/>
                  <a:gd name="connsiteX13" fmla="*/ 7526967 w 7539711"/>
                  <a:gd name="connsiteY13" fmla="*/ 2507109 h 4523339"/>
                  <a:gd name="connsiteX14" fmla="*/ 3312876 w 7539711"/>
                  <a:gd name="connsiteY14" fmla="*/ 2191619 h 4523339"/>
                  <a:gd name="connsiteX15" fmla="*/ 3571956 w 7539711"/>
                  <a:gd name="connsiteY15" fmla="*/ 2869799 h 4523339"/>
                  <a:gd name="connsiteX16" fmla="*/ 3168096 w 7539711"/>
                  <a:gd name="connsiteY16" fmla="*/ 3616559 h 4523339"/>
                  <a:gd name="connsiteX17" fmla="*/ 3602436 w 75397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571956 w 7541311"/>
                  <a:gd name="connsiteY15" fmla="*/ 2869799 h 4523339"/>
                  <a:gd name="connsiteX16" fmla="*/ 3168096 w 7541311"/>
                  <a:gd name="connsiteY16" fmla="*/ 3616559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571956 w 7541311"/>
                  <a:gd name="connsiteY15" fmla="*/ 2869799 h 4523339"/>
                  <a:gd name="connsiteX16" fmla="*/ 2171984 w 7541311"/>
                  <a:gd name="connsiteY16" fmla="*/ 3123178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369738 w 7541311"/>
                  <a:gd name="connsiteY15" fmla="*/ 4053914 h 4523339"/>
                  <a:gd name="connsiteX16" fmla="*/ 2171984 w 7541311"/>
                  <a:gd name="connsiteY16" fmla="*/ 3123178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3097772 h 4976621"/>
                  <a:gd name="connsiteX1" fmla="*/ 1688075 w 7541311"/>
                  <a:gd name="connsiteY1" fmla="*/ 3919393 h 4976621"/>
                  <a:gd name="connsiteX2" fmla="*/ 1355449 w 7541311"/>
                  <a:gd name="connsiteY2" fmla="*/ 4487737 h 4976621"/>
                  <a:gd name="connsiteX3" fmla="*/ 705532 w 7541311"/>
                  <a:gd name="connsiteY3" fmla="*/ 4100393 h 4976621"/>
                  <a:gd name="connsiteX4" fmla="*/ 704048 w 7541311"/>
                  <a:gd name="connsiteY4" fmla="*/ 3222911 h 4976621"/>
                  <a:gd name="connsiteX5" fmla="*/ 1164036 w 7541311"/>
                  <a:gd name="connsiteY5" fmla="*/ 3381748 h 4976621"/>
                  <a:gd name="connsiteX6" fmla="*/ 1096545 w 7541311"/>
                  <a:gd name="connsiteY6" fmla="*/ 3527617 h 4976621"/>
                  <a:gd name="connsiteX7" fmla="*/ 981156 w 7541311"/>
                  <a:gd name="connsiteY7" fmla="*/ 3413317 h 4976621"/>
                  <a:gd name="connsiteX8" fmla="*/ 1036236 w 7541311"/>
                  <a:gd name="connsiteY8" fmla="*/ 2920767 h 4976621"/>
                  <a:gd name="connsiteX9" fmla="*/ 208 w 7541311"/>
                  <a:gd name="connsiteY9" fmla="*/ 2507689 h 4976621"/>
                  <a:gd name="connsiteX10" fmla="*/ 1300804 w 7541311"/>
                  <a:gd name="connsiteY10" fmla="*/ 1033081 h 4976621"/>
                  <a:gd name="connsiteX11" fmla="*/ 3484093 w 7541311"/>
                  <a:gd name="connsiteY11" fmla="*/ 592382 h 4976621"/>
                  <a:gd name="connsiteX12" fmla="*/ 5852883 w 7541311"/>
                  <a:gd name="connsiteY12" fmla="*/ 770055 h 4976621"/>
                  <a:gd name="connsiteX13" fmla="*/ 7526967 w 7541311"/>
                  <a:gd name="connsiteY13" fmla="*/ 3020147 h 4976621"/>
                  <a:gd name="connsiteX14" fmla="*/ 4915644 w 7541311"/>
                  <a:gd name="connsiteY14" fmla="*/ 4888692 h 4976621"/>
                  <a:gd name="connsiteX15" fmla="*/ 3369738 w 7541311"/>
                  <a:gd name="connsiteY15" fmla="*/ 4566952 h 4976621"/>
                  <a:gd name="connsiteX16" fmla="*/ 2171984 w 7541311"/>
                  <a:gd name="connsiteY16" fmla="*/ 3636216 h 4976621"/>
                  <a:gd name="connsiteX17" fmla="*/ 6111439 w 7541311"/>
                  <a:gd name="connsiteY17" fmla="*/ 17045 h 4976621"/>
                  <a:gd name="connsiteX0" fmla="*/ 889325 w 7541311"/>
                  <a:gd name="connsiteY0" fmla="*/ 3106388 h 5010613"/>
                  <a:gd name="connsiteX1" fmla="*/ 1688075 w 7541311"/>
                  <a:gd name="connsiteY1" fmla="*/ 3928009 h 5010613"/>
                  <a:gd name="connsiteX2" fmla="*/ 1355449 w 7541311"/>
                  <a:gd name="connsiteY2" fmla="*/ 4496353 h 5010613"/>
                  <a:gd name="connsiteX3" fmla="*/ 705532 w 7541311"/>
                  <a:gd name="connsiteY3" fmla="*/ 4109009 h 5010613"/>
                  <a:gd name="connsiteX4" fmla="*/ 704048 w 7541311"/>
                  <a:gd name="connsiteY4" fmla="*/ 3231527 h 5010613"/>
                  <a:gd name="connsiteX5" fmla="*/ 1164036 w 7541311"/>
                  <a:gd name="connsiteY5" fmla="*/ 3390364 h 5010613"/>
                  <a:gd name="connsiteX6" fmla="*/ 1096545 w 7541311"/>
                  <a:gd name="connsiteY6" fmla="*/ 3536233 h 5010613"/>
                  <a:gd name="connsiteX7" fmla="*/ 981156 w 7541311"/>
                  <a:gd name="connsiteY7" fmla="*/ 3421933 h 5010613"/>
                  <a:gd name="connsiteX8" fmla="*/ 1036236 w 7541311"/>
                  <a:gd name="connsiteY8" fmla="*/ 2929383 h 5010613"/>
                  <a:gd name="connsiteX9" fmla="*/ 208 w 7541311"/>
                  <a:gd name="connsiteY9" fmla="*/ 2516305 h 5010613"/>
                  <a:gd name="connsiteX10" fmla="*/ 1300804 w 7541311"/>
                  <a:gd name="connsiteY10" fmla="*/ 1041697 h 5010613"/>
                  <a:gd name="connsiteX11" fmla="*/ 3484093 w 7541311"/>
                  <a:gd name="connsiteY11" fmla="*/ 600998 h 5010613"/>
                  <a:gd name="connsiteX12" fmla="*/ 5852883 w 7541311"/>
                  <a:gd name="connsiteY12" fmla="*/ 778671 h 5010613"/>
                  <a:gd name="connsiteX13" fmla="*/ 7526967 w 7541311"/>
                  <a:gd name="connsiteY13" fmla="*/ 3028763 h 5010613"/>
                  <a:gd name="connsiteX14" fmla="*/ 4915644 w 7541311"/>
                  <a:gd name="connsiteY14" fmla="*/ 4897308 h 5010613"/>
                  <a:gd name="connsiteX15" fmla="*/ 3369738 w 7541311"/>
                  <a:gd name="connsiteY15" fmla="*/ 4575568 h 5010613"/>
                  <a:gd name="connsiteX16" fmla="*/ 1857423 w 7541311"/>
                  <a:gd name="connsiteY16" fmla="*/ 2704118 h 5010613"/>
                  <a:gd name="connsiteX17" fmla="*/ 6111439 w 7541311"/>
                  <a:gd name="connsiteY17" fmla="*/ 25661 h 5010613"/>
                  <a:gd name="connsiteX0" fmla="*/ 889325 w 7541311"/>
                  <a:gd name="connsiteY0" fmla="*/ 3106388 h 4944173"/>
                  <a:gd name="connsiteX1" fmla="*/ 1688075 w 7541311"/>
                  <a:gd name="connsiteY1" fmla="*/ 3928009 h 4944173"/>
                  <a:gd name="connsiteX2" fmla="*/ 1355449 w 7541311"/>
                  <a:gd name="connsiteY2" fmla="*/ 4496353 h 4944173"/>
                  <a:gd name="connsiteX3" fmla="*/ 705532 w 7541311"/>
                  <a:gd name="connsiteY3" fmla="*/ 4109009 h 4944173"/>
                  <a:gd name="connsiteX4" fmla="*/ 704048 w 7541311"/>
                  <a:gd name="connsiteY4" fmla="*/ 3231527 h 4944173"/>
                  <a:gd name="connsiteX5" fmla="*/ 1164036 w 7541311"/>
                  <a:gd name="connsiteY5" fmla="*/ 3390364 h 4944173"/>
                  <a:gd name="connsiteX6" fmla="*/ 1096545 w 7541311"/>
                  <a:gd name="connsiteY6" fmla="*/ 3536233 h 4944173"/>
                  <a:gd name="connsiteX7" fmla="*/ 981156 w 7541311"/>
                  <a:gd name="connsiteY7" fmla="*/ 3421933 h 4944173"/>
                  <a:gd name="connsiteX8" fmla="*/ 1036236 w 7541311"/>
                  <a:gd name="connsiteY8" fmla="*/ 2929383 h 4944173"/>
                  <a:gd name="connsiteX9" fmla="*/ 208 w 7541311"/>
                  <a:gd name="connsiteY9" fmla="*/ 2516305 h 4944173"/>
                  <a:gd name="connsiteX10" fmla="*/ 1300804 w 7541311"/>
                  <a:gd name="connsiteY10" fmla="*/ 1041697 h 4944173"/>
                  <a:gd name="connsiteX11" fmla="*/ 3484093 w 7541311"/>
                  <a:gd name="connsiteY11" fmla="*/ 600998 h 4944173"/>
                  <a:gd name="connsiteX12" fmla="*/ 5852883 w 7541311"/>
                  <a:gd name="connsiteY12" fmla="*/ 778671 h 4944173"/>
                  <a:gd name="connsiteX13" fmla="*/ 7526967 w 7541311"/>
                  <a:gd name="connsiteY13" fmla="*/ 3028763 h 4944173"/>
                  <a:gd name="connsiteX14" fmla="*/ 4915644 w 7541311"/>
                  <a:gd name="connsiteY14" fmla="*/ 4897308 h 4944173"/>
                  <a:gd name="connsiteX15" fmla="*/ 2718145 w 7541311"/>
                  <a:gd name="connsiteY15" fmla="*/ 4240068 h 4944173"/>
                  <a:gd name="connsiteX16" fmla="*/ 1857423 w 7541311"/>
                  <a:gd name="connsiteY16" fmla="*/ 2704118 h 4944173"/>
                  <a:gd name="connsiteX17" fmla="*/ 6111439 w 7541311"/>
                  <a:gd name="connsiteY17" fmla="*/ 25661 h 4944173"/>
                  <a:gd name="connsiteX0" fmla="*/ 889325 w 7530353"/>
                  <a:gd name="connsiteY0" fmla="*/ 3106388 h 4882537"/>
                  <a:gd name="connsiteX1" fmla="*/ 1688075 w 7530353"/>
                  <a:gd name="connsiteY1" fmla="*/ 3928009 h 4882537"/>
                  <a:gd name="connsiteX2" fmla="*/ 1355449 w 7530353"/>
                  <a:gd name="connsiteY2" fmla="*/ 4496353 h 4882537"/>
                  <a:gd name="connsiteX3" fmla="*/ 705532 w 7530353"/>
                  <a:gd name="connsiteY3" fmla="*/ 4109009 h 4882537"/>
                  <a:gd name="connsiteX4" fmla="*/ 704048 w 7530353"/>
                  <a:gd name="connsiteY4" fmla="*/ 3231527 h 4882537"/>
                  <a:gd name="connsiteX5" fmla="*/ 1164036 w 7530353"/>
                  <a:gd name="connsiteY5" fmla="*/ 3390364 h 4882537"/>
                  <a:gd name="connsiteX6" fmla="*/ 1096545 w 7530353"/>
                  <a:gd name="connsiteY6" fmla="*/ 3536233 h 4882537"/>
                  <a:gd name="connsiteX7" fmla="*/ 981156 w 7530353"/>
                  <a:gd name="connsiteY7" fmla="*/ 3421933 h 4882537"/>
                  <a:gd name="connsiteX8" fmla="*/ 1036236 w 7530353"/>
                  <a:gd name="connsiteY8" fmla="*/ 2929383 h 4882537"/>
                  <a:gd name="connsiteX9" fmla="*/ 208 w 7530353"/>
                  <a:gd name="connsiteY9" fmla="*/ 2516305 h 4882537"/>
                  <a:gd name="connsiteX10" fmla="*/ 1300804 w 7530353"/>
                  <a:gd name="connsiteY10" fmla="*/ 1041697 h 4882537"/>
                  <a:gd name="connsiteX11" fmla="*/ 3484093 w 7530353"/>
                  <a:gd name="connsiteY11" fmla="*/ 600998 h 4882537"/>
                  <a:gd name="connsiteX12" fmla="*/ 5852883 w 7530353"/>
                  <a:gd name="connsiteY12" fmla="*/ 778671 h 4882537"/>
                  <a:gd name="connsiteX13" fmla="*/ 7526967 w 7530353"/>
                  <a:gd name="connsiteY13" fmla="*/ 3028763 h 4882537"/>
                  <a:gd name="connsiteX14" fmla="*/ 5424934 w 7530353"/>
                  <a:gd name="connsiteY14" fmla="*/ 4831524 h 4882537"/>
                  <a:gd name="connsiteX15" fmla="*/ 2718145 w 7530353"/>
                  <a:gd name="connsiteY15" fmla="*/ 4240068 h 4882537"/>
                  <a:gd name="connsiteX16" fmla="*/ 1857423 w 7530353"/>
                  <a:gd name="connsiteY16" fmla="*/ 2704118 h 4882537"/>
                  <a:gd name="connsiteX17" fmla="*/ 6111439 w 7530353"/>
                  <a:gd name="connsiteY17" fmla="*/ 25661 h 4882537"/>
                  <a:gd name="connsiteX0" fmla="*/ 889325 w 7530353"/>
                  <a:gd name="connsiteY0" fmla="*/ 3104703 h 4879238"/>
                  <a:gd name="connsiteX1" fmla="*/ 1688075 w 7530353"/>
                  <a:gd name="connsiteY1" fmla="*/ 3926324 h 4879238"/>
                  <a:gd name="connsiteX2" fmla="*/ 1355449 w 7530353"/>
                  <a:gd name="connsiteY2" fmla="*/ 4494668 h 4879238"/>
                  <a:gd name="connsiteX3" fmla="*/ 705532 w 7530353"/>
                  <a:gd name="connsiteY3" fmla="*/ 4107324 h 4879238"/>
                  <a:gd name="connsiteX4" fmla="*/ 704048 w 7530353"/>
                  <a:gd name="connsiteY4" fmla="*/ 3229842 h 4879238"/>
                  <a:gd name="connsiteX5" fmla="*/ 1164036 w 7530353"/>
                  <a:gd name="connsiteY5" fmla="*/ 3388679 h 4879238"/>
                  <a:gd name="connsiteX6" fmla="*/ 1096545 w 7530353"/>
                  <a:gd name="connsiteY6" fmla="*/ 3534548 h 4879238"/>
                  <a:gd name="connsiteX7" fmla="*/ 981156 w 7530353"/>
                  <a:gd name="connsiteY7" fmla="*/ 3420248 h 4879238"/>
                  <a:gd name="connsiteX8" fmla="*/ 1036236 w 7530353"/>
                  <a:gd name="connsiteY8" fmla="*/ 2927698 h 4879238"/>
                  <a:gd name="connsiteX9" fmla="*/ 208 w 7530353"/>
                  <a:gd name="connsiteY9" fmla="*/ 2514620 h 4879238"/>
                  <a:gd name="connsiteX10" fmla="*/ 1300804 w 7530353"/>
                  <a:gd name="connsiteY10" fmla="*/ 1040012 h 4879238"/>
                  <a:gd name="connsiteX11" fmla="*/ 3484093 w 7530353"/>
                  <a:gd name="connsiteY11" fmla="*/ 599313 h 4879238"/>
                  <a:gd name="connsiteX12" fmla="*/ 5852883 w 7530353"/>
                  <a:gd name="connsiteY12" fmla="*/ 776986 h 4879238"/>
                  <a:gd name="connsiteX13" fmla="*/ 7526967 w 7530353"/>
                  <a:gd name="connsiteY13" fmla="*/ 3027078 h 4879238"/>
                  <a:gd name="connsiteX14" fmla="*/ 5424934 w 7530353"/>
                  <a:gd name="connsiteY14" fmla="*/ 4829839 h 4879238"/>
                  <a:gd name="connsiteX15" fmla="*/ 2718145 w 7530353"/>
                  <a:gd name="connsiteY15" fmla="*/ 4238383 h 4879238"/>
                  <a:gd name="connsiteX16" fmla="*/ 1849934 w 7530353"/>
                  <a:gd name="connsiteY16" fmla="*/ 2834002 h 4879238"/>
                  <a:gd name="connsiteX17" fmla="*/ 6111439 w 7530353"/>
                  <a:gd name="connsiteY17" fmla="*/ 23976 h 4879238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312 h 4875847"/>
                  <a:gd name="connsiteX1" fmla="*/ 1688075 w 7530353"/>
                  <a:gd name="connsiteY1" fmla="*/ 3922933 h 4875847"/>
                  <a:gd name="connsiteX2" fmla="*/ 1355449 w 7530353"/>
                  <a:gd name="connsiteY2" fmla="*/ 4491277 h 4875847"/>
                  <a:gd name="connsiteX3" fmla="*/ 705532 w 7530353"/>
                  <a:gd name="connsiteY3" fmla="*/ 4103933 h 4875847"/>
                  <a:gd name="connsiteX4" fmla="*/ 704048 w 7530353"/>
                  <a:gd name="connsiteY4" fmla="*/ 3226451 h 4875847"/>
                  <a:gd name="connsiteX5" fmla="*/ 1164036 w 7530353"/>
                  <a:gd name="connsiteY5" fmla="*/ 3385288 h 4875847"/>
                  <a:gd name="connsiteX6" fmla="*/ 1096545 w 7530353"/>
                  <a:gd name="connsiteY6" fmla="*/ 3531157 h 4875847"/>
                  <a:gd name="connsiteX7" fmla="*/ 981156 w 7530353"/>
                  <a:gd name="connsiteY7" fmla="*/ 3416857 h 4875847"/>
                  <a:gd name="connsiteX8" fmla="*/ 1036236 w 7530353"/>
                  <a:gd name="connsiteY8" fmla="*/ 2924307 h 4875847"/>
                  <a:gd name="connsiteX9" fmla="*/ 208 w 7530353"/>
                  <a:gd name="connsiteY9" fmla="*/ 2511229 h 4875847"/>
                  <a:gd name="connsiteX10" fmla="*/ 1300804 w 7530353"/>
                  <a:gd name="connsiteY10" fmla="*/ 1036621 h 4875847"/>
                  <a:gd name="connsiteX11" fmla="*/ 3484093 w 7530353"/>
                  <a:gd name="connsiteY11" fmla="*/ 595922 h 4875847"/>
                  <a:gd name="connsiteX12" fmla="*/ 5852883 w 7530353"/>
                  <a:gd name="connsiteY12" fmla="*/ 773595 h 4875847"/>
                  <a:gd name="connsiteX13" fmla="*/ 7526967 w 7530353"/>
                  <a:gd name="connsiteY13" fmla="*/ 3023687 h 4875847"/>
                  <a:gd name="connsiteX14" fmla="*/ 5424934 w 7530353"/>
                  <a:gd name="connsiteY14" fmla="*/ 4826448 h 4875847"/>
                  <a:gd name="connsiteX15" fmla="*/ 2718145 w 7530353"/>
                  <a:gd name="connsiteY15" fmla="*/ 4234992 h 4875847"/>
                  <a:gd name="connsiteX16" fmla="*/ 1849934 w 7530353"/>
                  <a:gd name="connsiteY16" fmla="*/ 2830611 h 4875847"/>
                  <a:gd name="connsiteX17" fmla="*/ 6111439 w 7530353"/>
                  <a:gd name="connsiteY17" fmla="*/ 20585 h 4875847"/>
                  <a:gd name="connsiteX0" fmla="*/ 889325 w 7530353"/>
                  <a:gd name="connsiteY0" fmla="*/ 3100799 h 4874637"/>
                  <a:gd name="connsiteX1" fmla="*/ 1688075 w 7530353"/>
                  <a:gd name="connsiteY1" fmla="*/ 3922420 h 4874637"/>
                  <a:gd name="connsiteX2" fmla="*/ 1355449 w 7530353"/>
                  <a:gd name="connsiteY2" fmla="*/ 4490764 h 4874637"/>
                  <a:gd name="connsiteX3" fmla="*/ 705532 w 7530353"/>
                  <a:gd name="connsiteY3" fmla="*/ 4103420 h 4874637"/>
                  <a:gd name="connsiteX4" fmla="*/ 704048 w 7530353"/>
                  <a:gd name="connsiteY4" fmla="*/ 3225938 h 4874637"/>
                  <a:gd name="connsiteX5" fmla="*/ 1164036 w 7530353"/>
                  <a:gd name="connsiteY5" fmla="*/ 3384775 h 4874637"/>
                  <a:gd name="connsiteX6" fmla="*/ 1096545 w 7530353"/>
                  <a:gd name="connsiteY6" fmla="*/ 3530644 h 4874637"/>
                  <a:gd name="connsiteX7" fmla="*/ 981156 w 7530353"/>
                  <a:gd name="connsiteY7" fmla="*/ 3416344 h 4874637"/>
                  <a:gd name="connsiteX8" fmla="*/ 1036236 w 7530353"/>
                  <a:gd name="connsiteY8" fmla="*/ 2923794 h 4874637"/>
                  <a:gd name="connsiteX9" fmla="*/ 208 w 7530353"/>
                  <a:gd name="connsiteY9" fmla="*/ 2510716 h 4874637"/>
                  <a:gd name="connsiteX10" fmla="*/ 1300804 w 7530353"/>
                  <a:gd name="connsiteY10" fmla="*/ 1036108 h 4874637"/>
                  <a:gd name="connsiteX11" fmla="*/ 3484093 w 7530353"/>
                  <a:gd name="connsiteY11" fmla="*/ 595409 h 4874637"/>
                  <a:gd name="connsiteX12" fmla="*/ 5852883 w 7530353"/>
                  <a:gd name="connsiteY12" fmla="*/ 773082 h 4874637"/>
                  <a:gd name="connsiteX13" fmla="*/ 7526967 w 7530353"/>
                  <a:gd name="connsiteY13" fmla="*/ 3023174 h 4874637"/>
                  <a:gd name="connsiteX14" fmla="*/ 5424934 w 7530353"/>
                  <a:gd name="connsiteY14" fmla="*/ 4825935 h 4874637"/>
                  <a:gd name="connsiteX15" fmla="*/ 2718145 w 7530353"/>
                  <a:gd name="connsiteY15" fmla="*/ 4234479 h 4874637"/>
                  <a:gd name="connsiteX16" fmla="*/ 1887382 w 7530353"/>
                  <a:gd name="connsiteY16" fmla="*/ 2889304 h 4874637"/>
                  <a:gd name="connsiteX17" fmla="*/ 6111439 w 7530353"/>
                  <a:gd name="connsiteY17" fmla="*/ 20072 h 4874637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60113"/>
                  <a:gd name="connsiteX1" fmla="*/ 1688075 w 7530353"/>
                  <a:gd name="connsiteY1" fmla="*/ 3902348 h 4860113"/>
                  <a:gd name="connsiteX2" fmla="*/ 1355449 w 7530353"/>
                  <a:gd name="connsiteY2" fmla="*/ 4470692 h 4860113"/>
                  <a:gd name="connsiteX3" fmla="*/ 705532 w 7530353"/>
                  <a:gd name="connsiteY3" fmla="*/ 4083348 h 4860113"/>
                  <a:gd name="connsiteX4" fmla="*/ 704048 w 7530353"/>
                  <a:gd name="connsiteY4" fmla="*/ 3205866 h 4860113"/>
                  <a:gd name="connsiteX5" fmla="*/ 1164036 w 7530353"/>
                  <a:gd name="connsiteY5" fmla="*/ 3364703 h 4860113"/>
                  <a:gd name="connsiteX6" fmla="*/ 1096545 w 7530353"/>
                  <a:gd name="connsiteY6" fmla="*/ 3510572 h 4860113"/>
                  <a:gd name="connsiteX7" fmla="*/ 981156 w 7530353"/>
                  <a:gd name="connsiteY7" fmla="*/ 3396272 h 4860113"/>
                  <a:gd name="connsiteX8" fmla="*/ 1036236 w 7530353"/>
                  <a:gd name="connsiteY8" fmla="*/ 2903722 h 4860113"/>
                  <a:gd name="connsiteX9" fmla="*/ 208 w 7530353"/>
                  <a:gd name="connsiteY9" fmla="*/ 2490644 h 4860113"/>
                  <a:gd name="connsiteX10" fmla="*/ 1300804 w 7530353"/>
                  <a:gd name="connsiteY10" fmla="*/ 1016036 h 4860113"/>
                  <a:gd name="connsiteX11" fmla="*/ 3484093 w 7530353"/>
                  <a:gd name="connsiteY11" fmla="*/ 575337 h 4860113"/>
                  <a:gd name="connsiteX12" fmla="*/ 5852883 w 7530353"/>
                  <a:gd name="connsiteY12" fmla="*/ 753010 h 4860113"/>
                  <a:gd name="connsiteX13" fmla="*/ 7526967 w 7530353"/>
                  <a:gd name="connsiteY13" fmla="*/ 3003102 h 4860113"/>
                  <a:gd name="connsiteX14" fmla="*/ 5424934 w 7530353"/>
                  <a:gd name="connsiteY14" fmla="*/ 4805863 h 4860113"/>
                  <a:gd name="connsiteX15" fmla="*/ 2718145 w 7530353"/>
                  <a:gd name="connsiteY15" fmla="*/ 4214407 h 4860113"/>
                  <a:gd name="connsiteX16" fmla="*/ 1887382 w 7530353"/>
                  <a:gd name="connsiteY16" fmla="*/ 2869232 h 4860113"/>
                  <a:gd name="connsiteX17" fmla="*/ 6111439 w 7530353"/>
                  <a:gd name="connsiteY17" fmla="*/ 0 h 4860113"/>
                  <a:gd name="connsiteX0" fmla="*/ 889325 w 7530353"/>
                  <a:gd name="connsiteY0" fmla="*/ 3080727 h 4841336"/>
                  <a:gd name="connsiteX1" fmla="*/ 1688075 w 7530353"/>
                  <a:gd name="connsiteY1" fmla="*/ 3902348 h 4841336"/>
                  <a:gd name="connsiteX2" fmla="*/ 1355449 w 7530353"/>
                  <a:gd name="connsiteY2" fmla="*/ 4470692 h 4841336"/>
                  <a:gd name="connsiteX3" fmla="*/ 705532 w 7530353"/>
                  <a:gd name="connsiteY3" fmla="*/ 4083348 h 4841336"/>
                  <a:gd name="connsiteX4" fmla="*/ 704048 w 7530353"/>
                  <a:gd name="connsiteY4" fmla="*/ 3205866 h 4841336"/>
                  <a:gd name="connsiteX5" fmla="*/ 1164036 w 7530353"/>
                  <a:gd name="connsiteY5" fmla="*/ 3364703 h 4841336"/>
                  <a:gd name="connsiteX6" fmla="*/ 1096545 w 7530353"/>
                  <a:gd name="connsiteY6" fmla="*/ 3510572 h 4841336"/>
                  <a:gd name="connsiteX7" fmla="*/ 981156 w 7530353"/>
                  <a:gd name="connsiteY7" fmla="*/ 3396272 h 4841336"/>
                  <a:gd name="connsiteX8" fmla="*/ 1036236 w 7530353"/>
                  <a:gd name="connsiteY8" fmla="*/ 2903722 h 4841336"/>
                  <a:gd name="connsiteX9" fmla="*/ 208 w 7530353"/>
                  <a:gd name="connsiteY9" fmla="*/ 2490644 h 4841336"/>
                  <a:gd name="connsiteX10" fmla="*/ 1300804 w 7530353"/>
                  <a:gd name="connsiteY10" fmla="*/ 1016036 h 4841336"/>
                  <a:gd name="connsiteX11" fmla="*/ 3484093 w 7530353"/>
                  <a:gd name="connsiteY11" fmla="*/ 575337 h 4841336"/>
                  <a:gd name="connsiteX12" fmla="*/ 5852883 w 7530353"/>
                  <a:gd name="connsiteY12" fmla="*/ 753010 h 4841336"/>
                  <a:gd name="connsiteX13" fmla="*/ 7526967 w 7530353"/>
                  <a:gd name="connsiteY13" fmla="*/ 3003102 h 4841336"/>
                  <a:gd name="connsiteX14" fmla="*/ 5424934 w 7530353"/>
                  <a:gd name="connsiteY14" fmla="*/ 4805863 h 4841336"/>
                  <a:gd name="connsiteX15" fmla="*/ 2718145 w 7530353"/>
                  <a:gd name="connsiteY15" fmla="*/ 4214407 h 4841336"/>
                  <a:gd name="connsiteX16" fmla="*/ 1887382 w 7530353"/>
                  <a:gd name="connsiteY16" fmla="*/ 2869232 h 4841336"/>
                  <a:gd name="connsiteX17" fmla="*/ 6111439 w 7530353"/>
                  <a:gd name="connsiteY17" fmla="*/ 0 h 4841336"/>
                  <a:gd name="connsiteX0" fmla="*/ 889325 w 7530353"/>
                  <a:gd name="connsiteY0" fmla="*/ 3080727 h 4824428"/>
                  <a:gd name="connsiteX1" fmla="*/ 1688075 w 7530353"/>
                  <a:gd name="connsiteY1" fmla="*/ 3902348 h 4824428"/>
                  <a:gd name="connsiteX2" fmla="*/ 1355449 w 7530353"/>
                  <a:gd name="connsiteY2" fmla="*/ 4470692 h 4824428"/>
                  <a:gd name="connsiteX3" fmla="*/ 705532 w 7530353"/>
                  <a:gd name="connsiteY3" fmla="*/ 4083348 h 4824428"/>
                  <a:gd name="connsiteX4" fmla="*/ 704048 w 7530353"/>
                  <a:gd name="connsiteY4" fmla="*/ 3205866 h 4824428"/>
                  <a:gd name="connsiteX5" fmla="*/ 1164036 w 7530353"/>
                  <a:gd name="connsiteY5" fmla="*/ 3364703 h 4824428"/>
                  <a:gd name="connsiteX6" fmla="*/ 1096545 w 7530353"/>
                  <a:gd name="connsiteY6" fmla="*/ 3510572 h 4824428"/>
                  <a:gd name="connsiteX7" fmla="*/ 981156 w 7530353"/>
                  <a:gd name="connsiteY7" fmla="*/ 3396272 h 4824428"/>
                  <a:gd name="connsiteX8" fmla="*/ 1036236 w 7530353"/>
                  <a:gd name="connsiteY8" fmla="*/ 2903722 h 4824428"/>
                  <a:gd name="connsiteX9" fmla="*/ 208 w 7530353"/>
                  <a:gd name="connsiteY9" fmla="*/ 2490644 h 4824428"/>
                  <a:gd name="connsiteX10" fmla="*/ 1300804 w 7530353"/>
                  <a:gd name="connsiteY10" fmla="*/ 1016036 h 4824428"/>
                  <a:gd name="connsiteX11" fmla="*/ 3484093 w 7530353"/>
                  <a:gd name="connsiteY11" fmla="*/ 575337 h 4824428"/>
                  <a:gd name="connsiteX12" fmla="*/ 5852883 w 7530353"/>
                  <a:gd name="connsiteY12" fmla="*/ 753010 h 4824428"/>
                  <a:gd name="connsiteX13" fmla="*/ 7526967 w 7530353"/>
                  <a:gd name="connsiteY13" fmla="*/ 3003102 h 4824428"/>
                  <a:gd name="connsiteX14" fmla="*/ 5424934 w 7530353"/>
                  <a:gd name="connsiteY14" fmla="*/ 4805863 h 4824428"/>
                  <a:gd name="connsiteX15" fmla="*/ 2718145 w 7530353"/>
                  <a:gd name="connsiteY15" fmla="*/ 4214407 h 4824428"/>
                  <a:gd name="connsiteX16" fmla="*/ 1887382 w 7530353"/>
                  <a:gd name="connsiteY16" fmla="*/ 2869232 h 4824428"/>
                  <a:gd name="connsiteX17" fmla="*/ 6111439 w 7530353"/>
                  <a:gd name="connsiteY17" fmla="*/ 0 h 4824428"/>
                  <a:gd name="connsiteX0" fmla="*/ 889325 w 7530353"/>
                  <a:gd name="connsiteY0" fmla="*/ 3080727 h 4919208"/>
                  <a:gd name="connsiteX1" fmla="*/ 1688075 w 7530353"/>
                  <a:gd name="connsiteY1" fmla="*/ 3902348 h 4919208"/>
                  <a:gd name="connsiteX2" fmla="*/ 1355449 w 7530353"/>
                  <a:gd name="connsiteY2" fmla="*/ 4470692 h 4919208"/>
                  <a:gd name="connsiteX3" fmla="*/ 705532 w 7530353"/>
                  <a:gd name="connsiteY3" fmla="*/ 4083348 h 4919208"/>
                  <a:gd name="connsiteX4" fmla="*/ 704048 w 7530353"/>
                  <a:gd name="connsiteY4" fmla="*/ 3205866 h 4919208"/>
                  <a:gd name="connsiteX5" fmla="*/ 1164036 w 7530353"/>
                  <a:gd name="connsiteY5" fmla="*/ 3364703 h 4919208"/>
                  <a:gd name="connsiteX6" fmla="*/ 1096545 w 7530353"/>
                  <a:gd name="connsiteY6" fmla="*/ 3510572 h 4919208"/>
                  <a:gd name="connsiteX7" fmla="*/ 981156 w 7530353"/>
                  <a:gd name="connsiteY7" fmla="*/ 3396272 h 4919208"/>
                  <a:gd name="connsiteX8" fmla="*/ 1036236 w 7530353"/>
                  <a:gd name="connsiteY8" fmla="*/ 2903722 h 4919208"/>
                  <a:gd name="connsiteX9" fmla="*/ 208 w 7530353"/>
                  <a:gd name="connsiteY9" fmla="*/ 2490644 h 4919208"/>
                  <a:gd name="connsiteX10" fmla="*/ 1300804 w 7530353"/>
                  <a:gd name="connsiteY10" fmla="*/ 1016036 h 4919208"/>
                  <a:gd name="connsiteX11" fmla="*/ 3484093 w 7530353"/>
                  <a:gd name="connsiteY11" fmla="*/ 575337 h 4919208"/>
                  <a:gd name="connsiteX12" fmla="*/ 5852883 w 7530353"/>
                  <a:gd name="connsiteY12" fmla="*/ 753010 h 4919208"/>
                  <a:gd name="connsiteX13" fmla="*/ 7526967 w 7530353"/>
                  <a:gd name="connsiteY13" fmla="*/ 3003102 h 4919208"/>
                  <a:gd name="connsiteX14" fmla="*/ 5424934 w 7530353"/>
                  <a:gd name="connsiteY14" fmla="*/ 4805863 h 4919208"/>
                  <a:gd name="connsiteX15" fmla="*/ 2718145 w 7530353"/>
                  <a:gd name="connsiteY15" fmla="*/ 4214407 h 4919208"/>
                  <a:gd name="connsiteX16" fmla="*/ 1887382 w 7530353"/>
                  <a:gd name="connsiteY16" fmla="*/ 2869232 h 4919208"/>
                  <a:gd name="connsiteX17" fmla="*/ 6111439 w 7530353"/>
                  <a:gd name="connsiteY17" fmla="*/ 0 h 4919208"/>
                  <a:gd name="connsiteX0" fmla="*/ 889325 w 7527297"/>
                  <a:gd name="connsiteY0" fmla="*/ 3080727 h 4857980"/>
                  <a:gd name="connsiteX1" fmla="*/ 1688075 w 7527297"/>
                  <a:gd name="connsiteY1" fmla="*/ 3902348 h 4857980"/>
                  <a:gd name="connsiteX2" fmla="*/ 1355449 w 7527297"/>
                  <a:gd name="connsiteY2" fmla="*/ 4470692 h 4857980"/>
                  <a:gd name="connsiteX3" fmla="*/ 705532 w 7527297"/>
                  <a:gd name="connsiteY3" fmla="*/ 4083348 h 4857980"/>
                  <a:gd name="connsiteX4" fmla="*/ 704048 w 7527297"/>
                  <a:gd name="connsiteY4" fmla="*/ 3205866 h 4857980"/>
                  <a:gd name="connsiteX5" fmla="*/ 1164036 w 7527297"/>
                  <a:gd name="connsiteY5" fmla="*/ 3364703 h 4857980"/>
                  <a:gd name="connsiteX6" fmla="*/ 1096545 w 7527297"/>
                  <a:gd name="connsiteY6" fmla="*/ 3510572 h 4857980"/>
                  <a:gd name="connsiteX7" fmla="*/ 981156 w 7527297"/>
                  <a:gd name="connsiteY7" fmla="*/ 3396272 h 4857980"/>
                  <a:gd name="connsiteX8" fmla="*/ 1036236 w 7527297"/>
                  <a:gd name="connsiteY8" fmla="*/ 2903722 h 4857980"/>
                  <a:gd name="connsiteX9" fmla="*/ 208 w 7527297"/>
                  <a:gd name="connsiteY9" fmla="*/ 2490644 h 4857980"/>
                  <a:gd name="connsiteX10" fmla="*/ 1300804 w 7527297"/>
                  <a:gd name="connsiteY10" fmla="*/ 1016036 h 4857980"/>
                  <a:gd name="connsiteX11" fmla="*/ 3484093 w 7527297"/>
                  <a:gd name="connsiteY11" fmla="*/ 575337 h 4857980"/>
                  <a:gd name="connsiteX12" fmla="*/ 5852883 w 7527297"/>
                  <a:gd name="connsiteY12" fmla="*/ 753010 h 4857980"/>
                  <a:gd name="connsiteX13" fmla="*/ 7526967 w 7527297"/>
                  <a:gd name="connsiteY13" fmla="*/ 3003102 h 4857980"/>
                  <a:gd name="connsiteX14" fmla="*/ 5724517 w 7527297"/>
                  <a:gd name="connsiteY14" fmla="*/ 4746658 h 4857980"/>
                  <a:gd name="connsiteX15" fmla="*/ 2718145 w 7527297"/>
                  <a:gd name="connsiteY15" fmla="*/ 4214407 h 4857980"/>
                  <a:gd name="connsiteX16" fmla="*/ 1887382 w 7527297"/>
                  <a:gd name="connsiteY16" fmla="*/ 2869232 h 4857980"/>
                  <a:gd name="connsiteX17" fmla="*/ 6111439 w 7527297"/>
                  <a:gd name="connsiteY17" fmla="*/ 0 h 4857980"/>
                  <a:gd name="connsiteX0" fmla="*/ 889325 w 7527297"/>
                  <a:gd name="connsiteY0" fmla="*/ 3080727 h 4792270"/>
                  <a:gd name="connsiteX1" fmla="*/ 1688075 w 7527297"/>
                  <a:gd name="connsiteY1" fmla="*/ 3902348 h 4792270"/>
                  <a:gd name="connsiteX2" fmla="*/ 1355449 w 7527297"/>
                  <a:gd name="connsiteY2" fmla="*/ 4470692 h 4792270"/>
                  <a:gd name="connsiteX3" fmla="*/ 705532 w 7527297"/>
                  <a:gd name="connsiteY3" fmla="*/ 4083348 h 4792270"/>
                  <a:gd name="connsiteX4" fmla="*/ 704048 w 7527297"/>
                  <a:gd name="connsiteY4" fmla="*/ 3205866 h 4792270"/>
                  <a:gd name="connsiteX5" fmla="*/ 1164036 w 7527297"/>
                  <a:gd name="connsiteY5" fmla="*/ 3364703 h 4792270"/>
                  <a:gd name="connsiteX6" fmla="*/ 1096545 w 7527297"/>
                  <a:gd name="connsiteY6" fmla="*/ 3510572 h 4792270"/>
                  <a:gd name="connsiteX7" fmla="*/ 981156 w 7527297"/>
                  <a:gd name="connsiteY7" fmla="*/ 3396272 h 4792270"/>
                  <a:gd name="connsiteX8" fmla="*/ 1036236 w 7527297"/>
                  <a:gd name="connsiteY8" fmla="*/ 2903722 h 4792270"/>
                  <a:gd name="connsiteX9" fmla="*/ 208 w 7527297"/>
                  <a:gd name="connsiteY9" fmla="*/ 2490644 h 4792270"/>
                  <a:gd name="connsiteX10" fmla="*/ 1300804 w 7527297"/>
                  <a:gd name="connsiteY10" fmla="*/ 1016036 h 4792270"/>
                  <a:gd name="connsiteX11" fmla="*/ 3484093 w 7527297"/>
                  <a:gd name="connsiteY11" fmla="*/ 575337 h 4792270"/>
                  <a:gd name="connsiteX12" fmla="*/ 5852883 w 7527297"/>
                  <a:gd name="connsiteY12" fmla="*/ 753010 h 4792270"/>
                  <a:gd name="connsiteX13" fmla="*/ 7526967 w 7527297"/>
                  <a:gd name="connsiteY13" fmla="*/ 3003102 h 4792270"/>
                  <a:gd name="connsiteX14" fmla="*/ 5724517 w 7527297"/>
                  <a:gd name="connsiteY14" fmla="*/ 4746658 h 4792270"/>
                  <a:gd name="connsiteX15" fmla="*/ 2718145 w 7527297"/>
                  <a:gd name="connsiteY15" fmla="*/ 4214407 h 4792270"/>
                  <a:gd name="connsiteX16" fmla="*/ 1887382 w 7527297"/>
                  <a:gd name="connsiteY16" fmla="*/ 2869232 h 4792270"/>
                  <a:gd name="connsiteX17" fmla="*/ 6111439 w 7527297"/>
                  <a:gd name="connsiteY17" fmla="*/ 0 h 4792270"/>
                  <a:gd name="connsiteX0" fmla="*/ 889325 w 7527297"/>
                  <a:gd name="connsiteY0" fmla="*/ 3080727 h 4807208"/>
                  <a:gd name="connsiteX1" fmla="*/ 1688075 w 7527297"/>
                  <a:gd name="connsiteY1" fmla="*/ 3902348 h 4807208"/>
                  <a:gd name="connsiteX2" fmla="*/ 1355449 w 7527297"/>
                  <a:gd name="connsiteY2" fmla="*/ 4470692 h 4807208"/>
                  <a:gd name="connsiteX3" fmla="*/ 705532 w 7527297"/>
                  <a:gd name="connsiteY3" fmla="*/ 4083348 h 4807208"/>
                  <a:gd name="connsiteX4" fmla="*/ 704048 w 7527297"/>
                  <a:gd name="connsiteY4" fmla="*/ 3205866 h 4807208"/>
                  <a:gd name="connsiteX5" fmla="*/ 1164036 w 7527297"/>
                  <a:gd name="connsiteY5" fmla="*/ 3364703 h 4807208"/>
                  <a:gd name="connsiteX6" fmla="*/ 1096545 w 7527297"/>
                  <a:gd name="connsiteY6" fmla="*/ 3510572 h 4807208"/>
                  <a:gd name="connsiteX7" fmla="*/ 981156 w 7527297"/>
                  <a:gd name="connsiteY7" fmla="*/ 3396272 h 4807208"/>
                  <a:gd name="connsiteX8" fmla="*/ 1036236 w 7527297"/>
                  <a:gd name="connsiteY8" fmla="*/ 2903722 h 4807208"/>
                  <a:gd name="connsiteX9" fmla="*/ 208 w 7527297"/>
                  <a:gd name="connsiteY9" fmla="*/ 2490644 h 4807208"/>
                  <a:gd name="connsiteX10" fmla="*/ 1300804 w 7527297"/>
                  <a:gd name="connsiteY10" fmla="*/ 1016036 h 4807208"/>
                  <a:gd name="connsiteX11" fmla="*/ 3484093 w 7527297"/>
                  <a:gd name="connsiteY11" fmla="*/ 575337 h 4807208"/>
                  <a:gd name="connsiteX12" fmla="*/ 5852883 w 7527297"/>
                  <a:gd name="connsiteY12" fmla="*/ 753010 h 4807208"/>
                  <a:gd name="connsiteX13" fmla="*/ 7526967 w 7527297"/>
                  <a:gd name="connsiteY13" fmla="*/ 3003102 h 4807208"/>
                  <a:gd name="connsiteX14" fmla="*/ 5724517 w 7527297"/>
                  <a:gd name="connsiteY14" fmla="*/ 4746658 h 4807208"/>
                  <a:gd name="connsiteX15" fmla="*/ 2718145 w 7527297"/>
                  <a:gd name="connsiteY15" fmla="*/ 4214407 h 4807208"/>
                  <a:gd name="connsiteX16" fmla="*/ 1887382 w 7527297"/>
                  <a:gd name="connsiteY16" fmla="*/ 2869232 h 4807208"/>
                  <a:gd name="connsiteX17" fmla="*/ 6111439 w 7527297"/>
                  <a:gd name="connsiteY17" fmla="*/ 0 h 4807208"/>
                  <a:gd name="connsiteX0" fmla="*/ 889325 w 7527297"/>
                  <a:gd name="connsiteY0" fmla="*/ 3080727 h 4813949"/>
                  <a:gd name="connsiteX1" fmla="*/ 1688075 w 7527297"/>
                  <a:gd name="connsiteY1" fmla="*/ 3902348 h 4813949"/>
                  <a:gd name="connsiteX2" fmla="*/ 1355449 w 7527297"/>
                  <a:gd name="connsiteY2" fmla="*/ 4470692 h 4813949"/>
                  <a:gd name="connsiteX3" fmla="*/ 705532 w 7527297"/>
                  <a:gd name="connsiteY3" fmla="*/ 4083348 h 4813949"/>
                  <a:gd name="connsiteX4" fmla="*/ 704048 w 7527297"/>
                  <a:gd name="connsiteY4" fmla="*/ 3205866 h 4813949"/>
                  <a:gd name="connsiteX5" fmla="*/ 1164036 w 7527297"/>
                  <a:gd name="connsiteY5" fmla="*/ 3364703 h 4813949"/>
                  <a:gd name="connsiteX6" fmla="*/ 1096545 w 7527297"/>
                  <a:gd name="connsiteY6" fmla="*/ 3510572 h 4813949"/>
                  <a:gd name="connsiteX7" fmla="*/ 981156 w 7527297"/>
                  <a:gd name="connsiteY7" fmla="*/ 3396272 h 4813949"/>
                  <a:gd name="connsiteX8" fmla="*/ 1036236 w 7527297"/>
                  <a:gd name="connsiteY8" fmla="*/ 2903722 h 4813949"/>
                  <a:gd name="connsiteX9" fmla="*/ 208 w 7527297"/>
                  <a:gd name="connsiteY9" fmla="*/ 2490644 h 4813949"/>
                  <a:gd name="connsiteX10" fmla="*/ 1300804 w 7527297"/>
                  <a:gd name="connsiteY10" fmla="*/ 1016036 h 4813949"/>
                  <a:gd name="connsiteX11" fmla="*/ 3484093 w 7527297"/>
                  <a:gd name="connsiteY11" fmla="*/ 575337 h 4813949"/>
                  <a:gd name="connsiteX12" fmla="*/ 5852883 w 7527297"/>
                  <a:gd name="connsiteY12" fmla="*/ 753010 h 4813949"/>
                  <a:gd name="connsiteX13" fmla="*/ 7526967 w 7527297"/>
                  <a:gd name="connsiteY13" fmla="*/ 3003102 h 4813949"/>
                  <a:gd name="connsiteX14" fmla="*/ 5724517 w 7527297"/>
                  <a:gd name="connsiteY14" fmla="*/ 4746658 h 4813949"/>
                  <a:gd name="connsiteX15" fmla="*/ 2718145 w 7527297"/>
                  <a:gd name="connsiteY15" fmla="*/ 4214407 h 4813949"/>
                  <a:gd name="connsiteX16" fmla="*/ 1887382 w 7527297"/>
                  <a:gd name="connsiteY16" fmla="*/ 2869232 h 4813949"/>
                  <a:gd name="connsiteX17" fmla="*/ 6111439 w 7527297"/>
                  <a:gd name="connsiteY17" fmla="*/ 0 h 4813949"/>
                  <a:gd name="connsiteX0" fmla="*/ 889325 w 7527297"/>
                  <a:gd name="connsiteY0" fmla="*/ 3080727 h 4818717"/>
                  <a:gd name="connsiteX1" fmla="*/ 1688075 w 7527297"/>
                  <a:gd name="connsiteY1" fmla="*/ 3902348 h 4818717"/>
                  <a:gd name="connsiteX2" fmla="*/ 1355449 w 7527297"/>
                  <a:gd name="connsiteY2" fmla="*/ 4470692 h 4818717"/>
                  <a:gd name="connsiteX3" fmla="*/ 705532 w 7527297"/>
                  <a:gd name="connsiteY3" fmla="*/ 4083348 h 4818717"/>
                  <a:gd name="connsiteX4" fmla="*/ 704048 w 7527297"/>
                  <a:gd name="connsiteY4" fmla="*/ 3205866 h 4818717"/>
                  <a:gd name="connsiteX5" fmla="*/ 1164036 w 7527297"/>
                  <a:gd name="connsiteY5" fmla="*/ 3364703 h 4818717"/>
                  <a:gd name="connsiteX6" fmla="*/ 1096545 w 7527297"/>
                  <a:gd name="connsiteY6" fmla="*/ 3510572 h 4818717"/>
                  <a:gd name="connsiteX7" fmla="*/ 981156 w 7527297"/>
                  <a:gd name="connsiteY7" fmla="*/ 3396272 h 4818717"/>
                  <a:gd name="connsiteX8" fmla="*/ 1036236 w 7527297"/>
                  <a:gd name="connsiteY8" fmla="*/ 2903722 h 4818717"/>
                  <a:gd name="connsiteX9" fmla="*/ 208 w 7527297"/>
                  <a:gd name="connsiteY9" fmla="*/ 2490644 h 4818717"/>
                  <a:gd name="connsiteX10" fmla="*/ 1300804 w 7527297"/>
                  <a:gd name="connsiteY10" fmla="*/ 1016036 h 4818717"/>
                  <a:gd name="connsiteX11" fmla="*/ 3484093 w 7527297"/>
                  <a:gd name="connsiteY11" fmla="*/ 575337 h 4818717"/>
                  <a:gd name="connsiteX12" fmla="*/ 5852883 w 7527297"/>
                  <a:gd name="connsiteY12" fmla="*/ 753010 h 4818717"/>
                  <a:gd name="connsiteX13" fmla="*/ 7526967 w 7527297"/>
                  <a:gd name="connsiteY13" fmla="*/ 3003102 h 4818717"/>
                  <a:gd name="connsiteX14" fmla="*/ 5724517 w 7527297"/>
                  <a:gd name="connsiteY14" fmla="*/ 4746658 h 4818717"/>
                  <a:gd name="connsiteX15" fmla="*/ 2718145 w 7527297"/>
                  <a:gd name="connsiteY15" fmla="*/ 4214407 h 4818717"/>
                  <a:gd name="connsiteX16" fmla="*/ 1887382 w 7527297"/>
                  <a:gd name="connsiteY16" fmla="*/ 2869232 h 4818717"/>
                  <a:gd name="connsiteX17" fmla="*/ 6111439 w 7527297"/>
                  <a:gd name="connsiteY17" fmla="*/ 0 h 4818717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99726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99726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17340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827038"/>
                  <a:gd name="connsiteX1" fmla="*/ 1688075 w 7527297"/>
                  <a:gd name="connsiteY1" fmla="*/ 3902348 h 4827038"/>
                  <a:gd name="connsiteX2" fmla="*/ 1355449 w 7527297"/>
                  <a:gd name="connsiteY2" fmla="*/ 4470692 h 4827038"/>
                  <a:gd name="connsiteX3" fmla="*/ 705532 w 7527297"/>
                  <a:gd name="connsiteY3" fmla="*/ 4083348 h 4827038"/>
                  <a:gd name="connsiteX4" fmla="*/ 704048 w 7527297"/>
                  <a:gd name="connsiteY4" fmla="*/ 3205866 h 4827038"/>
                  <a:gd name="connsiteX5" fmla="*/ 1164036 w 7527297"/>
                  <a:gd name="connsiteY5" fmla="*/ 3364703 h 4827038"/>
                  <a:gd name="connsiteX6" fmla="*/ 1096545 w 7527297"/>
                  <a:gd name="connsiteY6" fmla="*/ 3510572 h 4827038"/>
                  <a:gd name="connsiteX7" fmla="*/ 981156 w 7527297"/>
                  <a:gd name="connsiteY7" fmla="*/ 3396272 h 4827038"/>
                  <a:gd name="connsiteX8" fmla="*/ 1036236 w 7527297"/>
                  <a:gd name="connsiteY8" fmla="*/ 2903722 h 4827038"/>
                  <a:gd name="connsiteX9" fmla="*/ 208 w 7527297"/>
                  <a:gd name="connsiteY9" fmla="*/ 2490644 h 4827038"/>
                  <a:gd name="connsiteX10" fmla="*/ 1300804 w 7527297"/>
                  <a:gd name="connsiteY10" fmla="*/ 1016036 h 4827038"/>
                  <a:gd name="connsiteX11" fmla="*/ 3484093 w 7527297"/>
                  <a:gd name="connsiteY11" fmla="*/ 575337 h 4827038"/>
                  <a:gd name="connsiteX12" fmla="*/ 5852883 w 7527297"/>
                  <a:gd name="connsiteY12" fmla="*/ 753010 h 4827038"/>
                  <a:gd name="connsiteX13" fmla="*/ 7526967 w 7527297"/>
                  <a:gd name="connsiteY13" fmla="*/ 3003102 h 4827038"/>
                  <a:gd name="connsiteX14" fmla="*/ 5724517 w 7527297"/>
                  <a:gd name="connsiteY14" fmla="*/ 4746658 h 4827038"/>
                  <a:gd name="connsiteX15" fmla="*/ 2718145 w 7527297"/>
                  <a:gd name="connsiteY15" fmla="*/ 4214407 h 4827038"/>
                  <a:gd name="connsiteX16" fmla="*/ 1917340 w 7527297"/>
                  <a:gd name="connsiteY16" fmla="*/ 2408742 h 4827038"/>
                  <a:gd name="connsiteX17" fmla="*/ 6111439 w 7527297"/>
                  <a:gd name="connsiteY17" fmla="*/ 0 h 4827038"/>
                  <a:gd name="connsiteX0" fmla="*/ 889325 w 7512322"/>
                  <a:gd name="connsiteY0" fmla="*/ 3080727 h 4842130"/>
                  <a:gd name="connsiteX1" fmla="*/ 1688075 w 7512322"/>
                  <a:gd name="connsiteY1" fmla="*/ 3902348 h 4842130"/>
                  <a:gd name="connsiteX2" fmla="*/ 1355449 w 7512322"/>
                  <a:gd name="connsiteY2" fmla="*/ 4470692 h 4842130"/>
                  <a:gd name="connsiteX3" fmla="*/ 705532 w 7512322"/>
                  <a:gd name="connsiteY3" fmla="*/ 4083348 h 4842130"/>
                  <a:gd name="connsiteX4" fmla="*/ 704048 w 7512322"/>
                  <a:gd name="connsiteY4" fmla="*/ 3205866 h 4842130"/>
                  <a:gd name="connsiteX5" fmla="*/ 1164036 w 7512322"/>
                  <a:gd name="connsiteY5" fmla="*/ 3364703 h 4842130"/>
                  <a:gd name="connsiteX6" fmla="*/ 1096545 w 7512322"/>
                  <a:gd name="connsiteY6" fmla="*/ 3510572 h 4842130"/>
                  <a:gd name="connsiteX7" fmla="*/ 981156 w 7512322"/>
                  <a:gd name="connsiteY7" fmla="*/ 3396272 h 4842130"/>
                  <a:gd name="connsiteX8" fmla="*/ 1036236 w 7512322"/>
                  <a:gd name="connsiteY8" fmla="*/ 2903722 h 4842130"/>
                  <a:gd name="connsiteX9" fmla="*/ 208 w 7512322"/>
                  <a:gd name="connsiteY9" fmla="*/ 2490644 h 4842130"/>
                  <a:gd name="connsiteX10" fmla="*/ 1300804 w 7512322"/>
                  <a:gd name="connsiteY10" fmla="*/ 1016036 h 4842130"/>
                  <a:gd name="connsiteX11" fmla="*/ 3484093 w 7512322"/>
                  <a:gd name="connsiteY11" fmla="*/ 575337 h 4842130"/>
                  <a:gd name="connsiteX12" fmla="*/ 5852883 w 7512322"/>
                  <a:gd name="connsiteY12" fmla="*/ 753010 h 4842130"/>
                  <a:gd name="connsiteX13" fmla="*/ 7511988 w 7512322"/>
                  <a:gd name="connsiteY13" fmla="*/ 2463671 h 4842130"/>
                  <a:gd name="connsiteX14" fmla="*/ 5724517 w 7512322"/>
                  <a:gd name="connsiteY14" fmla="*/ 4746658 h 4842130"/>
                  <a:gd name="connsiteX15" fmla="*/ 2718145 w 7512322"/>
                  <a:gd name="connsiteY15" fmla="*/ 4214407 h 4842130"/>
                  <a:gd name="connsiteX16" fmla="*/ 1917340 w 7512322"/>
                  <a:gd name="connsiteY16" fmla="*/ 2408742 h 4842130"/>
                  <a:gd name="connsiteX17" fmla="*/ 6111439 w 7512322"/>
                  <a:gd name="connsiteY17" fmla="*/ 0 h 4842130"/>
                  <a:gd name="connsiteX0" fmla="*/ 889325 w 7515153"/>
                  <a:gd name="connsiteY0" fmla="*/ 3080727 h 4842130"/>
                  <a:gd name="connsiteX1" fmla="*/ 1688075 w 7515153"/>
                  <a:gd name="connsiteY1" fmla="*/ 3902348 h 4842130"/>
                  <a:gd name="connsiteX2" fmla="*/ 1355449 w 7515153"/>
                  <a:gd name="connsiteY2" fmla="*/ 4470692 h 4842130"/>
                  <a:gd name="connsiteX3" fmla="*/ 705532 w 7515153"/>
                  <a:gd name="connsiteY3" fmla="*/ 4083348 h 4842130"/>
                  <a:gd name="connsiteX4" fmla="*/ 704048 w 7515153"/>
                  <a:gd name="connsiteY4" fmla="*/ 3205866 h 4842130"/>
                  <a:gd name="connsiteX5" fmla="*/ 1164036 w 7515153"/>
                  <a:gd name="connsiteY5" fmla="*/ 3364703 h 4842130"/>
                  <a:gd name="connsiteX6" fmla="*/ 1096545 w 7515153"/>
                  <a:gd name="connsiteY6" fmla="*/ 3510572 h 4842130"/>
                  <a:gd name="connsiteX7" fmla="*/ 981156 w 7515153"/>
                  <a:gd name="connsiteY7" fmla="*/ 3396272 h 4842130"/>
                  <a:gd name="connsiteX8" fmla="*/ 1036236 w 7515153"/>
                  <a:gd name="connsiteY8" fmla="*/ 2903722 h 4842130"/>
                  <a:gd name="connsiteX9" fmla="*/ 208 w 7515153"/>
                  <a:gd name="connsiteY9" fmla="*/ 2490644 h 4842130"/>
                  <a:gd name="connsiteX10" fmla="*/ 1300804 w 7515153"/>
                  <a:gd name="connsiteY10" fmla="*/ 1016036 h 4842130"/>
                  <a:gd name="connsiteX11" fmla="*/ 3484093 w 7515153"/>
                  <a:gd name="connsiteY11" fmla="*/ 575337 h 4842130"/>
                  <a:gd name="connsiteX12" fmla="*/ 5852883 w 7515153"/>
                  <a:gd name="connsiteY12" fmla="*/ 753010 h 4842130"/>
                  <a:gd name="connsiteX13" fmla="*/ 7511988 w 7515153"/>
                  <a:gd name="connsiteY13" fmla="*/ 2463671 h 4842130"/>
                  <a:gd name="connsiteX14" fmla="*/ 5724517 w 7515153"/>
                  <a:gd name="connsiteY14" fmla="*/ 4746658 h 4842130"/>
                  <a:gd name="connsiteX15" fmla="*/ 2718145 w 7515153"/>
                  <a:gd name="connsiteY15" fmla="*/ 4214407 h 4842130"/>
                  <a:gd name="connsiteX16" fmla="*/ 1917340 w 7515153"/>
                  <a:gd name="connsiteY16" fmla="*/ 2408742 h 4842130"/>
                  <a:gd name="connsiteX17" fmla="*/ 6111439 w 7515153"/>
                  <a:gd name="connsiteY17" fmla="*/ 0 h 4842130"/>
                  <a:gd name="connsiteX0" fmla="*/ 889325 w 7520087"/>
                  <a:gd name="connsiteY0" fmla="*/ 3080727 h 4842130"/>
                  <a:gd name="connsiteX1" fmla="*/ 1688075 w 7520087"/>
                  <a:gd name="connsiteY1" fmla="*/ 3902348 h 4842130"/>
                  <a:gd name="connsiteX2" fmla="*/ 1355449 w 7520087"/>
                  <a:gd name="connsiteY2" fmla="*/ 4470692 h 4842130"/>
                  <a:gd name="connsiteX3" fmla="*/ 705532 w 7520087"/>
                  <a:gd name="connsiteY3" fmla="*/ 4083348 h 4842130"/>
                  <a:gd name="connsiteX4" fmla="*/ 704048 w 7520087"/>
                  <a:gd name="connsiteY4" fmla="*/ 3205866 h 4842130"/>
                  <a:gd name="connsiteX5" fmla="*/ 1164036 w 7520087"/>
                  <a:gd name="connsiteY5" fmla="*/ 3364703 h 4842130"/>
                  <a:gd name="connsiteX6" fmla="*/ 1096545 w 7520087"/>
                  <a:gd name="connsiteY6" fmla="*/ 3510572 h 4842130"/>
                  <a:gd name="connsiteX7" fmla="*/ 981156 w 7520087"/>
                  <a:gd name="connsiteY7" fmla="*/ 3396272 h 4842130"/>
                  <a:gd name="connsiteX8" fmla="*/ 1036236 w 7520087"/>
                  <a:gd name="connsiteY8" fmla="*/ 2903722 h 4842130"/>
                  <a:gd name="connsiteX9" fmla="*/ 208 w 7520087"/>
                  <a:gd name="connsiteY9" fmla="*/ 2490644 h 4842130"/>
                  <a:gd name="connsiteX10" fmla="*/ 1300804 w 7520087"/>
                  <a:gd name="connsiteY10" fmla="*/ 1016036 h 4842130"/>
                  <a:gd name="connsiteX11" fmla="*/ 3484093 w 7520087"/>
                  <a:gd name="connsiteY11" fmla="*/ 575337 h 4842130"/>
                  <a:gd name="connsiteX12" fmla="*/ 5852883 w 7520087"/>
                  <a:gd name="connsiteY12" fmla="*/ 753010 h 4842130"/>
                  <a:gd name="connsiteX13" fmla="*/ 7511988 w 7520087"/>
                  <a:gd name="connsiteY13" fmla="*/ 2463671 h 4842130"/>
                  <a:gd name="connsiteX14" fmla="*/ 5724517 w 7520087"/>
                  <a:gd name="connsiteY14" fmla="*/ 4746658 h 4842130"/>
                  <a:gd name="connsiteX15" fmla="*/ 2718145 w 7520087"/>
                  <a:gd name="connsiteY15" fmla="*/ 4214407 h 4842130"/>
                  <a:gd name="connsiteX16" fmla="*/ 1917340 w 7520087"/>
                  <a:gd name="connsiteY16" fmla="*/ 2408742 h 4842130"/>
                  <a:gd name="connsiteX17" fmla="*/ 6111439 w 7520087"/>
                  <a:gd name="connsiteY17" fmla="*/ 0 h 4842130"/>
                  <a:gd name="connsiteX0" fmla="*/ 889325 w 7525563"/>
                  <a:gd name="connsiteY0" fmla="*/ 3080727 h 4842130"/>
                  <a:gd name="connsiteX1" fmla="*/ 1688075 w 7525563"/>
                  <a:gd name="connsiteY1" fmla="*/ 3902348 h 4842130"/>
                  <a:gd name="connsiteX2" fmla="*/ 1355449 w 7525563"/>
                  <a:gd name="connsiteY2" fmla="*/ 4470692 h 4842130"/>
                  <a:gd name="connsiteX3" fmla="*/ 705532 w 7525563"/>
                  <a:gd name="connsiteY3" fmla="*/ 4083348 h 4842130"/>
                  <a:gd name="connsiteX4" fmla="*/ 704048 w 7525563"/>
                  <a:gd name="connsiteY4" fmla="*/ 3205866 h 4842130"/>
                  <a:gd name="connsiteX5" fmla="*/ 1164036 w 7525563"/>
                  <a:gd name="connsiteY5" fmla="*/ 3364703 h 4842130"/>
                  <a:gd name="connsiteX6" fmla="*/ 1096545 w 7525563"/>
                  <a:gd name="connsiteY6" fmla="*/ 3510572 h 4842130"/>
                  <a:gd name="connsiteX7" fmla="*/ 981156 w 7525563"/>
                  <a:gd name="connsiteY7" fmla="*/ 3396272 h 4842130"/>
                  <a:gd name="connsiteX8" fmla="*/ 1036236 w 7525563"/>
                  <a:gd name="connsiteY8" fmla="*/ 2903722 h 4842130"/>
                  <a:gd name="connsiteX9" fmla="*/ 208 w 7525563"/>
                  <a:gd name="connsiteY9" fmla="*/ 2490644 h 4842130"/>
                  <a:gd name="connsiteX10" fmla="*/ 1300804 w 7525563"/>
                  <a:gd name="connsiteY10" fmla="*/ 1016036 h 4842130"/>
                  <a:gd name="connsiteX11" fmla="*/ 3484093 w 7525563"/>
                  <a:gd name="connsiteY11" fmla="*/ 575337 h 4842130"/>
                  <a:gd name="connsiteX12" fmla="*/ 5852883 w 7525563"/>
                  <a:gd name="connsiteY12" fmla="*/ 753010 h 4842130"/>
                  <a:gd name="connsiteX13" fmla="*/ 7511988 w 7525563"/>
                  <a:gd name="connsiteY13" fmla="*/ 2463671 h 4842130"/>
                  <a:gd name="connsiteX14" fmla="*/ 5724517 w 7525563"/>
                  <a:gd name="connsiteY14" fmla="*/ 4746658 h 4842130"/>
                  <a:gd name="connsiteX15" fmla="*/ 2718145 w 7525563"/>
                  <a:gd name="connsiteY15" fmla="*/ 4214407 h 4842130"/>
                  <a:gd name="connsiteX16" fmla="*/ 1917340 w 7525563"/>
                  <a:gd name="connsiteY16" fmla="*/ 2408742 h 4842130"/>
                  <a:gd name="connsiteX17" fmla="*/ 6111439 w 7525563"/>
                  <a:gd name="connsiteY17" fmla="*/ 0 h 4842130"/>
                  <a:gd name="connsiteX0" fmla="*/ 889325 w 7540411"/>
                  <a:gd name="connsiteY0" fmla="*/ 3080727 h 4836330"/>
                  <a:gd name="connsiteX1" fmla="*/ 1688075 w 7540411"/>
                  <a:gd name="connsiteY1" fmla="*/ 3902348 h 4836330"/>
                  <a:gd name="connsiteX2" fmla="*/ 1355449 w 7540411"/>
                  <a:gd name="connsiteY2" fmla="*/ 4470692 h 4836330"/>
                  <a:gd name="connsiteX3" fmla="*/ 705532 w 7540411"/>
                  <a:gd name="connsiteY3" fmla="*/ 4083348 h 4836330"/>
                  <a:gd name="connsiteX4" fmla="*/ 704048 w 7540411"/>
                  <a:gd name="connsiteY4" fmla="*/ 3205866 h 4836330"/>
                  <a:gd name="connsiteX5" fmla="*/ 1164036 w 7540411"/>
                  <a:gd name="connsiteY5" fmla="*/ 3364703 h 4836330"/>
                  <a:gd name="connsiteX6" fmla="*/ 1096545 w 7540411"/>
                  <a:gd name="connsiteY6" fmla="*/ 3510572 h 4836330"/>
                  <a:gd name="connsiteX7" fmla="*/ 981156 w 7540411"/>
                  <a:gd name="connsiteY7" fmla="*/ 3396272 h 4836330"/>
                  <a:gd name="connsiteX8" fmla="*/ 1036236 w 7540411"/>
                  <a:gd name="connsiteY8" fmla="*/ 2903722 h 4836330"/>
                  <a:gd name="connsiteX9" fmla="*/ 208 w 7540411"/>
                  <a:gd name="connsiteY9" fmla="*/ 2490644 h 4836330"/>
                  <a:gd name="connsiteX10" fmla="*/ 1300804 w 7540411"/>
                  <a:gd name="connsiteY10" fmla="*/ 1016036 h 4836330"/>
                  <a:gd name="connsiteX11" fmla="*/ 3484093 w 7540411"/>
                  <a:gd name="connsiteY11" fmla="*/ 575337 h 4836330"/>
                  <a:gd name="connsiteX12" fmla="*/ 5852883 w 7540411"/>
                  <a:gd name="connsiteY12" fmla="*/ 753010 h 4836330"/>
                  <a:gd name="connsiteX13" fmla="*/ 7526968 w 7540411"/>
                  <a:gd name="connsiteY13" fmla="*/ 2549191 h 4836330"/>
                  <a:gd name="connsiteX14" fmla="*/ 5724517 w 7540411"/>
                  <a:gd name="connsiteY14" fmla="*/ 4746658 h 4836330"/>
                  <a:gd name="connsiteX15" fmla="*/ 2718145 w 7540411"/>
                  <a:gd name="connsiteY15" fmla="*/ 4214407 h 4836330"/>
                  <a:gd name="connsiteX16" fmla="*/ 1917340 w 7540411"/>
                  <a:gd name="connsiteY16" fmla="*/ 2408742 h 4836330"/>
                  <a:gd name="connsiteX17" fmla="*/ 6111439 w 7540411"/>
                  <a:gd name="connsiteY17" fmla="*/ 0 h 4836330"/>
                  <a:gd name="connsiteX0" fmla="*/ 889325 w 7549723"/>
                  <a:gd name="connsiteY0" fmla="*/ 3080727 h 4836330"/>
                  <a:gd name="connsiteX1" fmla="*/ 1688075 w 7549723"/>
                  <a:gd name="connsiteY1" fmla="*/ 3902348 h 4836330"/>
                  <a:gd name="connsiteX2" fmla="*/ 1355449 w 7549723"/>
                  <a:gd name="connsiteY2" fmla="*/ 4470692 h 4836330"/>
                  <a:gd name="connsiteX3" fmla="*/ 705532 w 7549723"/>
                  <a:gd name="connsiteY3" fmla="*/ 4083348 h 4836330"/>
                  <a:gd name="connsiteX4" fmla="*/ 704048 w 7549723"/>
                  <a:gd name="connsiteY4" fmla="*/ 3205866 h 4836330"/>
                  <a:gd name="connsiteX5" fmla="*/ 1164036 w 7549723"/>
                  <a:gd name="connsiteY5" fmla="*/ 3364703 h 4836330"/>
                  <a:gd name="connsiteX6" fmla="*/ 1096545 w 7549723"/>
                  <a:gd name="connsiteY6" fmla="*/ 3510572 h 4836330"/>
                  <a:gd name="connsiteX7" fmla="*/ 981156 w 7549723"/>
                  <a:gd name="connsiteY7" fmla="*/ 3396272 h 4836330"/>
                  <a:gd name="connsiteX8" fmla="*/ 1036236 w 7549723"/>
                  <a:gd name="connsiteY8" fmla="*/ 2903722 h 4836330"/>
                  <a:gd name="connsiteX9" fmla="*/ 208 w 7549723"/>
                  <a:gd name="connsiteY9" fmla="*/ 2490644 h 4836330"/>
                  <a:gd name="connsiteX10" fmla="*/ 1300804 w 7549723"/>
                  <a:gd name="connsiteY10" fmla="*/ 1016036 h 4836330"/>
                  <a:gd name="connsiteX11" fmla="*/ 3484093 w 7549723"/>
                  <a:gd name="connsiteY11" fmla="*/ 575337 h 4836330"/>
                  <a:gd name="connsiteX12" fmla="*/ 5852883 w 7549723"/>
                  <a:gd name="connsiteY12" fmla="*/ 753010 h 4836330"/>
                  <a:gd name="connsiteX13" fmla="*/ 7526968 w 7549723"/>
                  <a:gd name="connsiteY13" fmla="*/ 2549191 h 4836330"/>
                  <a:gd name="connsiteX14" fmla="*/ 5724517 w 7549723"/>
                  <a:gd name="connsiteY14" fmla="*/ 4746658 h 4836330"/>
                  <a:gd name="connsiteX15" fmla="*/ 2718145 w 7549723"/>
                  <a:gd name="connsiteY15" fmla="*/ 4214407 h 4836330"/>
                  <a:gd name="connsiteX16" fmla="*/ 1917340 w 7549723"/>
                  <a:gd name="connsiteY16" fmla="*/ 2408742 h 4836330"/>
                  <a:gd name="connsiteX17" fmla="*/ 6111439 w 7549723"/>
                  <a:gd name="connsiteY17" fmla="*/ 0 h 4836330"/>
                  <a:gd name="connsiteX0" fmla="*/ 889325 w 7527340"/>
                  <a:gd name="connsiteY0" fmla="*/ 3080727 h 4836330"/>
                  <a:gd name="connsiteX1" fmla="*/ 1688075 w 7527340"/>
                  <a:gd name="connsiteY1" fmla="*/ 3902348 h 4836330"/>
                  <a:gd name="connsiteX2" fmla="*/ 1355449 w 7527340"/>
                  <a:gd name="connsiteY2" fmla="*/ 4470692 h 4836330"/>
                  <a:gd name="connsiteX3" fmla="*/ 705532 w 7527340"/>
                  <a:gd name="connsiteY3" fmla="*/ 4083348 h 4836330"/>
                  <a:gd name="connsiteX4" fmla="*/ 704048 w 7527340"/>
                  <a:gd name="connsiteY4" fmla="*/ 3205866 h 4836330"/>
                  <a:gd name="connsiteX5" fmla="*/ 1164036 w 7527340"/>
                  <a:gd name="connsiteY5" fmla="*/ 3364703 h 4836330"/>
                  <a:gd name="connsiteX6" fmla="*/ 1096545 w 7527340"/>
                  <a:gd name="connsiteY6" fmla="*/ 3510572 h 4836330"/>
                  <a:gd name="connsiteX7" fmla="*/ 981156 w 7527340"/>
                  <a:gd name="connsiteY7" fmla="*/ 3396272 h 4836330"/>
                  <a:gd name="connsiteX8" fmla="*/ 1036236 w 7527340"/>
                  <a:gd name="connsiteY8" fmla="*/ 2903722 h 4836330"/>
                  <a:gd name="connsiteX9" fmla="*/ 208 w 7527340"/>
                  <a:gd name="connsiteY9" fmla="*/ 2490644 h 4836330"/>
                  <a:gd name="connsiteX10" fmla="*/ 1300804 w 7527340"/>
                  <a:gd name="connsiteY10" fmla="*/ 1016036 h 4836330"/>
                  <a:gd name="connsiteX11" fmla="*/ 3484093 w 7527340"/>
                  <a:gd name="connsiteY11" fmla="*/ 575337 h 4836330"/>
                  <a:gd name="connsiteX12" fmla="*/ 5860373 w 7527340"/>
                  <a:gd name="connsiteY12" fmla="*/ 726697 h 4836330"/>
                  <a:gd name="connsiteX13" fmla="*/ 7526968 w 7527340"/>
                  <a:gd name="connsiteY13" fmla="*/ 2549191 h 4836330"/>
                  <a:gd name="connsiteX14" fmla="*/ 5724517 w 7527340"/>
                  <a:gd name="connsiteY14" fmla="*/ 4746658 h 4836330"/>
                  <a:gd name="connsiteX15" fmla="*/ 2718145 w 7527340"/>
                  <a:gd name="connsiteY15" fmla="*/ 4214407 h 4836330"/>
                  <a:gd name="connsiteX16" fmla="*/ 1917340 w 7527340"/>
                  <a:gd name="connsiteY16" fmla="*/ 2408742 h 4836330"/>
                  <a:gd name="connsiteX17" fmla="*/ 6111439 w 7527340"/>
                  <a:gd name="connsiteY17" fmla="*/ 0 h 4836330"/>
                  <a:gd name="connsiteX0" fmla="*/ 889325 w 7527395"/>
                  <a:gd name="connsiteY0" fmla="*/ 3080727 h 4836330"/>
                  <a:gd name="connsiteX1" fmla="*/ 1688075 w 7527395"/>
                  <a:gd name="connsiteY1" fmla="*/ 3902348 h 4836330"/>
                  <a:gd name="connsiteX2" fmla="*/ 1355449 w 7527395"/>
                  <a:gd name="connsiteY2" fmla="*/ 4470692 h 4836330"/>
                  <a:gd name="connsiteX3" fmla="*/ 705532 w 7527395"/>
                  <a:gd name="connsiteY3" fmla="*/ 4083348 h 4836330"/>
                  <a:gd name="connsiteX4" fmla="*/ 704048 w 7527395"/>
                  <a:gd name="connsiteY4" fmla="*/ 3205866 h 4836330"/>
                  <a:gd name="connsiteX5" fmla="*/ 1164036 w 7527395"/>
                  <a:gd name="connsiteY5" fmla="*/ 3364703 h 4836330"/>
                  <a:gd name="connsiteX6" fmla="*/ 1096545 w 7527395"/>
                  <a:gd name="connsiteY6" fmla="*/ 3510572 h 4836330"/>
                  <a:gd name="connsiteX7" fmla="*/ 981156 w 7527395"/>
                  <a:gd name="connsiteY7" fmla="*/ 3396272 h 4836330"/>
                  <a:gd name="connsiteX8" fmla="*/ 1036236 w 7527395"/>
                  <a:gd name="connsiteY8" fmla="*/ 2903722 h 4836330"/>
                  <a:gd name="connsiteX9" fmla="*/ 208 w 7527395"/>
                  <a:gd name="connsiteY9" fmla="*/ 2490644 h 4836330"/>
                  <a:gd name="connsiteX10" fmla="*/ 1300804 w 7527395"/>
                  <a:gd name="connsiteY10" fmla="*/ 1016036 h 4836330"/>
                  <a:gd name="connsiteX11" fmla="*/ 3484093 w 7527395"/>
                  <a:gd name="connsiteY11" fmla="*/ 575337 h 4836330"/>
                  <a:gd name="connsiteX12" fmla="*/ 5860373 w 7527395"/>
                  <a:gd name="connsiteY12" fmla="*/ 726697 h 4836330"/>
                  <a:gd name="connsiteX13" fmla="*/ 7526968 w 7527395"/>
                  <a:gd name="connsiteY13" fmla="*/ 2549191 h 4836330"/>
                  <a:gd name="connsiteX14" fmla="*/ 5724517 w 7527395"/>
                  <a:gd name="connsiteY14" fmla="*/ 4746658 h 4836330"/>
                  <a:gd name="connsiteX15" fmla="*/ 2718145 w 7527395"/>
                  <a:gd name="connsiteY15" fmla="*/ 4214407 h 4836330"/>
                  <a:gd name="connsiteX16" fmla="*/ 1917340 w 7527395"/>
                  <a:gd name="connsiteY16" fmla="*/ 2408742 h 4836330"/>
                  <a:gd name="connsiteX17" fmla="*/ 6111439 w 7527395"/>
                  <a:gd name="connsiteY17" fmla="*/ 0 h 4836330"/>
                  <a:gd name="connsiteX0" fmla="*/ 889325 w 7529383"/>
                  <a:gd name="connsiteY0" fmla="*/ 3080727 h 4836330"/>
                  <a:gd name="connsiteX1" fmla="*/ 1688075 w 7529383"/>
                  <a:gd name="connsiteY1" fmla="*/ 3902348 h 4836330"/>
                  <a:gd name="connsiteX2" fmla="*/ 1355449 w 7529383"/>
                  <a:gd name="connsiteY2" fmla="*/ 4470692 h 4836330"/>
                  <a:gd name="connsiteX3" fmla="*/ 705532 w 7529383"/>
                  <a:gd name="connsiteY3" fmla="*/ 4083348 h 4836330"/>
                  <a:gd name="connsiteX4" fmla="*/ 704048 w 7529383"/>
                  <a:gd name="connsiteY4" fmla="*/ 3205866 h 4836330"/>
                  <a:gd name="connsiteX5" fmla="*/ 1164036 w 7529383"/>
                  <a:gd name="connsiteY5" fmla="*/ 3364703 h 4836330"/>
                  <a:gd name="connsiteX6" fmla="*/ 1096545 w 7529383"/>
                  <a:gd name="connsiteY6" fmla="*/ 3510572 h 4836330"/>
                  <a:gd name="connsiteX7" fmla="*/ 981156 w 7529383"/>
                  <a:gd name="connsiteY7" fmla="*/ 3396272 h 4836330"/>
                  <a:gd name="connsiteX8" fmla="*/ 1036236 w 7529383"/>
                  <a:gd name="connsiteY8" fmla="*/ 2903722 h 4836330"/>
                  <a:gd name="connsiteX9" fmla="*/ 208 w 7529383"/>
                  <a:gd name="connsiteY9" fmla="*/ 2490644 h 4836330"/>
                  <a:gd name="connsiteX10" fmla="*/ 1300804 w 7529383"/>
                  <a:gd name="connsiteY10" fmla="*/ 1016036 h 4836330"/>
                  <a:gd name="connsiteX11" fmla="*/ 3484093 w 7529383"/>
                  <a:gd name="connsiteY11" fmla="*/ 575337 h 4836330"/>
                  <a:gd name="connsiteX12" fmla="*/ 5860373 w 7529383"/>
                  <a:gd name="connsiteY12" fmla="*/ 726697 h 4836330"/>
                  <a:gd name="connsiteX13" fmla="*/ 7526968 w 7529383"/>
                  <a:gd name="connsiteY13" fmla="*/ 2549191 h 4836330"/>
                  <a:gd name="connsiteX14" fmla="*/ 5724517 w 7529383"/>
                  <a:gd name="connsiteY14" fmla="*/ 4746658 h 4836330"/>
                  <a:gd name="connsiteX15" fmla="*/ 2718145 w 7529383"/>
                  <a:gd name="connsiteY15" fmla="*/ 4214407 h 4836330"/>
                  <a:gd name="connsiteX16" fmla="*/ 1917340 w 7529383"/>
                  <a:gd name="connsiteY16" fmla="*/ 2408742 h 4836330"/>
                  <a:gd name="connsiteX17" fmla="*/ 6111439 w 7529383"/>
                  <a:gd name="connsiteY17" fmla="*/ 0 h 4836330"/>
                  <a:gd name="connsiteX0" fmla="*/ 889325 w 7529753"/>
                  <a:gd name="connsiteY0" fmla="*/ 3080727 h 4823088"/>
                  <a:gd name="connsiteX1" fmla="*/ 1688075 w 7529753"/>
                  <a:gd name="connsiteY1" fmla="*/ 3902348 h 4823088"/>
                  <a:gd name="connsiteX2" fmla="*/ 1355449 w 7529753"/>
                  <a:gd name="connsiteY2" fmla="*/ 4470692 h 4823088"/>
                  <a:gd name="connsiteX3" fmla="*/ 705532 w 7529753"/>
                  <a:gd name="connsiteY3" fmla="*/ 4083348 h 4823088"/>
                  <a:gd name="connsiteX4" fmla="*/ 704048 w 7529753"/>
                  <a:gd name="connsiteY4" fmla="*/ 3205866 h 4823088"/>
                  <a:gd name="connsiteX5" fmla="*/ 1164036 w 7529753"/>
                  <a:gd name="connsiteY5" fmla="*/ 3364703 h 4823088"/>
                  <a:gd name="connsiteX6" fmla="*/ 1096545 w 7529753"/>
                  <a:gd name="connsiteY6" fmla="*/ 3510572 h 4823088"/>
                  <a:gd name="connsiteX7" fmla="*/ 981156 w 7529753"/>
                  <a:gd name="connsiteY7" fmla="*/ 3396272 h 4823088"/>
                  <a:gd name="connsiteX8" fmla="*/ 1036236 w 7529753"/>
                  <a:gd name="connsiteY8" fmla="*/ 2903722 h 4823088"/>
                  <a:gd name="connsiteX9" fmla="*/ 208 w 7529753"/>
                  <a:gd name="connsiteY9" fmla="*/ 2490644 h 4823088"/>
                  <a:gd name="connsiteX10" fmla="*/ 1300804 w 7529753"/>
                  <a:gd name="connsiteY10" fmla="*/ 1016036 h 4823088"/>
                  <a:gd name="connsiteX11" fmla="*/ 3484093 w 7529753"/>
                  <a:gd name="connsiteY11" fmla="*/ 575337 h 4823088"/>
                  <a:gd name="connsiteX12" fmla="*/ 5860373 w 7529753"/>
                  <a:gd name="connsiteY12" fmla="*/ 726697 h 4823088"/>
                  <a:gd name="connsiteX13" fmla="*/ 7526968 w 7529753"/>
                  <a:gd name="connsiteY13" fmla="*/ 2549191 h 4823088"/>
                  <a:gd name="connsiteX14" fmla="*/ 5724517 w 7529753"/>
                  <a:gd name="connsiteY14" fmla="*/ 4746658 h 4823088"/>
                  <a:gd name="connsiteX15" fmla="*/ 2718145 w 7529753"/>
                  <a:gd name="connsiteY15" fmla="*/ 4214407 h 4823088"/>
                  <a:gd name="connsiteX16" fmla="*/ 1917340 w 7529753"/>
                  <a:gd name="connsiteY16" fmla="*/ 2408742 h 4823088"/>
                  <a:gd name="connsiteX17" fmla="*/ 6111439 w 7529753"/>
                  <a:gd name="connsiteY17" fmla="*/ 0 h 4823088"/>
                  <a:gd name="connsiteX0" fmla="*/ 889325 w 7529753"/>
                  <a:gd name="connsiteY0" fmla="*/ 3080727 h 4839159"/>
                  <a:gd name="connsiteX1" fmla="*/ 1688075 w 7529753"/>
                  <a:gd name="connsiteY1" fmla="*/ 3902348 h 4839159"/>
                  <a:gd name="connsiteX2" fmla="*/ 1355449 w 7529753"/>
                  <a:gd name="connsiteY2" fmla="*/ 4470692 h 4839159"/>
                  <a:gd name="connsiteX3" fmla="*/ 705532 w 7529753"/>
                  <a:gd name="connsiteY3" fmla="*/ 4083348 h 4839159"/>
                  <a:gd name="connsiteX4" fmla="*/ 704048 w 7529753"/>
                  <a:gd name="connsiteY4" fmla="*/ 3205866 h 4839159"/>
                  <a:gd name="connsiteX5" fmla="*/ 1164036 w 7529753"/>
                  <a:gd name="connsiteY5" fmla="*/ 3364703 h 4839159"/>
                  <a:gd name="connsiteX6" fmla="*/ 1096545 w 7529753"/>
                  <a:gd name="connsiteY6" fmla="*/ 3510572 h 4839159"/>
                  <a:gd name="connsiteX7" fmla="*/ 981156 w 7529753"/>
                  <a:gd name="connsiteY7" fmla="*/ 3396272 h 4839159"/>
                  <a:gd name="connsiteX8" fmla="*/ 1036236 w 7529753"/>
                  <a:gd name="connsiteY8" fmla="*/ 2903722 h 4839159"/>
                  <a:gd name="connsiteX9" fmla="*/ 208 w 7529753"/>
                  <a:gd name="connsiteY9" fmla="*/ 2490644 h 4839159"/>
                  <a:gd name="connsiteX10" fmla="*/ 1300804 w 7529753"/>
                  <a:gd name="connsiteY10" fmla="*/ 1016036 h 4839159"/>
                  <a:gd name="connsiteX11" fmla="*/ 3484093 w 7529753"/>
                  <a:gd name="connsiteY11" fmla="*/ 575337 h 4839159"/>
                  <a:gd name="connsiteX12" fmla="*/ 5860373 w 7529753"/>
                  <a:gd name="connsiteY12" fmla="*/ 726697 h 4839159"/>
                  <a:gd name="connsiteX13" fmla="*/ 7526968 w 7529753"/>
                  <a:gd name="connsiteY13" fmla="*/ 2549191 h 4839159"/>
                  <a:gd name="connsiteX14" fmla="*/ 5724517 w 7529753"/>
                  <a:gd name="connsiteY14" fmla="*/ 4746658 h 4839159"/>
                  <a:gd name="connsiteX15" fmla="*/ 2718145 w 7529753"/>
                  <a:gd name="connsiteY15" fmla="*/ 4214407 h 4839159"/>
                  <a:gd name="connsiteX16" fmla="*/ 1917340 w 7529753"/>
                  <a:gd name="connsiteY16" fmla="*/ 2408742 h 4839159"/>
                  <a:gd name="connsiteX17" fmla="*/ 6111439 w 7529753"/>
                  <a:gd name="connsiteY17" fmla="*/ 0 h 4839159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704048 w 7529753"/>
                  <a:gd name="connsiteY4" fmla="*/ 3205866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704048 w 7529753"/>
                  <a:gd name="connsiteY4" fmla="*/ 3205866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898771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52348 w 7532441"/>
                  <a:gd name="connsiteY0" fmla="*/ 3146511 h 4847444"/>
                  <a:gd name="connsiteX1" fmla="*/ 1720722 w 7532441"/>
                  <a:gd name="connsiteY1" fmla="*/ 3895770 h 4847444"/>
                  <a:gd name="connsiteX2" fmla="*/ 1358137 w 7532441"/>
                  <a:gd name="connsiteY2" fmla="*/ 4470692 h 4847444"/>
                  <a:gd name="connsiteX3" fmla="*/ 708220 w 7532441"/>
                  <a:gd name="connsiteY3" fmla="*/ 4083348 h 4847444"/>
                  <a:gd name="connsiteX4" fmla="*/ 579414 w 7532441"/>
                  <a:gd name="connsiteY4" fmla="*/ 3317699 h 4847444"/>
                  <a:gd name="connsiteX5" fmla="*/ 1069359 w 7532441"/>
                  <a:gd name="connsiteY5" fmla="*/ 3377860 h 4847444"/>
                  <a:gd name="connsiteX6" fmla="*/ 1061784 w 7532441"/>
                  <a:gd name="connsiteY6" fmla="*/ 3543464 h 4847444"/>
                  <a:gd name="connsiteX7" fmla="*/ 878991 w 7532441"/>
                  <a:gd name="connsiteY7" fmla="*/ 3389693 h 4847444"/>
                  <a:gd name="connsiteX8" fmla="*/ 949593 w 7532441"/>
                  <a:gd name="connsiteY8" fmla="*/ 2864491 h 4847444"/>
                  <a:gd name="connsiteX9" fmla="*/ 2896 w 7532441"/>
                  <a:gd name="connsiteY9" fmla="*/ 2490644 h 4847444"/>
                  <a:gd name="connsiteX10" fmla="*/ 1303492 w 7532441"/>
                  <a:gd name="connsiteY10" fmla="*/ 1016036 h 4847444"/>
                  <a:gd name="connsiteX11" fmla="*/ 3486781 w 7532441"/>
                  <a:gd name="connsiteY11" fmla="*/ 575337 h 4847444"/>
                  <a:gd name="connsiteX12" fmla="*/ 5863061 w 7532441"/>
                  <a:gd name="connsiteY12" fmla="*/ 726697 h 4847444"/>
                  <a:gd name="connsiteX13" fmla="*/ 7529656 w 7532441"/>
                  <a:gd name="connsiteY13" fmla="*/ 2549191 h 4847444"/>
                  <a:gd name="connsiteX14" fmla="*/ 5727205 w 7532441"/>
                  <a:gd name="connsiteY14" fmla="*/ 4746658 h 4847444"/>
                  <a:gd name="connsiteX15" fmla="*/ 2720833 w 7532441"/>
                  <a:gd name="connsiteY15" fmla="*/ 4214407 h 4847444"/>
                  <a:gd name="connsiteX16" fmla="*/ 1920028 w 7532441"/>
                  <a:gd name="connsiteY16" fmla="*/ 2408742 h 4847444"/>
                  <a:gd name="connsiteX17" fmla="*/ 6114127 w 7532441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181 w 7532274"/>
                  <a:gd name="connsiteY0" fmla="*/ 3146511 h 4847444"/>
                  <a:gd name="connsiteX1" fmla="*/ 1720555 w 7532274"/>
                  <a:gd name="connsiteY1" fmla="*/ 3895770 h 4847444"/>
                  <a:gd name="connsiteX2" fmla="*/ 1357970 w 7532274"/>
                  <a:gd name="connsiteY2" fmla="*/ 4470692 h 4847444"/>
                  <a:gd name="connsiteX3" fmla="*/ 708053 w 7532274"/>
                  <a:gd name="connsiteY3" fmla="*/ 4083348 h 4847444"/>
                  <a:gd name="connsiteX4" fmla="*/ 579247 w 7532274"/>
                  <a:gd name="connsiteY4" fmla="*/ 3317699 h 4847444"/>
                  <a:gd name="connsiteX5" fmla="*/ 1069192 w 7532274"/>
                  <a:gd name="connsiteY5" fmla="*/ 3377860 h 4847444"/>
                  <a:gd name="connsiteX6" fmla="*/ 1061617 w 7532274"/>
                  <a:gd name="connsiteY6" fmla="*/ 3543464 h 4847444"/>
                  <a:gd name="connsiteX7" fmla="*/ 871952 w 7532274"/>
                  <a:gd name="connsiteY7" fmla="*/ 3299158 h 4847444"/>
                  <a:gd name="connsiteX8" fmla="*/ 949426 w 7532274"/>
                  <a:gd name="connsiteY8" fmla="*/ 2864491 h 4847444"/>
                  <a:gd name="connsiteX9" fmla="*/ 2729 w 7532274"/>
                  <a:gd name="connsiteY9" fmla="*/ 2490644 h 4847444"/>
                  <a:gd name="connsiteX10" fmla="*/ 1303325 w 7532274"/>
                  <a:gd name="connsiteY10" fmla="*/ 1016036 h 4847444"/>
                  <a:gd name="connsiteX11" fmla="*/ 3486614 w 7532274"/>
                  <a:gd name="connsiteY11" fmla="*/ 575337 h 4847444"/>
                  <a:gd name="connsiteX12" fmla="*/ 5862894 w 7532274"/>
                  <a:gd name="connsiteY12" fmla="*/ 726697 h 4847444"/>
                  <a:gd name="connsiteX13" fmla="*/ 7529489 w 7532274"/>
                  <a:gd name="connsiteY13" fmla="*/ 2549191 h 4847444"/>
                  <a:gd name="connsiteX14" fmla="*/ 5727038 w 7532274"/>
                  <a:gd name="connsiteY14" fmla="*/ 4746658 h 4847444"/>
                  <a:gd name="connsiteX15" fmla="*/ 2720666 w 7532274"/>
                  <a:gd name="connsiteY15" fmla="*/ 4214407 h 4847444"/>
                  <a:gd name="connsiteX16" fmla="*/ 1919861 w 7532274"/>
                  <a:gd name="connsiteY16" fmla="*/ 2408742 h 4847444"/>
                  <a:gd name="connsiteX17" fmla="*/ 6113960 w 7532274"/>
                  <a:gd name="connsiteY17" fmla="*/ 0 h 4847444"/>
                  <a:gd name="connsiteX0" fmla="*/ 658343 w 7538436"/>
                  <a:gd name="connsiteY0" fmla="*/ 3146511 h 4847444"/>
                  <a:gd name="connsiteX1" fmla="*/ 1726717 w 7538436"/>
                  <a:gd name="connsiteY1" fmla="*/ 3895770 h 4847444"/>
                  <a:gd name="connsiteX2" fmla="*/ 1364132 w 7538436"/>
                  <a:gd name="connsiteY2" fmla="*/ 4470692 h 4847444"/>
                  <a:gd name="connsiteX3" fmla="*/ 714215 w 7538436"/>
                  <a:gd name="connsiteY3" fmla="*/ 4083348 h 4847444"/>
                  <a:gd name="connsiteX4" fmla="*/ 585409 w 7538436"/>
                  <a:gd name="connsiteY4" fmla="*/ 3317699 h 4847444"/>
                  <a:gd name="connsiteX5" fmla="*/ 1075354 w 7538436"/>
                  <a:gd name="connsiteY5" fmla="*/ 3377860 h 4847444"/>
                  <a:gd name="connsiteX6" fmla="*/ 1067779 w 7538436"/>
                  <a:gd name="connsiteY6" fmla="*/ 3543464 h 4847444"/>
                  <a:gd name="connsiteX7" fmla="*/ 878114 w 7538436"/>
                  <a:gd name="connsiteY7" fmla="*/ 3299158 h 4847444"/>
                  <a:gd name="connsiteX8" fmla="*/ 955588 w 7538436"/>
                  <a:gd name="connsiteY8" fmla="*/ 2864491 h 4847444"/>
                  <a:gd name="connsiteX9" fmla="*/ 8891 w 7538436"/>
                  <a:gd name="connsiteY9" fmla="*/ 2490644 h 4847444"/>
                  <a:gd name="connsiteX10" fmla="*/ 1309487 w 7538436"/>
                  <a:gd name="connsiteY10" fmla="*/ 1016036 h 4847444"/>
                  <a:gd name="connsiteX11" fmla="*/ 3492776 w 7538436"/>
                  <a:gd name="connsiteY11" fmla="*/ 575337 h 4847444"/>
                  <a:gd name="connsiteX12" fmla="*/ 5869056 w 7538436"/>
                  <a:gd name="connsiteY12" fmla="*/ 726697 h 4847444"/>
                  <a:gd name="connsiteX13" fmla="*/ 7535651 w 7538436"/>
                  <a:gd name="connsiteY13" fmla="*/ 2549191 h 4847444"/>
                  <a:gd name="connsiteX14" fmla="*/ 5733200 w 7538436"/>
                  <a:gd name="connsiteY14" fmla="*/ 4746658 h 4847444"/>
                  <a:gd name="connsiteX15" fmla="*/ 2726828 w 7538436"/>
                  <a:gd name="connsiteY15" fmla="*/ 4214407 h 4847444"/>
                  <a:gd name="connsiteX16" fmla="*/ 1926023 w 7538436"/>
                  <a:gd name="connsiteY16" fmla="*/ 2408742 h 4847444"/>
                  <a:gd name="connsiteX17" fmla="*/ 6120122 w 7538436"/>
                  <a:gd name="connsiteY17" fmla="*/ 0 h 4847444"/>
                  <a:gd name="connsiteX0" fmla="*/ 666877 w 7546970"/>
                  <a:gd name="connsiteY0" fmla="*/ 3146511 h 4847444"/>
                  <a:gd name="connsiteX1" fmla="*/ 1735251 w 7546970"/>
                  <a:gd name="connsiteY1" fmla="*/ 3895770 h 4847444"/>
                  <a:gd name="connsiteX2" fmla="*/ 1372666 w 7546970"/>
                  <a:gd name="connsiteY2" fmla="*/ 4470692 h 4847444"/>
                  <a:gd name="connsiteX3" fmla="*/ 722749 w 7546970"/>
                  <a:gd name="connsiteY3" fmla="*/ 4083348 h 4847444"/>
                  <a:gd name="connsiteX4" fmla="*/ 593943 w 7546970"/>
                  <a:gd name="connsiteY4" fmla="*/ 3317699 h 4847444"/>
                  <a:gd name="connsiteX5" fmla="*/ 1083888 w 7546970"/>
                  <a:gd name="connsiteY5" fmla="*/ 3377860 h 4847444"/>
                  <a:gd name="connsiteX6" fmla="*/ 1076313 w 7546970"/>
                  <a:gd name="connsiteY6" fmla="*/ 3543464 h 4847444"/>
                  <a:gd name="connsiteX7" fmla="*/ 886648 w 7546970"/>
                  <a:gd name="connsiteY7" fmla="*/ 3299158 h 4847444"/>
                  <a:gd name="connsiteX8" fmla="*/ 964122 w 7546970"/>
                  <a:gd name="connsiteY8" fmla="*/ 2864491 h 4847444"/>
                  <a:gd name="connsiteX9" fmla="*/ 17425 w 7546970"/>
                  <a:gd name="connsiteY9" fmla="*/ 2490644 h 4847444"/>
                  <a:gd name="connsiteX10" fmla="*/ 1318021 w 7546970"/>
                  <a:gd name="connsiteY10" fmla="*/ 1016036 h 4847444"/>
                  <a:gd name="connsiteX11" fmla="*/ 3501310 w 7546970"/>
                  <a:gd name="connsiteY11" fmla="*/ 575337 h 4847444"/>
                  <a:gd name="connsiteX12" fmla="*/ 5877590 w 7546970"/>
                  <a:gd name="connsiteY12" fmla="*/ 726697 h 4847444"/>
                  <a:gd name="connsiteX13" fmla="*/ 7544185 w 7546970"/>
                  <a:gd name="connsiteY13" fmla="*/ 2549191 h 4847444"/>
                  <a:gd name="connsiteX14" fmla="*/ 5741734 w 7546970"/>
                  <a:gd name="connsiteY14" fmla="*/ 4746658 h 4847444"/>
                  <a:gd name="connsiteX15" fmla="*/ 2735362 w 7546970"/>
                  <a:gd name="connsiteY15" fmla="*/ 4214407 h 4847444"/>
                  <a:gd name="connsiteX16" fmla="*/ 1934557 w 7546970"/>
                  <a:gd name="connsiteY16" fmla="*/ 2408742 h 4847444"/>
                  <a:gd name="connsiteX17" fmla="*/ 6128656 w 7546970"/>
                  <a:gd name="connsiteY17" fmla="*/ 0 h 4847444"/>
                  <a:gd name="connsiteX0" fmla="*/ 659351 w 7539444"/>
                  <a:gd name="connsiteY0" fmla="*/ 3146511 h 4847444"/>
                  <a:gd name="connsiteX1" fmla="*/ 1727725 w 7539444"/>
                  <a:gd name="connsiteY1" fmla="*/ 3895770 h 4847444"/>
                  <a:gd name="connsiteX2" fmla="*/ 1365140 w 7539444"/>
                  <a:gd name="connsiteY2" fmla="*/ 4470692 h 4847444"/>
                  <a:gd name="connsiteX3" fmla="*/ 715223 w 7539444"/>
                  <a:gd name="connsiteY3" fmla="*/ 4083348 h 4847444"/>
                  <a:gd name="connsiteX4" fmla="*/ 586417 w 7539444"/>
                  <a:gd name="connsiteY4" fmla="*/ 3317699 h 4847444"/>
                  <a:gd name="connsiteX5" fmla="*/ 1076362 w 7539444"/>
                  <a:gd name="connsiteY5" fmla="*/ 3377860 h 4847444"/>
                  <a:gd name="connsiteX6" fmla="*/ 1068787 w 7539444"/>
                  <a:gd name="connsiteY6" fmla="*/ 3543464 h 4847444"/>
                  <a:gd name="connsiteX7" fmla="*/ 879122 w 7539444"/>
                  <a:gd name="connsiteY7" fmla="*/ 3299158 h 4847444"/>
                  <a:gd name="connsiteX8" fmla="*/ 956596 w 7539444"/>
                  <a:gd name="connsiteY8" fmla="*/ 2864491 h 4847444"/>
                  <a:gd name="connsiteX9" fmla="*/ 9899 w 7539444"/>
                  <a:gd name="connsiteY9" fmla="*/ 2490644 h 4847444"/>
                  <a:gd name="connsiteX10" fmla="*/ 1310495 w 7539444"/>
                  <a:gd name="connsiteY10" fmla="*/ 1016036 h 4847444"/>
                  <a:gd name="connsiteX11" fmla="*/ 3493784 w 7539444"/>
                  <a:gd name="connsiteY11" fmla="*/ 575337 h 4847444"/>
                  <a:gd name="connsiteX12" fmla="*/ 5870064 w 7539444"/>
                  <a:gd name="connsiteY12" fmla="*/ 726697 h 4847444"/>
                  <a:gd name="connsiteX13" fmla="*/ 7536659 w 7539444"/>
                  <a:gd name="connsiteY13" fmla="*/ 2549191 h 4847444"/>
                  <a:gd name="connsiteX14" fmla="*/ 5734208 w 7539444"/>
                  <a:gd name="connsiteY14" fmla="*/ 4746658 h 4847444"/>
                  <a:gd name="connsiteX15" fmla="*/ 2727836 w 7539444"/>
                  <a:gd name="connsiteY15" fmla="*/ 4214407 h 4847444"/>
                  <a:gd name="connsiteX16" fmla="*/ 1927031 w 7539444"/>
                  <a:gd name="connsiteY16" fmla="*/ 2408742 h 4847444"/>
                  <a:gd name="connsiteX17" fmla="*/ 6121130 w 7539444"/>
                  <a:gd name="connsiteY17" fmla="*/ 0 h 4847444"/>
                  <a:gd name="connsiteX0" fmla="*/ 659351 w 7539444"/>
                  <a:gd name="connsiteY0" fmla="*/ 3146511 h 4847444"/>
                  <a:gd name="connsiteX1" fmla="*/ 1727725 w 7539444"/>
                  <a:gd name="connsiteY1" fmla="*/ 3895770 h 4847444"/>
                  <a:gd name="connsiteX2" fmla="*/ 1365140 w 7539444"/>
                  <a:gd name="connsiteY2" fmla="*/ 4470692 h 4847444"/>
                  <a:gd name="connsiteX3" fmla="*/ 715223 w 7539444"/>
                  <a:gd name="connsiteY3" fmla="*/ 4083348 h 4847444"/>
                  <a:gd name="connsiteX4" fmla="*/ 586417 w 7539444"/>
                  <a:gd name="connsiteY4" fmla="*/ 3317699 h 4847444"/>
                  <a:gd name="connsiteX5" fmla="*/ 1076362 w 7539444"/>
                  <a:gd name="connsiteY5" fmla="*/ 3377860 h 4847444"/>
                  <a:gd name="connsiteX6" fmla="*/ 1068787 w 7539444"/>
                  <a:gd name="connsiteY6" fmla="*/ 3543464 h 4847444"/>
                  <a:gd name="connsiteX7" fmla="*/ 879122 w 7539444"/>
                  <a:gd name="connsiteY7" fmla="*/ 3299158 h 4847444"/>
                  <a:gd name="connsiteX8" fmla="*/ 956596 w 7539444"/>
                  <a:gd name="connsiteY8" fmla="*/ 2864491 h 4847444"/>
                  <a:gd name="connsiteX9" fmla="*/ 9899 w 7539444"/>
                  <a:gd name="connsiteY9" fmla="*/ 2490644 h 4847444"/>
                  <a:gd name="connsiteX10" fmla="*/ 1310495 w 7539444"/>
                  <a:gd name="connsiteY10" fmla="*/ 1016036 h 4847444"/>
                  <a:gd name="connsiteX11" fmla="*/ 3493784 w 7539444"/>
                  <a:gd name="connsiteY11" fmla="*/ 575337 h 4847444"/>
                  <a:gd name="connsiteX12" fmla="*/ 5870064 w 7539444"/>
                  <a:gd name="connsiteY12" fmla="*/ 726697 h 4847444"/>
                  <a:gd name="connsiteX13" fmla="*/ 7536659 w 7539444"/>
                  <a:gd name="connsiteY13" fmla="*/ 2549191 h 4847444"/>
                  <a:gd name="connsiteX14" fmla="*/ 5734208 w 7539444"/>
                  <a:gd name="connsiteY14" fmla="*/ 4746658 h 4847444"/>
                  <a:gd name="connsiteX15" fmla="*/ 2727836 w 7539444"/>
                  <a:gd name="connsiteY15" fmla="*/ 4214407 h 4847444"/>
                  <a:gd name="connsiteX16" fmla="*/ 1927031 w 7539444"/>
                  <a:gd name="connsiteY16" fmla="*/ 2408742 h 4847444"/>
                  <a:gd name="connsiteX17" fmla="*/ 6121130 w 7539444"/>
                  <a:gd name="connsiteY17" fmla="*/ 0 h 4847444"/>
                  <a:gd name="connsiteX0" fmla="*/ 658886 w 7538979"/>
                  <a:gd name="connsiteY0" fmla="*/ 3146511 h 4847444"/>
                  <a:gd name="connsiteX1" fmla="*/ 1727260 w 7538979"/>
                  <a:gd name="connsiteY1" fmla="*/ 3895770 h 4847444"/>
                  <a:gd name="connsiteX2" fmla="*/ 1364675 w 7538979"/>
                  <a:gd name="connsiteY2" fmla="*/ 4470692 h 4847444"/>
                  <a:gd name="connsiteX3" fmla="*/ 714758 w 7538979"/>
                  <a:gd name="connsiteY3" fmla="*/ 4083348 h 4847444"/>
                  <a:gd name="connsiteX4" fmla="*/ 585952 w 7538979"/>
                  <a:gd name="connsiteY4" fmla="*/ 3317699 h 4847444"/>
                  <a:gd name="connsiteX5" fmla="*/ 1075897 w 7538979"/>
                  <a:gd name="connsiteY5" fmla="*/ 3377860 h 4847444"/>
                  <a:gd name="connsiteX6" fmla="*/ 1068322 w 7538979"/>
                  <a:gd name="connsiteY6" fmla="*/ 3543464 h 4847444"/>
                  <a:gd name="connsiteX7" fmla="*/ 878657 w 7538979"/>
                  <a:gd name="connsiteY7" fmla="*/ 3299158 h 4847444"/>
                  <a:gd name="connsiteX8" fmla="*/ 956131 w 7538979"/>
                  <a:gd name="connsiteY8" fmla="*/ 2864491 h 4847444"/>
                  <a:gd name="connsiteX9" fmla="*/ 9434 w 7538979"/>
                  <a:gd name="connsiteY9" fmla="*/ 2490644 h 4847444"/>
                  <a:gd name="connsiteX10" fmla="*/ 1310030 w 7538979"/>
                  <a:gd name="connsiteY10" fmla="*/ 1016036 h 4847444"/>
                  <a:gd name="connsiteX11" fmla="*/ 3493319 w 7538979"/>
                  <a:gd name="connsiteY11" fmla="*/ 575337 h 4847444"/>
                  <a:gd name="connsiteX12" fmla="*/ 5869599 w 7538979"/>
                  <a:gd name="connsiteY12" fmla="*/ 726697 h 4847444"/>
                  <a:gd name="connsiteX13" fmla="*/ 7536194 w 7538979"/>
                  <a:gd name="connsiteY13" fmla="*/ 2549191 h 4847444"/>
                  <a:gd name="connsiteX14" fmla="*/ 5733743 w 7538979"/>
                  <a:gd name="connsiteY14" fmla="*/ 4746658 h 4847444"/>
                  <a:gd name="connsiteX15" fmla="*/ 2727371 w 7538979"/>
                  <a:gd name="connsiteY15" fmla="*/ 4214407 h 4847444"/>
                  <a:gd name="connsiteX16" fmla="*/ 1926566 w 7538979"/>
                  <a:gd name="connsiteY16" fmla="*/ 2408742 h 4847444"/>
                  <a:gd name="connsiteX17" fmla="*/ 6120665 w 7538979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60067 w 7540160"/>
                  <a:gd name="connsiteY0" fmla="*/ 3146511 h 4847444"/>
                  <a:gd name="connsiteX1" fmla="*/ 1728441 w 7540160"/>
                  <a:gd name="connsiteY1" fmla="*/ 3895770 h 4847444"/>
                  <a:gd name="connsiteX2" fmla="*/ 1365856 w 7540160"/>
                  <a:gd name="connsiteY2" fmla="*/ 4470692 h 4847444"/>
                  <a:gd name="connsiteX3" fmla="*/ 715939 w 7540160"/>
                  <a:gd name="connsiteY3" fmla="*/ 4083348 h 4847444"/>
                  <a:gd name="connsiteX4" fmla="*/ 587133 w 7540160"/>
                  <a:gd name="connsiteY4" fmla="*/ 3317699 h 4847444"/>
                  <a:gd name="connsiteX5" fmla="*/ 1077078 w 7540160"/>
                  <a:gd name="connsiteY5" fmla="*/ 3377860 h 4847444"/>
                  <a:gd name="connsiteX6" fmla="*/ 1069503 w 7540160"/>
                  <a:gd name="connsiteY6" fmla="*/ 3543464 h 4847444"/>
                  <a:gd name="connsiteX7" fmla="*/ 879838 w 7540160"/>
                  <a:gd name="connsiteY7" fmla="*/ 3299158 h 4847444"/>
                  <a:gd name="connsiteX8" fmla="*/ 957312 w 7540160"/>
                  <a:gd name="connsiteY8" fmla="*/ 2864491 h 4847444"/>
                  <a:gd name="connsiteX9" fmla="*/ 10615 w 7540160"/>
                  <a:gd name="connsiteY9" fmla="*/ 2490644 h 4847444"/>
                  <a:gd name="connsiteX10" fmla="*/ 1311211 w 7540160"/>
                  <a:gd name="connsiteY10" fmla="*/ 1016036 h 4847444"/>
                  <a:gd name="connsiteX11" fmla="*/ 3494500 w 7540160"/>
                  <a:gd name="connsiteY11" fmla="*/ 575337 h 4847444"/>
                  <a:gd name="connsiteX12" fmla="*/ 5870780 w 7540160"/>
                  <a:gd name="connsiteY12" fmla="*/ 726697 h 4847444"/>
                  <a:gd name="connsiteX13" fmla="*/ 7537375 w 7540160"/>
                  <a:gd name="connsiteY13" fmla="*/ 2549191 h 4847444"/>
                  <a:gd name="connsiteX14" fmla="*/ 5734924 w 7540160"/>
                  <a:gd name="connsiteY14" fmla="*/ 4746658 h 4847444"/>
                  <a:gd name="connsiteX15" fmla="*/ 2728552 w 7540160"/>
                  <a:gd name="connsiteY15" fmla="*/ 4214407 h 4847444"/>
                  <a:gd name="connsiteX16" fmla="*/ 1927747 w 7540160"/>
                  <a:gd name="connsiteY16" fmla="*/ 2408742 h 4847444"/>
                  <a:gd name="connsiteX17" fmla="*/ 6121846 w 7540160"/>
                  <a:gd name="connsiteY17" fmla="*/ 0 h 4847444"/>
                  <a:gd name="connsiteX0" fmla="*/ 658026 w 7538119"/>
                  <a:gd name="connsiteY0" fmla="*/ 3146511 h 4847444"/>
                  <a:gd name="connsiteX1" fmla="*/ 1726400 w 7538119"/>
                  <a:gd name="connsiteY1" fmla="*/ 3895770 h 4847444"/>
                  <a:gd name="connsiteX2" fmla="*/ 1363815 w 7538119"/>
                  <a:gd name="connsiteY2" fmla="*/ 4470692 h 4847444"/>
                  <a:gd name="connsiteX3" fmla="*/ 713898 w 7538119"/>
                  <a:gd name="connsiteY3" fmla="*/ 4083348 h 4847444"/>
                  <a:gd name="connsiteX4" fmla="*/ 585092 w 7538119"/>
                  <a:gd name="connsiteY4" fmla="*/ 3317699 h 4847444"/>
                  <a:gd name="connsiteX5" fmla="*/ 1075037 w 7538119"/>
                  <a:gd name="connsiteY5" fmla="*/ 3377860 h 4847444"/>
                  <a:gd name="connsiteX6" fmla="*/ 1067462 w 7538119"/>
                  <a:gd name="connsiteY6" fmla="*/ 3543464 h 4847444"/>
                  <a:gd name="connsiteX7" fmla="*/ 877797 w 7538119"/>
                  <a:gd name="connsiteY7" fmla="*/ 3299158 h 4847444"/>
                  <a:gd name="connsiteX8" fmla="*/ 955271 w 7538119"/>
                  <a:gd name="connsiteY8" fmla="*/ 2864491 h 4847444"/>
                  <a:gd name="connsiteX9" fmla="*/ 8574 w 7538119"/>
                  <a:gd name="connsiteY9" fmla="*/ 2490644 h 4847444"/>
                  <a:gd name="connsiteX10" fmla="*/ 1309170 w 7538119"/>
                  <a:gd name="connsiteY10" fmla="*/ 1016036 h 4847444"/>
                  <a:gd name="connsiteX11" fmla="*/ 3492459 w 7538119"/>
                  <a:gd name="connsiteY11" fmla="*/ 575337 h 4847444"/>
                  <a:gd name="connsiteX12" fmla="*/ 5868739 w 7538119"/>
                  <a:gd name="connsiteY12" fmla="*/ 726697 h 4847444"/>
                  <a:gd name="connsiteX13" fmla="*/ 7535334 w 7538119"/>
                  <a:gd name="connsiteY13" fmla="*/ 2549191 h 4847444"/>
                  <a:gd name="connsiteX14" fmla="*/ 5732883 w 7538119"/>
                  <a:gd name="connsiteY14" fmla="*/ 4746658 h 4847444"/>
                  <a:gd name="connsiteX15" fmla="*/ 2726511 w 7538119"/>
                  <a:gd name="connsiteY15" fmla="*/ 4214407 h 4847444"/>
                  <a:gd name="connsiteX16" fmla="*/ 1925706 w 7538119"/>
                  <a:gd name="connsiteY16" fmla="*/ 2408742 h 4847444"/>
                  <a:gd name="connsiteX17" fmla="*/ 6119805 w 7538119"/>
                  <a:gd name="connsiteY17" fmla="*/ 0 h 4847444"/>
                  <a:gd name="connsiteX0" fmla="*/ 652440 w 7532533"/>
                  <a:gd name="connsiteY0" fmla="*/ 3146511 h 4847444"/>
                  <a:gd name="connsiteX1" fmla="*/ 1720814 w 7532533"/>
                  <a:gd name="connsiteY1" fmla="*/ 3895770 h 4847444"/>
                  <a:gd name="connsiteX2" fmla="*/ 1358229 w 7532533"/>
                  <a:gd name="connsiteY2" fmla="*/ 4470692 h 4847444"/>
                  <a:gd name="connsiteX3" fmla="*/ 708312 w 7532533"/>
                  <a:gd name="connsiteY3" fmla="*/ 4083348 h 4847444"/>
                  <a:gd name="connsiteX4" fmla="*/ 579506 w 7532533"/>
                  <a:gd name="connsiteY4" fmla="*/ 3317699 h 4847444"/>
                  <a:gd name="connsiteX5" fmla="*/ 1069451 w 7532533"/>
                  <a:gd name="connsiteY5" fmla="*/ 3377860 h 4847444"/>
                  <a:gd name="connsiteX6" fmla="*/ 1061876 w 7532533"/>
                  <a:gd name="connsiteY6" fmla="*/ 3543464 h 4847444"/>
                  <a:gd name="connsiteX7" fmla="*/ 872211 w 7532533"/>
                  <a:gd name="connsiteY7" fmla="*/ 3299158 h 4847444"/>
                  <a:gd name="connsiteX8" fmla="*/ 949685 w 7532533"/>
                  <a:gd name="connsiteY8" fmla="*/ 2864491 h 4847444"/>
                  <a:gd name="connsiteX9" fmla="*/ 2988 w 7532533"/>
                  <a:gd name="connsiteY9" fmla="*/ 2490644 h 4847444"/>
                  <a:gd name="connsiteX10" fmla="*/ 1303584 w 7532533"/>
                  <a:gd name="connsiteY10" fmla="*/ 1016036 h 4847444"/>
                  <a:gd name="connsiteX11" fmla="*/ 3486873 w 7532533"/>
                  <a:gd name="connsiteY11" fmla="*/ 575337 h 4847444"/>
                  <a:gd name="connsiteX12" fmla="*/ 5863153 w 7532533"/>
                  <a:gd name="connsiteY12" fmla="*/ 726697 h 4847444"/>
                  <a:gd name="connsiteX13" fmla="*/ 7529748 w 7532533"/>
                  <a:gd name="connsiteY13" fmla="*/ 2549191 h 4847444"/>
                  <a:gd name="connsiteX14" fmla="*/ 5727297 w 7532533"/>
                  <a:gd name="connsiteY14" fmla="*/ 4746658 h 4847444"/>
                  <a:gd name="connsiteX15" fmla="*/ 2720925 w 7532533"/>
                  <a:gd name="connsiteY15" fmla="*/ 4214407 h 4847444"/>
                  <a:gd name="connsiteX16" fmla="*/ 1920120 w 7532533"/>
                  <a:gd name="connsiteY16" fmla="*/ 2408742 h 4847444"/>
                  <a:gd name="connsiteX17" fmla="*/ 6114219 w 7532533"/>
                  <a:gd name="connsiteY17" fmla="*/ 0 h 4847444"/>
                  <a:gd name="connsiteX0" fmla="*/ 652635 w 7532728"/>
                  <a:gd name="connsiteY0" fmla="*/ 3146511 h 4847444"/>
                  <a:gd name="connsiteX1" fmla="*/ 1721009 w 7532728"/>
                  <a:gd name="connsiteY1" fmla="*/ 3895770 h 4847444"/>
                  <a:gd name="connsiteX2" fmla="*/ 1358424 w 7532728"/>
                  <a:gd name="connsiteY2" fmla="*/ 4470692 h 4847444"/>
                  <a:gd name="connsiteX3" fmla="*/ 708507 w 7532728"/>
                  <a:gd name="connsiteY3" fmla="*/ 4083348 h 4847444"/>
                  <a:gd name="connsiteX4" fmla="*/ 579701 w 7532728"/>
                  <a:gd name="connsiteY4" fmla="*/ 3317699 h 4847444"/>
                  <a:gd name="connsiteX5" fmla="*/ 1069646 w 7532728"/>
                  <a:gd name="connsiteY5" fmla="*/ 3377860 h 4847444"/>
                  <a:gd name="connsiteX6" fmla="*/ 1062071 w 7532728"/>
                  <a:gd name="connsiteY6" fmla="*/ 3543464 h 4847444"/>
                  <a:gd name="connsiteX7" fmla="*/ 872406 w 7532728"/>
                  <a:gd name="connsiteY7" fmla="*/ 3299158 h 4847444"/>
                  <a:gd name="connsiteX8" fmla="*/ 949880 w 7532728"/>
                  <a:gd name="connsiteY8" fmla="*/ 2864491 h 4847444"/>
                  <a:gd name="connsiteX9" fmla="*/ 3183 w 7532728"/>
                  <a:gd name="connsiteY9" fmla="*/ 2490644 h 4847444"/>
                  <a:gd name="connsiteX10" fmla="*/ 1303779 w 7532728"/>
                  <a:gd name="connsiteY10" fmla="*/ 1016036 h 4847444"/>
                  <a:gd name="connsiteX11" fmla="*/ 3487068 w 7532728"/>
                  <a:gd name="connsiteY11" fmla="*/ 575337 h 4847444"/>
                  <a:gd name="connsiteX12" fmla="*/ 5863348 w 7532728"/>
                  <a:gd name="connsiteY12" fmla="*/ 726697 h 4847444"/>
                  <a:gd name="connsiteX13" fmla="*/ 7529943 w 7532728"/>
                  <a:gd name="connsiteY13" fmla="*/ 2549191 h 4847444"/>
                  <a:gd name="connsiteX14" fmla="*/ 5727492 w 7532728"/>
                  <a:gd name="connsiteY14" fmla="*/ 4746658 h 4847444"/>
                  <a:gd name="connsiteX15" fmla="*/ 2721120 w 7532728"/>
                  <a:gd name="connsiteY15" fmla="*/ 4214407 h 4847444"/>
                  <a:gd name="connsiteX16" fmla="*/ 1920315 w 7532728"/>
                  <a:gd name="connsiteY16" fmla="*/ 2408742 h 4847444"/>
                  <a:gd name="connsiteX17" fmla="*/ 6114414 w 7532728"/>
                  <a:gd name="connsiteY17" fmla="*/ 0 h 4847444"/>
                  <a:gd name="connsiteX0" fmla="*/ 652635 w 7532728"/>
                  <a:gd name="connsiteY0" fmla="*/ 3146511 h 4847444"/>
                  <a:gd name="connsiteX1" fmla="*/ 1721009 w 7532728"/>
                  <a:gd name="connsiteY1" fmla="*/ 3895770 h 4847444"/>
                  <a:gd name="connsiteX2" fmla="*/ 1358424 w 7532728"/>
                  <a:gd name="connsiteY2" fmla="*/ 4470692 h 4847444"/>
                  <a:gd name="connsiteX3" fmla="*/ 708507 w 7532728"/>
                  <a:gd name="connsiteY3" fmla="*/ 4083348 h 4847444"/>
                  <a:gd name="connsiteX4" fmla="*/ 579701 w 7532728"/>
                  <a:gd name="connsiteY4" fmla="*/ 3317699 h 4847444"/>
                  <a:gd name="connsiteX5" fmla="*/ 1069646 w 7532728"/>
                  <a:gd name="connsiteY5" fmla="*/ 3377860 h 4847444"/>
                  <a:gd name="connsiteX6" fmla="*/ 1062071 w 7532728"/>
                  <a:gd name="connsiteY6" fmla="*/ 3543464 h 4847444"/>
                  <a:gd name="connsiteX7" fmla="*/ 872406 w 7532728"/>
                  <a:gd name="connsiteY7" fmla="*/ 3299158 h 4847444"/>
                  <a:gd name="connsiteX8" fmla="*/ 949880 w 7532728"/>
                  <a:gd name="connsiteY8" fmla="*/ 2864491 h 4847444"/>
                  <a:gd name="connsiteX9" fmla="*/ 3183 w 7532728"/>
                  <a:gd name="connsiteY9" fmla="*/ 2490644 h 4847444"/>
                  <a:gd name="connsiteX10" fmla="*/ 1303779 w 7532728"/>
                  <a:gd name="connsiteY10" fmla="*/ 1016036 h 4847444"/>
                  <a:gd name="connsiteX11" fmla="*/ 3487068 w 7532728"/>
                  <a:gd name="connsiteY11" fmla="*/ 575337 h 4847444"/>
                  <a:gd name="connsiteX12" fmla="*/ 5863348 w 7532728"/>
                  <a:gd name="connsiteY12" fmla="*/ 726697 h 4847444"/>
                  <a:gd name="connsiteX13" fmla="*/ 7529943 w 7532728"/>
                  <a:gd name="connsiteY13" fmla="*/ 2549191 h 4847444"/>
                  <a:gd name="connsiteX14" fmla="*/ 5727492 w 7532728"/>
                  <a:gd name="connsiteY14" fmla="*/ 4746658 h 4847444"/>
                  <a:gd name="connsiteX15" fmla="*/ 2721120 w 7532728"/>
                  <a:gd name="connsiteY15" fmla="*/ 4214407 h 4847444"/>
                  <a:gd name="connsiteX16" fmla="*/ 1920315 w 7532728"/>
                  <a:gd name="connsiteY16" fmla="*/ 2408742 h 4847444"/>
                  <a:gd name="connsiteX17" fmla="*/ 6114414 w 7532728"/>
                  <a:gd name="connsiteY17" fmla="*/ 0 h 4847444"/>
                  <a:gd name="connsiteX0" fmla="*/ 654683 w 7534776"/>
                  <a:gd name="connsiteY0" fmla="*/ 3146511 h 4847444"/>
                  <a:gd name="connsiteX1" fmla="*/ 1723057 w 7534776"/>
                  <a:gd name="connsiteY1" fmla="*/ 3895770 h 4847444"/>
                  <a:gd name="connsiteX2" fmla="*/ 1360472 w 7534776"/>
                  <a:gd name="connsiteY2" fmla="*/ 4470692 h 4847444"/>
                  <a:gd name="connsiteX3" fmla="*/ 710555 w 7534776"/>
                  <a:gd name="connsiteY3" fmla="*/ 4083348 h 4847444"/>
                  <a:gd name="connsiteX4" fmla="*/ 581749 w 7534776"/>
                  <a:gd name="connsiteY4" fmla="*/ 3317699 h 4847444"/>
                  <a:gd name="connsiteX5" fmla="*/ 1071694 w 7534776"/>
                  <a:gd name="connsiteY5" fmla="*/ 3377860 h 4847444"/>
                  <a:gd name="connsiteX6" fmla="*/ 1064119 w 7534776"/>
                  <a:gd name="connsiteY6" fmla="*/ 3543464 h 4847444"/>
                  <a:gd name="connsiteX7" fmla="*/ 874454 w 7534776"/>
                  <a:gd name="connsiteY7" fmla="*/ 3299158 h 4847444"/>
                  <a:gd name="connsiteX8" fmla="*/ 951928 w 7534776"/>
                  <a:gd name="connsiteY8" fmla="*/ 2864491 h 4847444"/>
                  <a:gd name="connsiteX9" fmla="*/ 5231 w 7534776"/>
                  <a:gd name="connsiteY9" fmla="*/ 2490644 h 4847444"/>
                  <a:gd name="connsiteX10" fmla="*/ 1305827 w 7534776"/>
                  <a:gd name="connsiteY10" fmla="*/ 1016036 h 4847444"/>
                  <a:gd name="connsiteX11" fmla="*/ 3489116 w 7534776"/>
                  <a:gd name="connsiteY11" fmla="*/ 575337 h 4847444"/>
                  <a:gd name="connsiteX12" fmla="*/ 5865396 w 7534776"/>
                  <a:gd name="connsiteY12" fmla="*/ 726697 h 4847444"/>
                  <a:gd name="connsiteX13" fmla="*/ 7531991 w 7534776"/>
                  <a:gd name="connsiteY13" fmla="*/ 2549191 h 4847444"/>
                  <a:gd name="connsiteX14" fmla="*/ 5729540 w 7534776"/>
                  <a:gd name="connsiteY14" fmla="*/ 4746658 h 4847444"/>
                  <a:gd name="connsiteX15" fmla="*/ 2723168 w 7534776"/>
                  <a:gd name="connsiteY15" fmla="*/ 4214407 h 4847444"/>
                  <a:gd name="connsiteX16" fmla="*/ 1922363 w 7534776"/>
                  <a:gd name="connsiteY16" fmla="*/ 2408742 h 4847444"/>
                  <a:gd name="connsiteX17" fmla="*/ 6116462 w 7534776"/>
                  <a:gd name="connsiteY17" fmla="*/ 0 h 4847444"/>
                  <a:gd name="connsiteX0" fmla="*/ 654683 w 7534776"/>
                  <a:gd name="connsiteY0" fmla="*/ 2605203 h 4306136"/>
                  <a:gd name="connsiteX1" fmla="*/ 1723057 w 7534776"/>
                  <a:gd name="connsiteY1" fmla="*/ 3354462 h 4306136"/>
                  <a:gd name="connsiteX2" fmla="*/ 1360472 w 7534776"/>
                  <a:gd name="connsiteY2" fmla="*/ 3929384 h 4306136"/>
                  <a:gd name="connsiteX3" fmla="*/ 710555 w 7534776"/>
                  <a:gd name="connsiteY3" fmla="*/ 3542040 h 4306136"/>
                  <a:gd name="connsiteX4" fmla="*/ 581749 w 7534776"/>
                  <a:gd name="connsiteY4" fmla="*/ 2776391 h 4306136"/>
                  <a:gd name="connsiteX5" fmla="*/ 1071694 w 7534776"/>
                  <a:gd name="connsiteY5" fmla="*/ 2836552 h 4306136"/>
                  <a:gd name="connsiteX6" fmla="*/ 1064119 w 7534776"/>
                  <a:gd name="connsiteY6" fmla="*/ 3002156 h 4306136"/>
                  <a:gd name="connsiteX7" fmla="*/ 874454 w 7534776"/>
                  <a:gd name="connsiteY7" fmla="*/ 2757850 h 4306136"/>
                  <a:gd name="connsiteX8" fmla="*/ 951928 w 7534776"/>
                  <a:gd name="connsiteY8" fmla="*/ 2323183 h 4306136"/>
                  <a:gd name="connsiteX9" fmla="*/ 5231 w 7534776"/>
                  <a:gd name="connsiteY9" fmla="*/ 1949336 h 4306136"/>
                  <a:gd name="connsiteX10" fmla="*/ 1305827 w 7534776"/>
                  <a:gd name="connsiteY10" fmla="*/ 474728 h 4306136"/>
                  <a:gd name="connsiteX11" fmla="*/ 3489116 w 7534776"/>
                  <a:gd name="connsiteY11" fmla="*/ 34029 h 4306136"/>
                  <a:gd name="connsiteX12" fmla="*/ 5865396 w 7534776"/>
                  <a:gd name="connsiteY12" fmla="*/ 185389 h 4306136"/>
                  <a:gd name="connsiteX13" fmla="*/ 7531991 w 7534776"/>
                  <a:gd name="connsiteY13" fmla="*/ 2007883 h 4306136"/>
                  <a:gd name="connsiteX14" fmla="*/ 5729540 w 7534776"/>
                  <a:gd name="connsiteY14" fmla="*/ 4205350 h 4306136"/>
                  <a:gd name="connsiteX15" fmla="*/ 2723168 w 7534776"/>
                  <a:gd name="connsiteY15" fmla="*/ 3673099 h 4306136"/>
                  <a:gd name="connsiteX16" fmla="*/ 1922363 w 7534776"/>
                  <a:gd name="connsiteY16" fmla="*/ 1867434 h 4306136"/>
                  <a:gd name="connsiteX0" fmla="*/ 654683 w 7600771"/>
                  <a:gd name="connsiteY0" fmla="*/ 2637938 h 4338871"/>
                  <a:gd name="connsiteX1" fmla="*/ 1723057 w 7600771"/>
                  <a:gd name="connsiteY1" fmla="*/ 3387197 h 4338871"/>
                  <a:gd name="connsiteX2" fmla="*/ 1360472 w 7600771"/>
                  <a:gd name="connsiteY2" fmla="*/ 3962119 h 4338871"/>
                  <a:gd name="connsiteX3" fmla="*/ 710555 w 7600771"/>
                  <a:gd name="connsiteY3" fmla="*/ 3574775 h 4338871"/>
                  <a:gd name="connsiteX4" fmla="*/ 581749 w 7600771"/>
                  <a:gd name="connsiteY4" fmla="*/ 2809126 h 4338871"/>
                  <a:gd name="connsiteX5" fmla="*/ 1071694 w 7600771"/>
                  <a:gd name="connsiteY5" fmla="*/ 2869287 h 4338871"/>
                  <a:gd name="connsiteX6" fmla="*/ 1064119 w 7600771"/>
                  <a:gd name="connsiteY6" fmla="*/ 3034891 h 4338871"/>
                  <a:gd name="connsiteX7" fmla="*/ 874454 w 7600771"/>
                  <a:gd name="connsiteY7" fmla="*/ 2790585 h 4338871"/>
                  <a:gd name="connsiteX8" fmla="*/ 951928 w 7600771"/>
                  <a:gd name="connsiteY8" fmla="*/ 2355918 h 4338871"/>
                  <a:gd name="connsiteX9" fmla="*/ 5231 w 7600771"/>
                  <a:gd name="connsiteY9" fmla="*/ 1982071 h 4338871"/>
                  <a:gd name="connsiteX10" fmla="*/ 1305827 w 7600771"/>
                  <a:gd name="connsiteY10" fmla="*/ 507463 h 4338871"/>
                  <a:gd name="connsiteX11" fmla="*/ 3489116 w 7600771"/>
                  <a:gd name="connsiteY11" fmla="*/ 66764 h 4338871"/>
                  <a:gd name="connsiteX12" fmla="*/ 7531991 w 7600771"/>
                  <a:gd name="connsiteY12" fmla="*/ 2040618 h 4338871"/>
                  <a:gd name="connsiteX13" fmla="*/ 5729540 w 7600771"/>
                  <a:gd name="connsiteY13" fmla="*/ 4238085 h 4338871"/>
                  <a:gd name="connsiteX14" fmla="*/ 2723168 w 7600771"/>
                  <a:gd name="connsiteY14" fmla="*/ 3705834 h 4338871"/>
                  <a:gd name="connsiteX15" fmla="*/ 1922363 w 7600771"/>
                  <a:gd name="connsiteY15" fmla="*/ 1900169 h 4338871"/>
                  <a:gd name="connsiteX0" fmla="*/ 654683 w 5736622"/>
                  <a:gd name="connsiteY0" fmla="*/ 2785187 h 4486120"/>
                  <a:gd name="connsiteX1" fmla="*/ 1723057 w 5736622"/>
                  <a:gd name="connsiteY1" fmla="*/ 3534446 h 4486120"/>
                  <a:gd name="connsiteX2" fmla="*/ 1360472 w 5736622"/>
                  <a:gd name="connsiteY2" fmla="*/ 4109368 h 4486120"/>
                  <a:gd name="connsiteX3" fmla="*/ 710555 w 5736622"/>
                  <a:gd name="connsiteY3" fmla="*/ 3722024 h 4486120"/>
                  <a:gd name="connsiteX4" fmla="*/ 581749 w 5736622"/>
                  <a:gd name="connsiteY4" fmla="*/ 2956375 h 4486120"/>
                  <a:gd name="connsiteX5" fmla="*/ 1071694 w 5736622"/>
                  <a:gd name="connsiteY5" fmla="*/ 3016536 h 4486120"/>
                  <a:gd name="connsiteX6" fmla="*/ 1064119 w 5736622"/>
                  <a:gd name="connsiteY6" fmla="*/ 3182140 h 4486120"/>
                  <a:gd name="connsiteX7" fmla="*/ 874454 w 5736622"/>
                  <a:gd name="connsiteY7" fmla="*/ 2937834 h 4486120"/>
                  <a:gd name="connsiteX8" fmla="*/ 951928 w 5736622"/>
                  <a:gd name="connsiteY8" fmla="*/ 2503167 h 4486120"/>
                  <a:gd name="connsiteX9" fmla="*/ 5231 w 5736622"/>
                  <a:gd name="connsiteY9" fmla="*/ 2129320 h 4486120"/>
                  <a:gd name="connsiteX10" fmla="*/ 1305827 w 5736622"/>
                  <a:gd name="connsiteY10" fmla="*/ 654712 h 4486120"/>
                  <a:gd name="connsiteX11" fmla="*/ 3489116 w 5736622"/>
                  <a:gd name="connsiteY11" fmla="*/ 214013 h 4486120"/>
                  <a:gd name="connsiteX12" fmla="*/ 5729540 w 5736622"/>
                  <a:gd name="connsiteY12" fmla="*/ 4385334 h 4486120"/>
                  <a:gd name="connsiteX13" fmla="*/ 2723168 w 5736622"/>
                  <a:gd name="connsiteY13" fmla="*/ 3853083 h 4486120"/>
                  <a:gd name="connsiteX14" fmla="*/ 1922363 w 5736622"/>
                  <a:gd name="connsiteY14" fmla="*/ 2047418 h 4486120"/>
                  <a:gd name="connsiteX0" fmla="*/ 654683 w 3534940"/>
                  <a:gd name="connsiteY0" fmla="*/ 2748095 h 4075544"/>
                  <a:gd name="connsiteX1" fmla="*/ 1723057 w 3534940"/>
                  <a:gd name="connsiteY1" fmla="*/ 3497354 h 4075544"/>
                  <a:gd name="connsiteX2" fmla="*/ 1360472 w 3534940"/>
                  <a:gd name="connsiteY2" fmla="*/ 4072276 h 4075544"/>
                  <a:gd name="connsiteX3" fmla="*/ 710555 w 3534940"/>
                  <a:gd name="connsiteY3" fmla="*/ 3684932 h 4075544"/>
                  <a:gd name="connsiteX4" fmla="*/ 581749 w 3534940"/>
                  <a:gd name="connsiteY4" fmla="*/ 2919283 h 4075544"/>
                  <a:gd name="connsiteX5" fmla="*/ 1071694 w 3534940"/>
                  <a:gd name="connsiteY5" fmla="*/ 2979444 h 4075544"/>
                  <a:gd name="connsiteX6" fmla="*/ 1064119 w 3534940"/>
                  <a:gd name="connsiteY6" fmla="*/ 3145048 h 4075544"/>
                  <a:gd name="connsiteX7" fmla="*/ 874454 w 3534940"/>
                  <a:gd name="connsiteY7" fmla="*/ 2900742 h 4075544"/>
                  <a:gd name="connsiteX8" fmla="*/ 951928 w 3534940"/>
                  <a:gd name="connsiteY8" fmla="*/ 2466075 h 4075544"/>
                  <a:gd name="connsiteX9" fmla="*/ 5231 w 3534940"/>
                  <a:gd name="connsiteY9" fmla="*/ 2092228 h 4075544"/>
                  <a:gd name="connsiteX10" fmla="*/ 1305827 w 3534940"/>
                  <a:gd name="connsiteY10" fmla="*/ 617620 h 4075544"/>
                  <a:gd name="connsiteX11" fmla="*/ 3489116 w 3534940"/>
                  <a:gd name="connsiteY11" fmla="*/ 176921 h 4075544"/>
                  <a:gd name="connsiteX12" fmla="*/ 2723168 w 3534940"/>
                  <a:gd name="connsiteY12" fmla="*/ 3815991 h 4075544"/>
                  <a:gd name="connsiteX13" fmla="*/ 1922363 w 3534940"/>
                  <a:gd name="connsiteY13" fmla="*/ 2010326 h 4075544"/>
                  <a:gd name="connsiteX0" fmla="*/ 654683 w 3494708"/>
                  <a:gd name="connsiteY0" fmla="*/ 2629434 h 3956883"/>
                  <a:gd name="connsiteX1" fmla="*/ 1723057 w 3494708"/>
                  <a:gd name="connsiteY1" fmla="*/ 3378693 h 3956883"/>
                  <a:gd name="connsiteX2" fmla="*/ 1360472 w 3494708"/>
                  <a:gd name="connsiteY2" fmla="*/ 3953615 h 3956883"/>
                  <a:gd name="connsiteX3" fmla="*/ 710555 w 3494708"/>
                  <a:gd name="connsiteY3" fmla="*/ 3566271 h 3956883"/>
                  <a:gd name="connsiteX4" fmla="*/ 581749 w 3494708"/>
                  <a:gd name="connsiteY4" fmla="*/ 2800622 h 3956883"/>
                  <a:gd name="connsiteX5" fmla="*/ 1071694 w 3494708"/>
                  <a:gd name="connsiteY5" fmla="*/ 2860783 h 3956883"/>
                  <a:gd name="connsiteX6" fmla="*/ 1064119 w 3494708"/>
                  <a:gd name="connsiteY6" fmla="*/ 3026387 h 3956883"/>
                  <a:gd name="connsiteX7" fmla="*/ 874454 w 3494708"/>
                  <a:gd name="connsiteY7" fmla="*/ 2782081 h 3956883"/>
                  <a:gd name="connsiteX8" fmla="*/ 951928 w 3494708"/>
                  <a:gd name="connsiteY8" fmla="*/ 2347414 h 3956883"/>
                  <a:gd name="connsiteX9" fmla="*/ 5231 w 3494708"/>
                  <a:gd name="connsiteY9" fmla="*/ 1973567 h 3956883"/>
                  <a:gd name="connsiteX10" fmla="*/ 1305827 w 3494708"/>
                  <a:gd name="connsiteY10" fmla="*/ 498959 h 3956883"/>
                  <a:gd name="connsiteX11" fmla="*/ 3489116 w 3494708"/>
                  <a:gd name="connsiteY11" fmla="*/ 58260 h 3956883"/>
                  <a:gd name="connsiteX12" fmla="*/ 1922363 w 3494708"/>
                  <a:gd name="connsiteY12" fmla="*/ 1891665 h 3956883"/>
                  <a:gd name="connsiteX0" fmla="*/ 654683 w 3489116"/>
                  <a:gd name="connsiteY0" fmla="*/ 2629434 h 3956883"/>
                  <a:gd name="connsiteX1" fmla="*/ 1723057 w 3489116"/>
                  <a:gd name="connsiteY1" fmla="*/ 3378693 h 3956883"/>
                  <a:gd name="connsiteX2" fmla="*/ 1360472 w 3489116"/>
                  <a:gd name="connsiteY2" fmla="*/ 3953615 h 3956883"/>
                  <a:gd name="connsiteX3" fmla="*/ 710555 w 3489116"/>
                  <a:gd name="connsiteY3" fmla="*/ 3566271 h 3956883"/>
                  <a:gd name="connsiteX4" fmla="*/ 581749 w 3489116"/>
                  <a:gd name="connsiteY4" fmla="*/ 2800622 h 3956883"/>
                  <a:gd name="connsiteX5" fmla="*/ 1071694 w 3489116"/>
                  <a:gd name="connsiteY5" fmla="*/ 2860783 h 3956883"/>
                  <a:gd name="connsiteX6" fmla="*/ 1064119 w 3489116"/>
                  <a:gd name="connsiteY6" fmla="*/ 3026387 h 3956883"/>
                  <a:gd name="connsiteX7" fmla="*/ 874454 w 3489116"/>
                  <a:gd name="connsiteY7" fmla="*/ 2782081 h 3956883"/>
                  <a:gd name="connsiteX8" fmla="*/ 951928 w 3489116"/>
                  <a:gd name="connsiteY8" fmla="*/ 2347414 h 3956883"/>
                  <a:gd name="connsiteX9" fmla="*/ 5231 w 3489116"/>
                  <a:gd name="connsiteY9" fmla="*/ 1973567 h 3956883"/>
                  <a:gd name="connsiteX10" fmla="*/ 1305827 w 3489116"/>
                  <a:gd name="connsiteY10" fmla="*/ 498959 h 3956883"/>
                  <a:gd name="connsiteX11" fmla="*/ 3489116 w 3489116"/>
                  <a:gd name="connsiteY11" fmla="*/ 58260 h 3956883"/>
                  <a:gd name="connsiteX0" fmla="*/ 654683 w 1739403"/>
                  <a:gd name="connsiteY0" fmla="*/ 2130475 h 3457924"/>
                  <a:gd name="connsiteX1" fmla="*/ 1723057 w 1739403"/>
                  <a:gd name="connsiteY1" fmla="*/ 2879734 h 3457924"/>
                  <a:gd name="connsiteX2" fmla="*/ 1360472 w 1739403"/>
                  <a:gd name="connsiteY2" fmla="*/ 3454656 h 3457924"/>
                  <a:gd name="connsiteX3" fmla="*/ 710555 w 1739403"/>
                  <a:gd name="connsiteY3" fmla="*/ 3067312 h 3457924"/>
                  <a:gd name="connsiteX4" fmla="*/ 581749 w 1739403"/>
                  <a:gd name="connsiteY4" fmla="*/ 2301663 h 3457924"/>
                  <a:gd name="connsiteX5" fmla="*/ 1071694 w 1739403"/>
                  <a:gd name="connsiteY5" fmla="*/ 2361824 h 3457924"/>
                  <a:gd name="connsiteX6" fmla="*/ 1064119 w 1739403"/>
                  <a:gd name="connsiteY6" fmla="*/ 2527428 h 3457924"/>
                  <a:gd name="connsiteX7" fmla="*/ 874454 w 1739403"/>
                  <a:gd name="connsiteY7" fmla="*/ 2283122 h 3457924"/>
                  <a:gd name="connsiteX8" fmla="*/ 951928 w 1739403"/>
                  <a:gd name="connsiteY8" fmla="*/ 1848455 h 3457924"/>
                  <a:gd name="connsiteX9" fmla="*/ 5231 w 1739403"/>
                  <a:gd name="connsiteY9" fmla="*/ 1474608 h 3457924"/>
                  <a:gd name="connsiteX10" fmla="*/ 1305827 w 1739403"/>
                  <a:gd name="connsiteY10" fmla="*/ 0 h 3457924"/>
                  <a:gd name="connsiteX0" fmla="*/ 672991 w 2108472"/>
                  <a:gd name="connsiteY0" fmla="*/ 2263813 h 3591262"/>
                  <a:gd name="connsiteX1" fmla="*/ 1741365 w 2108472"/>
                  <a:gd name="connsiteY1" fmla="*/ 3013072 h 3591262"/>
                  <a:gd name="connsiteX2" fmla="*/ 1378780 w 2108472"/>
                  <a:gd name="connsiteY2" fmla="*/ 3587994 h 3591262"/>
                  <a:gd name="connsiteX3" fmla="*/ 728863 w 2108472"/>
                  <a:gd name="connsiteY3" fmla="*/ 3200650 h 3591262"/>
                  <a:gd name="connsiteX4" fmla="*/ 600057 w 2108472"/>
                  <a:gd name="connsiteY4" fmla="*/ 2435001 h 3591262"/>
                  <a:gd name="connsiteX5" fmla="*/ 1090002 w 2108472"/>
                  <a:gd name="connsiteY5" fmla="*/ 2495162 h 3591262"/>
                  <a:gd name="connsiteX6" fmla="*/ 1082427 w 2108472"/>
                  <a:gd name="connsiteY6" fmla="*/ 2660766 h 3591262"/>
                  <a:gd name="connsiteX7" fmla="*/ 892762 w 2108472"/>
                  <a:gd name="connsiteY7" fmla="*/ 2416460 h 3591262"/>
                  <a:gd name="connsiteX8" fmla="*/ 970236 w 2108472"/>
                  <a:gd name="connsiteY8" fmla="*/ 1981793 h 3591262"/>
                  <a:gd name="connsiteX9" fmla="*/ 23539 w 2108472"/>
                  <a:gd name="connsiteY9" fmla="*/ 1607946 h 3591262"/>
                  <a:gd name="connsiteX10" fmla="*/ 2108472 w 2108472"/>
                  <a:gd name="connsiteY10" fmla="*/ 0 h 3591262"/>
                  <a:gd name="connsiteX0" fmla="*/ 672991 w 2108472"/>
                  <a:gd name="connsiteY0" fmla="*/ 2263813 h 3591262"/>
                  <a:gd name="connsiteX1" fmla="*/ 1741365 w 2108472"/>
                  <a:gd name="connsiteY1" fmla="*/ 3013072 h 3591262"/>
                  <a:gd name="connsiteX2" fmla="*/ 1378780 w 2108472"/>
                  <a:gd name="connsiteY2" fmla="*/ 3587994 h 3591262"/>
                  <a:gd name="connsiteX3" fmla="*/ 728863 w 2108472"/>
                  <a:gd name="connsiteY3" fmla="*/ 3200650 h 3591262"/>
                  <a:gd name="connsiteX4" fmla="*/ 600057 w 2108472"/>
                  <a:gd name="connsiteY4" fmla="*/ 2435001 h 3591262"/>
                  <a:gd name="connsiteX5" fmla="*/ 1090002 w 2108472"/>
                  <a:gd name="connsiteY5" fmla="*/ 2495162 h 3591262"/>
                  <a:gd name="connsiteX6" fmla="*/ 1082427 w 2108472"/>
                  <a:gd name="connsiteY6" fmla="*/ 2660766 h 3591262"/>
                  <a:gd name="connsiteX7" fmla="*/ 892762 w 2108472"/>
                  <a:gd name="connsiteY7" fmla="*/ 2416460 h 3591262"/>
                  <a:gd name="connsiteX8" fmla="*/ 970236 w 2108472"/>
                  <a:gd name="connsiteY8" fmla="*/ 1981793 h 3591262"/>
                  <a:gd name="connsiteX9" fmla="*/ 23539 w 2108472"/>
                  <a:gd name="connsiteY9" fmla="*/ 1607946 h 3591262"/>
                  <a:gd name="connsiteX10" fmla="*/ 2108472 w 2108472"/>
                  <a:gd name="connsiteY10" fmla="*/ 0 h 3591262"/>
                  <a:gd name="connsiteX0" fmla="*/ 652960 w 2088441"/>
                  <a:gd name="connsiteY0" fmla="*/ 2263813 h 3591262"/>
                  <a:gd name="connsiteX1" fmla="*/ 1721334 w 2088441"/>
                  <a:gd name="connsiteY1" fmla="*/ 3013072 h 3591262"/>
                  <a:gd name="connsiteX2" fmla="*/ 1358749 w 2088441"/>
                  <a:gd name="connsiteY2" fmla="*/ 3587994 h 3591262"/>
                  <a:gd name="connsiteX3" fmla="*/ 708832 w 2088441"/>
                  <a:gd name="connsiteY3" fmla="*/ 3200650 h 3591262"/>
                  <a:gd name="connsiteX4" fmla="*/ 580026 w 2088441"/>
                  <a:gd name="connsiteY4" fmla="*/ 2435001 h 3591262"/>
                  <a:gd name="connsiteX5" fmla="*/ 1069971 w 2088441"/>
                  <a:gd name="connsiteY5" fmla="*/ 2495162 h 3591262"/>
                  <a:gd name="connsiteX6" fmla="*/ 1062396 w 2088441"/>
                  <a:gd name="connsiteY6" fmla="*/ 2660766 h 3591262"/>
                  <a:gd name="connsiteX7" fmla="*/ 872731 w 2088441"/>
                  <a:gd name="connsiteY7" fmla="*/ 2416460 h 3591262"/>
                  <a:gd name="connsiteX8" fmla="*/ 950205 w 2088441"/>
                  <a:gd name="connsiteY8" fmla="*/ 1981793 h 3591262"/>
                  <a:gd name="connsiteX9" fmla="*/ 3508 w 2088441"/>
                  <a:gd name="connsiteY9" fmla="*/ 1607946 h 3591262"/>
                  <a:gd name="connsiteX10" fmla="*/ 2088441 w 2088441"/>
                  <a:gd name="connsiteY10" fmla="*/ 0 h 3591262"/>
                  <a:gd name="connsiteX0" fmla="*/ 650230 w 2085711"/>
                  <a:gd name="connsiteY0" fmla="*/ 2263813 h 3591262"/>
                  <a:gd name="connsiteX1" fmla="*/ 1718604 w 2085711"/>
                  <a:gd name="connsiteY1" fmla="*/ 3013072 h 3591262"/>
                  <a:gd name="connsiteX2" fmla="*/ 1356019 w 2085711"/>
                  <a:gd name="connsiteY2" fmla="*/ 3587994 h 3591262"/>
                  <a:gd name="connsiteX3" fmla="*/ 706102 w 2085711"/>
                  <a:gd name="connsiteY3" fmla="*/ 3200650 h 3591262"/>
                  <a:gd name="connsiteX4" fmla="*/ 577296 w 2085711"/>
                  <a:gd name="connsiteY4" fmla="*/ 2435001 h 3591262"/>
                  <a:gd name="connsiteX5" fmla="*/ 1067241 w 2085711"/>
                  <a:gd name="connsiteY5" fmla="*/ 2495162 h 3591262"/>
                  <a:gd name="connsiteX6" fmla="*/ 1059666 w 2085711"/>
                  <a:gd name="connsiteY6" fmla="*/ 2660766 h 3591262"/>
                  <a:gd name="connsiteX7" fmla="*/ 870001 w 2085711"/>
                  <a:gd name="connsiteY7" fmla="*/ 2416460 h 3591262"/>
                  <a:gd name="connsiteX8" fmla="*/ 947475 w 2085711"/>
                  <a:gd name="connsiteY8" fmla="*/ 1981793 h 3591262"/>
                  <a:gd name="connsiteX9" fmla="*/ 778 w 2085711"/>
                  <a:gd name="connsiteY9" fmla="*/ 1607946 h 3591262"/>
                  <a:gd name="connsiteX10" fmla="*/ 2085711 w 2085711"/>
                  <a:gd name="connsiteY10" fmla="*/ 0 h 3591262"/>
                  <a:gd name="connsiteX0" fmla="*/ 637593 w 2073074"/>
                  <a:gd name="connsiteY0" fmla="*/ 2263813 h 3591262"/>
                  <a:gd name="connsiteX1" fmla="*/ 1705967 w 2073074"/>
                  <a:gd name="connsiteY1" fmla="*/ 3013072 h 3591262"/>
                  <a:gd name="connsiteX2" fmla="*/ 1343382 w 2073074"/>
                  <a:gd name="connsiteY2" fmla="*/ 3587994 h 3591262"/>
                  <a:gd name="connsiteX3" fmla="*/ 693465 w 2073074"/>
                  <a:gd name="connsiteY3" fmla="*/ 3200650 h 3591262"/>
                  <a:gd name="connsiteX4" fmla="*/ 564659 w 2073074"/>
                  <a:gd name="connsiteY4" fmla="*/ 2435001 h 3591262"/>
                  <a:gd name="connsiteX5" fmla="*/ 1054604 w 2073074"/>
                  <a:gd name="connsiteY5" fmla="*/ 2495162 h 3591262"/>
                  <a:gd name="connsiteX6" fmla="*/ 1047029 w 2073074"/>
                  <a:gd name="connsiteY6" fmla="*/ 2660766 h 3591262"/>
                  <a:gd name="connsiteX7" fmla="*/ 857364 w 2073074"/>
                  <a:gd name="connsiteY7" fmla="*/ 2416460 h 3591262"/>
                  <a:gd name="connsiteX8" fmla="*/ 934838 w 2073074"/>
                  <a:gd name="connsiteY8" fmla="*/ 1981793 h 3591262"/>
                  <a:gd name="connsiteX9" fmla="*/ 790 w 2073074"/>
                  <a:gd name="connsiteY9" fmla="*/ 1657948 h 3591262"/>
                  <a:gd name="connsiteX10" fmla="*/ 2073074 w 2073074"/>
                  <a:gd name="connsiteY10" fmla="*/ 0 h 3591262"/>
                  <a:gd name="connsiteX0" fmla="*/ 637593 w 2073074"/>
                  <a:gd name="connsiteY0" fmla="*/ 2263813 h 3591262"/>
                  <a:gd name="connsiteX1" fmla="*/ 1705967 w 2073074"/>
                  <a:gd name="connsiteY1" fmla="*/ 3013072 h 3591262"/>
                  <a:gd name="connsiteX2" fmla="*/ 1343382 w 2073074"/>
                  <a:gd name="connsiteY2" fmla="*/ 3587994 h 3591262"/>
                  <a:gd name="connsiteX3" fmla="*/ 693465 w 2073074"/>
                  <a:gd name="connsiteY3" fmla="*/ 3200650 h 3591262"/>
                  <a:gd name="connsiteX4" fmla="*/ 564659 w 2073074"/>
                  <a:gd name="connsiteY4" fmla="*/ 2435001 h 3591262"/>
                  <a:gd name="connsiteX5" fmla="*/ 1054604 w 2073074"/>
                  <a:gd name="connsiteY5" fmla="*/ 2495162 h 3591262"/>
                  <a:gd name="connsiteX6" fmla="*/ 1047029 w 2073074"/>
                  <a:gd name="connsiteY6" fmla="*/ 2660766 h 3591262"/>
                  <a:gd name="connsiteX7" fmla="*/ 857364 w 2073074"/>
                  <a:gd name="connsiteY7" fmla="*/ 2416460 h 3591262"/>
                  <a:gd name="connsiteX8" fmla="*/ 934838 w 2073074"/>
                  <a:gd name="connsiteY8" fmla="*/ 1981793 h 3591262"/>
                  <a:gd name="connsiteX9" fmla="*/ 790 w 2073074"/>
                  <a:gd name="connsiteY9" fmla="*/ 1657948 h 3591262"/>
                  <a:gd name="connsiteX10" fmla="*/ 2073074 w 2073074"/>
                  <a:gd name="connsiteY10" fmla="*/ 0 h 3591262"/>
                  <a:gd name="connsiteX0" fmla="*/ 663397 w 2098878"/>
                  <a:gd name="connsiteY0" fmla="*/ 2263813 h 3591262"/>
                  <a:gd name="connsiteX1" fmla="*/ 1731771 w 2098878"/>
                  <a:gd name="connsiteY1" fmla="*/ 3013072 h 3591262"/>
                  <a:gd name="connsiteX2" fmla="*/ 1369186 w 2098878"/>
                  <a:gd name="connsiteY2" fmla="*/ 3587994 h 3591262"/>
                  <a:gd name="connsiteX3" fmla="*/ 719269 w 2098878"/>
                  <a:gd name="connsiteY3" fmla="*/ 3200650 h 3591262"/>
                  <a:gd name="connsiteX4" fmla="*/ 590463 w 2098878"/>
                  <a:gd name="connsiteY4" fmla="*/ 2435001 h 3591262"/>
                  <a:gd name="connsiteX5" fmla="*/ 1080408 w 2098878"/>
                  <a:gd name="connsiteY5" fmla="*/ 2495162 h 3591262"/>
                  <a:gd name="connsiteX6" fmla="*/ 1072833 w 2098878"/>
                  <a:gd name="connsiteY6" fmla="*/ 2660766 h 3591262"/>
                  <a:gd name="connsiteX7" fmla="*/ 883168 w 2098878"/>
                  <a:gd name="connsiteY7" fmla="*/ 2416460 h 3591262"/>
                  <a:gd name="connsiteX8" fmla="*/ 929016 w 2098878"/>
                  <a:gd name="connsiteY8" fmla="*/ 1959571 h 3591262"/>
                  <a:gd name="connsiteX9" fmla="*/ 26594 w 2098878"/>
                  <a:gd name="connsiteY9" fmla="*/ 1657948 h 3591262"/>
                  <a:gd name="connsiteX10" fmla="*/ 2098878 w 2098878"/>
                  <a:gd name="connsiteY10" fmla="*/ 0 h 3591262"/>
                  <a:gd name="connsiteX0" fmla="*/ 647601 w 2083082"/>
                  <a:gd name="connsiteY0" fmla="*/ 2263813 h 3591262"/>
                  <a:gd name="connsiteX1" fmla="*/ 1715975 w 2083082"/>
                  <a:gd name="connsiteY1" fmla="*/ 3013072 h 3591262"/>
                  <a:gd name="connsiteX2" fmla="*/ 1353390 w 2083082"/>
                  <a:gd name="connsiteY2" fmla="*/ 3587994 h 3591262"/>
                  <a:gd name="connsiteX3" fmla="*/ 703473 w 2083082"/>
                  <a:gd name="connsiteY3" fmla="*/ 3200650 h 3591262"/>
                  <a:gd name="connsiteX4" fmla="*/ 574667 w 2083082"/>
                  <a:gd name="connsiteY4" fmla="*/ 2435001 h 3591262"/>
                  <a:gd name="connsiteX5" fmla="*/ 1064612 w 2083082"/>
                  <a:gd name="connsiteY5" fmla="*/ 2495162 h 3591262"/>
                  <a:gd name="connsiteX6" fmla="*/ 1057037 w 2083082"/>
                  <a:gd name="connsiteY6" fmla="*/ 2660766 h 3591262"/>
                  <a:gd name="connsiteX7" fmla="*/ 867372 w 2083082"/>
                  <a:gd name="connsiteY7" fmla="*/ 2416460 h 3591262"/>
                  <a:gd name="connsiteX8" fmla="*/ 913220 w 2083082"/>
                  <a:gd name="connsiteY8" fmla="*/ 1959571 h 3591262"/>
                  <a:gd name="connsiteX9" fmla="*/ 10798 w 2083082"/>
                  <a:gd name="connsiteY9" fmla="*/ 1657948 h 3591262"/>
                  <a:gd name="connsiteX10" fmla="*/ 2083082 w 2083082"/>
                  <a:gd name="connsiteY10" fmla="*/ 0 h 3591262"/>
                  <a:gd name="connsiteX0" fmla="*/ 666423 w 2179184"/>
                  <a:gd name="connsiteY0" fmla="*/ 2280783 h 3608232"/>
                  <a:gd name="connsiteX1" fmla="*/ 1734797 w 2179184"/>
                  <a:gd name="connsiteY1" fmla="*/ 3030042 h 3608232"/>
                  <a:gd name="connsiteX2" fmla="*/ 1372212 w 2179184"/>
                  <a:gd name="connsiteY2" fmla="*/ 3604964 h 3608232"/>
                  <a:gd name="connsiteX3" fmla="*/ 722295 w 2179184"/>
                  <a:gd name="connsiteY3" fmla="*/ 3217620 h 3608232"/>
                  <a:gd name="connsiteX4" fmla="*/ 593489 w 2179184"/>
                  <a:gd name="connsiteY4" fmla="*/ 2451971 h 3608232"/>
                  <a:gd name="connsiteX5" fmla="*/ 1083434 w 2179184"/>
                  <a:gd name="connsiteY5" fmla="*/ 2512132 h 3608232"/>
                  <a:gd name="connsiteX6" fmla="*/ 1075859 w 2179184"/>
                  <a:gd name="connsiteY6" fmla="*/ 2677736 h 3608232"/>
                  <a:gd name="connsiteX7" fmla="*/ 886194 w 2179184"/>
                  <a:gd name="connsiteY7" fmla="*/ 2433430 h 3608232"/>
                  <a:gd name="connsiteX8" fmla="*/ 932042 w 2179184"/>
                  <a:gd name="connsiteY8" fmla="*/ 1976541 h 3608232"/>
                  <a:gd name="connsiteX9" fmla="*/ 29620 w 2179184"/>
                  <a:gd name="connsiteY9" fmla="*/ 1674918 h 3608232"/>
                  <a:gd name="connsiteX10" fmla="*/ 2179184 w 2179184"/>
                  <a:gd name="connsiteY10" fmla="*/ 0 h 3608232"/>
                  <a:gd name="connsiteX0" fmla="*/ 666423 w 2179184"/>
                  <a:gd name="connsiteY0" fmla="*/ 2280783 h 3608232"/>
                  <a:gd name="connsiteX1" fmla="*/ 1734797 w 2179184"/>
                  <a:gd name="connsiteY1" fmla="*/ 3030042 h 3608232"/>
                  <a:gd name="connsiteX2" fmla="*/ 1372212 w 2179184"/>
                  <a:gd name="connsiteY2" fmla="*/ 3604964 h 3608232"/>
                  <a:gd name="connsiteX3" fmla="*/ 722295 w 2179184"/>
                  <a:gd name="connsiteY3" fmla="*/ 3217620 h 3608232"/>
                  <a:gd name="connsiteX4" fmla="*/ 593489 w 2179184"/>
                  <a:gd name="connsiteY4" fmla="*/ 2451971 h 3608232"/>
                  <a:gd name="connsiteX5" fmla="*/ 1083434 w 2179184"/>
                  <a:gd name="connsiteY5" fmla="*/ 2512132 h 3608232"/>
                  <a:gd name="connsiteX6" fmla="*/ 1075859 w 2179184"/>
                  <a:gd name="connsiteY6" fmla="*/ 2677736 h 3608232"/>
                  <a:gd name="connsiteX7" fmla="*/ 886194 w 2179184"/>
                  <a:gd name="connsiteY7" fmla="*/ 2433430 h 3608232"/>
                  <a:gd name="connsiteX8" fmla="*/ 932042 w 2179184"/>
                  <a:gd name="connsiteY8" fmla="*/ 1976541 h 3608232"/>
                  <a:gd name="connsiteX9" fmla="*/ 29620 w 2179184"/>
                  <a:gd name="connsiteY9" fmla="*/ 1674918 h 3608232"/>
                  <a:gd name="connsiteX10" fmla="*/ 2179184 w 2179184"/>
                  <a:gd name="connsiteY10" fmla="*/ 0 h 3608232"/>
                  <a:gd name="connsiteX0" fmla="*/ 638540 w 2151301"/>
                  <a:gd name="connsiteY0" fmla="*/ 2280783 h 3608232"/>
                  <a:gd name="connsiteX1" fmla="*/ 1706914 w 2151301"/>
                  <a:gd name="connsiteY1" fmla="*/ 3030042 h 3608232"/>
                  <a:gd name="connsiteX2" fmla="*/ 1344329 w 2151301"/>
                  <a:gd name="connsiteY2" fmla="*/ 3604964 h 3608232"/>
                  <a:gd name="connsiteX3" fmla="*/ 694412 w 2151301"/>
                  <a:gd name="connsiteY3" fmla="*/ 3217620 h 3608232"/>
                  <a:gd name="connsiteX4" fmla="*/ 565606 w 2151301"/>
                  <a:gd name="connsiteY4" fmla="*/ 2451971 h 3608232"/>
                  <a:gd name="connsiteX5" fmla="*/ 1055551 w 2151301"/>
                  <a:gd name="connsiteY5" fmla="*/ 2512132 h 3608232"/>
                  <a:gd name="connsiteX6" fmla="*/ 1047976 w 2151301"/>
                  <a:gd name="connsiteY6" fmla="*/ 2677736 h 3608232"/>
                  <a:gd name="connsiteX7" fmla="*/ 858311 w 2151301"/>
                  <a:gd name="connsiteY7" fmla="*/ 2433430 h 3608232"/>
                  <a:gd name="connsiteX8" fmla="*/ 904159 w 2151301"/>
                  <a:gd name="connsiteY8" fmla="*/ 1976541 h 3608232"/>
                  <a:gd name="connsiteX9" fmla="*/ 1737 w 2151301"/>
                  <a:gd name="connsiteY9" fmla="*/ 1674918 h 3608232"/>
                  <a:gd name="connsiteX10" fmla="*/ 2151301 w 2151301"/>
                  <a:gd name="connsiteY10" fmla="*/ 0 h 3608232"/>
                  <a:gd name="connsiteX0" fmla="*/ 619275 w 2132036"/>
                  <a:gd name="connsiteY0" fmla="*/ 2280783 h 3608232"/>
                  <a:gd name="connsiteX1" fmla="*/ 1687649 w 2132036"/>
                  <a:gd name="connsiteY1" fmla="*/ 3030042 h 3608232"/>
                  <a:gd name="connsiteX2" fmla="*/ 1325064 w 2132036"/>
                  <a:gd name="connsiteY2" fmla="*/ 3604964 h 3608232"/>
                  <a:gd name="connsiteX3" fmla="*/ 675147 w 2132036"/>
                  <a:gd name="connsiteY3" fmla="*/ 3217620 h 3608232"/>
                  <a:gd name="connsiteX4" fmla="*/ 546341 w 2132036"/>
                  <a:gd name="connsiteY4" fmla="*/ 2451971 h 3608232"/>
                  <a:gd name="connsiteX5" fmla="*/ 1036286 w 2132036"/>
                  <a:gd name="connsiteY5" fmla="*/ 2512132 h 3608232"/>
                  <a:gd name="connsiteX6" fmla="*/ 1028711 w 2132036"/>
                  <a:gd name="connsiteY6" fmla="*/ 2677736 h 3608232"/>
                  <a:gd name="connsiteX7" fmla="*/ 839046 w 2132036"/>
                  <a:gd name="connsiteY7" fmla="*/ 2433430 h 3608232"/>
                  <a:gd name="connsiteX8" fmla="*/ 884894 w 2132036"/>
                  <a:gd name="connsiteY8" fmla="*/ 1976541 h 3608232"/>
                  <a:gd name="connsiteX9" fmla="*/ 1793 w 2132036"/>
                  <a:gd name="connsiteY9" fmla="*/ 1720170 h 3608232"/>
                  <a:gd name="connsiteX10" fmla="*/ 2132036 w 2132036"/>
                  <a:gd name="connsiteY10" fmla="*/ 0 h 3608232"/>
                  <a:gd name="connsiteX0" fmla="*/ 620599 w 2133360"/>
                  <a:gd name="connsiteY0" fmla="*/ 2280783 h 3608232"/>
                  <a:gd name="connsiteX1" fmla="*/ 1688973 w 2133360"/>
                  <a:gd name="connsiteY1" fmla="*/ 3030042 h 3608232"/>
                  <a:gd name="connsiteX2" fmla="*/ 1326388 w 2133360"/>
                  <a:gd name="connsiteY2" fmla="*/ 3604964 h 3608232"/>
                  <a:gd name="connsiteX3" fmla="*/ 676471 w 2133360"/>
                  <a:gd name="connsiteY3" fmla="*/ 3217620 h 3608232"/>
                  <a:gd name="connsiteX4" fmla="*/ 547665 w 2133360"/>
                  <a:gd name="connsiteY4" fmla="*/ 2451971 h 3608232"/>
                  <a:gd name="connsiteX5" fmla="*/ 1037610 w 2133360"/>
                  <a:gd name="connsiteY5" fmla="*/ 2512132 h 3608232"/>
                  <a:gd name="connsiteX6" fmla="*/ 1030035 w 2133360"/>
                  <a:gd name="connsiteY6" fmla="*/ 2677736 h 3608232"/>
                  <a:gd name="connsiteX7" fmla="*/ 840370 w 2133360"/>
                  <a:gd name="connsiteY7" fmla="*/ 2433430 h 3608232"/>
                  <a:gd name="connsiteX8" fmla="*/ 886218 w 2133360"/>
                  <a:gd name="connsiteY8" fmla="*/ 1976541 h 3608232"/>
                  <a:gd name="connsiteX9" fmla="*/ 3117 w 2133360"/>
                  <a:gd name="connsiteY9" fmla="*/ 1720170 h 3608232"/>
                  <a:gd name="connsiteX10" fmla="*/ 2133360 w 2133360"/>
                  <a:gd name="connsiteY10" fmla="*/ 0 h 3608232"/>
                  <a:gd name="connsiteX0" fmla="*/ 620599 w 2133360"/>
                  <a:gd name="connsiteY0" fmla="*/ 2280783 h 3608232"/>
                  <a:gd name="connsiteX1" fmla="*/ 1688973 w 2133360"/>
                  <a:gd name="connsiteY1" fmla="*/ 3030042 h 3608232"/>
                  <a:gd name="connsiteX2" fmla="*/ 1326388 w 2133360"/>
                  <a:gd name="connsiteY2" fmla="*/ 3604964 h 3608232"/>
                  <a:gd name="connsiteX3" fmla="*/ 676471 w 2133360"/>
                  <a:gd name="connsiteY3" fmla="*/ 3217620 h 3608232"/>
                  <a:gd name="connsiteX4" fmla="*/ 547665 w 2133360"/>
                  <a:gd name="connsiteY4" fmla="*/ 2451971 h 3608232"/>
                  <a:gd name="connsiteX5" fmla="*/ 1037610 w 2133360"/>
                  <a:gd name="connsiteY5" fmla="*/ 2512132 h 3608232"/>
                  <a:gd name="connsiteX6" fmla="*/ 1030035 w 2133360"/>
                  <a:gd name="connsiteY6" fmla="*/ 2677736 h 3608232"/>
                  <a:gd name="connsiteX7" fmla="*/ 840370 w 2133360"/>
                  <a:gd name="connsiteY7" fmla="*/ 2433430 h 3608232"/>
                  <a:gd name="connsiteX8" fmla="*/ 886218 w 2133360"/>
                  <a:gd name="connsiteY8" fmla="*/ 1976541 h 3608232"/>
                  <a:gd name="connsiteX9" fmla="*/ 3117 w 2133360"/>
                  <a:gd name="connsiteY9" fmla="*/ 1720170 h 3608232"/>
                  <a:gd name="connsiteX10" fmla="*/ 2133360 w 2133360"/>
                  <a:gd name="connsiteY10" fmla="*/ 0 h 3608232"/>
                  <a:gd name="connsiteX0" fmla="*/ 646004 w 2158765"/>
                  <a:gd name="connsiteY0" fmla="*/ 2280783 h 3608232"/>
                  <a:gd name="connsiteX1" fmla="*/ 1714378 w 2158765"/>
                  <a:gd name="connsiteY1" fmla="*/ 3030042 h 3608232"/>
                  <a:gd name="connsiteX2" fmla="*/ 1351793 w 2158765"/>
                  <a:gd name="connsiteY2" fmla="*/ 3604964 h 3608232"/>
                  <a:gd name="connsiteX3" fmla="*/ 701876 w 2158765"/>
                  <a:gd name="connsiteY3" fmla="*/ 3217620 h 3608232"/>
                  <a:gd name="connsiteX4" fmla="*/ 573070 w 2158765"/>
                  <a:gd name="connsiteY4" fmla="*/ 2451971 h 3608232"/>
                  <a:gd name="connsiteX5" fmla="*/ 1063015 w 2158765"/>
                  <a:gd name="connsiteY5" fmla="*/ 2512132 h 3608232"/>
                  <a:gd name="connsiteX6" fmla="*/ 1055440 w 2158765"/>
                  <a:gd name="connsiteY6" fmla="*/ 2677736 h 3608232"/>
                  <a:gd name="connsiteX7" fmla="*/ 865775 w 2158765"/>
                  <a:gd name="connsiteY7" fmla="*/ 2433430 h 3608232"/>
                  <a:gd name="connsiteX8" fmla="*/ 937383 w 2158765"/>
                  <a:gd name="connsiteY8" fmla="*/ 2016138 h 3608232"/>
                  <a:gd name="connsiteX9" fmla="*/ 28522 w 2158765"/>
                  <a:gd name="connsiteY9" fmla="*/ 1720170 h 3608232"/>
                  <a:gd name="connsiteX10" fmla="*/ 2158765 w 2158765"/>
                  <a:gd name="connsiteY10" fmla="*/ 0 h 3608232"/>
                  <a:gd name="connsiteX0" fmla="*/ 644914 w 2157675"/>
                  <a:gd name="connsiteY0" fmla="*/ 2280783 h 3608232"/>
                  <a:gd name="connsiteX1" fmla="*/ 1713288 w 2157675"/>
                  <a:gd name="connsiteY1" fmla="*/ 3030042 h 3608232"/>
                  <a:gd name="connsiteX2" fmla="*/ 1350703 w 2157675"/>
                  <a:gd name="connsiteY2" fmla="*/ 3604964 h 3608232"/>
                  <a:gd name="connsiteX3" fmla="*/ 700786 w 2157675"/>
                  <a:gd name="connsiteY3" fmla="*/ 3217620 h 3608232"/>
                  <a:gd name="connsiteX4" fmla="*/ 571980 w 2157675"/>
                  <a:gd name="connsiteY4" fmla="*/ 2451971 h 3608232"/>
                  <a:gd name="connsiteX5" fmla="*/ 1061925 w 2157675"/>
                  <a:gd name="connsiteY5" fmla="*/ 2512132 h 3608232"/>
                  <a:gd name="connsiteX6" fmla="*/ 1054350 w 2157675"/>
                  <a:gd name="connsiteY6" fmla="*/ 2677736 h 3608232"/>
                  <a:gd name="connsiteX7" fmla="*/ 864685 w 2157675"/>
                  <a:gd name="connsiteY7" fmla="*/ 2433430 h 3608232"/>
                  <a:gd name="connsiteX8" fmla="*/ 936293 w 2157675"/>
                  <a:gd name="connsiteY8" fmla="*/ 2016138 h 3608232"/>
                  <a:gd name="connsiteX9" fmla="*/ 27432 w 2157675"/>
                  <a:gd name="connsiteY9" fmla="*/ 1720170 h 3608232"/>
                  <a:gd name="connsiteX10" fmla="*/ 2157675 w 2157675"/>
                  <a:gd name="connsiteY10" fmla="*/ 0 h 3608232"/>
                  <a:gd name="connsiteX0" fmla="*/ 634515 w 2147276"/>
                  <a:gd name="connsiteY0" fmla="*/ 2280783 h 3608232"/>
                  <a:gd name="connsiteX1" fmla="*/ 1702889 w 2147276"/>
                  <a:gd name="connsiteY1" fmla="*/ 3030042 h 3608232"/>
                  <a:gd name="connsiteX2" fmla="*/ 1340304 w 2147276"/>
                  <a:gd name="connsiteY2" fmla="*/ 3604964 h 3608232"/>
                  <a:gd name="connsiteX3" fmla="*/ 690387 w 2147276"/>
                  <a:gd name="connsiteY3" fmla="*/ 3217620 h 3608232"/>
                  <a:gd name="connsiteX4" fmla="*/ 561581 w 2147276"/>
                  <a:gd name="connsiteY4" fmla="*/ 2451971 h 3608232"/>
                  <a:gd name="connsiteX5" fmla="*/ 1051526 w 2147276"/>
                  <a:gd name="connsiteY5" fmla="*/ 2512132 h 3608232"/>
                  <a:gd name="connsiteX6" fmla="*/ 1043951 w 2147276"/>
                  <a:gd name="connsiteY6" fmla="*/ 2677736 h 3608232"/>
                  <a:gd name="connsiteX7" fmla="*/ 854286 w 2147276"/>
                  <a:gd name="connsiteY7" fmla="*/ 2433430 h 3608232"/>
                  <a:gd name="connsiteX8" fmla="*/ 925894 w 2147276"/>
                  <a:gd name="connsiteY8" fmla="*/ 2016138 h 3608232"/>
                  <a:gd name="connsiteX9" fmla="*/ 17033 w 2147276"/>
                  <a:gd name="connsiteY9" fmla="*/ 1720170 h 3608232"/>
                  <a:gd name="connsiteX10" fmla="*/ 2147276 w 2147276"/>
                  <a:gd name="connsiteY10" fmla="*/ 0 h 3608232"/>
                  <a:gd name="connsiteX0" fmla="*/ 653438 w 2166199"/>
                  <a:gd name="connsiteY0" fmla="*/ 2280783 h 3608232"/>
                  <a:gd name="connsiteX1" fmla="*/ 1721812 w 2166199"/>
                  <a:gd name="connsiteY1" fmla="*/ 3030042 h 3608232"/>
                  <a:gd name="connsiteX2" fmla="*/ 1359227 w 2166199"/>
                  <a:gd name="connsiteY2" fmla="*/ 3604964 h 3608232"/>
                  <a:gd name="connsiteX3" fmla="*/ 709310 w 2166199"/>
                  <a:gd name="connsiteY3" fmla="*/ 3217620 h 3608232"/>
                  <a:gd name="connsiteX4" fmla="*/ 580504 w 2166199"/>
                  <a:gd name="connsiteY4" fmla="*/ 2451971 h 3608232"/>
                  <a:gd name="connsiteX5" fmla="*/ 1070449 w 2166199"/>
                  <a:gd name="connsiteY5" fmla="*/ 2512132 h 3608232"/>
                  <a:gd name="connsiteX6" fmla="*/ 1062874 w 2166199"/>
                  <a:gd name="connsiteY6" fmla="*/ 2677736 h 3608232"/>
                  <a:gd name="connsiteX7" fmla="*/ 873209 w 2166199"/>
                  <a:gd name="connsiteY7" fmla="*/ 2433430 h 3608232"/>
                  <a:gd name="connsiteX8" fmla="*/ 944817 w 2166199"/>
                  <a:gd name="connsiteY8" fmla="*/ 2016138 h 3608232"/>
                  <a:gd name="connsiteX9" fmla="*/ 16636 w 2166199"/>
                  <a:gd name="connsiteY9" fmla="*/ 1793704 h 3608232"/>
                  <a:gd name="connsiteX10" fmla="*/ 2166199 w 2166199"/>
                  <a:gd name="connsiteY10" fmla="*/ 0 h 3608232"/>
                  <a:gd name="connsiteX0" fmla="*/ 653438 w 2166199"/>
                  <a:gd name="connsiteY0" fmla="*/ 2280783 h 3608232"/>
                  <a:gd name="connsiteX1" fmla="*/ 1721812 w 2166199"/>
                  <a:gd name="connsiteY1" fmla="*/ 3030042 h 3608232"/>
                  <a:gd name="connsiteX2" fmla="*/ 1359227 w 2166199"/>
                  <a:gd name="connsiteY2" fmla="*/ 3604964 h 3608232"/>
                  <a:gd name="connsiteX3" fmla="*/ 709310 w 2166199"/>
                  <a:gd name="connsiteY3" fmla="*/ 3217620 h 3608232"/>
                  <a:gd name="connsiteX4" fmla="*/ 580504 w 2166199"/>
                  <a:gd name="connsiteY4" fmla="*/ 2451971 h 3608232"/>
                  <a:gd name="connsiteX5" fmla="*/ 1070449 w 2166199"/>
                  <a:gd name="connsiteY5" fmla="*/ 2512132 h 3608232"/>
                  <a:gd name="connsiteX6" fmla="*/ 1062874 w 2166199"/>
                  <a:gd name="connsiteY6" fmla="*/ 2677736 h 3608232"/>
                  <a:gd name="connsiteX7" fmla="*/ 873209 w 2166199"/>
                  <a:gd name="connsiteY7" fmla="*/ 2433430 h 3608232"/>
                  <a:gd name="connsiteX8" fmla="*/ 944817 w 2166199"/>
                  <a:gd name="connsiteY8" fmla="*/ 2016138 h 3608232"/>
                  <a:gd name="connsiteX9" fmla="*/ 16636 w 2166199"/>
                  <a:gd name="connsiteY9" fmla="*/ 1793704 h 3608232"/>
                  <a:gd name="connsiteX10" fmla="*/ 2166199 w 2166199"/>
                  <a:gd name="connsiteY10" fmla="*/ 0 h 3608232"/>
                  <a:gd name="connsiteX0" fmla="*/ 685064 w 2686456"/>
                  <a:gd name="connsiteY0" fmla="*/ 2361570 h 3689019"/>
                  <a:gd name="connsiteX1" fmla="*/ 1753438 w 2686456"/>
                  <a:gd name="connsiteY1" fmla="*/ 3110829 h 3689019"/>
                  <a:gd name="connsiteX2" fmla="*/ 1390853 w 2686456"/>
                  <a:gd name="connsiteY2" fmla="*/ 3685751 h 3689019"/>
                  <a:gd name="connsiteX3" fmla="*/ 740936 w 2686456"/>
                  <a:gd name="connsiteY3" fmla="*/ 3298407 h 3689019"/>
                  <a:gd name="connsiteX4" fmla="*/ 612130 w 2686456"/>
                  <a:gd name="connsiteY4" fmla="*/ 2532758 h 3689019"/>
                  <a:gd name="connsiteX5" fmla="*/ 1102075 w 2686456"/>
                  <a:gd name="connsiteY5" fmla="*/ 2592919 h 3689019"/>
                  <a:gd name="connsiteX6" fmla="*/ 1094500 w 2686456"/>
                  <a:gd name="connsiteY6" fmla="*/ 2758523 h 3689019"/>
                  <a:gd name="connsiteX7" fmla="*/ 904835 w 2686456"/>
                  <a:gd name="connsiteY7" fmla="*/ 2514217 h 3689019"/>
                  <a:gd name="connsiteX8" fmla="*/ 976443 w 2686456"/>
                  <a:gd name="connsiteY8" fmla="*/ 2096925 h 3689019"/>
                  <a:gd name="connsiteX9" fmla="*/ 48262 w 2686456"/>
                  <a:gd name="connsiteY9" fmla="*/ 1874491 h 3689019"/>
                  <a:gd name="connsiteX10" fmla="*/ 2686456 w 2686456"/>
                  <a:gd name="connsiteY10" fmla="*/ 0 h 3689019"/>
                  <a:gd name="connsiteX0" fmla="*/ 685064 w 2686456"/>
                  <a:gd name="connsiteY0" fmla="*/ 2361570 h 3689019"/>
                  <a:gd name="connsiteX1" fmla="*/ 1753438 w 2686456"/>
                  <a:gd name="connsiteY1" fmla="*/ 3110829 h 3689019"/>
                  <a:gd name="connsiteX2" fmla="*/ 1390853 w 2686456"/>
                  <a:gd name="connsiteY2" fmla="*/ 3685751 h 3689019"/>
                  <a:gd name="connsiteX3" fmla="*/ 740936 w 2686456"/>
                  <a:gd name="connsiteY3" fmla="*/ 3298407 h 3689019"/>
                  <a:gd name="connsiteX4" fmla="*/ 612130 w 2686456"/>
                  <a:gd name="connsiteY4" fmla="*/ 2532758 h 3689019"/>
                  <a:gd name="connsiteX5" fmla="*/ 1102075 w 2686456"/>
                  <a:gd name="connsiteY5" fmla="*/ 2592919 h 3689019"/>
                  <a:gd name="connsiteX6" fmla="*/ 1094500 w 2686456"/>
                  <a:gd name="connsiteY6" fmla="*/ 2758523 h 3689019"/>
                  <a:gd name="connsiteX7" fmla="*/ 904835 w 2686456"/>
                  <a:gd name="connsiteY7" fmla="*/ 2514217 h 3689019"/>
                  <a:gd name="connsiteX8" fmla="*/ 976443 w 2686456"/>
                  <a:gd name="connsiteY8" fmla="*/ 2096925 h 3689019"/>
                  <a:gd name="connsiteX9" fmla="*/ 48262 w 2686456"/>
                  <a:gd name="connsiteY9" fmla="*/ 1874491 h 3689019"/>
                  <a:gd name="connsiteX10" fmla="*/ 2686456 w 2686456"/>
                  <a:gd name="connsiteY10" fmla="*/ 0 h 3689019"/>
                  <a:gd name="connsiteX0" fmla="*/ 646058 w 2647450"/>
                  <a:gd name="connsiteY0" fmla="*/ 2361570 h 3689019"/>
                  <a:gd name="connsiteX1" fmla="*/ 1714432 w 2647450"/>
                  <a:gd name="connsiteY1" fmla="*/ 3110829 h 3689019"/>
                  <a:gd name="connsiteX2" fmla="*/ 1351847 w 2647450"/>
                  <a:gd name="connsiteY2" fmla="*/ 3685751 h 3689019"/>
                  <a:gd name="connsiteX3" fmla="*/ 701930 w 2647450"/>
                  <a:gd name="connsiteY3" fmla="*/ 3298407 h 3689019"/>
                  <a:gd name="connsiteX4" fmla="*/ 573124 w 2647450"/>
                  <a:gd name="connsiteY4" fmla="*/ 2532758 h 3689019"/>
                  <a:gd name="connsiteX5" fmla="*/ 1063069 w 2647450"/>
                  <a:gd name="connsiteY5" fmla="*/ 2592919 h 3689019"/>
                  <a:gd name="connsiteX6" fmla="*/ 1055494 w 2647450"/>
                  <a:gd name="connsiteY6" fmla="*/ 2758523 h 3689019"/>
                  <a:gd name="connsiteX7" fmla="*/ 865829 w 2647450"/>
                  <a:gd name="connsiteY7" fmla="*/ 2514217 h 3689019"/>
                  <a:gd name="connsiteX8" fmla="*/ 937437 w 2647450"/>
                  <a:gd name="connsiteY8" fmla="*/ 2096925 h 3689019"/>
                  <a:gd name="connsiteX9" fmla="*/ 9256 w 2647450"/>
                  <a:gd name="connsiteY9" fmla="*/ 1874491 h 3689019"/>
                  <a:gd name="connsiteX10" fmla="*/ 2647450 w 2647450"/>
                  <a:gd name="connsiteY10" fmla="*/ 0 h 368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47450" h="3689019">
                    <a:moveTo>
                      <a:pt x="646058" y="2361570"/>
                    </a:moveTo>
                    <a:cubicBezTo>
                      <a:pt x="1352317" y="1913454"/>
                      <a:pt x="1649229" y="2811190"/>
                      <a:pt x="1714432" y="3110829"/>
                    </a:cubicBezTo>
                    <a:cubicBezTo>
                      <a:pt x="1779635" y="3410468"/>
                      <a:pt x="1647962" y="3646087"/>
                      <a:pt x="1351847" y="3685751"/>
                    </a:cubicBezTo>
                    <a:cubicBezTo>
                      <a:pt x="1102808" y="3719109"/>
                      <a:pt x="831717" y="3490572"/>
                      <a:pt x="701930" y="3298407"/>
                    </a:cubicBezTo>
                    <a:cubicBezTo>
                      <a:pt x="572143" y="3106242"/>
                      <a:pt x="420167" y="2722767"/>
                      <a:pt x="573124" y="2532758"/>
                    </a:cubicBezTo>
                    <a:cubicBezTo>
                      <a:pt x="726081" y="2342749"/>
                      <a:pt x="1013597" y="2522096"/>
                      <a:pt x="1063069" y="2592919"/>
                    </a:cubicBezTo>
                    <a:cubicBezTo>
                      <a:pt x="1112541" y="2663742"/>
                      <a:pt x="1143338" y="2741463"/>
                      <a:pt x="1055494" y="2758523"/>
                    </a:cubicBezTo>
                    <a:cubicBezTo>
                      <a:pt x="967650" y="2775583"/>
                      <a:pt x="885505" y="2624483"/>
                      <a:pt x="865829" y="2514217"/>
                    </a:cubicBezTo>
                    <a:cubicBezTo>
                      <a:pt x="846153" y="2403951"/>
                      <a:pt x="1086639" y="2248800"/>
                      <a:pt x="937437" y="2096925"/>
                    </a:cubicBezTo>
                    <a:cubicBezTo>
                      <a:pt x="788235" y="1945050"/>
                      <a:pt x="115158" y="2239126"/>
                      <a:pt x="9256" y="1874491"/>
                    </a:cubicBezTo>
                    <a:cubicBezTo>
                      <a:pt x="-96646" y="1509856"/>
                      <a:pt x="701453" y="170649"/>
                      <a:pt x="2647450" y="0"/>
                    </a:cubicBezTo>
                  </a:path>
                </a:pathLst>
              </a:cu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Freeform 2">
                <a:extLst>
                  <a:ext uri="{FF2B5EF4-FFF2-40B4-BE49-F238E27FC236}">
                    <a16:creationId xmlns="" xmlns:a16="http://schemas.microsoft.com/office/drawing/2014/main" id="{603A2FDE-D382-4265-896B-3B59DC4D5C81}"/>
                  </a:ext>
                </a:extLst>
              </p:cNvPr>
              <p:cNvSpPr/>
              <p:nvPr userDrawn="1"/>
            </p:nvSpPr>
            <p:spPr>
              <a:xfrm rot="21269127">
                <a:off x="764468" y="3833936"/>
                <a:ext cx="876299" cy="228599"/>
              </a:xfrm>
              <a:custGeom>
                <a:avLst/>
                <a:gdLst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6300" h="228600">
                    <a:moveTo>
                      <a:pt x="0" y="228600"/>
                    </a:moveTo>
                    <a:cubicBezTo>
                      <a:pt x="261620" y="68580"/>
                      <a:pt x="477520" y="0"/>
                      <a:pt x="876300" y="0"/>
                    </a:cubicBezTo>
                  </a:path>
                </a:pathLst>
              </a:cu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735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791D013D-3707-4464-BA9E-5F28EFB031A4}"/>
              </a:ext>
            </a:extLst>
          </p:cNvPr>
          <p:cNvGrpSpPr/>
          <p:nvPr userDrawn="1"/>
        </p:nvGrpSpPr>
        <p:grpSpPr>
          <a:xfrm>
            <a:off x="7812832" y="0"/>
            <a:ext cx="1341762" cy="4961331"/>
            <a:chOff x="7803307" y="0"/>
            <a:chExt cx="1341762" cy="4961331"/>
          </a:xfrm>
        </p:grpSpPr>
        <p:sp>
          <p:nvSpPr>
            <p:cNvPr id="13" name="자유형: 도형 12">
              <a:extLst>
                <a:ext uri="{FF2B5EF4-FFF2-40B4-BE49-F238E27FC236}">
                  <a16:creationId xmlns="" xmlns:a16="http://schemas.microsoft.com/office/drawing/2014/main" id="{3EF56DFC-52A8-4A8A-8BA1-F22EA008DC50}"/>
                </a:ext>
              </a:extLst>
            </p:cNvPr>
            <p:cNvSpPr/>
            <p:nvPr userDrawn="1"/>
          </p:nvSpPr>
          <p:spPr>
            <a:xfrm>
              <a:off x="7803307" y="0"/>
              <a:ext cx="1340693" cy="4177799"/>
            </a:xfrm>
            <a:custGeom>
              <a:avLst/>
              <a:gdLst>
                <a:gd name="connsiteX0" fmla="*/ 717958 w 1331640"/>
                <a:gd name="connsiteY0" fmla="*/ 0 h 3571216"/>
                <a:gd name="connsiteX1" fmla="*/ 1331640 w 1331640"/>
                <a:gd name="connsiteY1" fmla="*/ 0 h 3571216"/>
                <a:gd name="connsiteX2" fmla="*/ 1331640 w 1331640"/>
                <a:gd name="connsiteY2" fmla="*/ 3571216 h 3571216"/>
                <a:gd name="connsiteX3" fmla="*/ 1213856 w 1331640"/>
                <a:gd name="connsiteY3" fmla="*/ 3518107 h 3571216"/>
                <a:gd name="connsiteX4" fmla="*/ 121 w 1331640"/>
                <a:gd name="connsiteY4" fmla="*/ 1683837 h 3571216"/>
                <a:gd name="connsiteX5" fmla="*/ 717803 w 1331640"/>
                <a:gd name="connsiteY5" fmla="*/ 119 h 3571216"/>
                <a:gd name="connsiteX0" fmla="*/ 717958 w 1331640"/>
                <a:gd name="connsiteY0" fmla="*/ 0 h 3571216"/>
                <a:gd name="connsiteX1" fmla="*/ 1331640 w 1331640"/>
                <a:gd name="connsiteY1" fmla="*/ 0 h 3571216"/>
                <a:gd name="connsiteX2" fmla="*/ 1331640 w 1331640"/>
                <a:gd name="connsiteY2" fmla="*/ 3571216 h 3571216"/>
                <a:gd name="connsiteX3" fmla="*/ 121 w 1331640"/>
                <a:gd name="connsiteY3" fmla="*/ 1683837 h 3571216"/>
                <a:gd name="connsiteX4" fmla="*/ 717803 w 1331640"/>
                <a:gd name="connsiteY4" fmla="*/ 119 h 3571216"/>
                <a:gd name="connsiteX5" fmla="*/ 717958 w 1331640"/>
                <a:gd name="connsiteY5" fmla="*/ 0 h 3571216"/>
                <a:gd name="connsiteX0" fmla="*/ 717958 w 1340694"/>
                <a:gd name="connsiteY0" fmla="*/ 0 h 4168745"/>
                <a:gd name="connsiteX1" fmla="*/ 1331640 w 1340694"/>
                <a:gd name="connsiteY1" fmla="*/ 0 h 4168745"/>
                <a:gd name="connsiteX2" fmla="*/ 1340694 w 1340694"/>
                <a:gd name="connsiteY2" fmla="*/ 4168745 h 4168745"/>
                <a:gd name="connsiteX3" fmla="*/ 121 w 1340694"/>
                <a:gd name="connsiteY3" fmla="*/ 1683837 h 4168745"/>
                <a:gd name="connsiteX4" fmla="*/ 717803 w 1340694"/>
                <a:gd name="connsiteY4" fmla="*/ 119 h 4168745"/>
                <a:gd name="connsiteX5" fmla="*/ 717958 w 1340694"/>
                <a:gd name="connsiteY5" fmla="*/ 0 h 4168745"/>
                <a:gd name="connsiteX0" fmla="*/ 717958 w 1340694"/>
                <a:gd name="connsiteY0" fmla="*/ 0 h 4168745"/>
                <a:gd name="connsiteX1" fmla="*/ 1331640 w 1340694"/>
                <a:gd name="connsiteY1" fmla="*/ 0 h 4168745"/>
                <a:gd name="connsiteX2" fmla="*/ 1340694 w 1340694"/>
                <a:gd name="connsiteY2" fmla="*/ 4168745 h 4168745"/>
                <a:gd name="connsiteX3" fmla="*/ 121 w 1340694"/>
                <a:gd name="connsiteY3" fmla="*/ 1683837 h 4168745"/>
                <a:gd name="connsiteX4" fmla="*/ 717803 w 1340694"/>
                <a:gd name="connsiteY4" fmla="*/ 119 h 4168745"/>
                <a:gd name="connsiteX5" fmla="*/ 717958 w 1340694"/>
                <a:gd name="connsiteY5" fmla="*/ 0 h 4168745"/>
                <a:gd name="connsiteX0" fmla="*/ 663665 w 1286401"/>
                <a:gd name="connsiteY0" fmla="*/ 0 h 4168745"/>
                <a:gd name="connsiteX1" fmla="*/ 1277347 w 1286401"/>
                <a:gd name="connsiteY1" fmla="*/ 0 h 4168745"/>
                <a:gd name="connsiteX2" fmla="*/ 1286401 w 1286401"/>
                <a:gd name="connsiteY2" fmla="*/ 4168745 h 4168745"/>
                <a:gd name="connsiteX3" fmla="*/ 149 w 1286401"/>
                <a:gd name="connsiteY3" fmla="*/ 1864906 h 4168745"/>
                <a:gd name="connsiteX4" fmla="*/ 663510 w 1286401"/>
                <a:gd name="connsiteY4" fmla="*/ 119 h 4168745"/>
                <a:gd name="connsiteX5" fmla="*/ 663665 w 1286401"/>
                <a:gd name="connsiteY5" fmla="*/ 0 h 4168745"/>
                <a:gd name="connsiteX0" fmla="*/ 717957 w 1340693"/>
                <a:gd name="connsiteY0" fmla="*/ 0 h 4168745"/>
                <a:gd name="connsiteX1" fmla="*/ 1331639 w 1340693"/>
                <a:gd name="connsiteY1" fmla="*/ 0 h 4168745"/>
                <a:gd name="connsiteX2" fmla="*/ 1340693 w 1340693"/>
                <a:gd name="connsiteY2" fmla="*/ 4168745 h 4168745"/>
                <a:gd name="connsiteX3" fmla="*/ 121 w 1340693"/>
                <a:gd name="connsiteY3" fmla="*/ 1973548 h 4168745"/>
                <a:gd name="connsiteX4" fmla="*/ 717802 w 1340693"/>
                <a:gd name="connsiteY4" fmla="*/ 119 h 4168745"/>
                <a:gd name="connsiteX5" fmla="*/ 717957 w 1340693"/>
                <a:gd name="connsiteY5" fmla="*/ 0 h 4168745"/>
                <a:gd name="connsiteX0" fmla="*/ 717957 w 1340693"/>
                <a:gd name="connsiteY0" fmla="*/ 0 h 4168745"/>
                <a:gd name="connsiteX1" fmla="*/ 1331639 w 1340693"/>
                <a:gd name="connsiteY1" fmla="*/ 0 h 4168745"/>
                <a:gd name="connsiteX2" fmla="*/ 1340693 w 1340693"/>
                <a:gd name="connsiteY2" fmla="*/ 4168745 h 4168745"/>
                <a:gd name="connsiteX3" fmla="*/ 121 w 1340693"/>
                <a:gd name="connsiteY3" fmla="*/ 1973548 h 4168745"/>
                <a:gd name="connsiteX4" fmla="*/ 717802 w 1340693"/>
                <a:gd name="connsiteY4" fmla="*/ 119 h 4168745"/>
                <a:gd name="connsiteX5" fmla="*/ 717957 w 1340693"/>
                <a:gd name="connsiteY5" fmla="*/ 0 h 4168745"/>
                <a:gd name="connsiteX0" fmla="*/ 717957 w 1340693"/>
                <a:gd name="connsiteY0" fmla="*/ 0 h 4177799"/>
                <a:gd name="connsiteX1" fmla="*/ 1331639 w 1340693"/>
                <a:gd name="connsiteY1" fmla="*/ 0 h 4177799"/>
                <a:gd name="connsiteX2" fmla="*/ 1340693 w 1340693"/>
                <a:gd name="connsiteY2" fmla="*/ 4177799 h 4177799"/>
                <a:gd name="connsiteX3" fmla="*/ 121 w 1340693"/>
                <a:gd name="connsiteY3" fmla="*/ 1973548 h 4177799"/>
                <a:gd name="connsiteX4" fmla="*/ 717802 w 1340693"/>
                <a:gd name="connsiteY4" fmla="*/ 119 h 4177799"/>
                <a:gd name="connsiteX5" fmla="*/ 717957 w 1340693"/>
                <a:gd name="connsiteY5" fmla="*/ 0 h 4177799"/>
                <a:gd name="connsiteX0" fmla="*/ 717957 w 1340693"/>
                <a:gd name="connsiteY0" fmla="*/ 0 h 4177799"/>
                <a:gd name="connsiteX1" fmla="*/ 1331639 w 1340693"/>
                <a:gd name="connsiteY1" fmla="*/ 0 h 4177799"/>
                <a:gd name="connsiteX2" fmla="*/ 1340693 w 1340693"/>
                <a:gd name="connsiteY2" fmla="*/ 4177799 h 4177799"/>
                <a:gd name="connsiteX3" fmla="*/ 121 w 1340693"/>
                <a:gd name="connsiteY3" fmla="*/ 1973548 h 4177799"/>
                <a:gd name="connsiteX4" fmla="*/ 717802 w 1340693"/>
                <a:gd name="connsiteY4" fmla="*/ 119 h 4177799"/>
                <a:gd name="connsiteX5" fmla="*/ 717957 w 1340693"/>
                <a:gd name="connsiteY5" fmla="*/ 0 h 417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0693" h="4177799">
                  <a:moveTo>
                    <a:pt x="717957" y="0"/>
                  </a:moveTo>
                  <a:lnTo>
                    <a:pt x="1331639" y="0"/>
                  </a:lnTo>
                  <a:lnTo>
                    <a:pt x="1340693" y="4177799"/>
                  </a:lnTo>
                  <a:cubicBezTo>
                    <a:pt x="721819" y="3919864"/>
                    <a:pt x="66733" y="3182096"/>
                    <a:pt x="121" y="1973548"/>
                  </a:cubicBezTo>
                  <a:cubicBezTo>
                    <a:pt x="-6825" y="1195267"/>
                    <a:pt x="285014" y="356342"/>
                    <a:pt x="717802" y="119"/>
                  </a:cubicBezTo>
                  <a:lnTo>
                    <a:pt x="717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4" name="Group 10">
              <a:extLst>
                <a:ext uri="{FF2B5EF4-FFF2-40B4-BE49-F238E27FC236}">
                  <a16:creationId xmlns="" xmlns:a16="http://schemas.microsoft.com/office/drawing/2014/main" id="{7F4B2BB5-1E90-421A-B583-564BC1A1554B}"/>
                </a:ext>
              </a:extLst>
            </p:cNvPr>
            <p:cNvGrpSpPr/>
            <p:nvPr userDrawn="1"/>
          </p:nvGrpSpPr>
          <p:grpSpPr>
            <a:xfrm>
              <a:off x="8088119" y="2956925"/>
              <a:ext cx="1056950" cy="2004406"/>
              <a:chOff x="249507" y="1005137"/>
              <a:chExt cx="2166199" cy="3608232"/>
            </a:xfrm>
          </p:grpSpPr>
          <p:sp>
            <p:nvSpPr>
              <p:cNvPr id="15" name="Rounded Rectangle 1">
                <a:extLst>
                  <a:ext uri="{FF2B5EF4-FFF2-40B4-BE49-F238E27FC236}">
                    <a16:creationId xmlns="" xmlns:a16="http://schemas.microsoft.com/office/drawing/2014/main" id="{A8B24B76-73EA-4949-9088-0CB48FF714C5}"/>
                  </a:ext>
                </a:extLst>
              </p:cNvPr>
              <p:cNvSpPr/>
              <p:nvPr userDrawn="1"/>
            </p:nvSpPr>
            <p:spPr>
              <a:xfrm rot="20274635">
                <a:off x="1034052" y="3357355"/>
                <a:ext cx="720079" cy="1109517"/>
              </a:xfrm>
              <a:prstGeom prst="roundRect">
                <a:avLst>
                  <a:gd name="adj" fmla="val 367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Freeform 4">
                <a:extLst>
                  <a:ext uri="{FF2B5EF4-FFF2-40B4-BE49-F238E27FC236}">
                    <a16:creationId xmlns="" xmlns:a16="http://schemas.microsoft.com/office/drawing/2014/main" id="{A739A13D-D78A-46A3-9317-F2F93292BC46}"/>
                  </a:ext>
                </a:extLst>
              </p:cNvPr>
              <p:cNvSpPr/>
              <p:nvPr userDrawn="1"/>
            </p:nvSpPr>
            <p:spPr>
              <a:xfrm>
                <a:off x="249507" y="1005137"/>
                <a:ext cx="2166199" cy="3608232"/>
              </a:xfrm>
              <a:custGeom>
                <a:avLst/>
                <a:gdLst>
                  <a:gd name="connsiteX0" fmla="*/ 54097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32563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714058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69426 w 3193709"/>
                  <a:gd name="connsiteY8" fmla="*/ 2513654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63983 w 3193709"/>
                  <a:gd name="connsiteY8" fmla="*/ 2568083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9114 w 3195668"/>
                  <a:gd name="connsiteY0" fmla="*/ 2652991 h 4611331"/>
                  <a:gd name="connsiteX1" fmla="*/ 1242885 w 3195668"/>
                  <a:gd name="connsiteY1" fmla="*/ 3204897 h 4611331"/>
                  <a:gd name="connsiteX2" fmla="*/ 1000134 w 3195668"/>
                  <a:gd name="connsiteY2" fmla="*/ 4062691 h 4611331"/>
                  <a:gd name="connsiteX3" fmla="*/ 222894 w 3195668"/>
                  <a:gd name="connsiteY3" fmla="*/ 3649034 h 4611331"/>
                  <a:gd name="connsiteX4" fmla="*/ 386179 w 3195668"/>
                  <a:gd name="connsiteY4" fmla="*/ 2784708 h 4611331"/>
                  <a:gd name="connsiteX5" fmla="*/ 756294 w 3195668"/>
                  <a:gd name="connsiteY5" fmla="*/ 2956702 h 4611331"/>
                  <a:gd name="connsiteX6" fmla="*/ 688803 w 3195668"/>
                  <a:gd name="connsiteY6" fmla="*/ 3102571 h 4611331"/>
                  <a:gd name="connsiteX7" fmla="*/ 573414 w 3195668"/>
                  <a:gd name="connsiteY7" fmla="*/ 2988271 h 4611331"/>
                  <a:gd name="connsiteX8" fmla="*/ 665942 w 3195668"/>
                  <a:gd name="connsiteY8" fmla="*/ 2568083 h 4611331"/>
                  <a:gd name="connsiteX9" fmla="*/ 573414 w 3195668"/>
                  <a:gd name="connsiteY9" fmla="*/ 2424391 h 4611331"/>
                  <a:gd name="connsiteX10" fmla="*/ 146694 w 3195668"/>
                  <a:gd name="connsiteY10" fmla="*/ 2378671 h 4611331"/>
                  <a:gd name="connsiteX11" fmla="*/ 47634 w 3195668"/>
                  <a:gd name="connsiteY11" fmla="*/ 1990051 h 4611331"/>
                  <a:gd name="connsiteX12" fmla="*/ 832494 w 3195668"/>
                  <a:gd name="connsiteY12" fmla="*/ 679411 h 4611331"/>
                  <a:gd name="connsiteX13" fmla="*/ 2912754 w 3195668"/>
                  <a:gd name="connsiteY13" fmla="*/ 1231 h 4611331"/>
                  <a:gd name="connsiteX14" fmla="*/ 2966094 w 3195668"/>
                  <a:gd name="connsiteY14" fmla="*/ 831811 h 4611331"/>
                  <a:gd name="connsiteX15" fmla="*/ 3194694 w 3195668"/>
                  <a:gd name="connsiteY15" fmla="*/ 1555711 h 4611331"/>
                  <a:gd name="connsiteX16" fmla="*/ 2867034 w 3195668"/>
                  <a:gd name="connsiteY16" fmla="*/ 2492971 h 4611331"/>
                  <a:gd name="connsiteX17" fmla="*/ 3156594 w 3195668"/>
                  <a:gd name="connsiteY17" fmla="*/ 3140671 h 4611331"/>
                  <a:gd name="connsiteX18" fmla="*/ 2767974 w 3195668"/>
                  <a:gd name="connsiteY18" fmla="*/ 3864571 h 4611331"/>
                  <a:gd name="connsiteX19" fmla="*/ 3194694 w 3195668"/>
                  <a:gd name="connsiteY19" fmla="*/ 4611331 h 4611331"/>
                  <a:gd name="connsiteX0" fmla="*/ 376762 w 3113316"/>
                  <a:gd name="connsiteY0" fmla="*/ 2652876 h 4611216"/>
                  <a:gd name="connsiteX1" fmla="*/ 1160533 w 3113316"/>
                  <a:gd name="connsiteY1" fmla="*/ 3204782 h 4611216"/>
                  <a:gd name="connsiteX2" fmla="*/ 917782 w 3113316"/>
                  <a:gd name="connsiteY2" fmla="*/ 4062576 h 4611216"/>
                  <a:gd name="connsiteX3" fmla="*/ 140542 w 3113316"/>
                  <a:gd name="connsiteY3" fmla="*/ 3648919 h 4611216"/>
                  <a:gd name="connsiteX4" fmla="*/ 303827 w 3113316"/>
                  <a:gd name="connsiteY4" fmla="*/ 2784593 h 4611216"/>
                  <a:gd name="connsiteX5" fmla="*/ 673942 w 3113316"/>
                  <a:gd name="connsiteY5" fmla="*/ 2956587 h 4611216"/>
                  <a:gd name="connsiteX6" fmla="*/ 606451 w 3113316"/>
                  <a:gd name="connsiteY6" fmla="*/ 3102456 h 4611216"/>
                  <a:gd name="connsiteX7" fmla="*/ 491062 w 3113316"/>
                  <a:gd name="connsiteY7" fmla="*/ 2988156 h 4611216"/>
                  <a:gd name="connsiteX8" fmla="*/ 583590 w 3113316"/>
                  <a:gd name="connsiteY8" fmla="*/ 2567968 h 4611216"/>
                  <a:gd name="connsiteX9" fmla="*/ 491062 w 3113316"/>
                  <a:gd name="connsiteY9" fmla="*/ 2424276 h 4611216"/>
                  <a:gd name="connsiteX10" fmla="*/ 64342 w 3113316"/>
                  <a:gd name="connsiteY10" fmla="*/ 2378556 h 4611216"/>
                  <a:gd name="connsiteX11" fmla="*/ 74139 w 3113316"/>
                  <a:gd name="connsiteY11" fmla="*/ 1739565 h 4611216"/>
                  <a:gd name="connsiteX12" fmla="*/ 750142 w 3113316"/>
                  <a:gd name="connsiteY12" fmla="*/ 679296 h 4611216"/>
                  <a:gd name="connsiteX13" fmla="*/ 2830402 w 3113316"/>
                  <a:gd name="connsiteY13" fmla="*/ 1116 h 4611216"/>
                  <a:gd name="connsiteX14" fmla="*/ 2883742 w 3113316"/>
                  <a:gd name="connsiteY14" fmla="*/ 831696 h 4611216"/>
                  <a:gd name="connsiteX15" fmla="*/ 3112342 w 3113316"/>
                  <a:gd name="connsiteY15" fmla="*/ 1555596 h 4611216"/>
                  <a:gd name="connsiteX16" fmla="*/ 2784682 w 3113316"/>
                  <a:gd name="connsiteY16" fmla="*/ 2492856 h 4611216"/>
                  <a:gd name="connsiteX17" fmla="*/ 3074242 w 3113316"/>
                  <a:gd name="connsiteY17" fmla="*/ 3140556 h 4611216"/>
                  <a:gd name="connsiteX18" fmla="*/ 2685622 w 3113316"/>
                  <a:gd name="connsiteY18" fmla="*/ 3864456 h 4611216"/>
                  <a:gd name="connsiteX19" fmla="*/ 3112342 w 3113316"/>
                  <a:gd name="connsiteY19" fmla="*/ 4611216 h 4611216"/>
                  <a:gd name="connsiteX0" fmla="*/ 368285 w 3104839"/>
                  <a:gd name="connsiteY0" fmla="*/ 2652876 h 4611216"/>
                  <a:gd name="connsiteX1" fmla="*/ 1152056 w 3104839"/>
                  <a:gd name="connsiteY1" fmla="*/ 3204782 h 4611216"/>
                  <a:gd name="connsiteX2" fmla="*/ 909305 w 3104839"/>
                  <a:gd name="connsiteY2" fmla="*/ 4062576 h 4611216"/>
                  <a:gd name="connsiteX3" fmla="*/ 132065 w 3104839"/>
                  <a:gd name="connsiteY3" fmla="*/ 3648919 h 4611216"/>
                  <a:gd name="connsiteX4" fmla="*/ 295350 w 3104839"/>
                  <a:gd name="connsiteY4" fmla="*/ 2784593 h 4611216"/>
                  <a:gd name="connsiteX5" fmla="*/ 665465 w 3104839"/>
                  <a:gd name="connsiteY5" fmla="*/ 2956587 h 4611216"/>
                  <a:gd name="connsiteX6" fmla="*/ 597974 w 3104839"/>
                  <a:gd name="connsiteY6" fmla="*/ 3102456 h 4611216"/>
                  <a:gd name="connsiteX7" fmla="*/ 482585 w 3104839"/>
                  <a:gd name="connsiteY7" fmla="*/ 2988156 h 4611216"/>
                  <a:gd name="connsiteX8" fmla="*/ 575113 w 3104839"/>
                  <a:gd name="connsiteY8" fmla="*/ 2567968 h 4611216"/>
                  <a:gd name="connsiteX9" fmla="*/ 482585 w 3104839"/>
                  <a:gd name="connsiteY9" fmla="*/ 2424276 h 4611216"/>
                  <a:gd name="connsiteX10" fmla="*/ 55865 w 3104839"/>
                  <a:gd name="connsiteY10" fmla="*/ 2378556 h 4611216"/>
                  <a:gd name="connsiteX11" fmla="*/ 65662 w 3104839"/>
                  <a:gd name="connsiteY11" fmla="*/ 1739565 h 4611216"/>
                  <a:gd name="connsiteX12" fmla="*/ 741665 w 3104839"/>
                  <a:gd name="connsiteY12" fmla="*/ 679296 h 4611216"/>
                  <a:gd name="connsiteX13" fmla="*/ 2821925 w 3104839"/>
                  <a:gd name="connsiteY13" fmla="*/ 1116 h 4611216"/>
                  <a:gd name="connsiteX14" fmla="*/ 2875265 w 3104839"/>
                  <a:gd name="connsiteY14" fmla="*/ 831696 h 4611216"/>
                  <a:gd name="connsiteX15" fmla="*/ 3103865 w 3104839"/>
                  <a:gd name="connsiteY15" fmla="*/ 1555596 h 4611216"/>
                  <a:gd name="connsiteX16" fmla="*/ 2776205 w 3104839"/>
                  <a:gd name="connsiteY16" fmla="*/ 2492856 h 4611216"/>
                  <a:gd name="connsiteX17" fmla="*/ 3065765 w 3104839"/>
                  <a:gd name="connsiteY17" fmla="*/ 3140556 h 4611216"/>
                  <a:gd name="connsiteX18" fmla="*/ 2677145 w 3104839"/>
                  <a:gd name="connsiteY18" fmla="*/ 3864456 h 4611216"/>
                  <a:gd name="connsiteX19" fmla="*/ 3103865 w 3104839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65765 w 3104254"/>
                  <a:gd name="connsiteY17" fmla="*/ 3140556 h 4611216"/>
                  <a:gd name="connsiteX18" fmla="*/ 2677145 w 3104254"/>
                  <a:gd name="connsiteY18" fmla="*/ 3864456 h 4611216"/>
                  <a:gd name="connsiteX19" fmla="*/ 3103865 w 3104254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73385 w 3104254"/>
                  <a:gd name="connsiteY17" fmla="*/ 2957676 h 4611216"/>
                  <a:gd name="connsiteX18" fmla="*/ 2677145 w 3104254"/>
                  <a:gd name="connsiteY18" fmla="*/ 3864456 h 4611216"/>
                  <a:gd name="connsiteX19" fmla="*/ 3103865 w 3104254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73385 w 3104254"/>
                  <a:gd name="connsiteY17" fmla="*/ 2957676 h 4611216"/>
                  <a:gd name="connsiteX18" fmla="*/ 2669525 w 3104254"/>
                  <a:gd name="connsiteY18" fmla="*/ 3704436 h 4611216"/>
                  <a:gd name="connsiteX19" fmla="*/ 3103865 w 3104254"/>
                  <a:gd name="connsiteY19" fmla="*/ 4611216 h 4611216"/>
                  <a:gd name="connsiteX0" fmla="*/ 368285 w 3104277"/>
                  <a:gd name="connsiteY0" fmla="*/ 2881135 h 4839475"/>
                  <a:gd name="connsiteX1" fmla="*/ 1152056 w 3104277"/>
                  <a:gd name="connsiteY1" fmla="*/ 3433041 h 4839475"/>
                  <a:gd name="connsiteX2" fmla="*/ 909305 w 3104277"/>
                  <a:gd name="connsiteY2" fmla="*/ 4290835 h 4839475"/>
                  <a:gd name="connsiteX3" fmla="*/ 132065 w 3104277"/>
                  <a:gd name="connsiteY3" fmla="*/ 3877178 h 4839475"/>
                  <a:gd name="connsiteX4" fmla="*/ 295350 w 3104277"/>
                  <a:gd name="connsiteY4" fmla="*/ 3012852 h 4839475"/>
                  <a:gd name="connsiteX5" fmla="*/ 665465 w 3104277"/>
                  <a:gd name="connsiteY5" fmla="*/ 3184846 h 4839475"/>
                  <a:gd name="connsiteX6" fmla="*/ 597974 w 3104277"/>
                  <a:gd name="connsiteY6" fmla="*/ 3330715 h 4839475"/>
                  <a:gd name="connsiteX7" fmla="*/ 482585 w 3104277"/>
                  <a:gd name="connsiteY7" fmla="*/ 3216415 h 4839475"/>
                  <a:gd name="connsiteX8" fmla="*/ 575113 w 3104277"/>
                  <a:gd name="connsiteY8" fmla="*/ 2796227 h 4839475"/>
                  <a:gd name="connsiteX9" fmla="*/ 482585 w 3104277"/>
                  <a:gd name="connsiteY9" fmla="*/ 2652535 h 4839475"/>
                  <a:gd name="connsiteX10" fmla="*/ 55865 w 3104277"/>
                  <a:gd name="connsiteY10" fmla="*/ 2606815 h 4839475"/>
                  <a:gd name="connsiteX11" fmla="*/ 65662 w 3104277"/>
                  <a:gd name="connsiteY11" fmla="*/ 1967824 h 4839475"/>
                  <a:gd name="connsiteX12" fmla="*/ 741665 w 3104277"/>
                  <a:gd name="connsiteY12" fmla="*/ 907555 h 4839475"/>
                  <a:gd name="connsiteX13" fmla="*/ 2753345 w 3104277"/>
                  <a:gd name="connsiteY13" fmla="*/ 775 h 4839475"/>
                  <a:gd name="connsiteX14" fmla="*/ 2875265 w 3104277"/>
                  <a:gd name="connsiteY14" fmla="*/ 1059955 h 4839475"/>
                  <a:gd name="connsiteX15" fmla="*/ 3103865 w 3104277"/>
                  <a:gd name="connsiteY15" fmla="*/ 1783855 h 4839475"/>
                  <a:gd name="connsiteX16" fmla="*/ 2814305 w 3104277"/>
                  <a:gd name="connsiteY16" fmla="*/ 2507755 h 4839475"/>
                  <a:gd name="connsiteX17" fmla="*/ 3073385 w 3104277"/>
                  <a:gd name="connsiteY17" fmla="*/ 3185935 h 4839475"/>
                  <a:gd name="connsiteX18" fmla="*/ 2669525 w 3104277"/>
                  <a:gd name="connsiteY18" fmla="*/ 3932695 h 4839475"/>
                  <a:gd name="connsiteX19" fmla="*/ 3103865 w 3104277"/>
                  <a:gd name="connsiteY19" fmla="*/ 4839475 h 4839475"/>
                  <a:gd name="connsiteX0" fmla="*/ 368285 w 3104277"/>
                  <a:gd name="connsiteY0" fmla="*/ 2914934 h 4873274"/>
                  <a:gd name="connsiteX1" fmla="*/ 1152056 w 3104277"/>
                  <a:gd name="connsiteY1" fmla="*/ 3466840 h 4873274"/>
                  <a:gd name="connsiteX2" fmla="*/ 909305 w 3104277"/>
                  <a:gd name="connsiteY2" fmla="*/ 4324634 h 4873274"/>
                  <a:gd name="connsiteX3" fmla="*/ 132065 w 3104277"/>
                  <a:gd name="connsiteY3" fmla="*/ 3910977 h 4873274"/>
                  <a:gd name="connsiteX4" fmla="*/ 295350 w 3104277"/>
                  <a:gd name="connsiteY4" fmla="*/ 3046651 h 4873274"/>
                  <a:gd name="connsiteX5" fmla="*/ 665465 w 3104277"/>
                  <a:gd name="connsiteY5" fmla="*/ 3218645 h 4873274"/>
                  <a:gd name="connsiteX6" fmla="*/ 597974 w 3104277"/>
                  <a:gd name="connsiteY6" fmla="*/ 3364514 h 4873274"/>
                  <a:gd name="connsiteX7" fmla="*/ 482585 w 3104277"/>
                  <a:gd name="connsiteY7" fmla="*/ 3250214 h 4873274"/>
                  <a:gd name="connsiteX8" fmla="*/ 575113 w 3104277"/>
                  <a:gd name="connsiteY8" fmla="*/ 2830026 h 4873274"/>
                  <a:gd name="connsiteX9" fmla="*/ 482585 w 3104277"/>
                  <a:gd name="connsiteY9" fmla="*/ 2686334 h 4873274"/>
                  <a:gd name="connsiteX10" fmla="*/ 55865 w 3104277"/>
                  <a:gd name="connsiteY10" fmla="*/ 2640614 h 4873274"/>
                  <a:gd name="connsiteX11" fmla="*/ 65662 w 3104277"/>
                  <a:gd name="connsiteY11" fmla="*/ 2001623 h 4873274"/>
                  <a:gd name="connsiteX12" fmla="*/ 741665 w 3104277"/>
                  <a:gd name="connsiteY12" fmla="*/ 941354 h 4873274"/>
                  <a:gd name="connsiteX13" fmla="*/ 2753345 w 3104277"/>
                  <a:gd name="connsiteY13" fmla="*/ 34574 h 4873274"/>
                  <a:gd name="connsiteX14" fmla="*/ 2875265 w 3104277"/>
                  <a:gd name="connsiteY14" fmla="*/ 1093754 h 4873274"/>
                  <a:gd name="connsiteX15" fmla="*/ 3103865 w 3104277"/>
                  <a:gd name="connsiteY15" fmla="*/ 1817654 h 4873274"/>
                  <a:gd name="connsiteX16" fmla="*/ 2814305 w 3104277"/>
                  <a:gd name="connsiteY16" fmla="*/ 2541554 h 4873274"/>
                  <a:gd name="connsiteX17" fmla="*/ 3073385 w 3104277"/>
                  <a:gd name="connsiteY17" fmla="*/ 3219734 h 4873274"/>
                  <a:gd name="connsiteX18" fmla="*/ 2669525 w 3104277"/>
                  <a:gd name="connsiteY18" fmla="*/ 3966494 h 4873274"/>
                  <a:gd name="connsiteX19" fmla="*/ 3103865 w 3104277"/>
                  <a:gd name="connsiteY19" fmla="*/ 4873274 h 4873274"/>
                  <a:gd name="connsiteX0" fmla="*/ 379305 w 3115297"/>
                  <a:gd name="connsiteY0" fmla="*/ 2883672 h 4842012"/>
                  <a:gd name="connsiteX1" fmla="*/ 1163076 w 3115297"/>
                  <a:gd name="connsiteY1" fmla="*/ 3435578 h 4842012"/>
                  <a:gd name="connsiteX2" fmla="*/ 920325 w 3115297"/>
                  <a:gd name="connsiteY2" fmla="*/ 4293372 h 4842012"/>
                  <a:gd name="connsiteX3" fmla="*/ 143085 w 3115297"/>
                  <a:gd name="connsiteY3" fmla="*/ 3879715 h 4842012"/>
                  <a:gd name="connsiteX4" fmla="*/ 306370 w 3115297"/>
                  <a:gd name="connsiteY4" fmla="*/ 3015389 h 4842012"/>
                  <a:gd name="connsiteX5" fmla="*/ 676485 w 3115297"/>
                  <a:gd name="connsiteY5" fmla="*/ 3187383 h 4842012"/>
                  <a:gd name="connsiteX6" fmla="*/ 608994 w 3115297"/>
                  <a:gd name="connsiteY6" fmla="*/ 3333252 h 4842012"/>
                  <a:gd name="connsiteX7" fmla="*/ 493605 w 3115297"/>
                  <a:gd name="connsiteY7" fmla="*/ 3218952 h 4842012"/>
                  <a:gd name="connsiteX8" fmla="*/ 586133 w 3115297"/>
                  <a:gd name="connsiteY8" fmla="*/ 2798764 h 4842012"/>
                  <a:gd name="connsiteX9" fmla="*/ 493605 w 3115297"/>
                  <a:gd name="connsiteY9" fmla="*/ 2655072 h 4842012"/>
                  <a:gd name="connsiteX10" fmla="*/ 66885 w 3115297"/>
                  <a:gd name="connsiteY10" fmla="*/ 2609352 h 4842012"/>
                  <a:gd name="connsiteX11" fmla="*/ 76682 w 3115297"/>
                  <a:gd name="connsiteY11" fmla="*/ 1970361 h 4842012"/>
                  <a:gd name="connsiteX12" fmla="*/ 790785 w 3115297"/>
                  <a:gd name="connsiteY12" fmla="*/ 772932 h 4842012"/>
                  <a:gd name="connsiteX13" fmla="*/ 2764365 w 3115297"/>
                  <a:gd name="connsiteY13" fmla="*/ 3312 h 4842012"/>
                  <a:gd name="connsiteX14" fmla="*/ 2886285 w 3115297"/>
                  <a:gd name="connsiteY14" fmla="*/ 1062492 h 4842012"/>
                  <a:gd name="connsiteX15" fmla="*/ 3114885 w 3115297"/>
                  <a:gd name="connsiteY15" fmla="*/ 1786392 h 4842012"/>
                  <a:gd name="connsiteX16" fmla="*/ 2825325 w 3115297"/>
                  <a:gd name="connsiteY16" fmla="*/ 2510292 h 4842012"/>
                  <a:gd name="connsiteX17" fmla="*/ 3084405 w 3115297"/>
                  <a:gd name="connsiteY17" fmla="*/ 3188472 h 4842012"/>
                  <a:gd name="connsiteX18" fmla="*/ 2680545 w 3115297"/>
                  <a:gd name="connsiteY18" fmla="*/ 3935232 h 4842012"/>
                  <a:gd name="connsiteX19" fmla="*/ 3114885 w 3115297"/>
                  <a:gd name="connsiteY19" fmla="*/ 4842012 h 4842012"/>
                  <a:gd name="connsiteX0" fmla="*/ 379305 w 3115297"/>
                  <a:gd name="connsiteY0" fmla="*/ 2885881 h 4844221"/>
                  <a:gd name="connsiteX1" fmla="*/ 1163076 w 3115297"/>
                  <a:gd name="connsiteY1" fmla="*/ 3437787 h 4844221"/>
                  <a:gd name="connsiteX2" fmla="*/ 920325 w 3115297"/>
                  <a:gd name="connsiteY2" fmla="*/ 4295581 h 4844221"/>
                  <a:gd name="connsiteX3" fmla="*/ 143085 w 3115297"/>
                  <a:gd name="connsiteY3" fmla="*/ 3881924 h 4844221"/>
                  <a:gd name="connsiteX4" fmla="*/ 306370 w 3115297"/>
                  <a:gd name="connsiteY4" fmla="*/ 3017598 h 4844221"/>
                  <a:gd name="connsiteX5" fmla="*/ 676485 w 3115297"/>
                  <a:gd name="connsiteY5" fmla="*/ 3189592 h 4844221"/>
                  <a:gd name="connsiteX6" fmla="*/ 608994 w 3115297"/>
                  <a:gd name="connsiteY6" fmla="*/ 3335461 h 4844221"/>
                  <a:gd name="connsiteX7" fmla="*/ 493605 w 3115297"/>
                  <a:gd name="connsiteY7" fmla="*/ 3221161 h 4844221"/>
                  <a:gd name="connsiteX8" fmla="*/ 586133 w 3115297"/>
                  <a:gd name="connsiteY8" fmla="*/ 2800973 h 4844221"/>
                  <a:gd name="connsiteX9" fmla="*/ 493605 w 3115297"/>
                  <a:gd name="connsiteY9" fmla="*/ 2657281 h 4844221"/>
                  <a:gd name="connsiteX10" fmla="*/ 66885 w 3115297"/>
                  <a:gd name="connsiteY10" fmla="*/ 2611561 h 4844221"/>
                  <a:gd name="connsiteX11" fmla="*/ 76682 w 3115297"/>
                  <a:gd name="connsiteY11" fmla="*/ 1972570 h 4844221"/>
                  <a:gd name="connsiteX12" fmla="*/ 790785 w 3115297"/>
                  <a:gd name="connsiteY12" fmla="*/ 775141 h 4844221"/>
                  <a:gd name="connsiteX13" fmla="*/ 2764365 w 3115297"/>
                  <a:gd name="connsiteY13" fmla="*/ 5521 h 4844221"/>
                  <a:gd name="connsiteX14" fmla="*/ 2886285 w 3115297"/>
                  <a:gd name="connsiteY14" fmla="*/ 1064701 h 4844221"/>
                  <a:gd name="connsiteX15" fmla="*/ 3114885 w 3115297"/>
                  <a:gd name="connsiteY15" fmla="*/ 1788601 h 4844221"/>
                  <a:gd name="connsiteX16" fmla="*/ 2825325 w 3115297"/>
                  <a:gd name="connsiteY16" fmla="*/ 2512501 h 4844221"/>
                  <a:gd name="connsiteX17" fmla="*/ 3084405 w 3115297"/>
                  <a:gd name="connsiteY17" fmla="*/ 3190681 h 4844221"/>
                  <a:gd name="connsiteX18" fmla="*/ 2680545 w 3115297"/>
                  <a:gd name="connsiteY18" fmla="*/ 3937441 h 4844221"/>
                  <a:gd name="connsiteX19" fmla="*/ 3114885 w 3115297"/>
                  <a:gd name="connsiteY19" fmla="*/ 4844221 h 4844221"/>
                  <a:gd name="connsiteX0" fmla="*/ 316753 w 3052745"/>
                  <a:gd name="connsiteY0" fmla="*/ 2884475 h 4842815"/>
                  <a:gd name="connsiteX1" fmla="*/ 1100524 w 3052745"/>
                  <a:gd name="connsiteY1" fmla="*/ 3436381 h 4842815"/>
                  <a:gd name="connsiteX2" fmla="*/ 857773 w 3052745"/>
                  <a:gd name="connsiteY2" fmla="*/ 4294175 h 4842815"/>
                  <a:gd name="connsiteX3" fmla="*/ 80533 w 3052745"/>
                  <a:gd name="connsiteY3" fmla="*/ 3880518 h 4842815"/>
                  <a:gd name="connsiteX4" fmla="*/ 243818 w 3052745"/>
                  <a:gd name="connsiteY4" fmla="*/ 3016192 h 4842815"/>
                  <a:gd name="connsiteX5" fmla="*/ 613933 w 3052745"/>
                  <a:gd name="connsiteY5" fmla="*/ 3188186 h 4842815"/>
                  <a:gd name="connsiteX6" fmla="*/ 546442 w 3052745"/>
                  <a:gd name="connsiteY6" fmla="*/ 3334055 h 4842815"/>
                  <a:gd name="connsiteX7" fmla="*/ 431053 w 3052745"/>
                  <a:gd name="connsiteY7" fmla="*/ 3219755 h 4842815"/>
                  <a:gd name="connsiteX8" fmla="*/ 523581 w 3052745"/>
                  <a:gd name="connsiteY8" fmla="*/ 2799567 h 4842815"/>
                  <a:gd name="connsiteX9" fmla="*/ 431053 w 3052745"/>
                  <a:gd name="connsiteY9" fmla="*/ 2655875 h 4842815"/>
                  <a:gd name="connsiteX10" fmla="*/ 4333 w 3052745"/>
                  <a:gd name="connsiteY10" fmla="*/ 2610155 h 4842815"/>
                  <a:gd name="connsiteX11" fmla="*/ 728233 w 3052745"/>
                  <a:gd name="connsiteY11" fmla="*/ 773735 h 4842815"/>
                  <a:gd name="connsiteX12" fmla="*/ 2701813 w 3052745"/>
                  <a:gd name="connsiteY12" fmla="*/ 4115 h 4842815"/>
                  <a:gd name="connsiteX13" fmla="*/ 2823733 w 3052745"/>
                  <a:gd name="connsiteY13" fmla="*/ 1063295 h 4842815"/>
                  <a:gd name="connsiteX14" fmla="*/ 3052333 w 3052745"/>
                  <a:gd name="connsiteY14" fmla="*/ 1787195 h 4842815"/>
                  <a:gd name="connsiteX15" fmla="*/ 2762773 w 3052745"/>
                  <a:gd name="connsiteY15" fmla="*/ 2511095 h 4842815"/>
                  <a:gd name="connsiteX16" fmla="*/ 3021853 w 3052745"/>
                  <a:gd name="connsiteY16" fmla="*/ 3189275 h 4842815"/>
                  <a:gd name="connsiteX17" fmla="*/ 2617993 w 3052745"/>
                  <a:gd name="connsiteY17" fmla="*/ 3936035 h 4842815"/>
                  <a:gd name="connsiteX18" fmla="*/ 3052333 w 3052745"/>
                  <a:gd name="connsiteY18" fmla="*/ 4842815 h 4842815"/>
                  <a:gd name="connsiteX0" fmla="*/ 405978 w 3141970"/>
                  <a:gd name="connsiteY0" fmla="*/ 2884234 h 4842574"/>
                  <a:gd name="connsiteX1" fmla="*/ 1189749 w 3141970"/>
                  <a:gd name="connsiteY1" fmla="*/ 3436140 h 4842574"/>
                  <a:gd name="connsiteX2" fmla="*/ 946998 w 3141970"/>
                  <a:gd name="connsiteY2" fmla="*/ 4293934 h 4842574"/>
                  <a:gd name="connsiteX3" fmla="*/ 169758 w 3141970"/>
                  <a:gd name="connsiteY3" fmla="*/ 3880277 h 4842574"/>
                  <a:gd name="connsiteX4" fmla="*/ 333043 w 3141970"/>
                  <a:gd name="connsiteY4" fmla="*/ 3015951 h 4842574"/>
                  <a:gd name="connsiteX5" fmla="*/ 703158 w 3141970"/>
                  <a:gd name="connsiteY5" fmla="*/ 3187945 h 4842574"/>
                  <a:gd name="connsiteX6" fmla="*/ 635667 w 3141970"/>
                  <a:gd name="connsiteY6" fmla="*/ 3333814 h 4842574"/>
                  <a:gd name="connsiteX7" fmla="*/ 520278 w 3141970"/>
                  <a:gd name="connsiteY7" fmla="*/ 3219514 h 4842574"/>
                  <a:gd name="connsiteX8" fmla="*/ 612806 w 3141970"/>
                  <a:gd name="connsiteY8" fmla="*/ 2799326 h 4842574"/>
                  <a:gd name="connsiteX9" fmla="*/ 520278 w 3141970"/>
                  <a:gd name="connsiteY9" fmla="*/ 2655634 h 4842574"/>
                  <a:gd name="connsiteX10" fmla="*/ 3683 w 3141970"/>
                  <a:gd name="connsiteY10" fmla="*/ 2445454 h 4842574"/>
                  <a:gd name="connsiteX11" fmla="*/ 817458 w 3141970"/>
                  <a:gd name="connsiteY11" fmla="*/ 773494 h 4842574"/>
                  <a:gd name="connsiteX12" fmla="*/ 2791038 w 3141970"/>
                  <a:gd name="connsiteY12" fmla="*/ 3874 h 4842574"/>
                  <a:gd name="connsiteX13" fmla="*/ 2912958 w 3141970"/>
                  <a:gd name="connsiteY13" fmla="*/ 1063054 h 4842574"/>
                  <a:gd name="connsiteX14" fmla="*/ 3141558 w 3141970"/>
                  <a:gd name="connsiteY14" fmla="*/ 1786954 h 4842574"/>
                  <a:gd name="connsiteX15" fmla="*/ 2851998 w 3141970"/>
                  <a:gd name="connsiteY15" fmla="*/ 2510854 h 4842574"/>
                  <a:gd name="connsiteX16" fmla="*/ 3111078 w 3141970"/>
                  <a:gd name="connsiteY16" fmla="*/ 3189034 h 4842574"/>
                  <a:gd name="connsiteX17" fmla="*/ 2707218 w 3141970"/>
                  <a:gd name="connsiteY17" fmla="*/ 3935794 h 4842574"/>
                  <a:gd name="connsiteX18" fmla="*/ 3141558 w 3141970"/>
                  <a:gd name="connsiteY18" fmla="*/ 4842574 h 4842574"/>
                  <a:gd name="connsiteX0" fmla="*/ 495373 w 3231365"/>
                  <a:gd name="connsiteY0" fmla="*/ 2884020 h 4842360"/>
                  <a:gd name="connsiteX1" fmla="*/ 1279144 w 3231365"/>
                  <a:gd name="connsiteY1" fmla="*/ 3435926 h 4842360"/>
                  <a:gd name="connsiteX2" fmla="*/ 1036393 w 3231365"/>
                  <a:gd name="connsiteY2" fmla="*/ 4293720 h 4842360"/>
                  <a:gd name="connsiteX3" fmla="*/ 259153 w 3231365"/>
                  <a:gd name="connsiteY3" fmla="*/ 3880063 h 4842360"/>
                  <a:gd name="connsiteX4" fmla="*/ 422438 w 3231365"/>
                  <a:gd name="connsiteY4" fmla="*/ 3015737 h 4842360"/>
                  <a:gd name="connsiteX5" fmla="*/ 792553 w 3231365"/>
                  <a:gd name="connsiteY5" fmla="*/ 3187731 h 4842360"/>
                  <a:gd name="connsiteX6" fmla="*/ 725062 w 3231365"/>
                  <a:gd name="connsiteY6" fmla="*/ 3333600 h 4842360"/>
                  <a:gd name="connsiteX7" fmla="*/ 609673 w 3231365"/>
                  <a:gd name="connsiteY7" fmla="*/ 3219300 h 4842360"/>
                  <a:gd name="connsiteX8" fmla="*/ 702201 w 3231365"/>
                  <a:gd name="connsiteY8" fmla="*/ 2799112 h 4842360"/>
                  <a:gd name="connsiteX9" fmla="*/ 609673 w 3231365"/>
                  <a:gd name="connsiteY9" fmla="*/ 2655420 h 4842360"/>
                  <a:gd name="connsiteX10" fmla="*/ 3203 w 3231365"/>
                  <a:gd name="connsiteY10" fmla="*/ 2280779 h 4842360"/>
                  <a:gd name="connsiteX11" fmla="*/ 906853 w 3231365"/>
                  <a:gd name="connsiteY11" fmla="*/ 773280 h 4842360"/>
                  <a:gd name="connsiteX12" fmla="*/ 2880433 w 3231365"/>
                  <a:gd name="connsiteY12" fmla="*/ 3660 h 4842360"/>
                  <a:gd name="connsiteX13" fmla="*/ 3002353 w 3231365"/>
                  <a:gd name="connsiteY13" fmla="*/ 1062840 h 4842360"/>
                  <a:gd name="connsiteX14" fmla="*/ 3230953 w 3231365"/>
                  <a:gd name="connsiteY14" fmla="*/ 1786740 h 4842360"/>
                  <a:gd name="connsiteX15" fmla="*/ 2941393 w 3231365"/>
                  <a:gd name="connsiteY15" fmla="*/ 2510640 h 4842360"/>
                  <a:gd name="connsiteX16" fmla="*/ 3200473 w 3231365"/>
                  <a:gd name="connsiteY16" fmla="*/ 3188820 h 4842360"/>
                  <a:gd name="connsiteX17" fmla="*/ 2796613 w 3231365"/>
                  <a:gd name="connsiteY17" fmla="*/ 3935580 h 4842360"/>
                  <a:gd name="connsiteX18" fmla="*/ 3230953 w 3231365"/>
                  <a:gd name="connsiteY18" fmla="*/ 4842360 h 4842360"/>
                  <a:gd name="connsiteX0" fmla="*/ 517846 w 3253838"/>
                  <a:gd name="connsiteY0" fmla="*/ 2884020 h 4842360"/>
                  <a:gd name="connsiteX1" fmla="*/ 1301617 w 3253838"/>
                  <a:gd name="connsiteY1" fmla="*/ 3435926 h 4842360"/>
                  <a:gd name="connsiteX2" fmla="*/ 1058866 w 3253838"/>
                  <a:gd name="connsiteY2" fmla="*/ 4293720 h 4842360"/>
                  <a:gd name="connsiteX3" fmla="*/ 281626 w 3253838"/>
                  <a:gd name="connsiteY3" fmla="*/ 3880063 h 4842360"/>
                  <a:gd name="connsiteX4" fmla="*/ 444911 w 3253838"/>
                  <a:gd name="connsiteY4" fmla="*/ 3015737 h 4842360"/>
                  <a:gd name="connsiteX5" fmla="*/ 815026 w 3253838"/>
                  <a:gd name="connsiteY5" fmla="*/ 3187731 h 4842360"/>
                  <a:gd name="connsiteX6" fmla="*/ 747535 w 3253838"/>
                  <a:gd name="connsiteY6" fmla="*/ 3333600 h 4842360"/>
                  <a:gd name="connsiteX7" fmla="*/ 632146 w 3253838"/>
                  <a:gd name="connsiteY7" fmla="*/ 3219300 h 4842360"/>
                  <a:gd name="connsiteX8" fmla="*/ 724674 w 3253838"/>
                  <a:gd name="connsiteY8" fmla="*/ 2799112 h 4842360"/>
                  <a:gd name="connsiteX9" fmla="*/ 632146 w 3253838"/>
                  <a:gd name="connsiteY9" fmla="*/ 2655420 h 4842360"/>
                  <a:gd name="connsiteX10" fmla="*/ 25676 w 3253838"/>
                  <a:gd name="connsiteY10" fmla="*/ 2280779 h 4842360"/>
                  <a:gd name="connsiteX11" fmla="*/ 929326 w 3253838"/>
                  <a:gd name="connsiteY11" fmla="*/ 773280 h 4842360"/>
                  <a:gd name="connsiteX12" fmla="*/ 2902906 w 3253838"/>
                  <a:gd name="connsiteY12" fmla="*/ 3660 h 4842360"/>
                  <a:gd name="connsiteX13" fmla="*/ 3024826 w 3253838"/>
                  <a:gd name="connsiteY13" fmla="*/ 1062840 h 4842360"/>
                  <a:gd name="connsiteX14" fmla="*/ 3253426 w 3253838"/>
                  <a:gd name="connsiteY14" fmla="*/ 1786740 h 4842360"/>
                  <a:gd name="connsiteX15" fmla="*/ 2963866 w 3253838"/>
                  <a:gd name="connsiteY15" fmla="*/ 2510640 h 4842360"/>
                  <a:gd name="connsiteX16" fmla="*/ 3222946 w 3253838"/>
                  <a:gd name="connsiteY16" fmla="*/ 3188820 h 4842360"/>
                  <a:gd name="connsiteX17" fmla="*/ 2819086 w 3253838"/>
                  <a:gd name="connsiteY17" fmla="*/ 3935580 h 4842360"/>
                  <a:gd name="connsiteX18" fmla="*/ 3253426 w 3253838"/>
                  <a:gd name="connsiteY18" fmla="*/ 4842360 h 4842360"/>
                  <a:gd name="connsiteX0" fmla="*/ 493501 w 3229493"/>
                  <a:gd name="connsiteY0" fmla="*/ 2884020 h 4842360"/>
                  <a:gd name="connsiteX1" fmla="*/ 1277272 w 3229493"/>
                  <a:gd name="connsiteY1" fmla="*/ 3435926 h 4842360"/>
                  <a:gd name="connsiteX2" fmla="*/ 1034521 w 3229493"/>
                  <a:gd name="connsiteY2" fmla="*/ 4293720 h 4842360"/>
                  <a:gd name="connsiteX3" fmla="*/ 257281 w 3229493"/>
                  <a:gd name="connsiteY3" fmla="*/ 3880063 h 4842360"/>
                  <a:gd name="connsiteX4" fmla="*/ 420566 w 3229493"/>
                  <a:gd name="connsiteY4" fmla="*/ 3015737 h 4842360"/>
                  <a:gd name="connsiteX5" fmla="*/ 790681 w 3229493"/>
                  <a:gd name="connsiteY5" fmla="*/ 3187731 h 4842360"/>
                  <a:gd name="connsiteX6" fmla="*/ 723190 w 3229493"/>
                  <a:gd name="connsiteY6" fmla="*/ 3333600 h 4842360"/>
                  <a:gd name="connsiteX7" fmla="*/ 607801 w 3229493"/>
                  <a:gd name="connsiteY7" fmla="*/ 3219300 h 4842360"/>
                  <a:gd name="connsiteX8" fmla="*/ 700329 w 3229493"/>
                  <a:gd name="connsiteY8" fmla="*/ 2799112 h 4842360"/>
                  <a:gd name="connsiteX9" fmla="*/ 1331 w 3229493"/>
                  <a:gd name="connsiteY9" fmla="*/ 2280779 h 4842360"/>
                  <a:gd name="connsiteX10" fmla="*/ 904981 w 3229493"/>
                  <a:gd name="connsiteY10" fmla="*/ 773280 h 4842360"/>
                  <a:gd name="connsiteX11" fmla="*/ 2878561 w 3229493"/>
                  <a:gd name="connsiteY11" fmla="*/ 3660 h 4842360"/>
                  <a:gd name="connsiteX12" fmla="*/ 3000481 w 3229493"/>
                  <a:gd name="connsiteY12" fmla="*/ 1062840 h 4842360"/>
                  <a:gd name="connsiteX13" fmla="*/ 3229081 w 3229493"/>
                  <a:gd name="connsiteY13" fmla="*/ 1786740 h 4842360"/>
                  <a:gd name="connsiteX14" fmla="*/ 2939521 w 3229493"/>
                  <a:gd name="connsiteY14" fmla="*/ 2510640 h 4842360"/>
                  <a:gd name="connsiteX15" fmla="*/ 3198601 w 3229493"/>
                  <a:gd name="connsiteY15" fmla="*/ 3188820 h 4842360"/>
                  <a:gd name="connsiteX16" fmla="*/ 2794741 w 3229493"/>
                  <a:gd name="connsiteY16" fmla="*/ 3935580 h 4842360"/>
                  <a:gd name="connsiteX17" fmla="*/ 3229081 w 3229493"/>
                  <a:gd name="connsiteY17" fmla="*/ 4842360 h 4842360"/>
                  <a:gd name="connsiteX0" fmla="*/ 494111 w 3230103"/>
                  <a:gd name="connsiteY0" fmla="*/ 2884020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92861 w 3230103"/>
                  <a:gd name="connsiteY1" fmla="*/ 3547759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32787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15330 w 3230103"/>
                  <a:gd name="connsiteY1" fmla="*/ 3725376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890414 w 3603937"/>
                  <a:gd name="connsiteY0" fmla="*/ 2903795 h 4842400"/>
                  <a:gd name="connsiteX1" fmla="*/ 1689164 w 3603937"/>
                  <a:gd name="connsiteY1" fmla="*/ 3725416 h 4842400"/>
                  <a:gd name="connsiteX2" fmla="*/ 1356538 w 3603937"/>
                  <a:gd name="connsiteY2" fmla="*/ 4293760 h 4842400"/>
                  <a:gd name="connsiteX3" fmla="*/ 706621 w 3603937"/>
                  <a:gd name="connsiteY3" fmla="*/ 3906416 h 4842400"/>
                  <a:gd name="connsiteX4" fmla="*/ 705137 w 3603937"/>
                  <a:gd name="connsiteY4" fmla="*/ 3028934 h 4842400"/>
                  <a:gd name="connsiteX5" fmla="*/ 1165125 w 3603937"/>
                  <a:gd name="connsiteY5" fmla="*/ 3187771 h 4842400"/>
                  <a:gd name="connsiteX6" fmla="*/ 1097634 w 3603937"/>
                  <a:gd name="connsiteY6" fmla="*/ 3333640 h 4842400"/>
                  <a:gd name="connsiteX7" fmla="*/ 982245 w 3603937"/>
                  <a:gd name="connsiteY7" fmla="*/ 3219340 h 4842400"/>
                  <a:gd name="connsiteX8" fmla="*/ 1037325 w 3603937"/>
                  <a:gd name="connsiteY8" fmla="*/ 2726790 h 4842400"/>
                  <a:gd name="connsiteX9" fmla="*/ 1297 w 3603937"/>
                  <a:gd name="connsiteY9" fmla="*/ 2313712 h 4842400"/>
                  <a:gd name="connsiteX10" fmla="*/ 1279425 w 3603937"/>
                  <a:gd name="connsiteY10" fmla="*/ 773320 h 4842400"/>
                  <a:gd name="connsiteX11" fmla="*/ 3253005 w 3603937"/>
                  <a:gd name="connsiteY11" fmla="*/ 3700 h 4842400"/>
                  <a:gd name="connsiteX12" fmla="*/ 3374925 w 3603937"/>
                  <a:gd name="connsiteY12" fmla="*/ 1062880 h 4842400"/>
                  <a:gd name="connsiteX13" fmla="*/ 3603525 w 3603937"/>
                  <a:gd name="connsiteY13" fmla="*/ 1786780 h 4842400"/>
                  <a:gd name="connsiteX14" fmla="*/ 3313965 w 3603937"/>
                  <a:gd name="connsiteY14" fmla="*/ 2510680 h 4842400"/>
                  <a:gd name="connsiteX15" fmla="*/ 3573045 w 3603937"/>
                  <a:gd name="connsiteY15" fmla="*/ 3188860 h 4842400"/>
                  <a:gd name="connsiteX16" fmla="*/ 3169185 w 3603937"/>
                  <a:gd name="connsiteY16" fmla="*/ 3935620 h 4842400"/>
                  <a:gd name="connsiteX17" fmla="*/ 3603525 w 3603937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90750 w 3604273"/>
                  <a:gd name="connsiteY0" fmla="*/ 2903795 h 4842400"/>
                  <a:gd name="connsiteX1" fmla="*/ 1689500 w 3604273"/>
                  <a:gd name="connsiteY1" fmla="*/ 3725416 h 4842400"/>
                  <a:gd name="connsiteX2" fmla="*/ 1356874 w 3604273"/>
                  <a:gd name="connsiteY2" fmla="*/ 4293760 h 4842400"/>
                  <a:gd name="connsiteX3" fmla="*/ 706957 w 3604273"/>
                  <a:gd name="connsiteY3" fmla="*/ 3906416 h 4842400"/>
                  <a:gd name="connsiteX4" fmla="*/ 705473 w 3604273"/>
                  <a:gd name="connsiteY4" fmla="*/ 3028934 h 4842400"/>
                  <a:gd name="connsiteX5" fmla="*/ 1165461 w 3604273"/>
                  <a:gd name="connsiteY5" fmla="*/ 3187771 h 4842400"/>
                  <a:gd name="connsiteX6" fmla="*/ 1097970 w 3604273"/>
                  <a:gd name="connsiteY6" fmla="*/ 3333640 h 4842400"/>
                  <a:gd name="connsiteX7" fmla="*/ 982581 w 3604273"/>
                  <a:gd name="connsiteY7" fmla="*/ 3219340 h 4842400"/>
                  <a:gd name="connsiteX8" fmla="*/ 1037661 w 3604273"/>
                  <a:gd name="connsiteY8" fmla="*/ 2726790 h 4842400"/>
                  <a:gd name="connsiteX9" fmla="*/ 1633 w 3604273"/>
                  <a:gd name="connsiteY9" fmla="*/ 2313712 h 4842400"/>
                  <a:gd name="connsiteX10" fmla="*/ 1279761 w 3604273"/>
                  <a:gd name="connsiteY10" fmla="*/ 773320 h 4842400"/>
                  <a:gd name="connsiteX11" fmla="*/ 3253341 w 3604273"/>
                  <a:gd name="connsiteY11" fmla="*/ 3700 h 4842400"/>
                  <a:gd name="connsiteX12" fmla="*/ 3375261 w 3604273"/>
                  <a:gd name="connsiteY12" fmla="*/ 1062880 h 4842400"/>
                  <a:gd name="connsiteX13" fmla="*/ 3603861 w 3604273"/>
                  <a:gd name="connsiteY13" fmla="*/ 1786780 h 4842400"/>
                  <a:gd name="connsiteX14" fmla="*/ 3314301 w 3604273"/>
                  <a:gd name="connsiteY14" fmla="*/ 2510680 h 4842400"/>
                  <a:gd name="connsiteX15" fmla="*/ 3573381 w 3604273"/>
                  <a:gd name="connsiteY15" fmla="*/ 3188860 h 4842400"/>
                  <a:gd name="connsiteX16" fmla="*/ 3169521 w 3604273"/>
                  <a:gd name="connsiteY16" fmla="*/ 3935620 h 4842400"/>
                  <a:gd name="connsiteX17" fmla="*/ 3603861 w 3604273"/>
                  <a:gd name="connsiteY17" fmla="*/ 4842400 h 4842400"/>
                  <a:gd name="connsiteX0" fmla="*/ 890860 w 3604383"/>
                  <a:gd name="connsiteY0" fmla="*/ 2903278 h 4841883"/>
                  <a:gd name="connsiteX1" fmla="*/ 1689610 w 3604383"/>
                  <a:gd name="connsiteY1" fmla="*/ 3724899 h 4841883"/>
                  <a:gd name="connsiteX2" fmla="*/ 1356984 w 3604383"/>
                  <a:gd name="connsiteY2" fmla="*/ 4293243 h 4841883"/>
                  <a:gd name="connsiteX3" fmla="*/ 707067 w 3604383"/>
                  <a:gd name="connsiteY3" fmla="*/ 3905899 h 4841883"/>
                  <a:gd name="connsiteX4" fmla="*/ 705583 w 3604383"/>
                  <a:gd name="connsiteY4" fmla="*/ 3028417 h 4841883"/>
                  <a:gd name="connsiteX5" fmla="*/ 1165571 w 3604383"/>
                  <a:gd name="connsiteY5" fmla="*/ 3187254 h 4841883"/>
                  <a:gd name="connsiteX6" fmla="*/ 1098080 w 3604383"/>
                  <a:gd name="connsiteY6" fmla="*/ 3333123 h 4841883"/>
                  <a:gd name="connsiteX7" fmla="*/ 982691 w 3604383"/>
                  <a:gd name="connsiteY7" fmla="*/ 3218823 h 4841883"/>
                  <a:gd name="connsiteX8" fmla="*/ 1037771 w 3604383"/>
                  <a:gd name="connsiteY8" fmla="*/ 2726273 h 4841883"/>
                  <a:gd name="connsiteX9" fmla="*/ 1743 w 3604383"/>
                  <a:gd name="connsiteY9" fmla="*/ 2313195 h 4841883"/>
                  <a:gd name="connsiteX10" fmla="*/ 1279871 w 3604383"/>
                  <a:gd name="connsiteY10" fmla="*/ 772803 h 4841883"/>
                  <a:gd name="connsiteX11" fmla="*/ 3253451 w 3604383"/>
                  <a:gd name="connsiteY11" fmla="*/ 3183 h 4841883"/>
                  <a:gd name="connsiteX12" fmla="*/ 3375371 w 3604383"/>
                  <a:gd name="connsiteY12" fmla="*/ 1062363 h 4841883"/>
                  <a:gd name="connsiteX13" fmla="*/ 3603971 w 3604383"/>
                  <a:gd name="connsiteY13" fmla="*/ 1786263 h 4841883"/>
                  <a:gd name="connsiteX14" fmla="*/ 3314411 w 3604383"/>
                  <a:gd name="connsiteY14" fmla="*/ 2510163 h 4841883"/>
                  <a:gd name="connsiteX15" fmla="*/ 3573491 w 3604383"/>
                  <a:gd name="connsiteY15" fmla="*/ 3188343 h 4841883"/>
                  <a:gd name="connsiteX16" fmla="*/ 3169631 w 3604383"/>
                  <a:gd name="connsiteY16" fmla="*/ 3935103 h 4841883"/>
                  <a:gd name="connsiteX17" fmla="*/ 3603971 w 3604383"/>
                  <a:gd name="connsiteY17" fmla="*/ 4841883 h 4841883"/>
                  <a:gd name="connsiteX0" fmla="*/ 890832 w 3613433"/>
                  <a:gd name="connsiteY0" fmla="*/ 2516626 h 4455231"/>
                  <a:gd name="connsiteX1" fmla="*/ 1689582 w 3613433"/>
                  <a:gd name="connsiteY1" fmla="*/ 3338247 h 4455231"/>
                  <a:gd name="connsiteX2" fmla="*/ 1356956 w 3613433"/>
                  <a:gd name="connsiteY2" fmla="*/ 3906591 h 4455231"/>
                  <a:gd name="connsiteX3" fmla="*/ 707039 w 3613433"/>
                  <a:gd name="connsiteY3" fmla="*/ 3519247 h 4455231"/>
                  <a:gd name="connsiteX4" fmla="*/ 705555 w 3613433"/>
                  <a:gd name="connsiteY4" fmla="*/ 2641765 h 4455231"/>
                  <a:gd name="connsiteX5" fmla="*/ 1165543 w 3613433"/>
                  <a:gd name="connsiteY5" fmla="*/ 2800602 h 4455231"/>
                  <a:gd name="connsiteX6" fmla="*/ 1098052 w 3613433"/>
                  <a:gd name="connsiteY6" fmla="*/ 2946471 h 4455231"/>
                  <a:gd name="connsiteX7" fmla="*/ 982663 w 3613433"/>
                  <a:gd name="connsiteY7" fmla="*/ 2832171 h 4455231"/>
                  <a:gd name="connsiteX8" fmla="*/ 1037743 w 3613433"/>
                  <a:gd name="connsiteY8" fmla="*/ 2339621 h 4455231"/>
                  <a:gd name="connsiteX9" fmla="*/ 1715 w 3613433"/>
                  <a:gd name="connsiteY9" fmla="*/ 1926543 h 4455231"/>
                  <a:gd name="connsiteX10" fmla="*/ 1279843 w 3613433"/>
                  <a:gd name="connsiteY10" fmla="*/ 386151 h 4455231"/>
                  <a:gd name="connsiteX11" fmla="*/ 3485600 w 3613433"/>
                  <a:gd name="connsiteY11" fmla="*/ 11236 h 4455231"/>
                  <a:gd name="connsiteX12" fmla="*/ 3375343 w 3613433"/>
                  <a:gd name="connsiteY12" fmla="*/ 675711 h 4455231"/>
                  <a:gd name="connsiteX13" fmla="*/ 3603943 w 3613433"/>
                  <a:gd name="connsiteY13" fmla="*/ 1399611 h 4455231"/>
                  <a:gd name="connsiteX14" fmla="*/ 3314383 w 3613433"/>
                  <a:gd name="connsiteY14" fmla="*/ 2123511 h 4455231"/>
                  <a:gd name="connsiteX15" fmla="*/ 3573463 w 3613433"/>
                  <a:gd name="connsiteY15" fmla="*/ 2801691 h 4455231"/>
                  <a:gd name="connsiteX16" fmla="*/ 3169603 w 3613433"/>
                  <a:gd name="connsiteY16" fmla="*/ 3548451 h 4455231"/>
                  <a:gd name="connsiteX17" fmla="*/ 3603943 w 3613433"/>
                  <a:gd name="connsiteY17" fmla="*/ 4455231 h 4455231"/>
                  <a:gd name="connsiteX0" fmla="*/ 890832 w 3610208"/>
                  <a:gd name="connsiteY0" fmla="*/ 2505589 h 4444194"/>
                  <a:gd name="connsiteX1" fmla="*/ 1689582 w 3610208"/>
                  <a:gd name="connsiteY1" fmla="*/ 3327210 h 4444194"/>
                  <a:gd name="connsiteX2" fmla="*/ 1356956 w 3610208"/>
                  <a:gd name="connsiteY2" fmla="*/ 3895554 h 4444194"/>
                  <a:gd name="connsiteX3" fmla="*/ 707039 w 3610208"/>
                  <a:gd name="connsiteY3" fmla="*/ 3508210 h 4444194"/>
                  <a:gd name="connsiteX4" fmla="*/ 705555 w 3610208"/>
                  <a:gd name="connsiteY4" fmla="*/ 2630728 h 4444194"/>
                  <a:gd name="connsiteX5" fmla="*/ 1165543 w 3610208"/>
                  <a:gd name="connsiteY5" fmla="*/ 2789565 h 4444194"/>
                  <a:gd name="connsiteX6" fmla="*/ 1098052 w 3610208"/>
                  <a:gd name="connsiteY6" fmla="*/ 2935434 h 4444194"/>
                  <a:gd name="connsiteX7" fmla="*/ 982663 w 3610208"/>
                  <a:gd name="connsiteY7" fmla="*/ 2821134 h 4444194"/>
                  <a:gd name="connsiteX8" fmla="*/ 1037743 w 3610208"/>
                  <a:gd name="connsiteY8" fmla="*/ 2328584 h 4444194"/>
                  <a:gd name="connsiteX9" fmla="*/ 1715 w 3610208"/>
                  <a:gd name="connsiteY9" fmla="*/ 1915506 h 4444194"/>
                  <a:gd name="connsiteX10" fmla="*/ 1279843 w 3610208"/>
                  <a:gd name="connsiteY10" fmla="*/ 375114 h 4444194"/>
                  <a:gd name="connsiteX11" fmla="*/ 3485600 w 3610208"/>
                  <a:gd name="connsiteY11" fmla="*/ 199 h 4444194"/>
                  <a:gd name="connsiteX12" fmla="*/ 3375343 w 3610208"/>
                  <a:gd name="connsiteY12" fmla="*/ 664674 h 4444194"/>
                  <a:gd name="connsiteX13" fmla="*/ 3603943 w 3610208"/>
                  <a:gd name="connsiteY13" fmla="*/ 1388574 h 4444194"/>
                  <a:gd name="connsiteX14" fmla="*/ 3314383 w 3610208"/>
                  <a:gd name="connsiteY14" fmla="*/ 2112474 h 4444194"/>
                  <a:gd name="connsiteX15" fmla="*/ 3573463 w 3610208"/>
                  <a:gd name="connsiteY15" fmla="*/ 2790654 h 4444194"/>
                  <a:gd name="connsiteX16" fmla="*/ 3169603 w 3610208"/>
                  <a:gd name="connsiteY16" fmla="*/ 3537414 h 4444194"/>
                  <a:gd name="connsiteX17" fmla="*/ 3603943 w 3610208"/>
                  <a:gd name="connsiteY17" fmla="*/ 4444194 h 4444194"/>
                  <a:gd name="connsiteX0" fmla="*/ 890545 w 3609921"/>
                  <a:gd name="connsiteY0" fmla="*/ 2505589 h 4444194"/>
                  <a:gd name="connsiteX1" fmla="*/ 1689295 w 3609921"/>
                  <a:gd name="connsiteY1" fmla="*/ 3327210 h 4444194"/>
                  <a:gd name="connsiteX2" fmla="*/ 1356669 w 3609921"/>
                  <a:gd name="connsiteY2" fmla="*/ 3895554 h 4444194"/>
                  <a:gd name="connsiteX3" fmla="*/ 706752 w 3609921"/>
                  <a:gd name="connsiteY3" fmla="*/ 3508210 h 4444194"/>
                  <a:gd name="connsiteX4" fmla="*/ 705268 w 3609921"/>
                  <a:gd name="connsiteY4" fmla="*/ 2630728 h 4444194"/>
                  <a:gd name="connsiteX5" fmla="*/ 1165256 w 3609921"/>
                  <a:gd name="connsiteY5" fmla="*/ 2789565 h 4444194"/>
                  <a:gd name="connsiteX6" fmla="*/ 1097765 w 3609921"/>
                  <a:gd name="connsiteY6" fmla="*/ 2935434 h 4444194"/>
                  <a:gd name="connsiteX7" fmla="*/ 982376 w 3609921"/>
                  <a:gd name="connsiteY7" fmla="*/ 2821134 h 4444194"/>
                  <a:gd name="connsiteX8" fmla="*/ 1037456 w 3609921"/>
                  <a:gd name="connsiteY8" fmla="*/ 2328584 h 4444194"/>
                  <a:gd name="connsiteX9" fmla="*/ 1428 w 3609921"/>
                  <a:gd name="connsiteY9" fmla="*/ 1915506 h 4444194"/>
                  <a:gd name="connsiteX10" fmla="*/ 1279556 w 3609921"/>
                  <a:gd name="connsiteY10" fmla="*/ 375114 h 4444194"/>
                  <a:gd name="connsiteX11" fmla="*/ 3485313 w 3609921"/>
                  <a:gd name="connsiteY11" fmla="*/ 199 h 4444194"/>
                  <a:gd name="connsiteX12" fmla="*/ 3375056 w 3609921"/>
                  <a:gd name="connsiteY12" fmla="*/ 664674 h 4444194"/>
                  <a:gd name="connsiteX13" fmla="*/ 3603656 w 3609921"/>
                  <a:gd name="connsiteY13" fmla="*/ 1388574 h 4444194"/>
                  <a:gd name="connsiteX14" fmla="*/ 3314096 w 3609921"/>
                  <a:gd name="connsiteY14" fmla="*/ 2112474 h 4444194"/>
                  <a:gd name="connsiteX15" fmla="*/ 3573176 w 3609921"/>
                  <a:gd name="connsiteY15" fmla="*/ 2790654 h 4444194"/>
                  <a:gd name="connsiteX16" fmla="*/ 3169316 w 3609921"/>
                  <a:gd name="connsiteY16" fmla="*/ 3537414 h 4444194"/>
                  <a:gd name="connsiteX17" fmla="*/ 3603656 w 3609921"/>
                  <a:gd name="connsiteY17" fmla="*/ 4444194 h 4444194"/>
                  <a:gd name="connsiteX0" fmla="*/ 890668 w 3611656"/>
                  <a:gd name="connsiteY0" fmla="*/ 2509184 h 4447789"/>
                  <a:gd name="connsiteX1" fmla="*/ 1689418 w 3611656"/>
                  <a:gd name="connsiteY1" fmla="*/ 3330805 h 4447789"/>
                  <a:gd name="connsiteX2" fmla="*/ 1356792 w 3611656"/>
                  <a:gd name="connsiteY2" fmla="*/ 3899149 h 4447789"/>
                  <a:gd name="connsiteX3" fmla="*/ 706875 w 3611656"/>
                  <a:gd name="connsiteY3" fmla="*/ 3511805 h 4447789"/>
                  <a:gd name="connsiteX4" fmla="*/ 705391 w 3611656"/>
                  <a:gd name="connsiteY4" fmla="*/ 2634323 h 4447789"/>
                  <a:gd name="connsiteX5" fmla="*/ 1165379 w 3611656"/>
                  <a:gd name="connsiteY5" fmla="*/ 2793160 h 4447789"/>
                  <a:gd name="connsiteX6" fmla="*/ 1097888 w 3611656"/>
                  <a:gd name="connsiteY6" fmla="*/ 2939029 h 4447789"/>
                  <a:gd name="connsiteX7" fmla="*/ 982499 w 3611656"/>
                  <a:gd name="connsiteY7" fmla="*/ 2824729 h 4447789"/>
                  <a:gd name="connsiteX8" fmla="*/ 1037579 w 3611656"/>
                  <a:gd name="connsiteY8" fmla="*/ 2332179 h 4447789"/>
                  <a:gd name="connsiteX9" fmla="*/ 1551 w 3611656"/>
                  <a:gd name="connsiteY9" fmla="*/ 1919101 h 4447789"/>
                  <a:gd name="connsiteX10" fmla="*/ 1302147 w 3611656"/>
                  <a:gd name="connsiteY10" fmla="*/ 444493 h 4447789"/>
                  <a:gd name="connsiteX11" fmla="*/ 3485436 w 3611656"/>
                  <a:gd name="connsiteY11" fmla="*/ 3794 h 4447789"/>
                  <a:gd name="connsiteX12" fmla="*/ 3375179 w 3611656"/>
                  <a:gd name="connsiteY12" fmla="*/ 668269 h 4447789"/>
                  <a:gd name="connsiteX13" fmla="*/ 3603779 w 3611656"/>
                  <a:gd name="connsiteY13" fmla="*/ 1392169 h 4447789"/>
                  <a:gd name="connsiteX14" fmla="*/ 3314219 w 3611656"/>
                  <a:gd name="connsiteY14" fmla="*/ 2116069 h 4447789"/>
                  <a:gd name="connsiteX15" fmla="*/ 3573299 w 3611656"/>
                  <a:gd name="connsiteY15" fmla="*/ 2794249 h 4447789"/>
                  <a:gd name="connsiteX16" fmla="*/ 3169439 w 3611656"/>
                  <a:gd name="connsiteY16" fmla="*/ 3541009 h 4447789"/>
                  <a:gd name="connsiteX17" fmla="*/ 3603779 w 3611656"/>
                  <a:gd name="connsiteY17" fmla="*/ 4447789 h 4447789"/>
                  <a:gd name="connsiteX0" fmla="*/ 889325 w 3610313"/>
                  <a:gd name="connsiteY0" fmla="*/ 2509184 h 4447789"/>
                  <a:gd name="connsiteX1" fmla="*/ 1688075 w 3610313"/>
                  <a:gd name="connsiteY1" fmla="*/ 3330805 h 4447789"/>
                  <a:gd name="connsiteX2" fmla="*/ 1355449 w 3610313"/>
                  <a:gd name="connsiteY2" fmla="*/ 3899149 h 4447789"/>
                  <a:gd name="connsiteX3" fmla="*/ 705532 w 3610313"/>
                  <a:gd name="connsiteY3" fmla="*/ 3511805 h 4447789"/>
                  <a:gd name="connsiteX4" fmla="*/ 704048 w 3610313"/>
                  <a:gd name="connsiteY4" fmla="*/ 2634323 h 4447789"/>
                  <a:gd name="connsiteX5" fmla="*/ 1164036 w 3610313"/>
                  <a:gd name="connsiteY5" fmla="*/ 2793160 h 4447789"/>
                  <a:gd name="connsiteX6" fmla="*/ 1096545 w 3610313"/>
                  <a:gd name="connsiteY6" fmla="*/ 2939029 h 4447789"/>
                  <a:gd name="connsiteX7" fmla="*/ 981156 w 3610313"/>
                  <a:gd name="connsiteY7" fmla="*/ 2824729 h 4447789"/>
                  <a:gd name="connsiteX8" fmla="*/ 1036236 w 3610313"/>
                  <a:gd name="connsiteY8" fmla="*/ 2332179 h 4447789"/>
                  <a:gd name="connsiteX9" fmla="*/ 208 w 3610313"/>
                  <a:gd name="connsiteY9" fmla="*/ 1919101 h 4447789"/>
                  <a:gd name="connsiteX10" fmla="*/ 1300804 w 3610313"/>
                  <a:gd name="connsiteY10" fmla="*/ 444493 h 4447789"/>
                  <a:gd name="connsiteX11" fmla="*/ 3484093 w 3610313"/>
                  <a:gd name="connsiteY11" fmla="*/ 3794 h 4447789"/>
                  <a:gd name="connsiteX12" fmla="*/ 3373836 w 3610313"/>
                  <a:gd name="connsiteY12" fmla="*/ 668269 h 4447789"/>
                  <a:gd name="connsiteX13" fmla="*/ 3602436 w 3610313"/>
                  <a:gd name="connsiteY13" fmla="*/ 1392169 h 4447789"/>
                  <a:gd name="connsiteX14" fmla="*/ 3312876 w 3610313"/>
                  <a:gd name="connsiteY14" fmla="*/ 2116069 h 4447789"/>
                  <a:gd name="connsiteX15" fmla="*/ 3571956 w 3610313"/>
                  <a:gd name="connsiteY15" fmla="*/ 2794249 h 4447789"/>
                  <a:gd name="connsiteX16" fmla="*/ 3168096 w 3610313"/>
                  <a:gd name="connsiteY16" fmla="*/ 3541009 h 4447789"/>
                  <a:gd name="connsiteX17" fmla="*/ 3602436 w 3610313"/>
                  <a:gd name="connsiteY17" fmla="*/ 4447789 h 4447789"/>
                  <a:gd name="connsiteX0" fmla="*/ 889325 w 3636228"/>
                  <a:gd name="connsiteY0" fmla="*/ 2506651 h 4445256"/>
                  <a:gd name="connsiteX1" fmla="*/ 1688075 w 3636228"/>
                  <a:gd name="connsiteY1" fmla="*/ 3328272 h 4445256"/>
                  <a:gd name="connsiteX2" fmla="*/ 1355449 w 3636228"/>
                  <a:gd name="connsiteY2" fmla="*/ 3896616 h 4445256"/>
                  <a:gd name="connsiteX3" fmla="*/ 705532 w 3636228"/>
                  <a:gd name="connsiteY3" fmla="*/ 3509272 h 4445256"/>
                  <a:gd name="connsiteX4" fmla="*/ 704048 w 3636228"/>
                  <a:gd name="connsiteY4" fmla="*/ 2631790 h 4445256"/>
                  <a:gd name="connsiteX5" fmla="*/ 1164036 w 3636228"/>
                  <a:gd name="connsiteY5" fmla="*/ 2790627 h 4445256"/>
                  <a:gd name="connsiteX6" fmla="*/ 1096545 w 3636228"/>
                  <a:gd name="connsiteY6" fmla="*/ 2936496 h 4445256"/>
                  <a:gd name="connsiteX7" fmla="*/ 981156 w 3636228"/>
                  <a:gd name="connsiteY7" fmla="*/ 2822196 h 4445256"/>
                  <a:gd name="connsiteX8" fmla="*/ 1036236 w 3636228"/>
                  <a:gd name="connsiteY8" fmla="*/ 2329646 h 4445256"/>
                  <a:gd name="connsiteX9" fmla="*/ 208 w 3636228"/>
                  <a:gd name="connsiteY9" fmla="*/ 1916568 h 4445256"/>
                  <a:gd name="connsiteX10" fmla="*/ 1300804 w 3636228"/>
                  <a:gd name="connsiteY10" fmla="*/ 441960 h 4445256"/>
                  <a:gd name="connsiteX11" fmla="*/ 3484093 w 3636228"/>
                  <a:gd name="connsiteY11" fmla="*/ 1261 h 4445256"/>
                  <a:gd name="connsiteX12" fmla="*/ 3373836 w 3636228"/>
                  <a:gd name="connsiteY12" fmla="*/ 665736 h 4445256"/>
                  <a:gd name="connsiteX13" fmla="*/ 3602436 w 3636228"/>
                  <a:gd name="connsiteY13" fmla="*/ 1389636 h 4445256"/>
                  <a:gd name="connsiteX14" fmla="*/ 3312876 w 3636228"/>
                  <a:gd name="connsiteY14" fmla="*/ 2113536 h 4445256"/>
                  <a:gd name="connsiteX15" fmla="*/ 3571956 w 3636228"/>
                  <a:gd name="connsiteY15" fmla="*/ 2791716 h 4445256"/>
                  <a:gd name="connsiteX16" fmla="*/ 3168096 w 3636228"/>
                  <a:gd name="connsiteY16" fmla="*/ 3538476 h 4445256"/>
                  <a:gd name="connsiteX17" fmla="*/ 3602436 w 3636228"/>
                  <a:gd name="connsiteY17" fmla="*/ 4445256 h 4445256"/>
                  <a:gd name="connsiteX0" fmla="*/ 889325 w 5793126"/>
                  <a:gd name="connsiteY0" fmla="*/ 2519755 h 4458360"/>
                  <a:gd name="connsiteX1" fmla="*/ 1688075 w 5793126"/>
                  <a:gd name="connsiteY1" fmla="*/ 3341376 h 4458360"/>
                  <a:gd name="connsiteX2" fmla="*/ 1355449 w 5793126"/>
                  <a:gd name="connsiteY2" fmla="*/ 3909720 h 4458360"/>
                  <a:gd name="connsiteX3" fmla="*/ 705532 w 5793126"/>
                  <a:gd name="connsiteY3" fmla="*/ 3522376 h 4458360"/>
                  <a:gd name="connsiteX4" fmla="*/ 704048 w 5793126"/>
                  <a:gd name="connsiteY4" fmla="*/ 2644894 h 4458360"/>
                  <a:gd name="connsiteX5" fmla="*/ 1164036 w 5793126"/>
                  <a:gd name="connsiteY5" fmla="*/ 2803731 h 4458360"/>
                  <a:gd name="connsiteX6" fmla="*/ 1096545 w 5793126"/>
                  <a:gd name="connsiteY6" fmla="*/ 2949600 h 4458360"/>
                  <a:gd name="connsiteX7" fmla="*/ 981156 w 5793126"/>
                  <a:gd name="connsiteY7" fmla="*/ 2835300 h 4458360"/>
                  <a:gd name="connsiteX8" fmla="*/ 1036236 w 5793126"/>
                  <a:gd name="connsiteY8" fmla="*/ 2342750 h 4458360"/>
                  <a:gd name="connsiteX9" fmla="*/ 208 w 5793126"/>
                  <a:gd name="connsiteY9" fmla="*/ 1929672 h 4458360"/>
                  <a:gd name="connsiteX10" fmla="*/ 1300804 w 5793126"/>
                  <a:gd name="connsiteY10" fmla="*/ 455064 h 4458360"/>
                  <a:gd name="connsiteX11" fmla="*/ 3484093 w 5793126"/>
                  <a:gd name="connsiteY11" fmla="*/ 14365 h 4458360"/>
                  <a:gd name="connsiteX12" fmla="*/ 5792966 w 5793126"/>
                  <a:gd name="connsiteY12" fmla="*/ 231508 h 4458360"/>
                  <a:gd name="connsiteX13" fmla="*/ 3602436 w 5793126"/>
                  <a:gd name="connsiteY13" fmla="*/ 1402740 h 4458360"/>
                  <a:gd name="connsiteX14" fmla="*/ 3312876 w 5793126"/>
                  <a:gd name="connsiteY14" fmla="*/ 2126640 h 4458360"/>
                  <a:gd name="connsiteX15" fmla="*/ 3571956 w 5793126"/>
                  <a:gd name="connsiteY15" fmla="*/ 2804820 h 4458360"/>
                  <a:gd name="connsiteX16" fmla="*/ 3168096 w 5793126"/>
                  <a:gd name="connsiteY16" fmla="*/ 3551580 h 4458360"/>
                  <a:gd name="connsiteX17" fmla="*/ 3602436 w 5793126"/>
                  <a:gd name="connsiteY17" fmla="*/ 4458360 h 4458360"/>
                  <a:gd name="connsiteX0" fmla="*/ 889325 w 5845551"/>
                  <a:gd name="connsiteY0" fmla="*/ 2521213 h 4459818"/>
                  <a:gd name="connsiteX1" fmla="*/ 1688075 w 5845551"/>
                  <a:gd name="connsiteY1" fmla="*/ 3342834 h 4459818"/>
                  <a:gd name="connsiteX2" fmla="*/ 1355449 w 5845551"/>
                  <a:gd name="connsiteY2" fmla="*/ 3911178 h 4459818"/>
                  <a:gd name="connsiteX3" fmla="*/ 705532 w 5845551"/>
                  <a:gd name="connsiteY3" fmla="*/ 3523834 h 4459818"/>
                  <a:gd name="connsiteX4" fmla="*/ 704048 w 5845551"/>
                  <a:gd name="connsiteY4" fmla="*/ 2646352 h 4459818"/>
                  <a:gd name="connsiteX5" fmla="*/ 1164036 w 5845551"/>
                  <a:gd name="connsiteY5" fmla="*/ 2805189 h 4459818"/>
                  <a:gd name="connsiteX6" fmla="*/ 1096545 w 5845551"/>
                  <a:gd name="connsiteY6" fmla="*/ 2951058 h 4459818"/>
                  <a:gd name="connsiteX7" fmla="*/ 981156 w 5845551"/>
                  <a:gd name="connsiteY7" fmla="*/ 2836758 h 4459818"/>
                  <a:gd name="connsiteX8" fmla="*/ 1036236 w 5845551"/>
                  <a:gd name="connsiteY8" fmla="*/ 2344208 h 4459818"/>
                  <a:gd name="connsiteX9" fmla="*/ 208 w 5845551"/>
                  <a:gd name="connsiteY9" fmla="*/ 1931130 h 4459818"/>
                  <a:gd name="connsiteX10" fmla="*/ 1300804 w 5845551"/>
                  <a:gd name="connsiteY10" fmla="*/ 456522 h 4459818"/>
                  <a:gd name="connsiteX11" fmla="*/ 3484093 w 5845551"/>
                  <a:gd name="connsiteY11" fmla="*/ 15823 h 4459818"/>
                  <a:gd name="connsiteX12" fmla="*/ 5845394 w 5845551"/>
                  <a:gd name="connsiteY12" fmla="*/ 226388 h 4459818"/>
                  <a:gd name="connsiteX13" fmla="*/ 3602436 w 5845551"/>
                  <a:gd name="connsiteY13" fmla="*/ 1404198 h 4459818"/>
                  <a:gd name="connsiteX14" fmla="*/ 3312876 w 5845551"/>
                  <a:gd name="connsiteY14" fmla="*/ 2128098 h 4459818"/>
                  <a:gd name="connsiteX15" fmla="*/ 3571956 w 5845551"/>
                  <a:gd name="connsiteY15" fmla="*/ 2806278 h 4459818"/>
                  <a:gd name="connsiteX16" fmla="*/ 3168096 w 5845551"/>
                  <a:gd name="connsiteY16" fmla="*/ 3553038 h 4459818"/>
                  <a:gd name="connsiteX17" fmla="*/ 3602436 w 5845551"/>
                  <a:gd name="connsiteY17" fmla="*/ 4459818 h 4459818"/>
                  <a:gd name="connsiteX0" fmla="*/ 889325 w 5853039"/>
                  <a:gd name="connsiteY0" fmla="*/ 2530256 h 4468861"/>
                  <a:gd name="connsiteX1" fmla="*/ 1688075 w 5853039"/>
                  <a:gd name="connsiteY1" fmla="*/ 3351877 h 4468861"/>
                  <a:gd name="connsiteX2" fmla="*/ 1355449 w 5853039"/>
                  <a:gd name="connsiteY2" fmla="*/ 3920221 h 4468861"/>
                  <a:gd name="connsiteX3" fmla="*/ 705532 w 5853039"/>
                  <a:gd name="connsiteY3" fmla="*/ 3532877 h 4468861"/>
                  <a:gd name="connsiteX4" fmla="*/ 704048 w 5853039"/>
                  <a:gd name="connsiteY4" fmla="*/ 2655395 h 4468861"/>
                  <a:gd name="connsiteX5" fmla="*/ 1164036 w 5853039"/>
                  <a:gd name="connsiteY5" fmla="*/ 2814232 h 4468861"/>
                  <a:gd name="connsiteX6" fmla="*/ 1096545 w 5853039"/>
                  <a:gd name="connsiteY6" fmla="*/ 2960101 h 4468861"/>
                  <a:gd name="connsiteX7" fmla="*/ 981156 w 5853039"/>
                  <a:gd name="connsiteY7" fmla="*/ 2845801 h 4468861"/>
                  <a:gd name="connsiteX8" fmla="*/ 1036236 w 5853039"/>
                  <a:gd name="connsiteY8" fmla="*/ 2353251 h 4468861"/>
                  <a:gd name="connsiteX9" fmla="*/ 208 w 5853039"/>
                  <a:gd name="connsiteY9" fmla="*/ 1940173 h 4468861"/>
                  <a:gd name="connsiteX10" fmla="*/ 1300804 w 5853039"/>
                  <a:gd name="connsiteY10" fmla="*/ 465565 h 4468861"/>
                  <a:gd name="connsiteX11" fmla="*/ 3484093 w 5853039"/>
                  <a:gd name="connsiteY11" fmla="*/ 24866 h 4468861"/>
                  <a:gd name="connsiteX12" fmla="*/ 5852883 w 5853039"/>
                  <a:gd name="connsiteY12" fmla="*/ 202539 h 4468861"/>
                  <a:gd name="connsiteX13" fmla="*/ 3602436 w 5853039"/>
                  <a:gd name="connsiteY13" fmla="*/ 1413241 h 4468861"/>
                  <a:gd name="connsiteX14" fmla="*/ 3312876 w 5853039"/>
                  <a:gd name="connsiteY14" fmla="*/ 2137141 h 4468861"/>
                  <a:gd name="connsiteX15" fmla="*/ 3571956 w 5853039"/>
                  <a:gd name="connsiteY15" fmla="*/ 2815321 h 4468861"/>
                  <a:gd name="connsiteX16" fmla="*/ 3168096 w 5853039"/>
                  <a:gd name="connsiteY16" fmla="*/ 3562081 h 4468861"/>
                  <a:gd name="connsiteX17" fmla="*/ 3602436 w 5853039"/>
                  <a:gd name="connsiteY17" fmla="*/ 4468861 h 4468861"/>
                  <a:gd name="connsiteX0" fmla="*/ 889325 w 5898012"/>
                  <a:gd name="connsiteY0" fmla="*/ 2515763 h 4454368"/>
                  <a:gd name="connsiteX1" fmla="*/ 1688075 w 5898012"/>
                  <a:gd name="connsiteY1" fmla="*/ 3337384 h 4454368"/>
                  <a:gd name="connsiteX2" fmla="*/ 1355449 w 5898012"/>
                  <a:gd name="connsiteY2" fmla="*/ 3905728 h 4454368"/>
                  <a:gd name="connsiteX3" fmla="*/ 705532 w 5898012"/>
                  <a:gd name="connsiteY3" fmla="*/ 3518384 h 4454368"/>
                  <a:gd name="connsiteX4" fmla="*/ 704048 w 5898012"/>
                  <a:gd name="connsiteY4" fmla="*/ 2640902 h 4454368"/>
                  <a:gd name="connsiteX5" fmla="*/ 1164036 w 5898012"/>
                  <a:gd name="connsiteY5" fmla="*/ 2799739 h 4454368"/>
                  <a:gd name="connsiteX6" fmla="*/ 1096545 w 5898012"/>
                  <a:gd name="connsiteY6" fmla="*/ 2945608 h 4454368"/>
                  <a:gd name="connsiteX7" fmla="*/ 981156 w 5898012"/>
                  <a:gd name="connsiteY7" fmla="*/ 2831308 h 4454368"/>
                  <a:gd name="connsiteX8" fmla="*/ 1036236 w 5898012"/>
                  <a:gd name="connsiteY8" fmla="*/ 2338758 h 4454368"/>
                  <a:gd name="connsiteX9" fmla="*/ 208 w 5898012"/>
                  <a:gd name="connsiteY9" fmla="*/ 1925680 h 4454368"/>
                  <a:gd name="connsiteX10" fmla="*/ 1300804 w 5898012"/>
                  <a:gd name="connsiteY10" fmla="*/ 451072 h 4454368"/>
                  <a:gd name="connsiteX11" fmla="*/ 3484093 w 5898012"/>
                  <a:gd name="connsiteY11" fmla="*/ 10373 h 4454368"/>
                  <a:gd name="connsiteX12" fmla="*/ 5852883 w 5898012"/>
                  <a:gd name="connsiteY12" fmla="*/ 188046 h 4454368"/>
                  <a:gd name="connsiteX13" fmla="*/ 3602436 w 5898012"/>
                  <a:gd name="connsiteY13" fmla="*/ 1398748 h 4454368"/>
                  <a:gd name="connsiteX14" fmla="*/ 3312876 w 5898012"/>
                  <a:gd name="connsiteY14" fmla="*/ 2122648 h 4454368"/>
                  <a:gd name="connsiteX15" fmla="*/ 3571956 w 5898012"/>
                  <a:gd name="connsiteY15" fmla="*/ 2800828 h 4454368"/>
                  <a:gd name="connsiteX16" fmla="*/ 3168096 w 5898012"/>
                  <a:gd name="connsiteY16" fmla="*/ 3547588 h 4454368"/>
                  <a:gd name="connsiteX17" fmla="*/ 3602436 w 5898012"/>
                  <a:gd name="connsiteY17" fmla="*/ 4454368 h 4454368"/>
                  <a:gd name="connsiteX0" fmla="*/ 889325 w 7604216"/>
                  <a:gd name="connsiteY0" fmla="*/ 2584734 h 4523339"/>
                  <a:gd name="connsiteX1" fmla="*/ 1688075 w 7604216"/>
                  <a:gd name="connsiteY1" fmla="*/ 3406355 h 4523339"/>
                  <a:gd name="connsiteX2" fmla="*/ 1355449 w 7604216"/>
                  <a:gd name="connsiteY2" fmla="*/ 3974699 h 4523339"/>
                  <a:gd name="connsiteX3" fmla="*/ 705532 w 7604216"/>
                  <a:gd name="connsiteY3" fmla="*/ 3587355 h 4523339"/>
                  <a:gd name="connsiteX4" fmla="*/ 704048 w 7604216"/>
                  <a:gd name="connsiteY4" fmla="*/ 2709873 h 4523339"/>
                  <a:gd name="connsiteX5" fmla="*/ 1164036 w 7604216"/>
                  <a:gd name="connsiteY5" fmla="*/ 2868710 h 4523339"/>
                  <a:gd name="connsiteX6" fmla="*/ 1096545 w 7604216"/>
                  <a:gd name="connsiteY6" fmla="*/ 3014579 h 4523339"/>
                  <a:gd name="connsiteX7" fmla="*/ 981156 w 7604216"/>
                  <a:gd name="connsiteY7" fmla="*/ 2900279 h 4523339"/>
                  <a:gd name="connsiteX8" fmla="*/ 1036236 w 7604216"/>
                  <a:gd name="connsiteY8" fmla="*/ 2407729 h 4523339"/>
                  <a:gd name="connsiteX9" fmla="*/ 208 w 7604216"/>
                  <a:gd name="connsiteY9" fmla="*/ 1994651 h 4523339"/>
                  <a:gd name="connsiteX10" fmla="*/ 1300804 w 7604216"/>
                  <a:gd name="connsiteY10" fmla="*/ 520043 h 4523339"/>
                  <a:gd name="connsiteX11" fmla="*/ 3484093 w 7604216"/>
                  <a:gd name="connsiteY11" fmla="*/ 79344 h 4523339"/>
                  <a:gd name="connsiteX12" fmla="*/ 5852883 w 7604216"/>
                  <a:gd name="connsiteY12" fmla="*/ 257017 h 4523339"/>
                  <a:gd name="connsiteX13" fmla="*/ 7526967 w 7604216"/>
                  <a:gd name="connsiteY13" fmla="*/ 2507109 h 4523339"/>
                  <a:gd name="connsiteX14" fmla="*/ 3312876 w 7604216"/>
                  <a:gd name="connsiteY14" fmla="*/ 2191619 h 4523339"/>
                  <a:gd name="connsiteX15" fmla="*/ 3571956 w 7604216"/>
                  <a:gd name="connsiteY15" fmla="*/ 2869799 h 4523339"/>
                  <a:gd name="connsiteX16" fmla="*/ 3168096 w 7604216"/>
                  <a:gd name="connsiteY16" fmla="*/ 3616559 h 4523339"/>
                  <a:gd name="connsiteX17" fmla="*/ 3602436 w 7604216"/>
                  <a:gd name="connsiteY17" fmla="*/ 4523339 h 4523339"/>
                  <a:gd name="connsiteX0" fmla="*/ 889325 w 7539711"/>
                  <a:gd name="connsiteY0" fmla="*/ 2584734 h 4523339"/>
                  <a:gd name="connsiteX1" fmla="*/ 1688075 w 7539711"/>
                  <a:gd name="connsiteY1" fmla="*/ 3406355 h 4523339"/>
                  <a:gd name="connsiteX2" fmla="*/ 1355449 w 7539711"/>
                  <a:gd name="connsiteY2" fmla="*/ 3974699 h 4523339"/>
                  <a:gd name="connsiteX3" fmla="*/ 705532 w 7539711"/>
                  <a:gd name="connsiteY3" fmla="*/ 3587355 h 4523339"/>
                  <a:gd name="connsiteX4" fmla="*/ 704048 w 7539711"/>
                  <a:gd name="connsiteY4" fmla="*/ 2709873 h 4523339"/>
                  <a:gd name="connsiteX5" fmla="*/ 1164036 w 7539711"/>
                  <a:gd name="connsiteY5" fmla="*/ 2868710 h 4523339"/>
                  <a:gd name="connsiteX6" fmla="*/ 1096545 w 7539711"/>
                  <a:gd name="connsiteY6" fmla="*/ 3014579 h 4523339"/>
                  <a:gd name="connsiteX7" fmla="*/ 981156 w 7539711"/>
                  <a:gd name="connsiteY7" fmla="*/ 2900279 h 4523339"/>
                  <a:gd name="connsiteX8" fmla="*/ 1036236 w 7539711"/>
                  <a:gd name="connsiteY8" fmla="*/ 2407729 h 4523339"/>
                  <a:gd name="connsiteX9" fmla="*/ 208 w 7539711"/>
                  <a:gd name="connsiteY9" fmla="*/ 1994651 h 4523339"/>
                  <a:gd name="connsiteX10" fmla="*/ 1300804 w 7539711"/>
                  <a:gd name="connsiteY10" fmla="*/ 520043 h 4523339"/>
                  <a:gd name="connsiteX11" fmla="*/ 3484093 w 7539711"/>
                  <a:gd name="connsiteY11" fmla="*/ 79344 h 4523339"/>
                  <a:gd name="connsiteX12" fmla="*/ 5852883 w 7539711"/>
                  <a:gd name="connsiteY12" fmla="*/ 257017 h 4523339"/>
                  <a:gd name="connsiteX13" fmla="*/ 7526967 w 7539711"/>
                  <a:gd name="connsiteY13" fmla="*/ 2507109 h 4523339"/>
                  <a:gd name="connsiteX14" fmla="*/ 3312876 w 7539711"/>
                  <a:gd name="connsiteY14" fmla="*/ 2191619 h 4523339"/>
                  <a:gd name="connsiteX15" fmla="*/ 3571956 w 7539711"/>
                  <a:gd name="connsiteY15" fmla="*/ 2869799 h 4523339"/>
                  <a:gd name="connsiteX16" fmla="*/ 3168096 w 7539711"/>
                  <a:gd name="connsiteY16" fmla="*/ 3616559 h 4523339"/>
                  <a:gd name="connsiteX17" fmla="*/ 3602436 w 75397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571956 w 7541311"/>
                  <a:gd name="connsiteY15" fmla="*/ 2869799 h 4523339"/>
                  <a:gd name="connsiteX16" fmla="*/ 3168096 w 7541311"/>
                  <a:gd name="connsiteY16" fmla="*/ 3616559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571956 w 7541311"/>
                  <a:gd name="connsiteY15" fmla="*/ 2869799 h 4523339"/>
                  <a:gd name="connsiteX16" fmla="*/ 2171984 w 7541311"/>
                  <a:gd name="connsiteY16" fmla="*/ 3123178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369738 w 7541311"/>
                  <a:gd name="connsiteY15" fmla="*/ 4053914 h 4523339"/>
                  <a:gd name="connsiteX16" fmla="*/ 2171984 w 7541311"/>
                  <a:gd name="connsiteY16" fmla="*/ 3123178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3097772 h 4976621"/>
                  <a:gd name="connsiteX1" fmla="*/ 1688075 w 7541311"/>
                  <a:gd name="connsiteY1" fmla="*/ 3919393 h 4976621"/>
                  <a:gd name="connsiteX2" fmla="*/ 1355449 w 7541311"/>
                  <a:gd name="connsiteY2" fmla="*/ 4487737 h 4976621"/>
                  <a:gd name="connsiteX3" fmla="*/ 705532 w 7541311"/>
                  <a:gd name="connsiteY3" fmla="*/ 4100393 h 4976621"/>
                  <a:gd name="connsiteX4" fmla="*/ 704048 w 7541311"/>
                  <a:gd name="connsiteY4" fmla="*/ 3222911 h 4976621"/>
                  <a:gd name="connsiteX5" fmla="*/ 1164036 w 7541311"/>
                  <a:gd name="connsiteY5" fmla="*/ 3381748 h 4976621"/>
                  <a:gd name="connsiteX6" fmla="*/ 1096545 w 7541311"/>
                  <a:gd name="connsiteY6" fmla="*/ 3527617 h 4976621"/>
                  <a:gd name="connsiteX7" fmla="*/ 981156 w 7541311"/>
                  <a:gd name="connsiteY7" fmla="*/ 3413317 h 4976621"/>
                  <a:gd name="connsiteX8" fmla="*/ 1036236 w 7541311"/>
                  <a:gd name="connsiteY8" fmla="*/ 2920767 h 4976621"/>
                  <a:gd name="connsiteX9" fmla="*/ 208 w 7541311"/>
                  <a:gd name="connsiteY9" fmla="*/ 2507689 h 4976621"/>
                  <a:gd name="connsiteX10" fmla="*/ 1300804 w 7541311"/>
                  <a:gd name="connsiteY10" fmla="*/ 1033081 h 4976621"/>
                  <a:gd name="connsiteX11" fmla="*/ 3484093 w 7541311"/>
                  <a:gd name="connsiteY11" fmla="*/ 592382 h 4976621"/>
                  <a:gd name="connsiteX12" fmla="*/ 5852883 w 7541311"/>
                  <a:gd name="connsiteY12" fmla="*/ 770055 h 4976621"/>
                  <a:gd name="connsiteX13" fmla="*/ 7526967 w 7541311"/>
                  <a:gd name="connsiteY13" fmla="*/ 3020147 h 4976621"/>
                  <a:gd name="connsiteX14" fmla="*/ 4915644 w 7541311"/>
                  <a:gd name="connsiteY14" fmla="*/ 4888692 h 4976621"/>
                  <a:gd name="connsiteX15" fmla="*/ 3369738 w 7541311"/>
                  <a:gd name="connsiteY15" fmla="*/ 4566952 h 4976621"/>
                  <a:gd name="connsiteX16" fmla="*/ 2171984 w 7541311"/>
                  <a:gd name="connsiteY16" fmla="*/ 3636216 h 4976621"/>
                  <a:gd name="connsiteX17" fmla="*/ 6111439 w 7541311"/>
                  <a:gd name="connsiteY17" fmla="*/ 17045 h 4976621"/>
                  <a:gd name="connsiteX0" fmla="*/ 889325 w 7541311"/>
                  <a:gd name="connsiteY0" fmla="*/ 3106388 h 5010613"/>
                  <a:gd name="connsiteX1" fmla="*/ 1688075 w 7541311"/>
                  <a:gd name="connsiteY1" fmla="*/ 3928009 h 5010613"/>
                  <a:gd name="connsiteX2" fmla="*/ 1355449 w 7541311"/>
                  <a:gd name="connsiteY2" fmla="*/ 4496353 h 5010613"/>
                  <a:gd name="connsiteX3" fmla="*/ 705532 w 7541311"/>
                  <a:gd name="connsiteY3" fmla="*/ 4109009 h 5010613"/>
                  <a:gd name="connsiteX4" fmla="*/ 704048 w 7541311"/>
                  <a:gd name="connsiteY4" fmla="*/ 3231527 h 5010613"/>
                  <a:gd name="connsiteX5" fmla="*/ 1164036 w 7541311"/>
                  <a:gd name="connsiteY5" fmla="*/ 3390364 h 5010613"/>
                  <a:gd name="connsiteX6" fmla="*/ 1096545 w 7541311"/>
                  <a:gd name="connsiteY6" fmla="*/ 3536233 h 5010613"/>
                  <a:gd name="connsiteX7" fmla="*/ 981156 w 7541311"/>
                  <a:gd name="connsiteY7" fmla="*/ 3421933 h 5010613"/>
                  <a:gd name="connsiteX8" fmla="*/ 1036236 w 7541311"/>
                  <a:gd name="connsiteY8" fmla="*/ 2929383 h 5010613"/>
                  <a:gd name="connsiteX9" fmla="*/ 208 w 7541311"/>
                  <a:gd name="connsiteY9" fmla="*/ 2516305 h 5010613"/>
                  <a:gd name="connsiteX10" fmla="*/ 1300804 w 7541311"/>
                  <a:gd name="connsiteY10" fmla="*/ 1041697 h 5010613"/>
                  <a:gd name="connsiteX11" fmla="*/ 3484093 w 7541311"/>
                  <a:gd name="connsiteY11" fmla="*/ 600998 h 5010613"/>
                  <a:gd name="connsiteX12" fmla="*/ 5852883 w 7541311"/>
                  <a:gd name="connsiteY12" fmla="*/ 778671 h 5010613"/>
                  <a:gd name="connsiteX13" fmla="*/ 7526967 w 7541311"/>
                  <a:gd name="connsiteY13" fmla="*/ 3028763 h 5010613"/>
                  <a:gd name="connsiteX14" fmla="*/ 4915644 w 7541311"/>
                  <a:gd name="connsiteY14" fmla="*/ 4897308 h 5010613"/>
                  <a:gd name="connsiteX15" fmla="*/ 3369738 w 7541311"/>
                  <a:gd name="connsiteY15" fmla="*/ 4575568 h 5010613"/>
                  <a:gd name="connsiteX16" fmla="*/ 1857423 w 7541311"/>
                  <a:gd name="connsiteY16" fmla="*/ 2704118 h 5010613"/>
                  <a:gd name="connsiteX17" fmla="*/ 6111439 w 7541311"/>
                  <a:gd name="connsiteY17" fmla="*/ 25661 h 5010613"/>
                  <a:gd name="connsiteX0" fmla="*/ 889325 w 7541311"/>
                  <a:gd name="connsiteY0" fmla="*/ 3106388 h 4944173"/>
                  <a:gd name="connsiteX1" fmla="*/ 1688075 w 7541311"/>
                  <a:gd name="connsiteY1" fmla="*/ 3928009 h 4944173"/>
                  <a:gd name="connsiteX2" fmla="*/ 1355449 w 7541311"/>
                  <a:gd name="connsiteY2" fmla="*/ 4496353 h 4944173"/>
                  <a:gd name="connsiteX3" fmla="*/ 705532 w 7541311"/>
                  <a:gd name="connsiteY3" fmla="*/ 4109009 h 4944173"/>
                  <a:gd name="connsiteX4" fmla="*/ 704048 w 7541311"/>
                  <a:gd name="connsiteY4" fmla="*/ 3231527 h 4944173"/>
                  <a:gd name="connsiteX5" fmla="*/ 1164036 w 7541311"/>
                  <a:gd name="connsiteY5" fmla="*/ 3390364 h 4944173"/>
                  <a:gd name="connsiteX6" fmla="*/ 1096545 w 7541311"/>
                  <a:gd name="connsiteY6" fmla="*/ 3536233 h 4944173"/>
                  <a:gd name="connsiteX7" fmla="*/ 981156 w 7541311"/>
                  <a:gd name="connsiteY7" fmla="*/ 3421933 h 4944173"/>
                  <a:gd name="connsiteX8" fmla="*/ 1036236 w 7541311"/>
                  <a:gd name="connsiteY8" fmla="*/ 2929383 h 4944173"/>
                  <a:gd name="connsiteX9" fmla="*/ 208 w 7541311"/>
                  <a:gd name="connsiteY9" fmla="*/ 2516305 h 4944173"/>
                  <a:gd name="connsiteX10" fmla="*/ 1300804 w 7541311"/>
                  <a:gd name="connsiteY10" fmla="*/ 1041697 h 4944173"/>
                  <a:gd name="connsiteX11" fmla="*/ 3484093 w 7541311"/>
                  <a:gd name="connsiteY11" fmla="*/ 600998 h 4944173"/>
                  <a:gd name="connsiteX12" fmla="*/ 5852883 w 7541311"/>
                  <a:gd name="connsiteY12" fmla="*/ 778671 h 4944173"/>
                  <a:gd name="connsiteX13" fmla="*/ 7526967 w 7541311"/>
                  <a:gd name="connsiteY13" fmla="*/ 3028763 h 4944173"/>
                  <a:gd name="connsiteX14" fmla="*/ 4915644 w 7541311"/>
                  <a:gd name="connsiteY14" fmla="*/ 4897308 h 4944173"/>
                  <a:gd name="connsiteX15" fmla="*/ 2718145 w 7541311"/>
                  <a:gd name="connsiteY15" fmla="*/ 4240068 h 4944173"/>
                  <a:gd name="connsiteX16" fmla="*/ 1857423 w 7541311"/>
                  <a:gd name="connsiteY16" fmla="*/ 2704118 h 4944173"/>
                  <a:gd name="connsiteX17" fmla="*/ 6111439 w 7541311"/>
                  <a:gd name="connsiteY17" fmla="*/ 25661 h 4944173"/>
                  <a:gd name="connsiteX0" fmla="*/ 889325 w 7530353"/>
                  <a:gd name="connsiteY0" fmla="*/ 3106388 h 4882537"/>
                  <a:gd name="connsiteX1" fmla="*/ 1688075 w 7530353"/>
                  <a:gd name="connsiteY1" fmla="*/ 3928009 h 4882537"/>
                  <a:gd name="connsiteX2" fmla="*/ 1355449 w 7530353"/>
                  <a:gd name="connsiteY2" fmla="*/ 4496353 h 4882537"/>
                  <a:gd name="connsiteX3" fmla="*/ 705532 w 7530353"/>
                  <a:gd name="connsiteY3" fmla="*/ 4109009 h 4882537"/>
                  <a:gd name="connsiteX4" fmla="*/ 704048 w 7530353"/>
                  <a:gd name="connsiteY4" fmla="*/ 3231527 h 4882537"/>
                  <a:gd name="connsiteX5" fmla="*/ 1164036 w 7530353"/>
                  <a:gd name="connsiteY5" fmla="*/ 3390364 h 4882537"/>
                  <a:gd name="connsiteX6" fmla="*/ 1096545 w 7530353"/>
                  <a:gd name="connsiteY6" fmla="*/ 3536233 h 4882537"/>
                  <a:gd name="connsiteX7" fmla="*/ 981156 w 7530353"/>
                  <a:gd name="connsiteY7" fmla="*/ 3421933 h 4882537"/>
                  <a:gd name="connsiteX8" fmla="*/ 1036236 w 7530353"/>
                  <a:gd name="connsiteY8" fmla="*/ 2929383 h 4882537"/>
                  <a:gd name="connsiteX9" fmla="*/ 208 w 7530353"/>
                  <a:gd name="connsiteY9" fmla="*/ 2516305 h 4882537"/>
                  <a:gd name="connsiteX10" fmla="*/ 1300804 w 7530353"/>
                  <a:gd name="connsiteY10" fmla="*/ 1041697 h 4882537"/>
                  <a:gd name="connsiteX11" fmla="*/ 3484093 w 7530353"/>
                  <a:gd name="connsiteY11" fmla="*/ 600998 h 4882537"/>
                  <a:gd name="connsiteX12" fmla="*/ 5852883 w 7530353"/>
                  <a:gd name="connsiteY12" fmla="*/ 778671 h 4882537"/>
                  <a:gd name="connsiteX13" fmla="*/ 7526967 w 7530353"/>
                  <a:gd name="connsiteY13" fmla="*/ 3028763 h 4882537"/>
                  <a:gd name="connsiteX14" fmla="*/ 5424934 w 7530353"/>
                  <a:gd name="connsiteY14" fmla="*/ 4831524 h 4882537"/>
                  <a:gd name="connsiteX15" fmla="*/ 2718145 w 7530353"/>
                  <a:gd name="connsiteY15" fmla="*/ 4240068 h 4882537"/>
                  <a:gd name="connsiteX16" fmla="*/ 1857423 w 7530353"/>
                  <a:gd name="connsiteY16" fmla="*/ 2704118 h 4882537"/>
                  <a:gd name="connsiteX17" fmla="*/ 6111439 w 7530353"/>
                  <a:gd name="connsiteY17" fmla="*/ 25661 h 4882537"/>
                  <a:gd name="connsiteX0" fmla="*/ 889325 w 7530353"/>
                  <a:gd name="connsiteY0" fmla="*/ 3104703 h 4879238"/>
                  <a:gd name="connsiteX1" fmla="*/ 1688075 w 7530353"/>
                  <a:gd name="connsiteY1" fmla="*/ 3926324 h 4879238"/>
                  <a:gd name="connsiteX2" fmla="*/ 1355449 w 7530353"/>
                  <a:gd name="connsiteY2" fmla="*/ 4494668 h 4879238"/>
                  <a:gd name="connsiteX3" fmla="*/ 705532 w 7530353"/>
                  <a:gd name="connsiteY3" fmla="*/ 4107324 h 4879238"/>
                  <a:gd name="connsiteX4" fmla="*/ 704048 w 7530353"/>
                  <a:gd name="connsiteY4" fmla="*/ 3229842 h 4879238"/>
                  <a:gd name="connsiteX5" fmla="*/ 1164036 w 7530353"/>
                  <a:gd name="connsiteY5" fmla="*/ 3388679 h 4879238"/>
                  <a:gd name="connsiteX6" fmla="*/ 1096545 w 7530353"/>
                  <a:gd name="connsiteY6" fmla="*/ 3534548 h 4879238"/>
                  <a:gd name="connsiteX7" fmla="*/ 981156 w 7530353"/>
                  <a:gd name="connsiteY7" fmla="*/ 3420248 h 4879238"/>
                  <a:gd name="connsiteX8" fmla="*/ 1036236 w 7530353"/>
                  <a:gd name="connsiteY8" fmla="*/ 2927698 h 4879238"/>
                  <a:gd name="connsiteX9" fmla="*/ 208 w 7530353"/>
                  <a:gd name="connsiteY9" fmla="*/ 2514620 h 4879238"/>
                  <a:gd name="connsiteX10" fmla="*/ 1300804 w 7530353"/>
                  <a:gd name="connsiteY10" fmla="*/ 1040012 h 4879238"/>
                  <a:gd name="connsiteX11" fmla="*/ 3484093 w 7530353"/>
                  <a:gd name="connsiteY11" fmla="*/ 599313 h 4879238"/>
                  <a:gd name="connsiteX12" fmla="*/ 5852883 w 7530353"/>
                  <a:gd name="connsiteY12" fmla="*/ 776986 h 4879238"/>
                  <a:gd name="connsiteX13" fmla="*/ 7526967 w 7530353"/>
                  <a:gd name="connsiteY13" fmla="*/ 3027078 h 4879238"/>
                  <a:gd name="connsiteX14" fmla="*/ 5424934 w 7530353"/>
                  <a:gd name="connsiteY14" fmla="*/ 4829839 h 4879238"/>
                  <a:gd name="connsiteX15" fmla="*/ 2718145 w 7530353"/>
                  <a:gd name="connsiteY15" fmla="*/ 4238383 h 4879238"/>
                  <a:gd name="connsiteX16" fmla="*/ 1849934 w 7530353"/>
                  <a:gd name="connsiteY16" fmla="*/ 2834002 h 4879238"/>
                  <a:gd name="connsiteX17" fmla="*/ 6111439 w 7530353"/>
                  <a:gd name="connsiteY17" fmla="*/ 23976 h 4879238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312 h 4875847"/>
                  <a:gd name="connsiteX1" fmla="*/ 1688075 w 7530353"/>
                  <a:gd name="connsiteY1" fmla="*/ 3922933 h 4875847"/>
                  <a:gd name="connsiteX2" fmla="*/ 1355449 w 7530353"/>
                  <a:gd name="connsiteY2" fmla="*/ 4491277 h 4875847"/>
                  <a:gd name="connsiteX3" fmla="*/ 705532 w 7530353"/>
                  <a:gd name="connsiteY3" fmla="*/ 4103933 h 4875847"/>
                  <a:gd name="connsiteX4" fmla="*/ 704048 w 7530353"/>
                  <a:gd name="connsiteY4" fmla="*/ 3226451 h 4875847"/>
                  <a:gd name="connsiteX5" fmla="*/ 1164036 w 7530353"/>
                  <a:gd name="connsiteY5" fmla="*/ 3385288 h 4875847"/>
                  <a:gd name="connsiteX6" fmla="*/ 1096545 w 7530353"/>
                  <a:gd name="connsiteY6" fmla="*/ 3531157 h 4875847"/>
                  <a:gd name="connsiteX7" fmla="*/ 981156 w 7530353"/>
                  <a:gd name="connsiteY7" fmla="*/ 3416857 h 4875847"/>
                  <a:gd name="connsiteX8" fmla="*/ 1036236 w 7530353"/>
                  <a:gd name="connsiteY8" fmla="*/ 2924307 h 4875847"/>
                  <a:gd name="connsiteX9" fmla="*/ 208 w 7530353"/>
                  <a:gd name="connsiteY9" fmla="*/ 2511229 h 4875847"/>
                  <a:gd name="connsiteX10" fmla="*/ 1300804 w 7530353"/>
                  <a:gd name="connsiteY10" fmla="*/ 1036621 h 4875847"/>
                  <a:gd name="connsiteX11" fmla="*/ 3484093 w 7530353"/>
                  <a:gd name="connsiteY11" fmla="*/ 595922 h 4875847"/>
                  <a:gd name="connsiteX12" fmla="*/ 5852883 w 7530353"/>
                  <a:gd name="connsiteY12" fmla="*/ 773595 h 4875847"/>
                  <a:gd name="connsiteX13" fmla="*/ 7526967 w 7530353"/>
                  <a:gd name="connsiteY13" fmla="*/ 3023687 h 4875847"/>
                  <a:gd name="connsiteX14" fmla="*/ 5424934 w 7530353"/>
                  <a:gd name="connsiteY14" fmla="*/ 4826448 h 4875847"/>
                  <a:gd name="connsiteX15" fmla="*/ 2718145 w 7530353"/>
                  <a:gd name="connsiteY15" fmla="*/ 4234992 h 4875847"/>
                  <a:gd name="connsiteX16" fmla="*/ 1849934 w 7530353"/>
                  <a:gd name="connsiteY16" fmla="*/ 2830611 h 4875847"/>
                  <a:gd name="connsiteX17" fmla="*/ 6111439 w 7530353"/>
                  <a:gd name="connsiteY17" fmla="*/ 20585 h 4875847"/>
                  <a:gd name="connsiteX0" fmla="*/ 889325 w 7530353"/>
                  <a:gd name="connsiteY0" fmla="*/ 3100799 h 4874637"/>
                  <a:gd name="connsiteX1" fmla="*/ 1688075 w 7530353"/>
                  <a:gd name="connsiteY1" fmla="*/ 3922420 h 4874637"/>
                  <a:gd name="connsiteX2" fmla="*/ 1355449 w 7530353"/>
                  <a:gd name="connsiteY2" fmla="*/ 4490764 h 4874637"/>
                  <a:gd name="connsiteX3" fmla="*/ 705532 w 7530353"/>
                  <a:gd name="connsiteY3" fmla="*/ 4103420 h 4874637"/>
                  <a:gd name="connsiteX4" fmla="*/ 704048 w 7530353"/>
                  <a:gd name="connsiteY4" fmla="*/ 3225938 h 4874637"/>
                  <a:gd name="connsiteX5" fmla="*/ 1164036 w 7530353"/>
                  <a:gd name="connsiteY5" fmla="*/ 3384775 h 4874637"/>
                  <a:gd name="connsiteX6" fmla="*/ 1096545 w 7530353"/>
                  <a:gd name="connsiteY6" fmla="*/ 3530644 h 4874637"/>
                  <a:gd name="connsiteX7" fmla="*/ 981156 w 7530353"/>
                  <a:gd name="connsiteY7" fmla="*/ 3416344 h 4874637"/>
                  <a:gd name="connsiteX8" fmla="*/ 1036236 w 7530353"/>
                  <a:gd name="connsiteY8" fmla="*/ 2923794 h 4874637"/>
                  <a:gd name="connsiteX9" fmla="*/ 208 w 7530353"/>
                  <a:gd name="connsiteY9" fmla="*/ 2510716 h 4874637"/>
                  <a:gd name="connsiteX10" fmla="*/ 1300804 w 7530353"/>
                  <a:gd name="connsiteY10" fmla="*/ 1036108 h 4874637"/>
                  <a:gd name="connsiteX11" fmla="*/ 3484093 w 7530353"/>
                  <a:gd name="connsiteY11" fmla="*/ 595409 h 4874637"/>
                  <a:gd name="connsiteX12" fmla="*/ 5852883 w 7530353"/>
                  <a:gd name="connsiteY12" fmla="*/ 773082 h 4874637"/>
                  <a:gd name="connsiteX13" fmla="*/ 7526967 w 7530353"/>
                  <a:gd name="connsiteY13" fmla="*/ 3023174 h 4874637"/>
                  <a:gd name="connsiteX14" fmla="*/ 5424934 w 7530353"/>
                  <a:gd name="connsiteY14" fmla="*/ 4825935 h 4874637"/>
                  <a:gd name="connsiteX15" fmla="*/ 2718145 w 7530353"/>
                  <a:gd name="connsiteY15" fmla="*/ 4234479 h 4874637"/>
                  <a:gd name="connsiteX16" fmla="*/ 1887382 w 7530353"/>
                  <a:gd name="connsiteY16" fmla="*/ 2889304 h 4874637"/>
                  <a:gd name="connsiteX17" fmla="*/ 6111439 w 7530353"/>
                  <a:gd name="connsiteY17" fmla="*/ 20072 h 4874637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60113"/>
                  <a:gd name="connsiteX1" fmla="*/ 1688075 w 7530353"/>
                  <a:gd name="connsiteY1" fmla="*/ 3902348 h 4860113"/>
                  <a:gd name="connsiteX2" fmla="*/ 1355449 w 7530353"/>
                  <a:gd name="connsiteY2" fmla="*/ 4470692 h 4860113"/>
                  <a:gd name="connsiteX3" fmla="*/ 705532 w 7530353"/>
                  <a:gd name="connsiteY3" fmla="*/ 4083348 h 4860113"/>
                  <a:gd name="connsiteX4" fmla="*/ 704048 w 7530353"/>
                  <a:gd name="connsiteY4" fmla="*/ 3205866 h 4860113"/>
                  <a:gd name="connsiteX5" fmla="*/ 1164036 w 7530353"/>
                  <a:gd name="connsiteY5" fmla="*/ 3364703 h 4860113"/>
                  <a:gd name="connsiteX6" fmla="*/ 1096545 w 7530353"/>
                  <a:gd name="connsiteY6" fmla="*/ 3510572 h 4860113"/>
                  <a:gd name="connsiteX7" fmla="*/ 981156 w 7530353"/>
                  <a:gd name="connsiteY7" fmla="*/ 3396272 h 4860113"/>
                  <a:gd name="connsiteX8" fmla="*/ 1036236 w 7530353"/>
                  <a:gd name="connsiteY8" fmla="*/ 2903722 h 4860113"/>
                  <a:gd name="connsiteX9" fmla="*/ 208 w 7530353"/>
                  <a:gd name="connsiteY9" fmla="*/ 2490644 h 4860113"/>
                  <a:gd name="connsiteX10" fmla="*/ 1300804 w 7530353"/>
                  <a:gd name="connsiteY10" fmla="*/ 1016036 h 4860113"/>
                  <a:gd name="connsiteX11" fmla="*/ 3484093 w 7530353"/>
                  <a:gd name="connsiteY11" fmla="*/ 575337 h 4860113"/>
                  <a:gd name="connsiteX12" fmla="*/ 5852883 w 7530353"/>
                  <a:gd name="connsiteY12" fmla="*/ 753010 h 4860113"/>
                  <a:gd name="connsiteX13" fmla="*/ 7526967 w 7530353"/>
                  <a:gd name="connsiteY13" fmla="*/ 3003102 h 4860113"/>
                  <a:gd name="connsiteX14" fmla="*/ 5424934 w 7530353"/>
                  <a:gd name="connsiteY14" fmla="*/ 4805863 h 4860113"/>
                  <a:gd name="connsiteX15" fmla="*/ 2718145 w 7530353"/>
                  <a:gd name="connsiteY15" fmla="*/ 4214407 h 4860113"/>
                  <a:gd name="connsiteX16" fmla="*/ 1887382 w 7530353"/>
                  <a:gd name="connsiteY16" fmla="*/ 2869232 h 4860113"/>
                  <a:gd name="connsiteX17" fmla="*/ 6111439 w 7530353"/>
                  <a:gd name="connsiteY17" fmla="*/ 0 h 4860113"/>
                  <a:gd name="connsiteX0" fmla="*/ 889325 w 7530353"/>
                  <a:gd name="connsiteY0" fmla="*/ 3080727 h 4841336"/>
                  <a:gd name="connsiteX1" fmla="*/ 1688075 w 7530353"/>
                  <a:gd name="connsiteY1" fmla="*/ 3902348 h 4841336"/>
                  <a:gd name="connsiteX2" fmla="*/ 1355449 w 7530353"/>
                  <a:gd name="connsiteY2" fmla="*/ 4470692 h 4841336"/>
                  <a:gd name="connsiteX3" fmla="*/ 705532 w 7530353"/>
                  <a:gd name="connsiteY3" fmla="*/ 4083348 h 4841336"/>
                  <a:gd name="connsiteX4" fmla="*/ 704048 w 7530353"/>
                  <a:gd name="connsiteY4" fmla="*/ 3205866 h 4841336"/>
                  <a:gd name="connsiteX5" fmla="*/ 1164036 w 7530353"/>
                  <a:gd name="connsiteY5" fmla="*/ 3364703 h 4841336"/>
                  <a:gd name="connsiteX6" fmla="*/ 1096545 w 7530353"/>
                  <a:gd name="connsiteY6" fmla="*/ 3510572 h 4841336"/>
                  <a:gd name="connsiteX7" fmla="*/ 981156 w 7530353"/>
                  <a:gd name="connsiteY7" fmla="*/ 3396272 h 4841336"/>
                  <a:gd name="connsiteX8" fmla="*/ 1036236 w 7530353"/>
                  <a:gd name="connsiteY8" fmla="*/ 2903722 h 4841336"/>
                  <a:gd name="connsiteX9" fmla="*/ 208 w 7530353"/>
                  <a:gd name="connsiteY9" fmla="*/ 2490644 h 4841336"/>
                  <a:gd name="connsiteX10" fmla="*/ 1300804 w 7530353"/>
                  <a:gd name="connsiteY10" fmla="*/ 1016036 h 4841336"/>
                  <a:gd name="connsiteX11" fmla="*/ 3484093 w 7530353"/>
                  <a:gd name="connsiteY11" fmla="*/ 575337 h 4841336"/>
                  <a:gd name="connsiteX12" fmla="*/ 5852883 w 7530353"/>
                  <a:gd name="connsiteY12" fmla="*/ 753010 h 4841336"/>
                  <a:gd name="connsiteX13" fmla="*/ 7526967 w 7530353"/>
                  <a:gd name="connsiteY13" fmla="*/ 3003102 h 4841336"/>
                  <a:gd name="connsiteX14" fmla="*/ 5424934 w 7530353"/>
                  <a:gd name="connsiteY14" fmla="*/ 4805863 h 4841336"/>
                  <a:gd name="connsiteX15" fmla="*/ 2718145 w 7530353"/>
                  <a:gd name="connsiteY15" fmla="*/ 4214407 h 4841336"/>
                  <a:gd name="connsiteX16" fmla="*/ 1887382 w 7530353"/>
                  <a:gd name="connsiteY16" fmla="*/ 2869232 h 4841336"/>
                  <a:gd name="connsiteX17" fmla="*/ 6111439 w 7530353"/>
                  <a:gd name="connsiteY17" fmla="*/ 0 h 4841336"/>
                  <a:gd name="connsiteX0" fmla="*/ 889325 w 7530353"/>
                  <a:gd name="connsiteY0" fmla="*/ 3080727 h 4824428"/>
                  <a:gd name="connsiteX1" fmla="*/ 1688075 w 7530353"/>
                  <a:gd name="connsiteY1" fmla="*/ 3902348 h 4824428"/>
                  <a:gd name="connsiteX2" fmla="*/ 1355449 w 7530353"/>
                  <a:gd name="connsiteY2" fmla="*/ 4470692 h 4824428"/>
                  <a:gd name="connsiteX3" fmla="*/ 705532 w 7530353"/>
                  <a:gd name="connsiteY3" fmla="*/ 4083348 h 4824428"/>
                  <a:gd name="connsiteX4" fmla="*/ 704048 w 7530353"/>
                  <a:gd name="connsiteY4" fmla="*/ 3205866 h 4824428"/>
                  <a:gd name="connsiteX5" fmla="*/ 1164036 w 7530353"/>
                  <a:gd name="connsiteY5" fmla="*/ 3364703 h 4824428"/>
                  <a:gd name="connsiteX6" fmla="*/ 1096545 w 7530353"/>
                  <a:gd name="connsiteY6" fmla="*/ 3510572 h 4824428"/>
                  <a:gd name="connsiteX7" fmla="*/ 981156 w 7530353"/>
                  <a:gd name="connsiteY7" fmla="*/ 3396272 h 4824428"/>
                  <a:gd name="connsiteX8" fmla="*/ 1036236 w 7530353"/>
                  <a:gd name="connsiteY8" fmla="*/ 2903722 h 4824428"/>
                  <a:gd name="connsiteX9" fmla="*/ 208 w 7530353"/>
                  <a:gd name="connsiteY9" fmla="*/ 2490644 h 4824428"/>
                  <a:gd name="connsiteX10" fmla="*/ 1300804 w 7530353"/>
                  <a:gd name="connsiteY10" fmla="*/ 1016036 h 4824428"/>
                  <a:gd name="connsiteX11" fmla="*/ 3484093 w 7530353"/>
                  <a:gd name="connsiteY11" fmla="*/ 575337 h 4824428"/>
                  <a:gd name="connsiteX12" fmla="*/ 5852883 w 7530353"/>
                  <a:gd name="connsiteY12" fmla="*/ 753010 h 4824428"/>
                  <a:gd name="connsiteX13" fmla="*/ 7526967 w 7530353"/>
                  <a:gd name="connsiteY13" fmla="*/ 3003102 h 4824428"/>
                  <a:gd name="connsiteX14" fmla="*/ 5424934 w 7530353"/>
                  <a:gd name="connsiteY14" fmla="*/ 4805863 h 4824428"/>
                  <a:gd name="connsiteX15" fmla="*/ 2718145 w 7530353"/>
                  <a:gd name="connsiteY15" fmla="*/ 4214407 h 4824428"/>
                  <a:gd name="connsiteX16" fmla="*/ 1887382 w 7530353"/>
                  <a:gd name="connsiteY16" fmla="*/ 2869232 h 4824428"/>
                  <a:gd name="connsiteX17" fmla="*/ 6111439 w 7530353"/>
                  <a:gd name="connsiteY17" fmla="*/ 0 h 4824428"/>
                  <a:gd name="connsiteX0" fmla="*/ 889325 w 7530353"/>
                  <a:gd name="connsiteY0" fmla="*/ 3080727 h 4919208"/>
                  <a:gd name="connsiteX1" fmla="*/ 1688075 w 7530353"/>
                  <a:gd name="connsiteY1" fmla="*/ 3902348 h 4919208"/>
                  <a:gd name="connsiteX2" fmla="*/ 1355449 w 7530353"/>
                  <a:gd name="connsiteY2" fmla="*/ 4470692 h 4919208"/>
                  <a:gd name="connsiteX3" fmla="*/ 705532 w 7530353"/>
                  <a:gd name="connsiteY3" fmla="*/ 4083348 h 4919208"/>
                  <a:gd name="connsiteX4" fmla="*/ 704048 w 7530353"/>
                  <a:gd name="connsiteY4" fmla="*/ 3205866 h 4919208"/>
                  <a:gd name="connsiteX5" fmla="*/ 1164036 w 7530353"/>
                  <a:gd name="connsiteY5" fmla="*/ 3364703 h 4919208"/>
                  <a:gd name="connsiteX6" fmla="*/ 1096545 w 7530353"/>
                  <a:gd name="connsiteY6" fmla="*/ 3510572 h 4919208"/>
                  <a:gd name="connsiteX7" fmla="*/ 981156 w 7530353"/>
                  <a:gd name="connsiteY7" fmla="*/ 3396272 h 4919208"/>
                  <a:gd name="connsiteX8" fmla="*/ 1036236 w 7530353"/>
                  <a:gd name="connsiteY8" fmla="*/ 2903722 h 4919208"/>
                  <a:gd name="connsiteX9" fmla="*/ 208 w 7530353"/>
                  <a:gd name="connsiteY9" fmla="*/ 2490644 h 4919208"/>
                  <a:gd name="connsiteX10" fmla="*/ 1300804 w 7530353"/>
                  <a:gd name="connsiteY10" fmla="*/ 1016036 h 4919208"/>
                  <a:gd name="connsiteX11" fmla="*/ 3484093 w 7530353"/>
                  <a:gd name="connsiteY11" fmla="*/ 575337 h 4919208"/>
                  <a:gd name="connsiteX12" fmla="*/ 5852883 w 7530353"/>
                  <a:gd name="connsiteY12" fmla="*/ 753010 h 4919208"/>
                  <a:gd name="connsiteX13" fmla="*/ 7526967 w 7530353"/>
                  <a:gd name="connsiteY13" fmla="*/ 3003102 h 4919208"/>
                  <a:gd name="connsiteX14" fmla="*/ 5424934 w 7530353"/>
                  <a:gd name="connsiteY14" fmla="*/ 4805863 h 4919208"/>
                  <a:gd name="connsiteX15" fmla="*/ 2718145 w 7530353"/>
                  <a:gd name="connsiteY15" fmla="*/ 4214407 h 4919208"/>
                  <a:gd name="connsiteX16" fmla="*/ 1887382 w 7530353"/>
                  <a:gd name="connsiteY16" fmla="*/ 2869232 h 4919208"/>
                  <a:gd name="connsiteX17" fmla="*/ 6111439 w 7530353"/>
                  <a:gd name="connsiteY17" fmla="*/ 0 h 4919208"/>
                  <a:gd name="connsiteX0" fmla="*/ 889325 w 7527297"/>
                  <a:gd name="connsiteY0" fmla="*/ 3080727 h 4857980"/>
                  <a:gd name="connsiteX1" fmla="*/ 1688075 w 7527297"/>
                  <a:gd name="connsiteY1" fmla="*/ 3902348 h 4857980"/>
                  <a:gd name="connsiteX2" fmla="*/ 1355449 w 7527297"/>
                  <a:gd name="connsiteY2" fmla="*/ 4470692 h 4857980"/>
                  <a:gd name="connsiteX3" fmla="*/ 705532 w 7527297"/>
                  <a:gd name="connsiteY3" fmla="*/ 4083348 h 4857980"/>
                  <a:gd name="connsiteX4" fmla="*/ 704048 w 7527297"/>
                  <a:gd name="connsiteY4" fmla="*/ 3205866 h 4857980"/>
                  <a:gd name="connsiteX5" fmla="*/ 1164036 w 7527297"/>
                  <a:gd name="connsiteY5" fmla="*/ 3364703 h 4857980"/>
                  <a:gd name="connsiteX6" fmla="*/ 1096545 w 7527297"/>
                  <a:gd name="connsiteY6" fmla="*/ 3510572 h 4857980"/>
                  <a:gd name="connsiteX7" fmla="*/ 981156 w 7527297"/>
                  <a:gd name="connsiteY7" fmla="*/ 3396272 h 4857980"/>
                  <a:gd name="connsiteX8" fmla="*/ 1036236 w 7527297"/>
                  <a:gd name="connsiteY8" fmla="*/ 2903722 h 4857980"/>
                  <a:gd name="connsiteX9" fmla="*/ 208 w 7527297"/>
                  <a:gd name="connsiteY9" fmla="*/ 2490644 h 4857980"/>
                  <a:gd name="connsiteX10" fmla="*/ 1300804 w 7527297"/>
                  <a:gd name="connsiteY10" fmla="*/ 1016036 h 4857980"/>
                  <a:gd name="connsiteX11" fmla="*/ 3484093 w 7527297"/>
                  <a:gd name="connsiteY11" fmla="*/ 575337 h 4857980"/>
                  <a:gd name="connsiteX12" fmla="*/ 5852883 w 7527297"/>
                  <a:gd name="connsiteY12" fmla="*/ 753010 h 4857980"/>
                  <a:gd name="connsiteX13" fmla="*/ 7526967 w 7527297"/>
                  <a:gd name="connsiteY13" fmla="*/ 3003102 h 4857980"/>
                  <a:gd name="connsiteX14" fmla="*/ 5724517 w 7527297"/>
                  <a:gd name="connsiteY14" fmla="*/ 4746658 h 4857980"/>
                  <a:gd name="connsiteX15" fmla="*/ 2718145 w 7527297"/>
                  <a:gd name="connsiteY15" fmla="*/ 4214407 h 4857980"/>
                  <a:gd name="connsiteX16" fmla="*/ 1887382 w 7527297"/>
                  <a:gd name="connsiteY16" fmla="*/ 2869232 h 4857980"/>
                  <a:gd name="connsiteX17" fmla="*/ 6111439 w 7527297"/>
                  <a:gd name="connsiteY17" fmla="*/ 0 h 4857980"/>
                  <a:gd name="connsiteX0" fmla="*/ 889325 w 7527297"/>
                  <a:gd name="connsiteY0" fmla="*/ 3080727 h 4792270"/>
                  <a:gd name="connsiteX1" fmla="*/ 1688075 w 7527297"/>
                  <a:gd name="connsiteY1" fmla="*/ 3902348 h 4792270"/>
                  <a:gd name="connsiteX2" fmla="*/ 1355449 w 7527297"/>
                  <a:gd name="connsiteY2" fmla="*/ 4470692 h 4792270"/>
                  <a:gd name="connsiteX3" fmla="*/ 705532 w 7527297"/>
                  <a:gd name="connsiteY3" fmla="*/ 4083348 h 4792270"/>
                  <a:gd name="connsiteX4" fmla="*/ 704048 w 7527297"/>
                  <a:gd name="connsiteY4" fmla="*/ 3205866 h 4792270"/>
                  <a:gd name="connsiteX5" fmla="*/ 1164036 w 7527297"/>
                  <a:gd name="connsiteY5" fmla="*/ 3364703 h 4792270"/>
                  <a:gd name="connsiteX6" fmla="*/ 1096545 w 7527297"/>
                  <a:gd name="connsiteY6" fmla="*/ 3510572 h 4792270"/>
                  <a:gd name="connsiteX7" fmla="*/ 981156 w 7527297"/>
                  <a:gd name="connsiteY7" fmla="*/ 3396272 h 4792270"/>
                  <a:gd name="connsiteX8" fmla="*/ 1036236 w 7527297"/>
                  <a:gd name="connsiteY8" fmla="*/ 2903722 h 4792270"/>
                  <a:gd name="connsiteX9" fmla="*/ 208 w 7527297"/>
                  <a:gd name="connsiteY9" fmla="*/ 2490644 h 4792270"/>
                  <a:gd name="connsiteX10" fmla="*/ 1300804 w 7527297"/>
                  <a:gd name="connsiteY10" fmla="*/ 1016036 h 4792270"/>
                  <a:gd name="connsiteX11" fmla="*/ 3484093 w 7527297"/>
                  <a:gd name="connsiteY11" fmla="*/ 575337 h 4792270"/>
                  <a:gd name="connsiteX12" fmla="*/ 5852883 w 7527297"/>
                  <a:gd name="connsiteY12" fmla="*/ 753010 h 4792270"/>
                  <a:gd name="connsiteX13" fmla="*/ 7526967 w 7527297"/>
                  <a:gd name="connsiteY13" fmla="*/ 3003102 h 4792270"/>
                  <a:gd name="connsiteX14" fmla="*/ 5724517 w 7527297"/>
                  <a:gd name="connsiteY14" fmla="*/ 4746658 h 4792270"/>
                  <a:gd name="connsiteX15" fmla="*/ 2718145 w 7527297"/>
                  <a:gd name="connsiteY15" fmla="*/ 4214407 h 4792270"/>
                  <a:gd name="connsiteX16" fmla="*/ 1887382 w 7527297"/>
                  <a:gd name="connsiteY16" fmla="*/ 2869232 h 4792270"/>
                  <a:gd name="connsiteX17" fmla="*/ 6111439 w 7527297"/>
                  <a:gd name="connsiteY17" fmla="*/ 0 h 4792270"/>
                  <a:gd name="connsiteX0" fmla="*/ 889325 w 7527297"/>
                  <a:gd name="connsiteY0" fmla="*/ 3080727 h 4807208"/>
                  <a:gd name="connsiteX1" fmla="*/ 1688075 w 7527297"/>
                  <a:gd name="connsiteY1" fmla="*/ 3902348 h 4807208"/>
                  <a:gd name="connsiteX2" fmla="*/ 1355449 w 7527297"/>
                  <a:gd name="connsiteY2" fmla="*/ 4470692 h 4807208"/>
                  <a:gd name="connsiteX3" fmla="*/ 705532 w 7527297"/>
                  <a:gd name="connsiteY3" fmla="*/ 4083348 h 4807208"/>
                  <a:gd name="connsiteX4" fmla="*/ 704048 w 7527297"/>
                  <a:gd name="connsiteY4" fmla="*/ 3205866 h 4807208"/>
                  <a:gd name="connsiteX5" fmla="*/ 1164036 w 7527297"/>
                  <a:gd name="connsiteY5" fmla="*/ 3364703 h 4807208"/>
                  <a:gd name="connsiteX6" fmla="*/ 1096545 w 7527297"/>
                  <a:gd name="connsiteY6" fmla="*/ 3510572 h 4807208"/>
                  <a:gd name="connsiteX7" fmla="*/ 981156 w 7527297"/>
                  <a:gd name="connsiteY7" fmla="*/ 3396272 h 4807208"/>
                  <a:gd name="connsiteX8" fmla="*/ 1036236 w 7527297"/>
                  <a:gd name="connsiteY8" fmla="*/ 2903722 h 4807208"/>
                  <a:gd name="connsiteX9" fmla="*/ 208 w 7527297"/>
                  <a:gd name="connsiteY9" fmla="*/ 2490644 h 4807208"/>
                  <a:gd name="connsiteX10" fmla="*/ 1300804 w 7527297"/>
                  <a:gd name="connsiteY10" fmla="*/ 1016036 h 4807208"/>
                  <a:gd name="connsiteX11" fmla="*/ 3484093 w 7527297"/>
                  <a:gd name="connsiteY11" fmla="*/ 575337 h 4807208"/>
                  <a:gd name="connsiteX12" fmla="*/ 5852883 w 7527297"/>
                  <a:gd name="connsiteY12" fmla="*/ 753010 h 4807208"/>
                  <a:gd name="connsiteX13" fmla="*/ 7526967 w 7527297"/>
                  <a:gd name="connsiteY13" fmla="*/ 3003102 h 4807208"/>
                  <a:gd name="connsiteX14" fmla="*/ 5724517 w 7527297"/>
                  <a:gd name="connsiteY14" fmla="*/ 4746658 h 4807208"/>
                  <a:gd name="connsiteX15" fmla="*/ 2718145 w 7527297"/>
                  <a:gd name="connsiteY15" fmla="*/ 4214407 h 4807208"/>
                  <a:gd name="connsiteX16" fmla="*/ 1887382 w 7527297"/>
                  <a:gd name="connsiteY16" fmla="*/ 2869232 h 4807208"/>
                  <a:gd name="connsiteX17" fmla="*/ 6111439 w 7527297"/>
                  <a:gd name="connsiteY17" fmla="*/ 0 h 4807208"/>
                  <a:gd name="connsiteX0" fmla="*/ 889325 w 7527297"/>
                  <a:gd name="connsiteY0" fmla="*/ 3080727 h 4813949"/>
                  <a:gd name="connsiteX1" fmla="*/ 1688075 w 7527297"/>
                  <a:gd name="connsiteY1" fmla="*/ 3902348 h 4813949"/>
                  <a:gd name="connsiteX2" fmla="*/ 1355449 w 7527297"/>
                  <a:gd name="connsiteY2" fmla="*/ 4470692 h 4813949"/>
                  <a:gd name="connsiteX3" fmla="*/ 705532 w 7527297"/>
                  <a:gd name="connsiteY3" fmla="*/ 4083348 h 4813949"/>
                  <a:gd name="connsiteX4" fmla="*/ 704048 w 7527297"/>
                  <a:gd name="connsiteY4" fmla="*/ 3205866 h 4813949"/>
                  <a:gd name="connsiteX5" fmla="*/ 1164036 w 7527297"/>
                  <a:gd name="connsiteY5" fmla="*/ 3364703 h 4813949"/>
                  <a:gd name="connsiteX6" fmla="*/ 1096545 w 7527297"/>
                  <a:gd name="connsiteY6" fmla="*/ 3510572 h 4813949"/>
                  <a:gd name="connsiteX7" fmla="*/ 981156 w 7527297"/>
                  <a:gd name="connsiteY7" fmla="*/ 3396272 h 4813949"/>
                  <a:gd name="connsiteX8" fmla="*/ 1036236 w 7527297"/>
                  <a:gd name="connsiteY8" fmla="*/ 2903722 h 4813949"/>
                  <a:gd name="connsiteX9" fmla="*/ 208 w 7527297"/>
                  <a:gd name="connsiteY9" fmla="*/ 2490644 h 4813949"/>
                  <a:gd name="connsiteX10" fmla="*/ 1300804 w 7527297"/>
                  <a:gd name="connsiteY10" fmla="*/ 1016036 h 4813949"/>
                  <a:gd name="connsiteX11" fmla="*/ 3484093 w 7527297"/>
                  <a:gd name="connsiteY11" fmla="*/ 575337 h 4813949"/>
                  <a:gd name="connsiteX12" fmla="*/ 5852883 w 7527297"/>
                  <a:gd name="connsiteY12" fmla="*/ 753010 h 4813949"/>
                  <a:gd name="connsiteX13" fmla="*/ 7526967 w 7527297"/>
                  <a:gd name="connsiteY13" fmla="*/ 3003102 h 4813949"/>
                  <a:gd name="connsiteX14" fmla="*/ 5724517 w 7527297"/>
                  <a:gd name="connsiteY14" fmla="*/ 4746658 h 4813949"/>
                  <a:gd name="connsiteX15" fmla="*/ 2718145 w 7527297"/>
                  <a:gd name="connsiteY15" fmla="*/ 4214407 h 4813949"/>
                  <a:gd name="connsiteX16" fmla="*/ 1887382 w 7527297"/>
                  <a:gd name="connsiteY16" fmla="*/ 2869232 h 4813949"/>
                  <a:gd name="connsiteX17" fmla="*/ 6111439 w 7527297"/>
                  <a:gd name="connsiteY17" fmla="*/ 0 h 4813949"/>
                  <a:gd name="connsiteX0" fmla="*/ 889325 w 7527297"/>
                  <a:gd name="connsiteY0" fmla="*/ 3080727 h 4818717"/>
                  <a:gd name="connsiteX1" fmla="*/ 1688075 w 7527297"/>
                  <a:gd name="connsiteY1" fmla="*/ 3902348 h 4818717"/>
                  <a:gd name="connsiteX2" fmla="*/ 1355449 w 7527297"/>
                  <a:gd name="connsiteY2" fmla="*/ 4470692 h 4818717"/>
                  <a:gd name="connsiteX3" fmla="*/ 705532 w 7527297"/>
                  <a:gd name="connsiteY3" fmla="*/ 4083348 h 4818717"/>
                  <a:gd name="connsiteX4" fmla="*/ 704048 w 7527297"/>
                  <a:gd name="connsiteY4" fmla="*/ 3205866 h 4818717"/>
                  <a:gd name="connsiteX5" fmla="*/ 1164036 w 7527297"/>
                  <a:gd name="connsiteY5" fmla="*/ 3364703 h 4818717"/>
                  <a:gd name="connsiteX6" fmla="*/ 1096545 w 7527297"/>
                  <a:gd name="connsiteY6" fmla="*/ 3510572 h 4818717"/>
                  <a:gd name="connsiteX7" fmla="*/ 981156 w 7527297"/>
                  <a:gd name="connsiteY7" fmla="*/ 3396272 h 4818717"/>
                  <a:gd name="connsiteX8" fmla="*/ 1036236 w 7527297"/>
                  <a:gd name="connsiteY8" fmla="*/ 2903722 h 4818717"/>
                  <a:gd name="connsiteX9" fmla="*/ 208 w 7527297"/>
                  <a:gd name="connsiteY9" fmla="*/ 2490644 h 4818717"/>
                  <a:gd name="connsiteX10" fmla="*/ 1300804 w 7527297"/>
                  <a:gd name="connsiteY10" fmla="*/ 1016036 h 4818717"/>
                  <a:gd name="connsiteX11" fmla="*/ 3484093 w 7527297"/>
                  <a:gd name="connsiteY11" fmla="*/ 575337 h 4818717"/>
                  <a:gd name="connsiteX12" fmla="*/ 5852883 w 7527297"/>
                  <a:gd name="connsiteY12" fmla="*/ 753010 h 4818717"/>
                  <a:gd name="connsiteX13" fmla="*/ 7526967 w 7527297"/>
                  <a:gd name="connsiteY13" fmla="*/ 3003102 h 4818717"/>
                  <a:gd name="connsiteX14" fmla="*/ 5724517 w 7527297"/>
                  <a:gd name="connsiteY14" fmla="*/ 4746658 h 4818717"/>
                  <a:gd name="connsiteX15" fmla="*/ 2718145 w 7527297"/>
                  <a:gd name="connsiteY15" fmla="*/ 4214407 h 4818717"/>
                  <a:gd name="connsiteX16" fmla="*/ 1887382 w 7527297"/>
                  <a:gd name="connsiteY16" fmla="*/ 2869232 h 4818717"/>
                  <a:gd name="connsiteX17" fmla="*/ 6111439 w 7527297"/>
                  <a:gd name="connsiteY17" fmla="*/ 0 h 4818717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99726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99726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17340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827038"/>
                  <a:gd name="connsiteX1" fmla="*/ 1688075 w 7527297"/>
                  <a:gd name="connsiteY1" fmla="*/ 3902348 h 4827038"/>
                  <a:gd name="connsiteX2" fmla="*/ 1355449 w 7527297"/>
                  <a:gd name="connsiteY2" fmla="*/ 4470692 h 4827038"/>
                  <a:gd name="connsiteX3" fmla="*/ 705532 w 7527297"/>
                  <a:gd name="connsiteY3" fmla="*/ 4083348 h 4827038"/>
                  <a:gd name="connsiteX4" fmla="*/ 704048 w 7527297"/>
                  <a:gd name="connsiteY4" fmla="*/ 3205866 h 4827038"/>
                  <a:gd name="connsiteX5" fmla="*/ 1164036 w 7527297"/>
                  <a:gd name="connsiteY5" fmla="*/ 3364703 h 4827038"/>
                  <a:gd name="connsiteX6" fmla="*/ 1096545 w 7527297"/>
                  <a:gd name="connsiteY6" fmla="*/ 3510572 h 4827038"/>
                  <a:gd name="connsiteX7" fmla="*/ 981156 w 7527297"/>
                  <a:gd name="connsiteY7" fmla="*/ 3396272 h 4827038"/>
                  <a:gd name="connsiteX8" fmla="*/ 1036236 w 7527297"/>
                  <a:gd name="connsiteY8" fmla="*/ 2903722 h 4827038"/>
                  <a:gd name="connsiteX9" fmla="*/ 208 w 7527297"/>
                  <a:gd name="connsiteY9" fmla="*/ 2490644 h 4827038"/>
                  <a:gd name="connsiteX10" fmla="*/ 1300804 w 7527297"/>
                  <a:gd name="connsiteY10" fmla="*/ 1016036 h 4827038"/>
                  <a:gd name="connsiteX11" fmla="*/ 3484093 w 7527297"/>
                  <a:gd name="connsiteY11" fmla="*/ 575337 h 4827038"/>
                  <a:gd name="connsiteX12" fmla="*/ 5852883 w 7527297"/>
                  <a:gd name="connsiteY12" fmla="*/ 753010 h 4827038"/>
                  <a:gd name="connsiteX13" fmla="*/ 7526967 w 7527297"/>
                  <a:gd name="connsiteY13" fmla="*/ 3003102 h 4827038"/>
                  <a:gd name="connsiteX14" fmla="*/ 5724517 w 7527297"/>
                  <a:gd name="connsiteY14" fmla="*/ 4746658 h 4827038"/>
                  <a:gd name="connsiteX15" fmla="*/ 2718145 w 7527297"/>
                  <a:gd name="connsiteY15" fmla="*/ 4214407 h 4827038"/>
                  <a:gd name="connsiteX16" fmla="*/ 1917340 w 7527297"/>
                  <a:gd name="connsiteY16" fmla="*/ 2408742 h 4827038"/>
                  <a:gd name="connsiteX17" fmla="*/ 6111439 w 7527297"/>
                  <a:gd name="connsiteY17" fmla="*/ 0 h 4827038"/>
                  <a:gd name="connsiteX0" fmla="*/ 889325 w 7512322"/>
                  <a:gd name="connsiteY0" fmla="*/ 3080727 h 4842130"/>
                  <a:gd name="connsiteX1" fmla="*/ 1688075 w 7512322"/>
                  <a:gd name="connsiteY1" fmla="*/ 3902348 h 4842130"/>
                  <a:gd name="connsiteX2" fmla="*/ 1355449 w 7512322"/>
                  <a:gd name="connsiteY2" fmla="*/ 4470692 h 4842130"/>
                  <a:gd name="connsiteX3" fmla="*/ 705532 w 7512322"/>
                  <a:gd name="connsiteY3" fmla="*/ 4083348 h 4842130"/>
                  <a:gd name="connsiteX4" fmla="*/ 704048 w 7512322"/>
                  <a:gd name="connsiteY4" fmla="*/ 3205866 h 4842130"/>
                  <a:gd name="connsiteX5" fmla="*/ 1164036 w 7512322"/>
                  <a:gd name="connsiteY5" fmla="*/ 3364703 h 4842130"/>
                  <a:gd name="connsiteX6" fmla="*/ 1096545 w 7512322"/>
                  <a:gd name="connsiteY6" fmla="*/ 3510572 h 4842130"/>
                  <a:gd name="connsiteX7" fmla="*/ 981156 w 7512322"/>
                  <a:gd name="connsiteY7" fmla="*/ 3396272 h 4842130"/>
                  <a:gd name="connsiteX8" fmla="*/ 1036236 w 7512322"/>
                  <a:gd name="connsiteY8" fmla="*/ 2903722 h 4842130"/>
                  <a:gd name="connsiteX9" fmla="*/ 208 w 7512322"/>
                  <a:gd name="connsiteY9" fmla="*/ 2490644 h 4842130"/>
                  <a:gd name="connsiteX10" fmla="*/ 1300804 w 7512322"/>
                  <a:gd name="connsiteY10" fmla="*/ 1016036 h 4842130"/>
                  <a:gd name="connsiteX11" fmla="*/ 3484093 w 7512322"/>
                  <a:gd name="connsiteY11" fmla="*/ 575337 h 4842130"/>
                  <a:gd name="connsiteX12" fmla="*/ 5852883 w 7512322"/>
                  <a:gd name="connsiteY12" fmla="*/ 753010 h 4842130"/>
                  <a:gd name="connsiteX13" fmla="*/ 7511988 w 7512322"/>
                  <a:gd name="connsiteY13" fmla="*/ 2463671 h 4842130"/>
                  <a:gd name="connsiteX14" fmla="*/ 5724517 w 7512322"/>
                  <a:gd name="connsiteY14" fmla="*/ 4746658 h 4842130"/>
                  <a:gd name="connsiteX15" fmla="*/ 2718145 w 7512322"/>
                  <a:gd name="connsiteY15" fmla="*/ 4214407 h 4842130"/>
                  <a:gd name="connsiteX16" fmla="*/ 1917340 w 7512322"/>
                  <a:gd name="connsiteY16" fmla="*/ 2408742 h 4842130"/>
                  <a:gd name="connsiteX17" fmla="*/ 6111439 w 7512322"/>
                  <a:gd name="connsiteY17" fmla="*/ 0 h 4842130"/>
                  <a:gd name="connsiteX0" fmla="*/ 889325 w 7515153"/>
                  <a:gd name="connsiteY0" fmla="*/ 3080727 h 4842130"/>
                  <a:gd name="connsiteX1" fmla="*/ 1688075 w 7515153"/>
                  <a:gd name="connsiteY1" fmla="*/ 3902348 h 4842130"/>
                  <a:gd name="connsiteX2" fmla="*/ 1355449 w 7515153"/>
                  <a:gd name="connsiteY2" fmla="*/ 4470692 h 4842130"/>
                  <a:gd name="connsiteX3" fmla="*/ 705532 w 7515153"/>
                  <a:gd name="connsiteY3" fmla="*/ 4083348 h 4842130"/>
                  <a:gd name="connsiteX4" fmla="*/ 704048 w 7515153"/>
                  <a:gd name="connsiteY4" fmla="*/ 3205866 h 4842130"/>
                  <a:gd name="connsiteX5" fmla="*/ 1164036 w 7515153"/>
                  <a:gd name="connsiteY5" fmla="*/ 3364703 h 4842130"/>
                  <a:gd name="connsiteX6" fmla="*/ 1096545 w 7515153"/>
                  <a:gd name="connsiteY6" fmla="*/ 3510572 h 4842130"/>
                  <a:gd name="connsiteX7" fmla="*/ 981156 w 7515153"/>
                  <a:gd name="connsiteY7" fmla="*/ 3396272 h 4842130"/>
                  <a:gd name="connsiteX8" fmla="*/ 1036236 w 7515153"/>
                  <a:gd name="connsiteY8" fmla="*/ 2903722 h 4842130"/>
                  <a:gd name="connsiteX9" fmla="*/ 208 w 7515153"/>
                  <a:gd name="connsiteY9" fmla="*/ 2490644 h 4842130"/>
                  <a:gd name="connsiteX10" fmla="*/ 1300804 w 7515153"/>
                  <a:gd name="connsiteY10" fmla="*/ 1016036 h 4842130"/>
                  <a:gd name="connsiteX11" fmla="*/ 3484093 w 7515153"/>
                  <a:gd name="connsiteY11" fmla="*/ 575337 h 4842130"/>
                  <a:gd name="connsiteX12" fmla="*/ 5852883 w 7515153"/>
                  <a:gd name="connsiteY12" fmla="*/ 753010 h 4842130"/>
                  <a:gd name="connsiteX13" fmla="*/ 7511988 w 7515153"/>
                  <a:gd name="connsiteY13" fmla="*/ 2463671 h 4842130"/>
                  <a:gd name="connsiteX14" fmla="*/ 5724517 w 7515153"/>
                  <a:gd name="connsiteY14" fmla="*/ 4746658 h 4842130"/>
                  <a:gd name="connsiteX15" fmla="*/ 2718145 w 7515153"/>
                  <a:gd name="connsiteY15" fmla="*/ 4214407 h 4842130"/>
                  <a:gd name="connsiteX16" fmla="*/ 1917340 w 7515153"/>
                  <a:gd name="connsiteY16" fmla="*/ 2408742 h 4842130"/>
                  <a:gd name="connsiteX17" fmla="*/ 6111439 w 7515153"/>
                  <a:gd name="connsiteY17" fmla="*/ 0 h 4842130"/>
                  <a:gd name="connsiteX0" fmla="*/ 889325 w 7520087"/>
                  <a:gd name="connsiteY0" fmla="*/ 3080727 h 4842130"/>
                  <a:gd name="connsiteX1" fmla="*/ 1688075 w 7520087"/>
                  <a:gd name="connsiteY1" fmla="*/ 3902348 h 4842130"/>
                  <a:gd name="connsiteX2" fmla="*/ 1355449 w 7520087"/>
                  <a:gd name="connsiteY2" fmla="*/ 4470692 h 4842130"/>
                  <a:gd name="connsiteX3" fmla="*/ 705532 w 7520087"/>
                  <a:gd name="connsiteY3" fmla="*/ 4083348 h 4842130"/>
                  <a:gd name="connsiteX4" fmla="*/ 704048 w 7520087"/>
                  <a:gd name="connsiteY4" fmla="*/ 3205866 h 4842130"/>
                  <a:gd name="connsiteX5" fmla="*/ 1164036 w 7520087"/>
                  <a:gd name="connsiteY5" fmla="*/ 3364703 h 4842130"/>
                  <a:gd name="connsiteX6" fmla="*/ 1096545 w 7520087"/>
                  <a:gd name="connsiteY6" fmla="*/ 3510572 h 4842130"/>
                  <a:gd name="connsiteX7" fmla="*/ 981156 w 7520087"/>
                  <a:gd name="connsiteY7" fmla="*/ 3396272 h 4842130"/>
                  <a:gd name="connsiteX8" fmla="*/ 1036236 w 7520087"/>
                  <a:gd name="connsiteY8" fmla="*/ 2903722 h 4842130"/>
                  <a:gd name="connsiteX9" fmla="*/ 208 w 7520087"/>
                  <a:gd name="connsiteY9" fmla="*/ 2490644 h 4842130"/>
                  <a:gd name="connsiteX10" fmla="*/ 1300804 w 7520087"/>
                  <a:gd name="connsiteY10" fmla="*/ 1016036 h 4842130"/>
                  <a:gd name="connsiteX11" fmla="*/ 3484093 w 7520087"/>
                  <a:gd name="connsiteY11" fmla="*/ 575337 h 4842130"/>
                  <a:gd name="connsiteX12" fmla="*/ 5852883 w 7520087"/>
                  <a:gd name="connsiteY12" fmla="*/ 753010 h 4842130"/>
                  <a:gd name="connsiteX13" fmla="*/ 7511988 w 7520087"/>
                  <a:gd name="connsiteY13" fmla="*/ 2463671 h 4842130"/>
                  <a:gd name="connsiteX14" fmla="*/ 5724517 w 7520087"/>
                  <a:gd name="connsiteY14" fmla="*/ 4746658 h 4842130"/>
                  <a:gd name="connsiteX15" fmla="*/ 2718145 w 7520087"/>
                  <a:gd name="connsiteY15" fmla="*/ 4214407 h 4842130"/>
                  <a:gd name="connsiteX16" fmla="*/ 1917340 w 7520087"/>
                  <a:gd name="connsiteY16" fmla="*/ 2408742 h 4842130"/>
                  <a:gd name="connsiteX17" fmla="*/ 6111439 w 7520087"/>
                  <a:gd name="connsiteY17" fmla="*/ 0 h 4842130"/>
                  <a:gd name="connsiteX0" fmla="*/ 889325 w 7525563"/>
                  <a:gd name="connsiteY0" fmla="*/ 3080727 h 4842130"/>
                  <a:gd name="connsiteX1" fmla="*/ 1688075 w 7525563"/>
                  <a:gd name="connsiteY1" fmla="*/ 3902348 h 4842130"/>
                  <a:gd name="connsiteX2" fmla="*/ 1355449 w 7525563"/>
                  <a:gd name="connsiteY2" fmla="*/ 4470692 h 4842130"/>
                  <a:gd name="connsiteX3" fmla="*/ 705532 w 7525563"/>
                  <a:gd name="connsiteY3" fmla="*/ 4083348 h 4842130"/>
                  <a:gd name="connsiteX4" fmla="*/ 704048 w 7525563"/>
                  <a:gd name="connsiteY4" fmla="*/ 3205866 h 4842130"/>
                  <a:gd name="connsiteX5" fmla="*/ 1164036 w 7525563"/>
                  <a:gd name="connsiteY5" fmla="*/ 3364703 h 4842130"/>
                  <a:gd name="connsiteX6" fmla="*/ 1096545 w 7525563"/>
                  <a:gd name="connsiteY6" fmla="*/ 3510572 h 4842130"/>
                  <a:gd name="connsiteX7" fmla="*/ 981156 w 7525563"/>
                  <a:gd name="connsiteY7" fmla="*/ 3396272 h 4842130"/>
                  <a:gd name="connsiteX8" fmla="*/ 1036236 w 7525563"/>
                  <a:gd name="connsiteY8" fmla="*/ 2903722 h 4842130"/>
                  <a:gd name="connsiteX9" fmla="*/ 208 w 7525563"/>
                  <a:gd name="connsiteY9" fmla="*/ 2490644 h 4842130"/>
                  <a:gd name="connsiteX10" fmla="*/ 1300804 w 7525563"/>
                  <a:gd name="connsiteY10" fmla="*/ 1016036 h 4842130"/>
                  <a:gd name="connsiteX11" fmla="*/ 3484093 w 7525563"/>
                  <a:gd name="connsiteY11" fmla="*/ 575337 h 4842130"/>
                  <a:gd name="connsiteX12" fmla="*/ 5852883 w 7525563"/>
                  <a:gd name="connsiteY12" fmla="*/ 753010 h 4842130"/>
                  <a:gd name="connsiteX13" fmla="*/ 7511988 w 7525563"/>
                  <a:gd name="connsiteY13" fmla="*/ 2463671 h 4842130"/>
                  <a:gd name="connsiteX14" fmla="*/ 5724517 w 7525563"/>
                  <a:gd name="connsiteY14" fmla="*/ 4746658 h 4842130"/>
                  <a:gd name="connsiteX15" fmla="*/ 2718145 w 7525563"/>
                  <a:gd name="connsiteY15" fmla="*/ 4214407 h 4842130"/>
                  <a:gd name="connsiteX16" fmla="*/ 1917340 w 7525563"/>
                  <a:gd name="connsiteY16" fmla="*/ 2408742 h 4842130"/>
                  <a:gd name="connsiteX17" fmla="*/ 6111439 w 7525563"/>
                  <a:gd name="connsiteY17" fmla="*/ 0 h 4842130"/>
                  <a:gd name="connsiteX0" fmla="*/ 889325 w 7540411"/>
                  <a:gd name="connsiteY0" fmla="*/ 3080727 h 4836330"/>
                  <a:gd name="connsiteX1" fmla="*/ 1688075 w 7540411"/>
                  <a:gd name="connsiteY1" fmla="*/ 3902348 h 4836330"/>
                  <a:gd name="connsiteX2" fmla="*/ 1355449 w 7540411"/>
                  <a:gd name="connsiteY2" fmla="*/ 4470692 h 4836330"/>
                  <a:gd name="connsiteX3" fmla="*/ 705532 w 7540411"/>
                  <a:gd name="connsiteY3" fmla="*/ 4083348 h 4836330"/>
                  <a:gd name="connsiteX4" fmla="*/ 704048 w 7540411"/>
                  <a:gd name="connsiteY4" fmla="*/ 3205866 h 4836330"/>
                  <a:gd name="connsiteX5" fmla="*/ 1164036 w 7540411"/>
                  <a:gd name="connsiteY5" fmla="*/ 3364703 h 4836330"/>
                  <a:gd name="connsiteX6" fmla="*/ 1096545 w 7540411"/>
                  <a:gd name="connsiteY6" fmla="*/ 3510572 h 4836330"/>
                  <a:gd name="connsiteX7" fmla="*/ 981156 w 7540411"/>
                  <a:gd name="connsiteY7" fmla="*/ 3396272 h 4836330"/>
                  <a:gd name="connsiteX8" fmla="*/ 1036236 w 7540411"/>
                  <a:gd name="connsiteY8" fmla="*/ 2903722 h 4836330"/>
                  <a:gd name="connsiteX9" fmla="*/ 208 w 7540411"/>
                  <a:gd name="connsiteY9" fmla="*/ 2490644 h 4836330"/>
                  <a:gd name="connsiteX10" fmla="*/ 1300804 w 7540411"/>
                  <a:gd name="connsiteY10" fmla="*/ 1016036 h 4836330"/>
                  <a:gd name="connsiteX11" fmla="*/ 3484093 w 7540411"/>
                  <a:gd name="connsiteY11" fmla="*/ 575337 h 4836330"/>
                  <a:gd name="connsiteX12" fmla="*/ 5852883 w 7540411"/>
                  <a:gd name="connsiteY12" fmla="*/ 753010 h 4836330"/>
                  <a:gd name="connsiteX13" fmla="*/ 7526968 w 7540411"/>
                  <a:gd name="connsiteY13" fmla="*/ 2549191 h 4836330"/>
                  <a:gd name="connsiteX14" fmla="*/ 5724517 w 7540411"/>
                  <a:gd name="connsiteY14" fmla="*/ 4746658 h 4836330"/>
                  <a:gd name="connsiteX15" fmla="*/ 2718145 w 7540411"/>
                  <a:gd name="connsiteY15" fmla="*/ 4214407 h 4836330"/>
                  <a:gd name="connsiteX16" fmla="*/ 1917340 w 7540411"/>
                  <a:gd name="connsiteY16" fmla="*/ 2408742 h 4836330"/>
                  <a:gd name="connsiteX17" fmla="*/ 6111439 w 7540411"/>
                  <a:gd name="connsiteY17" fmla="*/ 0 h 4836330"/>
                  <a:gd name="connsiteX0" fmla="*/ 889325 w 7549723"/>
                  <a:gd name="connsiteY0" fmla="*/ 3080727 h 4836330"/>
                  <a:gd name="connsiteX1" fmla="*/ 1688075 w 7549723"/>
                  <a:gd name="connsiteY1" fmla="*/ 3902348 h 4836330"/>
                  <a:gd name="connsiteX2" fmla="*/ 1355449 w 7549723"/>
                  <a:gd name="connsiteY2" fmla="*/ 4470692 h 4836330"/>
                  <a:gd name="connsiteX3" fmla="*/ 705532 w 7549723"/>
                  <a:gd name="connsiteY3" fmla="*/ 4083348 h 4836330"/>
                  <a:gd name="connsiteX4" fmla="*/ 704048 w 7549723"/>
                  <a:gd name="connsiteY4" fmla="*/ 3205866 h 4836330"/>
                  <a:gd name="connsiteX5" fmla="*/ 1164036 w 7549723"/>
                  <a:gd name="connsiteY5" fmla="*/ 3364703 h 4836330"/>
                  <a:gd name="connsiteX6" fmla="*/ 1096545 w 7549723"/>
                  <a:gd name="connsiteY6" fmla="*/ 3510572 h 4836330"/>
                  <a:gd name="connsiteX7" fmla="*/ 981156 w 7549723"/>
                  <a:gd name="connsiteY7" fmla="*/ 3396272 h 4836330"/>
                  <a:gd name="connsiteX8" fmla="*/ 1036236 w 7549723"/>
                  <a:gd name="connsiteY8" fmla="*/ 2903722 h 4836330"/>
                  <a:gd name="connsiteX9" fmla="*/ 208 w 7549723"/>
                  <a:gd name="connsiteY9" fmla="*/ 2490644 h 4836330"/>
                  <a:gd name="connsiteX10" fmla="*/ 1300804 w 7549723"/>
                  <a:gd name="connsiteY10" fmla="*/ 1016036 h 4836330"/>
                  <a:gd name="connsiteX11" fmla="*/ 3484093 w 7549723"/>
                  <a:gd name="connsiteY11" fmla="*/ 575337 h 4836330"/>
                  <a:gd name="connsiteX12" fmla="*/ 5852883 w 7549723"/>
                  <a:gd name="connsiteY12" fmla="*/ 753010 h 4836330"/>
                  <a:gd name="connsiteX13" fmla="*/ 7526968 w 7549723"/>
                  <a:gd name="connsiteY13" fmla="*/ 2549191 h 4836330"/>
                  <a:gd name="connsiteX14" fmla="*/ 5724517 w 7549723"/>
                  <a:gd name="connsiteY14" fmla="*/ 4746658 h 4836330"/>
                  <a:gd name="connsiteX15" fmla="*/ 2718145 w 7549723"/>
                  <a:gd name="connsiteY15" fmla="*/ 4214407 h 4836330"/>
                  <a:gd name="connsiteX16" fmla="*/ 1917340 w 7549723"/>
                  <a:gd name="connsiteY16" fmla="*/ 2408742 h 4836330"/>
                  <a:gd name="connsiteX17" fmla="*/ 6111439 w 7549723"/>
                  <a:gd name="connsiteY17" fmla="*/ 0 h 4836330"/>
                  <a:gd name="connsiteX0" fmla="*/ 889325 w 7527340"/>
                  <a:gd name="connsiteY0" fmla="*/ 3080727 h 4836330"/>
                  <a:gd name="connsiteX1" fmla="*/ 1688075 w 7527340"/>
                  <a:gd name="connsiteY1" fmla="*/ 3902348 h 4836330"/>
                  <a:gd name="connsiteX2" fmla="*/ 1355449 w 7527340"/>
                  <a:gd name="connsiteY2" fmla="*/ 4470692 h 4836330"/>
                  <a:gd name="connsiteX3" fmla="*/ 705532 w 7527340"/>
                  <a:gd name="connsiteY3" fmla="*/ 4083348 h 4836330"/>
                  <a:gd name="connsiteX4" fmla="*/ 704048 w 7527340"/>
                  <a:gd name="connsiteY4" fmla="*/ 3205866 h 4836330"/>
                  <a:gd name="connsiteX5" fmla="*/ 1164036 w 7527340"/>
                  <a:gd name="connsiteY5" fmla="*/ 3364703 h 4836330"/>
                  <a:gd name="connsiteX6" fmla="*/ 1096545 w 7527340"/>
                  <a:gd name="connsiteY6" fmla="*/ 3510572 h 4836330"/>
                  <a:gd name="connsiteX7" fmla="*/ 981156 w 7527340"/>
                  <a:gd name="connsiteY7" fmla="*/ 3396272 h 4836330"/>
                  <a:gd name="connsiteX8" fmla="*/ 1036236 w 7527340"/>
                  <a:gd name="connsiteY8" fmla="*/ 2903722 h 4836330"/>
                  <a:gd name="connsiteX9" fmla="*/ 208 w 7527340"/>
                  <a:gd name="connsiteY9" fmla="*/ 2490644 h 4836330"/>
                  <a:gd name="connsiteX10" fmla="*/ 1300804 w 7527340"/>
                  <a:gd name="connsiteY10" fmla="*/ 1016036 h 4836330"/>
                  <a:gd name="connsiteX11" fmla="*/ 3484093 w 7527340"/>
                  <a:gd name="connsiteY11" fmla="*/ 575337 h 4836330"/>
                  <a:gd name="connsiteX12" fmla="*/ 5860373 w 7527340"/>
                  <a:gd name="connsiteY12" fmla="*/ 726697 h 4836330"/>
                  <a:gd name="connsiteX13" fmla="*/ 7526968 w 7527340"/>
                  <a:gd name="connsiteY13" fmla="*/ 2549191 h 4836330"/>
                  <a:gd name="connsiteX14" fmla="*/ 5724517 w 7527340"/>
                  <a:gd name="connsiteY14" fmla="*/ 4746658 h 4836330"/>
                  <a:gd name="connsiteX15" fmla="*/ 2718145 w 7527340"/>
                  <a:gd name="connsiteY15" fmla="*/ 4214407 h 4836330"/>
                  <a:gd name="connsiteX16" fmla="*/ 1917340 w 7527340"/>
                  <a:gd name="connsiteY16" fmla="*/ 2408742 h 4836330"/>
                  <a:gd name="connsiteX17" fmla="*/ 6111439 w 7527340"/>
                  <a:gd name="connsiteY17" fmla="*/ 0 h 4836330"/>
                  <a:gd name="connsiteX0" fmla="*/ 889325 w 7527395"/>
                  <a:gd name="connsiteY0" fmla="*/ 3080727 h 4836330"/>
                  <a:gd name="connsiteX1" fmla="*/ 1688075 w 7527395"/>
                  <a:gd name="connsiteY1" fmla="*/ 3902348 h 4836330"/>
                  <a:gd name="connsiteX2" fmla="*/ 1355449 w 7527395"/>
                  <a:gd name="connsiteY2" fmla="*/ 4470692 h 4836330"/>
                  <a:gd name="connsiteX3" fmla="*/ 705532 w 7527395"/>
                  <a:gd name="connsiteY3" fmla="*/ 4083348 h 4836330"/>
                  <a:gd name="connsiteX4" fmla="*/ 704048 w 7527395"/>
                  <a:gd name="connsiteY4" fmla="*/ 3205866 h 4836330"/>
                  <a:gd name="connsiteX5" fmla="*/ 1164036 w 7527395"/>
                  <a:gd name="connsiteY5" fmla="*/ 3364703 h 4836330"/>
                  <a:gd name="connsiteX6" fmla="*/ 1096545 w 7527395"/>
                  <a:gd name="connsiteY6" fmla="*/ 3510572 h 4836330"/>
                  <a:gd name="connsiteX7" fmla="*/ 981156 w 7527395"/>
                  <a:gd name="connsiteY7" fmla="*/ 3396272 h 4836330"/>
                  <a:gd name="connsiteX8" fmla="*/ 1036236 w 7527395"/>
                  <a:gd name="connsiteY8" fmla="*/ 2903722 h 4836330"/>
                  <a:gd name="connsiteX9" fmla="*/ 208 w 7527395"/>
                  <a:gd name="connsiteY9" fmla="*/ 2490644 h 4836330"/>
                  <a:gd name="connsiteX10" fmla="*/ 1300804 w 7527395"/>
                  <a:gd name="connsiteY10" fmla="*/ 1016036 h 4836330"/>
                  <a:gd name="connsiteX11" fmla="*/ 3484093 w 7527395"/>
                  <a:gd name="connsiteY11" fmla="*/ 575337 h 4836330"/>
                  <a:gd name="connsiteX12" fmla="*/ 5860373 w 7527395"/>
                  <a:gd name="connsiteY12" fmla="*/ 726697 h 4836330"/>
                  <a:gd name="connsiteX13" fmla="*/ 7526968 w 7527395"/>
                  <a:gd name="connsiteY13" fmla="*/ 2549191 h 4836330"/>
                  <a:gd name="connsiteX14" fmla="*/ 5724517 w 7527395"/>
                  <a:gd name="connsiteY14" fmla="*/ 4746658 h 4836330"/>
                  <a:gd name="connsiteX15" fmla="*/ 2718145 w 7527395"/>
                  <a:gd name="connsiteY15" fmla="*/ 4214407 h 4836330"/>
                  <a:gd name="connsiteX16" fmla="*/ 1917340 w 7527395"/>
                  <a:gd name="connsiteY16" fmla="*/ 2408742 h 4836330"/>
                  <a:gd name="connsiteX17" fmla="*/ 6111439 w 7527395"/>
                  <a:gd name="connsiteY17" fmla="*/ 0 h 4836330"/>
                  <a:gd name="connsiteX0" fmla="*/ 889325 w 7529383"/>
                  <a:gd name="connsiteY0" fmla="*/ 3080727 h 4836330"/>
                  <a:gd name="connsiteX1" fmla="*/ 1688075 w 7529383"/>
                  <a:gd name="connsiteY1" fmla="*/ 3902348 h 4836330"/>
                  <a:gd name="connsiteX2" fmla="*/ 1355449 w 7529383"/>
                  <a:gd name="connsiteY2" fmla="*/ 4470692 h 4836330"/>
                  <a:gd name="connsiteX3" fmla="*/ 705532 w 7529383"/>
                  <a:gd name="connsiteY3" fmla="*/ 4083348 h 4836330"/>
                  <a:gd name="connsiteX4" fmla="*/ 704048 w 7529383"/>
                  <a:gd name="connsiteY4" fmla="*/ 3205866 h 4836330"/>
                  <a:gd name="connsiteX5" fmla="*/ 1164036 w 7529383"/>
                  <a:gd name="connsiteY5" fmla="*/ 3364703 h 4836330"/>
                  <a:gd name="connsiteX6" fmla="*/ 1096545 w 7529383"/>
                  <a:gd name="connsiteY6" fmla="*/ 3510572 h 4836330"/>
                  <a:gd name="connsiteX7" fmla="*/ 981156 w 7529383"/>
                  <a:gd name="connsiteY7" fmla="*/ 3396272 h 4836330"/>
                  <a:gd name="connsiteX8" fmla="*/ 1036236 w 7529383"/>
                  <a:gd name="connsiteY8" fmla="*/ 2903722 h 4836330"/>
                  <a:gd name="connsiteX9" fmla="*/ 208 w 7529383"/>
                  <a:gd name="connsiteY9" fmla="*/ 2490644 h 4836330"/>
                  <a:gd name="connsiteX10" fmla="*/ 1300804 w 7529383"/>
                  <a:gd name="connsiteY10" fmla="*/ 1016036 h 4836330"/>
                  <a:gd name="connsiteX11" fmla="*/ 3484093 w 7529383"/>
                  <a:gd name="connsiteY11" fmla="*/ 575337 h 4836330"/>
                  <a:gd name="connsiteX12" fmla="*/ 5860373 w 7529383"/>
                  <a:gd name="connsiteY12" fmla="*/ 726697 h 4836330"/>
                  <a:gd name="connsiteX13" fmla="*/ 7526968 w 7529383"/>
                  <a:gd name="connsiteY13" fmla="*/ 2549191 h 4836330"/>
                  <a:gd name="connsiteX14" fmla="*/ 5724517 w 7529383"/>
                  <a:gd name="connsiteY14" fmla="*/ 4746658 h 4836330"/>
                  <a:gd name="connsiteX15" fmla="*/ 2718145 w 7529383"/>
                  <a:gd name="connsiteY15" fmla="*/ 4214407 h 4836330"/>
                  <a:gd name="connsiteX16" fmla="*/ 1917340 w 7529383"/>
                  <a:gd name="connsiteY16" fmla="*/ 2408742 h 4836330"/>
                  <a:gd name="connsiteX17" fmla="*/ 6111439 w 7529383"/>
                  <a:gd name="connsiteY17" fmla="*/ 0 h 4836330"/>
                  <a:gd name="connsiteX0" fmla="*/ 889325 w 7529753"/>
                  <a:gd name="connsiteY0" fmla="*/ 3080727 h 4823088"/>
                  <a:gd name="connsiteX1" fmla="*/ 1688075 w 7529753"/>
                  <a:gd name="connsiteY1" fmla="*/ 3902348 h 4823088"/>
                  <a:gd name="connsiteX2" fmla="*/ 1355449 w 7529753"/>
                  <a:gd name="connsiteY2" fmla="*/ 4470692 h 4823088"/>
                  <a:gd name="connsiteX3" fmla="*/ 705532 w 7529753"/>
                  <a:gd name="connsiteY3" fmla="*/ 4083348 h 4823088"/>
                  <a:gd name="connsiteX4" fmla="*/ 704048 w 7529753"/>
                  <a:gd name="connsiteY4" fmla="*/ 3205866 h 4823088"/>
                  <a:gd name="connsiteX5" fmla="*/ 1164036 w 7529753"/>
                  <a:gd name="connsiteY5" fmla="*/ 3364703 h 4823088"/>
                  <a:gd name="connsiteX6" fmla="*/ 1096545 w 7529753"/>
                  <a:gd name="connsiteY6" fmla="*/ 3510572 h 4823088"/>
                  <a:gd name="connsiteX7" fmla="*/ 981156 w 7529753"/>
                  <a:gd name="connsiteY7" fmla="*/ 3396272 h 4823088"/>
                  <a:gd name="connsiteX8" fmla="*/ 1036236 w 7529753"/>
                  <a:gd name="connsiteY8" fmla="*/ 2903722 h 4823088"/>
                  <a:gd name="connsiteX9" fmla="*/ 208 w 7529753"/>
                  <a:gd name="connsiteY9" fmla="*/ 2490644 h 4823088"/>
                  <a:gd name="connsiteX10" fmla="*/ 1300804 w 7529753"/>
                  <a:gd name="connsiteY10" fmla="*/ 1016036 h 4823088"/>
                  <a:gd name="connsiteX11" fmla="*/ 3484093 w 7529753"/>
                  <a:gd name="connsiteY11" fmla="*/ 575337 h 4823088"/>
                  <a:gd name="connsiteX12" fmla="*/ 5860373 w 7529753"/>
                  <a:gd name="connsiteY12" fmla="*/ 726697 h 4823088"/>
                  <a:gd name="connsiteX13" fmla="*/ 7526968 w 7529753"/>
                  <a:gd name="connsiteY13" fmla="*/ 2549191 h 4823088"/>
                  <a:gd name="connsiteX14" fmla="*/ 5724517 w 7529753"/>
                  <a:gd name="connsiteY14" fmla="*/ 4746658 h 4823088"/>
                  <a:gd name="connsiteX15" fmla="*/ 2718145 w 7529753"/>
                  <a:gd name="connsiteY15" fmla="*/ 4214407 h 4823088"/>
                  <a:gd name="connsiteX16" fmla="*/ 1917340 w 7529753"/>
                  <a:gd name="connsiteY16" fmla="*/ 2408742 h 4823088"/>
                  <a:gd name="connsiteX17" fmla="*/ 6111439 w 7529753"/>
                  <a:gd name="connsiteY17" fmla="*/ 0 h 4823088"/>
                  <a:gd name="connsiteX0" fmla="*/ 889325 w 7529753"/>
                  <a:gd name="connsiteY0" fmla="*/ 3080727 h 4839159"/>
                  <a:gd name="connsiteX1" fmla="*/ 1688075 w 7529753"/>
                  <a:gd name="connsiteY1" fmla="*/ 3902348 h 4839159"/>
                  <a:gd name="connsiteX2" fmla="*/ 1355449 w 7529753"/>
                  <a:gd name="connsiteY2" fmla="*/ 4470692 h 4839159"/>
                  <a:gd name="connsiteX3" fmla="*/ 705532 w 7529753"/>
                  <a:gd name="connsiteY3" fmla="*/ 4083348 h 4839159"/>
                  <a:gd name="connsiteX4" fmla="*/ 704048 w 7529753"/>
                  <a:gd name="connsiteY4" fmla="*/ 3205866 h 4839159"/>
                  <a:gd name="connsiteX5" fmla="*/ 1164036 w 7529753"/>
                  <a:gd name="connsiteY5" fmla="*/ 3364703 h 4839159"/>
                  <a:gd name="connsiteX6" fmla="*/ 1096545 w 7529753"/>
                  <a:gd name="connsiteY6" fmla="*/ 3510572 h 4839159"/>
                  <a:gd name="connsiteX7" fmla="*/ 981156 w 7529753"/>
                  <a:gd name="connsiteY7" fmla="*/ 3396272 h 4839159"/>
                  <a:gd name="connsiteX8" fmla="*/ 1036236 w 7529753"/>
                  <a:gd name="connsiteY8" fmla="*/ 2903722 h 4839159"/>
                  <a:gd name="connsiteX9" fmla="*/ 208 w 7529753"/>
                  <a:gd name="connsiteY9" fmla="*/ 2490644 h 4839159"/>
                  <a:gd name="connsiteX10" fmla="*/ 1300804 w 7529753"/>
                  <a:gd name="connsiteY10" fmla="*/ 1016036 h 4839159"/>
                  <a:gd name="connsiteX11" fmla="*/ 3484093 w 7529753"/>
                  <a:gd name="connsiteY11" fmla="*/ 575337 h 4839159"/>
                  <a:gd name="connsiteX12" fmla="*/ 5860373 w 7529753"/>
                  <a:gd name="connsiteY12" fmla="*/ 726697 h 4839159"/>
                  <a:gd name="connsiteX13" fmla="*/ 7526968 w 7529753"/>
                  <a:gd name="connsiteY13" fmla="*/ 2549191 h 4839159"/>
                  <a:gd name="connsiteX14" fmla="*/ 5724517 w 7529753"/>
                  <a:gd name="connsiteY14" fmla="*/ 4746658 h 4839159"/>
                  <a:gd name="connsiteX15" fmla="*/ 2718145 w 7529753"/>
                  <a:gd name="connsiteY15" fmla="*/ 4214407 h 4839159"/>
                  <a:gd name="connsiteX16" fmla="*/ 1917340 w 7529753"/>
                  <a:gd name="connsiteY16" fmla="*/ 2408742 h 4839159"/>
                  <a:gd name="connsiteX17" fmla="*/ 6111439 w 7529753"/>
                  <a:gd name="connsiteY17" fmla="*/ 0 h 4839159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704048 w 7529753"/>
                  <a:gd name="connsiteY4" fmla="*/ 3205866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704048 w 7529753"/>
                  <a:gd name="connsiteY4" fmla="*/ 3205866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898771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52348 w 7532441"/>
                  <a:gd name="connsiteY0" fmla="*/ 3146511 h 4847444"/>
                  <a:gd name="connsiteX1" fmla="*/ 1720722 w 7532441"/>
                  <a:gd name="connsiteY1" fmla="*/ 3895770 h 4847444"/>
                  <a:gd name="connsiteX2" fmla="*/ 1358137 w 7532441"/>
                  <a:gd name="connsiteY2" fmla="*/ 4470692 h 4847444"/>
                  <a:gd name="connsiteX3" fmla="*/ 708220 w 7532441"/>
                  <a:gd name="connsiteY3" fmla="*/ 4083348 h 4847444"/>
                  <a:gd name="connsiteX4" fmla="*/ 579414 w 7532441"/>
                  <a:gd name="connsiteY4" fmla="*/ 3317699 h 4847444"/>
                  <a:gd name="connsiteX5" fmla="*/ 1069359 w 7532441"/>
                  <a:gd name="connsiteY5" fmla="*/ 3377860 h 4847444"/>
                  <a:gd name="connsiteX6" fmla="*/ 1061784 w 7532441"/>
                  <a:gd name="connsiteY6" fmla="*/ 3543464 h 4847444"/>
                  <a:gd name="connsiteX7" fmla="*/ 878991 w 7532441"/>
                  <a:gd name="connsiteY7" fmla="*/ 3389693 h 4847444"/>
                  <a:gd name="connsiteX8" fmla="*/ 949593 w 7532441"/>
                  <a:gd name="connsiteY8" fmla="*/ 2864491 h 4847444"/>
                  <a:gd name="connsiteX9" fmla="*/ 2896 w 7532441"/>
                  <a:gd name="connsiteY9" fmla="*/ 2490644 h 4847444"/>
                  <a:gd name="connsiteX10" fmla="*/ 1303492 w 7532441"/>
                  <a:gd name="connsiteY10" fmla="*/ 1016036 h 4847444"/>
                  <a:gd name="connsiteX11" fmla="*/ 3486781 w 7532441"/>
                  <a:gd name="connsiteY11" fmla="*/ 575337 h 4847444"/>
                  <a:gd name="connsiteX12" fmla="*/ 5863061 w 7532441"/>
                  <a:gd name="connsiteY12" fmla="*/ 726697 h 4847444"/>
                  <a:gd name="connsiteX13" fmla="*/ 7529656 w 7532441"/>
                  <a:gd name="connsiteY13" fmla="*/ 2549191 h 4847444"/>
                  <a:gd name="connsiteX14" fmla="*/ 5727205 w 7532441"/>
                  <a:gd name="connsiteY14" fmla="*/ 4746658 h 4847444"/>
                  <a:gd name="connsiteX15" fmla="*/ 2720833 w 7532441"/>
                  <a:gd name="connsiteY15" fmla="*/ 4214407 h 4847444"/>
                  <a:gd name="connsiteX16" fmla="*/ 1920028 w 7532441"/>
                  <a:gd name="connsiteY16" fmla="*/ 2408742 h 4847444"/>
                  <a:gd name="connsiteX17" fmla="*/ 6114127 w 7532441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181 w 7532274"/>
                  <a:gd name="connsiteY0" fmla="*/ 3146511 h 4847444"/>
                  <a:gd name="connsiteX1" fmla="*/ 1720555 w 7532274"/>
                  <a:gd name="connsiteY1" fmla="*/ 3895770 h 4847444"/>
                  <a:gd name="connsiteX2" fmla="*/ 1357970 w 7532274"/>
                  <a:gd name="connsiteY2" fmla="*/ 4470692 h 4847444"/>
                  <a:gd name="connsiteX3" fmla="*/ 708053 w 7532274"/>
                  <a:gd name="connsiteY3" fmla="*/ 4083348 h 4847444"/>
                  <a:gd name="connsiteX4" fmla="*/ 579247 w 7532274"/>
                  <a:gd name="connsiteY4" fmla="*/ 3317699 h 4847444"/>
                  <a:gd name="connsiteX5" fmla="*/ 1069192 w 7532274"/>
                  <a:gd name="connsiteY5" fmla="*/ 3377860 h 4847444"/>
                  <a:gd name="connsiteX6" fmla="*/ 1061617 w 7532274"/>
                  <a:gd name="connsiteY6" fmla="*/ 3543464 h 4847444"/>
                  <a:gd name="connsiteX7" fmla="*/ 871952 w 7532274"/>
                  <a:gd name="connsiteY7" fmla="*/ 3299158 h 4847444"/>
                  <a:gd name="connsiteX8" fmla="*/ 949426 w 7532274"/>
                  <a:gd name="connsiteY8" fmla="*/ 2864491 h 4847444"/>
                  <a:gd name="connsiteX9" fmla="*/ 2729 w 7532274"/>
                  <a:gd name="connsiteY9" fmla="*/ 2490644 h 4847444"/>
                  <a:gd name="connsiteX10" fmla="*/ 1303325 w 7532274"/>
                  <a:gd name="connsiteY10" fmla="*/ 1016036 h 4847444"/>
                  <a:gd name="connsiteX11" fmla="*/ 3486614 w 7532274"/>
                  <a:gd name="connsiteY11" fmla="*/ 575337 h 4847444"/>
                  <a:gd name="connsiteX12" fmla="*/ 5862894 w 7532274"/>
                  <a:gd name="connsiteY12" fmla="*/ 726697 h 4847444"/>
                  <a:gd name="connsiteX13" fmla="*/ 7529489 w 7532274"/>
                  <a:gd name="connsiteY13" fmla="*/ 2549191 h 4847444"/>
                  <a:gd name="connsiteX14" fmla="*/ 5727038 w 7532274"/>
                  <a:gd name="connsiteY14" fmla="*/ 4746658 h 4847444"/>
                  <a:gd name="connsiteX15" fmla="*/ 2720666 w 7532274"/>
                  <a:gd name="connsiteY15" fmla="*/ 4214407 h 4847444"/>
                  <a:gd name="connsiteX16" fmla="*/ 1919861 w 7532274"/>
                  <a:gd name="connsiteY16" fmla="*/ 2408742 h 4847444"/>
                  <a:gd name="connsiteX17" fmla="*/ 6113960 w 7532274"/>
                  <a:gd name="connsiteY17" fmla="*/ 0 h 4847444"/>
                  <a:gd name="connsiteX0" fmla="*/ 658343 w 7538436"/>
                  <a:gd name="connsiteY0" fmla="*/ 3146511 h 4847444"/>
                  <a:gd name="connsiteX1" fmla="*/ 1726717 w 7538436"/>
                  <a:gd name="connsiteY1" fmla="*/ 3895770 h 4847444"/>
                  <a:gd name="connsiteX2" fmla="*/ 1364132 w 7538436"/>
                  <a:gd name="connsiteY2" fmla="*/ 4470692 h 4847444"/>
                  <a:gd name="connsiteX3" fmla="*/ 714215 w 7538436"/>
                  <a:gd name="connsiteY3" fmla="*/ 4083348 h 4847444"/>
                  <a:gd name="connsiteX4" fmla="*/ 585409 w 7538436"/>
                  <a:gd name="connsiteY4" fmla="*/ 3317699 h 4847444"/>
                  <a:gd name="connsiteX5" fmla="*/ 1075354 w 7538436"/>
                  <a:gd name="connsiteY5" fmla="*/ 3377860 h 4847444"/>
                  <a:gd name="connsiteX6" fmla="*/ 1067779 w 7538436"/>
                  <a:gd name="connsiteY6" fmla="*/ 3543464 h 4847444"/>
                  <a:gd name="connsiteX7" fmla="*/ 878114 w 7538436"/>
                  <a:gd name="connsiteY7" fmla="*/ 3299158 h 4847444"/>
                  <a:gd name="connsiteX8" fmla="*/ 955588 w 7538436"/>
                  <a:gd name="connsiteY8" fmla="*/ 2864491 h 4847444"/>
                  <a:gd name="connsiteX9" fmla="*/ 8891 w 7538436"/>
                  <a:gd name="connsiteY9" fmla="*/ 2490644 h 4847444"/>
                  <a:gd name="connsiteX10" fmla="*/ 1309487 w 7538436"/>
                  <a:gd name="connsiteY10" fmla="*/ 1016036 h 4847444"/>
                  <a:gd name="connsiteX11" fmla="*/ 3492776 w 7538436"/>
                  <a:gd name="connsiteY11" fmla="*/ 575337 h 4847444"/>
                  <a:gd name="connsiteX12" fmla="*/ 5869056 w 7538436"/>
                  <a:gd name="connsiteY12" fmla="*/ 726697 h 4847444"/>
                  <a:gd name="connsiteX13" fmla="*/ 7535651 w 7538436"/>
                  <a:gd name="connsiteY13" fmla="*/ 2549191 h 4847444"/>
                  <a:gd name="connsiteX14" fmla="*/ 5733200 w 7538436"/>
                  <a:gd name="connsiteY14" fmla="*/ 4746658 h 4847444"/>
                  <a:gd name="connsiteX15" fmla="*/ 2726828 w 7538436"/>
                  <a:gd name="connsiteY15" fmla="*/ 4214407 h 4847444"/>
                  <a:gd name="connsiteX16" fmla="*/ 1926023 w 7538436"/>
                  <a:gd name="connsiteY16" fmla="*/ 2408742 h 4847444"/>
                  <a:gd name="connsiteX17" fmla="*/ 6120122 w 7538436"/>
                  <a:gd name="connsiteY17" fmla="*/ 0 h 4847444"/>
                  <a:gd name="connsiteX0" fmla="*/ 666877 w 7546970"/>
                  <a:gd name="connsiteY0" fmla="*/ 3146511 h 4847444"/>
                  <a:gd name="connsiteX1" fmla="*/ 1735251 w 7546970"/>
                  <a:gd name="connsiteY1" fmla="*/ 3895770 h 4847444"/>
                  <a:gd name="connsiteX2" fmla="*/ 1372666 w 7546970"/>
                  <a:gd name="connsiteY2" fmla="*/ 4470692 h 4847444"/>
                  <a:gd name="connsiteX3" fmla="*/ 722749 w 7546970"/>
                  <a:gd name="connsiteY3" fmla="*/ 4083348 h 4847444"/>
                  <a:gd name="connsiteX4" fmla="*/ 593943 w 7546970"/>
                  <a:gd name="connsiteY4" fmla="*/ 3317699 h 4847444"/>
                  <a:gd name="connsiteX5" fmla="*/ 1083888 w 7546970"/>
                  <a:gd name="connsiteY5" fmla="*/ 3377860 h 4847444"/>
                  <a:gd name="connsiteX6" fmla="*/ 1076313 w 7546970"/>
                  <a:gd name="connsiteY6" fmla="*/ 3543464 h 4847444"/>
                  <a:gd name="connsiteX7" fmla="*/ 886648 w 7546970"/>
                  <a:gd name="connsiteY7" fmla="*/ 3299158 h 4847444"/>
                  <a:gd name="connsiteX8" fmla="*/ 964122 w 7546970"/>
                  <a:gd name="connsiteY8" fmla="*/ 2864491 h 4847444"/>
                  <a:gd name="connsiteX9" fmla="*/ 17425 w 7546970"/>
                  <a:gd name="connsiteY9" fmla="*/ 2490644 h 4847444"/>
                  <a:gd name="connsiteX10" fmla="*/ 1318021 w 7546970"/>
                  <a:gd name="connsiteY10" fmla="*/ 1016036 h 4847444"/>
                  <a:gd name="connsiteX11" fmla="*/ 3501310 w 7546970"/>
                  <a:gd name="connsiteY11" fmla="*/ 575337 h 4847444"/>
                  <a:gd name="connsiteX12" fmla="*/ 5877590 w 7546970"/>
                  <a:gd name="connsiteY12" fmla="*/ 726697 h 4847444"/>
                  <a:gd name="connsiteX13" fmla="*/ 7544185 w 7546970"/>
                  <a:gd name="connsiteY13" fmla="*/ 2549191 h 4847444"/>
                  <a:gd name="connsiteX14" fmla="*/ 5741734 w 7546970"/>
                  <a:gd name="connsiteY14" fmla="*/ 4746658 h 4847444"/>
                  <a:gd name="connsiteX15" fmla="*/ 2735362 w 7546970"/>
                  <a:gd name="connsiteY15" fmla="*/ 4214407 h 4847444"/>
                  <a:gd name="connsiteX16" fmla="*/ 1934557 w 7546970"/>
                  <a:gd name="connsiteY16" fmla="*/ 2408742 h 4847444"/>
                  <a:gd name="connsiteX17" fmla="*/ 6128656 w 7546970"/>
                  <a:gd name="connsiteY17" fmla="*/ 0 h 4847444"/>
                  <a:gd name="connsiteX0" fmla="*/ 659351 w 7539444"/>
                  <a:gd name="connsiteY0" fmla="*/ 3146511 h 4847444"/>
                  <a:gd name="connsiteX1" fmla="*/ 1727725 w 7539444"/>
                  <a:gd name="connsiteY1" fmla="*/ 3895770 h 4847444"/>
                  <a:gd name="connsiteX2" fmla="*/ 1365140 w 7539444"/>
                  <a:gd name="connsiteY2" fmla="*/ 4470692 h 4847444"/>
                  <a:gd name="connsiteX3" fmla="*/ 715223 w 7539444"/>
                  <a:gd name="connsiteY3" fmla="*/ 4083348 h 4847444"/>
                  <a:gd name="connsiteX4" fmla="*/ 586417 w 7539444"/>
                  <a:gd name="connsiteY4" fmla="*/ 3317699 h 4847444"/>
                  <a:gd name="connsiteX5" fmla="*/ 1076362 w 7539444"/>
                  <a:gd name="connsiteY5" fmla="*/ 3377860 h 4847444"/>
                  <a:gd name="connsiteX6" fmla="*/ 1068787 w 7539444"/>
                  <a:gd name="connsiteY6" fmla="*/ 3543464 h 4847444"/>
                  <a:gd name="connsiteX7" fmla="*/ 879122 w 7539444"/>
                  <a:gd name="connsiteY7" fmla="*/ 3299158 h 4847444"/>
                  <a:gd name="connsiteX8" fmla="*/ 956596 w 7539444"/>
                  <a:gd name="connsiteY8" fmla="*/ 2864491 h 4847444"/>
                  <a:gd name="connsiteX9" fmla="*/ 9899 w 7539444"/>
                  <a:gd name="connsiteY9" fmla="*/ 2490644 h 4847444"/>
                  <a:gd name="connsiteX10" fmla="*/ 1310495 w 7539444"/>
                  <a:gd name="connsiteY10" fmla="*/ 1016036 h 4847444"/>
                  <a:gd name="connsiteX11" fmla="*/ 3493784 w 7539444"/>
                  <a:gd name="connsiteY11" fmla="*/ 575337 h 4847444"/>
                  <a:gd name="connsiteX12" fmla="*/ 5870064 w 7539444"/>
                  <a:gd name="connsiteY12" fmla="*/ 726697 h 4847444"/>
                  <a:gd name="connsiteX13" fmla="*/ 7536659 w 7539444"/>
                  <a:gd name="connsiteY13" fmla="*/ 2549191 h 4847444"/>
                  <a:gd name="connsiteX14" fmla="*/ 5734208 w 7539444"/>
                  <a:gd name="connsiteY14" fmla="*/ 4746658 h 4847444"/>
                  <a:gd name="connsiteX15" fmla="*/ 2727836 w 7539444"/>
                  <a:gd name="connsiteY15" fmla="*/ 4214407 h 4847444"/>
                  <a:gd name="connsiteX16" fmla="*/ 1927031 w 7539444"/>
                  <a:gd name="connsiteY16" fmla="*/ 2408742 h 4847444"/>
                  <a:gd name="connsiteX17" fmla="*/ 6121130 w 7539444"/>
                  <a:gd name="connsiteY17" fmla="*/ 0 h 4847444"/>
                  <a:gd name="connsiteX0" fmla="*/ 659351 w 7539444"/>
                  <a:gd name="connsiteY0" fmla="*/ 3146511 h 4847444"/>
                  <a:gd name="connsiteX1" fmla="*/ 1727725 w 7539444"/>
                  <a:gd name="connsiteY1" fmla="*/ 3895770 h 4847444"/>
                  <a:gd name="connsiteX2" fmla="*/ 1365140 w 7539444"/>
                  <a:gd name="connsiteY2" fmla="*/ 4470692 h 4847444"/>
                  <a:gd name="connsiteX3" fmla="*/ 715223 w 7539444"/>
                  <a:gd name="connsiteY3" fmla="*/ 4083348 h 4847444"/>
                  <a:gd name="connsiteX4" fmla="*/ 586417 w 7539444"/>
                  <a:gd name="connsiteY4" fmla="*/ 3317699 h 4847444"/>
                  <a:gd name="connsiteX5" fmla="*/ 1076362 w 7539444"/>
                  <a:gd name="connsiteY5" fmla="*/ 3377860 h 4847444"/>
                  <a:gd name="connsiteX6" fmla="*/ 1068787 w 7539444"/>
                  <a:gd name="connsiteY6" fmla="*/ 3543464 h 4847444"/>
                  <a:gd name="connsiteX7" fmla="*/ 879122 w 7539444"/>
                  <a:gd name="connsiteY7" fmla="*/ 3299158 h 4847444"/>
                  <a:gd name="connsiteX8" fmla="*/ 956596 w 7539444"/>
                  <a:gd name="connsiteY8" fmla="*/ 2864491 h 4847444"/>
                  <a:gd name="connsiteX9" fmla="*/ 9899 w 7539444"/>
                  <a:gd name="connsiteY9" fmla="*/ 2490644 h 4847444"/>
                  <a:gd name="connsiteX10" fmla="*/ 1310495 w 7539444"/>
                  <a:gd name="connsiteY10" fmla="*/ 1016036 h 4847444"/>
                  <a:gd name="connsiteX11" fmla="*/ 3493784 w 7539444"/>
                  <a:gd name="connsiteY11" fmla="*/ 575337 h 4847444"/>
                  <a:gd name="connsiteX12" fmla="*/ 5870064 w 7539444"/>
                  <a:gd name="connsiteY12" fmla="*/ 726697 h 4847444"/>
                  <a:gd name="connsiteX13" fmla="*/ 7536659 w 7539444"/>
                  <a:gd name="connsiteY13" fmla="*/ 2549191 h 4847444"/>
                  <a:gd name="connsiteX14" fmla="*/ 5734208 w 7539444"/>
                  <a:gd name="connsiteY14" fmla="*/ 4746658 h 4847444"/>
                  <a:gd name="connsiteX15" fmla="*/ 2727836 w 7539444"/>
                  <a:gd name="connsiteY15" fmla="*/ 4214407 h 4847444"/>
                  <a:gd name="connsiteX16" fmla="*/ 1927031 w 7539444"/>
                  <a:gd name="connsiteY16" fmla="*/ 2408742 h 4847444"/>
                  <a:gd name="connsiteX17" fmla="*/ 6121130 w 7539444"/>
                  <a:gd name="connsiteY17" fmla="*/ 0 h 4847444"/>
                  <a:gd name="connsiteX0" fmla="*/ 658886 w 7538979"/>
                  <a:gd name="connsiteY0" fmla="*/ 3146511 h 4847444"/>
                  <a:gd name="connsiteX1" fmla="*/ 1727260 w 7538979"/>
                  <a:gd name="connsiteY1" fmla="*/ 3895770 h 4847444"/>
                  <a:gd name="connsiteX2" fmla="*/ 1364675 w 7538979"/>
                  <a:gd name="connsiteY2" fmla="*/ 4470692 h 4847444"/>
                  <a:gd name="connsiteX3" fmla="*/ 714758 w 7538979"/>
                  <a:gd name="connsiteY3" fmla="*/ 4083348 h 4847444"/>
                  <a:gd name="connsiteX4" fmla="*/ 585952 w 7538979"/>
                  <a:gd name="connsiteY4" fmla="*/ 3317699 h 4847444"/>
                  <a:gd name="connsiteX5" fmla="*/ 1075897 w 7538979"/>
                  <a:gd name="connsiteY5" fmla="*/ 3377860 h 4847444"/>
                  <a:gd name="connsiteX6" fmla="*/ 1068322 w 7538979"/>
                  <a:gd name="connsiteY6" fmla="*/ 3543464 h 4847444"/>
                  <a:gd name="connsiteX7" fmla="*/ 878657 w 7538979"/>
                  <a:gd name="connsiteY7" fmla="*/ 3299158 h 4847444"/>
                  <a:gd name="connsiteX8" fmla="*/ 956131 w 7538979"/>
                  <a:gd name="connsiteY8" fmla="*/ 2864491 h 4847444"/>
                  <a:gd name="connsiteX9" fmla="*/ 9434 w 7538979"/>
                  <a:gd name="connsiteY9" fmla="*/ 2490644 h 4847444"/>
                  <a:gd name="connsiteX10" fmla="*/ 1310030 w 7538979"/>
                  <a:gd name="connsiteY10" fmla="*/ 1016036 h 4847444"/>
                  <a:gd name="connsiteX11" fmla="*/ 3493319 w 7538979"/>
                  <a:gd name="connsiteY11" fmla="*/ 575337 h 4847444"/>
                  <a:gd name="connsiteX12" fmla="*/ 5869599 w 7538979"/>
                  <a:gd name="connsiteY12" fmla="*/ 726697 h 4847444"/>
                  <a:gd name="connsiteX13" fmla="*/ 7536194 w 7538979"/>
                  <a:gd name="connsiteY13" fmla="*/ 2549191 h 4847444"/>
                  <a:gd name="connsiteX14" fmla="*/ 5733743 w 7538979"/>
                  <a:gd name="connsiteY14" fmla="*/ 4746658 h 4847444"/>
                  <a:gd name="connsiteX15" fmla="*/ 2727371 w 7538979"/>
                  <a:gd name="connsiteY15" fmla="*/ 4214407 h 4847444"/>
                  <a:gd name="connsiteX16" fmla="*/ 1926566 w 7538979"/>
                  <a:gd name="connsiteY16" fmla="*/ 2408742 h 4847444"/>
                  <a:gd name="connsiteX17" fmla="*/ 6120665 w 7538979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60067 w 7540160"/>
                  <a:gd name="connsiteY0" fmla="*/ 3146511 h 4847444"/>
                  <a:gd name="connsiteX1" fmla="*/ 1728441 w 7540160"/>
                  <a:gd name="connsiteY1" fmla="*/ 3895770 h 4847444"/>
                  <a:gd name="connsiteX2" fmla="*/ 1365856 w 7540160"/>
                  <a:gd name="connsiteY2" fmla="*/ 4470692 h 4847444"/>
                  <a:gd name="connsiteX3" fmla="*/ 715939 w 7540160"/>
                  <a:gd name="connsiteY3" fmla="*/ 4083348 h 4847444"/>
                  <a:gd name="connsiteX4" fmla="*/ 587133 w 7540160"/>
                  <a:gd name="connsiteY4" fmla="*/ 3317699 h 4847444"/>
                  <a:gd name="connsiteX5" fmla="*/ 1077078 w 7540160"/>
                  <a:gd name="connsiteY5" fmla="*/ 3377860 h 4847444"/>
                  <a:gd name="connsiteX6" fmla="*/ 1069503 w 7540160"/>
                  <a:gd name="connsiteY6" fmla="*/ 3543464 h 4847444"/>
                  <a:gd name="connsiteX7" fmla="*/ 879838 w 7540160"/>
                  <a:gd name="connsiteY7" fmla="*/ 3299158 h 4847444"/>
                  <a:gd name="connsiteX8" fmla="*/ 957312 w 7540160"/>
                  <a:gd name="connsiteY8" fmla="*/ 2864491 h 4847444"/>
                  <a:gd name="connsiteX9" fmla="*/ 10615 w 7540160"/>
                  <a:gd name="connsiteY9" fmla="*/ 2490644 h 4847444"/>
                  <a:gd name="connsiteX10" fmla="*/ 1311211 w 7540160"/>
                  <a:gd name="connsiteY10" fmla="*/ 1016036 h 4847444"/>
                  <a:gd name="connsiteX11" fmla="*/ 3494500 w 7540160"/>
                  <a:gd name="connsiteY11" fmla="*/ 575337 h 4847444"/>
                  <a:gd name="connsiteX12" fmla="*/ 5870780 w 7540160"/>
                  <a:gd name="connsiteY12" fmla="*/ 726697 h 4847444"/>
                  <a:gd name="connsiteX13" fmla="*/ 7537375 w 7540160"/>
                  <a:gd name="connsiteY13" fmla="*/ 2549191 h 4847444"/>
                  <a:gd name="connsiteX14" fmla="*/ 5734924 w 7540160"/>
                  <a:gd name="connsiteY14" fmla="*/ 4746658 h 4847444"/>
                  <a:gd name="connsiteX15" fmla="*/ 2728552 w 7540160"/>
                  <a:gd name="connsiteY15" fmla="*/ 4214407 h 4847444"/>
                  <a:gd name="connsiteX16" fmla="*/ 1927747 w 7540160"/>
                  <a:gd name="connsiteY16" fmla="*/ 2408742 h 4847444"/>
                  <a:gd name="connsiteX17" fmla="*/ 6121846 w 7540160"/>
                  <a:gd name="connsiteY17" fmla="*/ 0 h 4847444"/>
                  <a:gd name="connsiteX0" fmla="*/ 658026 w 7538119"/>
                  <a:gd name="connsiteY0" fmla="*/ 3146511 h 4847444"/>
                  <a:gd name="connsiteX1" fmla="*/ 1726400 w 7538119"/>
                  <a:gd name="connsiteY1" fmla="*/ 3895770 h 4847444"/>
                  <a:gd name="connsiteX2" fmla="*/ 1363815 w 7538119"/>
                  <a:gd name="connsiteY2" fmla="*/ 4470692 h 4847444"/>
                  <a:gd name="connsiteX3" fmla="*/ 713898 w 7538119"/>
                  <a:gd name="connsiteY3" fmla="*/ 4083348 h 4847444"/>
                  <a:gd name="connsiteX4" fmla="*/ 585092 w 7538119"/>
                  <a:gd name="connsiteY4" fmla="*/ 3317699 h 4847444"/>
                  <a:gd name="connsiteX5" fmla="*/ 1075037 w 7538119"/>
                  <a:gd name="connsiteY5" fmla="*/ 3377860 h 4847444"/>
                  <a:gd name="connsiteX6" fmla="*/ 1067462 w 7538119"/>
                  <a:gd name="connsiteY6" fmla="*/ 3543464 h 4847444"/>
                  <a:gd name="connsiteX7" fmla="*/ 877797 w 7538119"/>
                  <a:gd name="connsiteY7" fmla="*/ 3299158 h 4847444"/>
                  <a:gd name="connsiteX8" fmla="*/ 955271 w 7538119"/>
                  <a:gd name="connsiteY8" fmla="*/ 2864491 h 4847444"/>
                  <a:gd name="connsiteX9" fmla="*/ 8574 w 7538119"/>
                  <a:gd name="connsiteY9" fmla="*/ 2490644 h 4847444"/>
                  <a:gd name="connsiteX10" fmla="*/ 1309170 w 7538119"/>
                  <a:gd name="connsiteY10" fmla="*/ 1016036 h 4847444"/>
                  <a:gd name="connsiteX11" fmla="*/ 3492459 w 7538119"/>
                  <a:gd name="connsiteY11" fmla="*/ 575337 h 4847444"/>
                  <a:gd name="connsiteX12" fmla="*/ 5868739 w 7538119"/>
                  <a:gd name="connsiteY12" fmla="*/ 726697 h 4847444"/>
                  <a:gd name="connsiteX13" fmla="*/ 7535334 w 7538119"/>
                  <a:gd name="connsiteY13" fmla="*/ 2549191 h 4847444"/>
                  <a:gd name="connsiteX14" fmla="*/ 5732883 w 7538119"/>
                  <a:gd name="connsiteY14" fmla="*/ 4746658 h 4847444"/>
                  <a:gd name="connsiteX15" fmla="*/ 2726511 w 7538119"/>
                  <a:gd name="connsiteY15" fmla="*/ 4214407 h 4847444"/>
                  <a:gd name="connsiteX16" fmla="*/ 1925706 w 7538119"/>
                  <a:gd name="connsiteY16" fmla="*/ 2408742 h 4847444"/>
                  <a:gd name="connsiteX17" fmla="*/ 6119805 w 7538119"/>
                  <a:gd name="connsiteY17" fmla="*/ 0 h 4847444"/>
                  <a:gd name="connsiteX0" fmla="*/ 652440 w 7532533"/>
                  <a:gd name="connsiteY0" fmla="*/ 3146511 h 4847444"/>
                  <a:gd name="connsiteX1" fmla="*/ 1720814 w 7532533"/>
                  <a:gd name="connsiteY1" fmla="*/ 3895770 h 4847444"/>
                  <a:gd name="connsiteX2" fmla="*/ 1358229 w 7532533"/>
                  <a:gd name="connsiteY2" fmla="*/ 4470692 h 4847444"/>
                  <a:gd name="connsiteX3" fmla="*/ 708312 w 7532533"/>
                  <a:gd name="connsiteY3" fmla="*/ 4083348 h 4847444"/>
                  <a:gd name="connsiteX4" fmla="*/ 579506 w 7532533"/>
                  <a:gd name="connsiteY4" fmla="*/ 3317699 h 4847444"/>
                  <a:gd name="connsiteX5" fmla="*/ 1069451 w 7532533"/>
                  <a:gd name="connsiteY5" fmla="*/ 3377860 h 4847444"/>
                  <a:gd name="connsiteX6" fmla="*/ 1061876 w 7532533"/>
                  <a:gd name="connsiteY6" fmla="*/ 3543464 h 4847444"/>
                  <a:gd name="connsiteX7" fmla="*/ 872211 w 7532533"/>
                  <a:gd name="connsiteY7" fmla="*/ 3299158 h 4847444"/>
                  <a:gd name="connsiteX8" fmla="*/ 949685 w 7532533"/>
                  <a:gd name="connsiteY8" fmla="*/ 2864491 h 4847444"/>
                  <a:gd name="connsiteX9" fmla="*/ 2988 w 7532533"/>
                  <a:gd name="connsiteY9" fmla="*/ 2490644 h 4847444"/>
                  <a:gd name="connsiteX10" fmla="*/ 1303584 w 7532533"/>
                  <a:gd name="connsiteY10" fmla="*/ 1016036 h 4847444"/>
                  <a:gd name="connsiteX11" fmla="*/ 3486873 w 7532533"/>
                  <a:gd name="connsiteY11" fmla="*/ 575337 h 4847444"/>
                  <a:gd name="connsiteX12" fmla="*/ 5863153 w 7532533"/>
                  <a:gd name="connsiteY12" fmla="*/ 726697 h 4847444"/>
                  <a:gd name="connsiteX13" fmla="*/ 7529748 w 7532533"/>
                  <a:gd name="connsiteY13" fmla="*/ 2549191 h 4847444"/>
                  <a:gd name="connsiteX14" fmla="*/ 5727297 w 7532533"/>
                  <a:gd name="connsiteY14" fmla="*/ 4746658 h 4847444"/>
                  <a:gd name="connsiteX15" fmla="*/ 2720925 w 7532533"/>
                  <a:gd name="connsiteY15" fmla="*/ 4214407 h 4847444"/>
                  <a:gd name="connsiteX16" fmla="*/ 1920120 w 7532533"/>
                  <a:gd name="connsiteY16" fmla="*/ 2408742 h 4847444"/>
                  <a:gd name="connsiteX17" fmla="*/ 6114219 w 7532533"/>
                  <a:gd name="connsiteY17" fmla="*/ 0 h 4847444"/>
                  <a:gd name="connsiteX0" fmla="*/ 652635 w 7532728"/>
                  <a:gd name="connsiteY0" fmla="*/ 3146511 h 4847444"/>
                  <a:gd name="connsiteX1" fmla="*/ 1721009 w 7532728"/>
                  <a:gd name="connsiteY1" fmla="*/ 3895770 h 4847444"/>
                  <a:gd name="connsiteX2" fmla="*/ 1358424 w 7532728"/>
                  <a:gd name="connsiteY2" fmla="*/ 4470692 h 4847444"/>
                  <a:gd name="connsiteX3" fmla="*/ 708507 w 7532728"/>
                  <a:gd name="connsiteY3" fmla="*/ 4083348 h 4847444"/>
                  <a:gd name="connsiteX4" fmla="*/ 579701 w 7532728"/>
                  <a:gd name="connsiteY4" fmla="*/ 3317699 h 4847444"/>
                  <a:gd name="connsiteX5" fmla="*/ 1069646 w 7532728"/>
                  <a:gd name="connsiteY5" fmla="*/ 3377860 h 4847444"/>
                  <a:gd name="connsiteX6" fmla="*/ 1062071 w 7532728"/>
                  <a:gd name="connsiteY6" fmla="*/ 3543464 h 4847444"/>
                  <a:gd name="connsiteX7" fmla="*/ 872406 w 7532728"/>
                  <a:gd name="connsiteY7" fmla="*/ 3299158 h 4847444"/>
                  <a:gd name="connsiteX8" fmla="*/ 949880 w 7532728"/>
                  <a:gd name="connsiteY8" fmla="*/ 2864491 h 4847444"/>
                  <a:gd name="connsiteX9" fmla="*/ 3183 w 7532728"/>
                  <a:gd name="connsiteY9" fmla="*/ 2490644 h 4847444"/>
                  <a:gd name="connsiteX10" fmla="*/ 1303779 w 7532728"/>
                  <a:gd name="connsiteY10" fmla="*/ 1016036 h 4847444"/>
                  <a:gd name="connsiteX11" fmla="*/ 3487068 w 7532728"/>
                  <a:gd name="connsiteY11" fmla="*/ 575337 h 4847444"/>
                  <a:gd name="connsiteX12" fmla="*/ 5863348 w 7532728"/>
                  <a:gd name="connsiteY12" fmla="*/ 726697 h 4847444"/>
                  <a:gd name="connsiteX13" fmla="*/ 7529943 w 7532728"/>
                  <a:gd name="connsiteY13" fmla="*/ 2549191 h 4847444"/>
                  <a:gd name="connsiteX14" fmla="*/ 5727492 w 7532728"/>
                  <a:gd name="connsiteY14" fmla="*/ 4746658 h 4847444"/>
                  <a:gd name="connsiteX15" fmla="*/ 2721120 w 7532728"/>
                  <a:gd name="connsiteY15" fmla="*/ 4214407 h 4847444"/>
                  <a:gd name="connsiteX16" fmla="*/ 1920315 w 7532728"/>
                  <a:gd name="connsiteY16" fmla="*/ 2408742 h 4847444"/>
                  <a:gd name="connsiteX17" fmla="*/ 6114414 w 7532728"/>
                  <a:gd name="connsiteY17" fmla="*/ 0 h 4847444"/>
                  <a:gd name="connsiteX0" fmla="*/ 652635 w 7532728"/>
                  <a:gd name="connsiteY0" fmla="*/ 3146511 h 4847444"/>
                  <a:gd name="connsiteX1" fmla="*/ 1721009 w 7532728"/>
                  <a:gd name="connsiteY1" fmla="*/ 3895770 h 4847444"/>
                  <a:gd name="connsiteX2" fmla="*/ 1358424 w 7532728"/>
                  <a:gd name="connsiteY2" fmla="*/ 4470692 h 4847444"/>
                  <a:gd name="connsiteX3" fmla="*/ 708507 w 7532728"/>
                  <a:gd name="connsiteY3" fmla="*/ 4083348 h 4847444"/>
                  <a:gd name="connsiteX4" fmla="*/ 579701 w 7532728"/>
                  <a:gd name="connsiteY4" fmla="*/ 3317699 h 4847444"/>
                  <a:gd name="connsiteX5" fmla="*/ 1069646 w 7532728"/>
                  <a:gd name="connsiteY5" fmla="*/ 3377860 h 4847444"/>
                  <a:gd name="connsiteX6" fmla="*/ 1062071 w 7532728"/>
                  <a:gd name="connsiteY6" fmla="*/ 3543464 h 4847444"/>
                  <a:gd name="connsiteX7" fmla="*/ 872406 w 7532728"/>
                  <a:gd name="connsiteY7" fmla="*/ 3299158 h 4847444"/>
                  <a:gd name="connsiteX8" fmla="*/ 949880 w 7532728"/>
                  <a:gd name="connsiteY8" fmla="*/ 2864491 h 4847444"/>
                  <a:gd name="connsiteX9" fmla="*/ 3183 w 7532728"/>
                  <a:gd name="connsiteY9" fmla="*/ 2490644 h 4847444"/>
                  <a:gd name="connsiteX10" fmla="*/ 1303779 w 7532728"/>
                  <a:gd name="connsiteY10" fmla="*/ 1016036 h 4847444"/>
                  <a:gd name="connsiteX11" fmla="*/ 3487068 w 7532728"/>
                  <a:gd name="connsiteY11" fmla="*/ 575337 h 4847444"/>
                  <a:gd name="connsiteX12" fmla="*/ 5863348 w 7532728"/>
                  <a:gd name="connsiteY12" fmla="*/ 726697 h 4847444"/>
                  <a:gd name="connsiteX13" fmla="*/ 7529943 w 7532728"/>
                  <a:gd name="connsiteY13" fmla="*/ 2549191 h 4847444"/>
                  <a:gd name="connsiteX14" fmla="*/ 5727492 w 7532728"/>
                  <a:gd name="connsiteY14" fmla="*/ 4746658 h 4847444"/>
                  <a:gd name="connsiteX15" fmla="*/ 2721120 w 7532728"/>
                  <a:gd name="connsiteY15" fmla="*/ 4214407 h 4847444"/>
                  <a:gd name="connsiteX16" fmla="*/ 1920315 w 7532728"/>
                  <a:gd name="connsiteY16" fmla="*/ 2408742 h 4847444"/>
                  <a:gd name="connsiteX17" fmla="*/ 6114414 w 7532728"/>
                  <a:gd name="connsiteY17" fmla="*/ 0 h 4847444"/>
                  <a:gd name="connsiteX0" fmla="*/ 654683 w 7534776"/>
                  <a:gd name="connsiteY0" fmla="*/ 3146511 h 4847444"/>
                  <a:gd name="connsiteX1" fmla="*/ 1723057 w 7534776"/>
                  <a:gd name="connsiteY1" fmla="*/ 3895770 h 4847444"/>
                  <a:gd name="connsiteX2" fmla="*/ 1360472 w 7534776"/>
                  <a:gd name="connsiteY2" fmla="*/ 4470692 h 4847444"/>
                  <a:gd name="connsiteX3" fmla="*/ 710555 w 7534776"/>
                  <a:gd name="connsiteY3" fmla="*/ 4083348 h 4847444"/>
                  <a:gd name="connsiteX4" fmla="*/ 581749 w 7534776"/>
                  <a:gd name="connsiteY4" fmla="*/ 3317699 h 4847444"/>
                  <a:gd name="connsiteX5" fmla="*/ 1071694 w 7534776"/>
                  <a:gd name="connsiteY5" fmla="*/ 3377860 h 4847444"/>
                  <a:gd name="connsiteX6" fmla="*/ 1064119 w 7534776"/>
                  <a:gd name="connsiteY6" fmla="*/ 3543464 h 4847444"/>
                  <a:gd name="connsiteX7" fmla="*/ 874454 w 7534776"/>
                  <a:gd name="connsiteY7" fmla="*/ 3299158 h 4847444"/>
                  <a:gd name="connsiteX8" fmla="*/ 951928 w 7534776"/>
                  <a:gd name="connsiteY8" fmla="*/ 2864491 h 4847444"/>
                  <a:gd name="connsiteX9" fmla="*/ 5231 w 7534776"/>
                  <a:gd name="connsiteY9" fmla="*/ 2490644 h 4847444"/>
                  <a:gd name="connsiteX10" fmla="*/ 1305827 w 7534776"/>
                  <a:gd name="connsiteY10" fmla="*/ 1016036 h 4847444"/>
                  <a:gd name="connsiteX11" fmla="*/ 3489116 w 7534776"/>
                  <a:gd name="connsiteY11" fmla="*/ 575337 h 4847444"/>
                  <a:gd name="connsiteX12" fmla="*/ 5865396 w 7534776"/>
                  <a:gd name="connsiteY12" fmla="*/ 726697 h 4847444"/>
                  <a:gd name="connsiteX13" fmla="*/ 7531991 w 7534776"/>
                  <a:gd name="connsiteY13" fmla="*/ 2549191 h 4847444"/>
                  <a:gd name="connsiteX14" fmla="*/ 5729540 w 7534776"/>
                  <a:gd name="connsiteY14" fmla="*/ 4746658 h 4847444"/>
                  <a:gd name="connsiteX15" fmla="*/ 2723168 w 7534776"/>
                  <a:gd name="connsiteY15" fmla="*/ 4214407 h 4847444"/>
                  <a:gd name="connsiteX16" fmla="*/ 1922363 w 7534776"/>
                  <a:gd name="connsiteY16" fmla="*/ 2408742 h 4847444"/>
                  <a:gd name="connsiteX17" fmla="*/ 6116462 w 7534776"/>
                  <a:gd name="connsiteY17" fmla="*/ 0 h 4847444"/>
                  <a:gd name="connsiteX0" fmla="*/ 654683 w 7534776"/>
                  <a:gd name="connsiteY0" fmla="*/ 2605203 h 4306136"/>
                  <a:gd name="connsiteX1" fmla="*/ 1723057 w 7534776"/>
                  <a:gd name="connsiteY1" fmla="*/ 3354462 h 4306136"/>
                  <a:gd name="connsiteX2" fmla="*/ 1360472 w 7534776"/>
                  <a:gd name="connsiteY2" fmla="*/ 3929384 h 4306136"/>
                  <a:gd name="connsiteX3" fmla="*/ 710555 w 7534776"/>
                  <a:gd name="connsiteY3" fmla="*/ 3542040 h 4306136"/>
                  <a:gd name="connsiteX4" fmla="*/ 581749 w 7534776"/>
                  <a:gd name="connsiteY4" fmla="*/ 2776391 h 4306136"/>
                  <a:gd name="connsiteX5" fmla="*/ 1071694 w 7534776"/>
                  <a:gd name="connsiteY5" fmla="*/ 2836552 h 4306136"/>
                  <a:gd name="connsiteX6" fmla="*/ 1064119 w 7534776"/>
                  <a:gd name="connsiteY6" fmla="*/ 3002156 h 4306136"/>
                  <a:gd name="connsiteX7" fmla="*/ 874454 w 7534776"/>
                  <a:gd name="connsiteY7" fmla="*/ 2757850 h 4306136"/>
                  <a:gd name="connsiteX8" fmla="*/ 951928 w 7534776"/>
                  <a:gd name="connsiteY8" fmla="*/ 2323183 h 4306136"/>
                  <a:gd name="connsiteX9" fmla="*/ 5231 w 7534776"/>
                  <a:gd name="connsiteY9" fmla="*/ 1949336 h 4306136"/>
                  <a:gd name="connsiteX10" fmla="*/ 1305827 w 7534776"/>
                  <a:gd name="connsiteY10" fmla="*/ 474728 h 4306136"/>
                  <a:gd name="connsiteX11" fmla="*/ 3489116 w 7534776"/>
                  <a:gd name="connsiteY11" fmla="*/ 34029 h 4306136"/>
                  <a:gd name="connsiteX12" fmla="*/ 5865396 w 7534776"/>
                  <a:gd name="connsiteY12" fmla="*/ 185389 h 4306136"/>
                  <a:gd name="connsiteX13" fmla="*/ 7531991 w 7534776"/>
                  <a:gd name="connsiteY13" fmla="*/ 2007883 h 4306136"/>
                  <a:gd name="connsiteX14" fmla="*/ 5729540 w 7534776"/>
                  <a:gd name="connsiteY14" fmla="*/ 4205350 h 4306136"/>
                  <a:gd name="connsiteX15" fmla="*/ 2723168 w 7534776"/>
                  <a:gd name="connsiteY15" fmla="*/ 3673099 h 4306136"/>
                  <a:gd name="connsiteX16" fmla="*/ 1922363 w 7534776"/>
                  <a:gd name="connsiteY16" fmla="*/ 1867434 h 4306136"/>
                  <a:gd name="connsiteX0" fmla="*/ 654683 w 7600771"/>
                  <a:gd name="connsiteY0" fmla="*/ 2637938 h 4338871"/>
                  <a:gd name="connsiteX1" fmla="*/ 1723057 w 7600771"/>
                  <a:gd name="connsiteY1" fmla="*/ 3387197 h 4338871"/>
                  <a:gd name="connsiteX2" fmla="*/ 1360472 w 7600771"/>
                  <a:gd name="connsiteY2" fmla="*/ 3962119 h 4338871"/>
                  <a:gd name="connsiteX3" fmla="*/ 710555 w 7600771"/>
                  <a:gd name="connsiteY3" fmla="*/ 3574775 h 4338871"/>
                  <a:gd name="connsiteX4" fmla="*/ 581749 w 7600771"/>
                  <a:gd name="connsiteY4" fmla="*/ 2809126 h 4338871"/>
                  <a:gd name="connsiteX5" fmla="*/ 1071694 w 7600771"/>
                  <a:gd name="connsiteY5" fmla="*/ 2869287 h 4338871"/>
                  <a:gd name="connsiteX6" fmla="*/ 1064119 w 7600771"/>
                  <a:gd name="connsiteY6" fmla="*/ 3034891 h 4338871"/>
                  <a:gd name="connsiteX7" fmla="*/ 874454 w 7600771"/>
                  <a:gd name="connsiteY7" fmla="*/ 2790585 h 4338871"/>
                  <a:gd name="connsiteX8" fmla="*/ 951928 w 7600771"/>
                  <a:gd name="connsiteY8" fmla="*/ 2355918 h 4338871"/>
                  <a:gd name="connsiteX9" fmla="*/ 5231 w 7600771"/>
                  <a:gd name="connsiteY9" fmla="*/ 1982071 h 4338871"/>
                  <a:gd name="connsiteX10" fmla="*/ 1305827 w 7600771"/>
                  <a:gd name="connsiteY10" fmla="*/ 507463 h 4338871"/>
                  <a:gd name="connsiteX11" fmla="*/ 3489116 w 7600771"/>
                  <a:gd name="connsiteY11" fmla="*/ 66764 h 4338871"/>
                  <a:gd name="connsiteX12" fmla="*/ 7531991 w 7600771"/>
                  <a:gd name="connsiteY12" fmla="*/ 2040618 h 4338871"/>
                  <a:gd name="connsiteX13" fmla="*/ 5729540 w 7600771"/>
                  <a:gd name="connsiteY13" fmla="*/ 4238085 h 4338871"/>
                  <a:gd name="connsiteX14" fmla="*/ 2723168 w 7600771"/>
                  <a:gd name="connsiteY14" fmla="*/ 3705834 h 4338871"/>
                  <a:gd name="connsiteX15" fmla="*/ 1922363 w 7600771"/>
                  <a:gd name="connsiteY15" fmla="*/ 1900169 h 4338871"/>
                  <a:gd name="connsiteX0" fmla="*/ 654683 w 5736622"/>
                  <a:gd name="connsiteY0" fmla="*/ 2785187 h 4486120"/>
                  <a:gd name="connsiteX1" fmla="*/ 1723057 w 5736622"/>
                  <a:gd name="connsiteY1" fmla="*/ 3534446 h 4486120"/>
                  <a:gd name="connsiteX2" fmla="*/ 1360472 w 5736622"/>
                  <a:gd name="connsiteY2" fmla="*/ 4109368 h 4486120"/>
                  <a:gd name="connsiteX3" fmla="*/ 710555 w 5736622"/>
                  <a:gd name="connsiteY3" fmla="*/ 3722024 h 4486120"/>
                  <a:gd name="connsiteX4" fmla="*/ 581749 w 5736622"/>
                  <a:gd name="connsiteY4" fmla="*/ 2956375 h 4486120"/>
                  <a:gd name="connsiteX5" fmla="*/ 1071694 w 5736622"/>
                  <a:gd name="connsiteY5" fmla="*/ 3016536 h 4486120"/>
                  <a:gd name="connsiteX6" fmla="*/ 1064119 w 5736622"/>
                  <a:gd name="connsiteY6" fmla="*/ 3182140 h 4486120"/>
                  <a:gd name="connsiteX7" fmla="*/ 874454 w 5736622"/>
                  <a:gd name="connsiteY7" fmla="*/ 2937834 h 4486120"/>
                  <a:gd name="connsiteX8" fmla="*/ 951928 w 5736622"/>
                  <a:gd name="connsiteY8" fmla="*/ 2503167 h 4486120"/>
                  <a:gd name="connsiteX9" fmla="*/ 5231 w 5736622"/>
                  <a:gd name="connsiteY9" fmla="*/ 2129320 h 4486120"/>
                  <a:gd name="connsiteX10" fmla="*/ 1305827 w 5736622"/>
                  <a:gd name="connsiteY10" fmla="*/ 654712 h 4486120"/>
                  <a:gd name="connsiteX11" fmla="*/ 3489116 w 5736622"/>
                  <a:gd name="connsiteY11" fmla="*/ 214013 h 4486120"/>
                  <a:gd name="connsiteX12" fmla="*/ 5729540 w 5736622"/>
                  <a:gd name="connsiteY12" fmla="*/ 4385334 h 4486120"/>
                  <a:gd name="connsiteX13" fmla="*/ 2723168 w 5736622"/>
                  <a:gd name="connsiteY13" fmla="*/ 3853083 h 4486120"/>
                  <a:gd name="connsiteX14" fmla="*/ 1922363 w 5736622"/>
                  <a:gd name="connsiteY14" fmla="*/ 2047418 h 4486120"/>
                  <a:gd name="connsiteX0" fmla="*/ 654683 w 3534940"/>
                  <a:gd name="connsiteY0" fmla="*/ 2748095 h 4075544"/>
                  <a:gd name="connsiteX1" fmla="*/ 1723057 w 3534940"/>
                  <a:gd name="connsiteY1" fmla="*/ 3497354 h 4075544"/>
                  <a:gd name="connsiteX2" fmla="*/ 1360472 w 3534940"/>
                  <a:gd name="connsiteY2" fmla="*/ 4072276 h 4075544"/>
                  <a:gd name="connsiteX3" fmla="*/ 710555 w 3534940"/>
                  <a:gd name="connsiteY3" fmla="*/ 3684932 h 4075544"/>
                  <a:gd name="connsiteX4" fmla="*/ 581749 w 3534940"/>
                  <a:gd name="connsiteY4" fmla="*/ 2919283 h 4075544"/>
                  <a:gd name="connsiteX5" fmla="*/ 1071694 w 3534940"/>
                  <a:gd name="connsiteY5" fmla="*/ 2979444 h 4075544"/>
                  <a:gd name="connsiteX6" fmla="*/ 1064119 w 3534940"/>
                  <a:gd name="connsiteY6" fmla="*/ 3145048 h 4075544"/>
                  <a:gd name="connsiteX7" fmla="*/ 874454 w 3534940"/>
                  <a:gd name="connsiteY7" fmla="*/ 2900742 h 4075544"/>
                  <a:gd name="connsiteX8" fmla="*/ 951928 w 3534940"/>
                  <a:gd name="connsiteY8" fmla="*/ 2466075 h 4075544"/>
                  <a:gd name="connsiteX9" fmla="*/ 5231 w 3534940"/>
                  <a:gd name="connsiteY9" fmla="*/ 2092228 h 4075544"/>
                  <a:gd name="connsiteX10" fmla="*/ 1305827 w 3534940"/>
                  <a:gd name="connsiteY10" fmla="*/ 617620 h 4075544"/>
                  <a:gd name="connsiteX11" fmla="*/ 3489116 w 3534940"/>
                  <a:gd name="connsiteY11" fmla="*/ 176921 h 4075544"/>
                  <a:gd name="connsiteX12" fmla="*/ 2723168 w 3534940"/>
                  <a:gd name="connsiteY12" fmla="*/ 3815991 h 4075544"/>
                  <a:gd name="connsiteX13" fmla="*/ 1922363 w 3534940"/>
                  <a:gd name="connsiteY13" fmla="*/ 2010326 h 4075544"/>
                  <a:gd name="connsiteX0" fmla="*/ 654683 w 3494708"/>
                  <a:gd name="connsiteY0" fmla="*/ 2629434 h 3956883"/>
                  <a:gd name="connsiteX1" fmla="*/ 1723057 w 3494708"/>
                  <a:gd name="connsiteY1" fmla="*/ 3378693 h 3956883"/>
                  <a:gd name="connsiteX2" fmla="*/ 1360472 w 3494708"/>
                  <a:gd name="connsiteY2" fmla="*/ 3953615 h 3956883"/>
                  <a:gd name="connsiteX3" fmla="*/ 710555 w 3494708"/>
                  <a:gd name="connsiteY3" fmla="*/ 3566271 h 3956883"/>
                  <a:gd name="connsiteX4" fmla="*/ 581749 w 3494708"/>
                  <a:gd name="connsiteY4" fmla="*/ 2800622 h 3956883"/>
                  <a:gd name="connsiteX5" fmla="*/ 1071694 w 3494708"/>
                  <a:gd name="connsiteY5" fmla="*/ 2860783 h 3956883"/>
                  <a:gd name="connsiteX6" fmla="*/ 1064119 w 3494708"/>
                  <a:gd name="connsiteY6" fmla="*/ 3026387 h 3956883"/>
                  <a:gd name="connsiteX7" fmla="*/ 874454 w 3494708"/>
                  <a:gd name="connsiteY7" fmla="*/ 2782081 h 3956883"/>
                  <a:gd name="connsiteX8" fmla="*/ 951928 w 3494708"/>
                  <a:gd name="connsiteY8" fmla="*/ 2347414 h 3956883"/>
                  <a:gd name="connsiteX9" fmla="*/ 5231 w 3494708"/>
                  <a:gd name="connsiteY9" fmla="*/ 1973567 h 3956883"/>
                  <a:gd name="connsiteX10" fmla="*/ 1305827 w 3494708"/>
                  <a:gd name="connsiteY10" fmla="*/ 498959 h 3956883"/>
                  <a:gd name="connsiteX11" fmla="*/ 3489116 w 3494708"/>
                  <a:gd name="connsiteY11" fmla="*/ 58260 h 3956883"/>
                  <a:gd name="connsiteX12" fmla="*/ 1922363 w 3494708"/>
                  <a:gd name="connsiteY12" fmla="*/ 1891665 h 3956883"/>
                  <a:gd name="connsiteX0" fmla="*/ 654683 w 3489116"/>
                  <a:gd name="connsiteY0" fmla="*/ 2629434 h 3956883"/>
                  <a:gd name="connsiteX1" fmla="*/ 1723057 w 3489116"/>
                  <a:gd name="connsiteY1" fmla="*/ 3378693 h 3956883"/>
                  <a:gd name="connsiteX2" fmla="*/ 1360472 w 3489116"/>
                  <a:gd name="connsiteY2" fmla="*/ 3953615 h 3956883"/>
                  <a:gd name="connsiteX3" fmla="*/ 710555 w 3489116"/>
                  <a:gd name="connsiteY3" fmla="*/ 3566271 h 3956883"/>
                  <a:gd name="connsiteX4" fmla="*/ 581749 w 3489116"/>
                  <a:gd name="connsiteY4" fmla="*/ 2800622 h 3956883"/>
                  <a:gd name="connsiteX5" fmla="*/ 1071694 w 3489116"/>
                  <a:gd name="connsiteY5" fmla="*/ 2860783 h 3956883"/>
                  <a:gd name="connsiteX6" fmla="*/ 1064119 w 3489116"/>
                  <a:gd name="connsiteY6" fmla="*/ 3026387 h 3956883"/>
                  <a:gd name="connsiteX7" fmla="*/ 874454 w 3489116"/>
                  <a:gd name="connsiteY7" fmla="*/ 2782081 h 3956883"/>
                  <a:gd name="connsiteX8" fmla="*/ 951928 w 3489116"/>
                  <a:gd name="connsiteY8" fmla="*/ 2347414 h 3956883"/>
                  <a:gd name="connsiteX9" fmla="*/ 5231 w 3489116"/>
                  <a:gd name="connsiteY9" fmla="*/ 1973567 h 3956883"/>
                  <a:gd name="connsiteX10" fmla="*/ 1305827 w 3489116"/>
                  <a:gd name="connsiteY10" fmla="*/ 498959 h 3956883"/>
                  <a:gd name="connsiteX11" fmla="*/ 3489116 w 3489116"/>
                  <a:gd name="connsiteY11" fmla="*/ 58260 h 3956883"/>
                  <a:gd name="connsiteX0" fmla="*/ 654683 w 1739403"/>
                  <a:gd name="connsiteY0" fmla="*/ 2130475 h 3457924"/>
                  <a:gd name="connsiteX1" fmla="*/ 1723057 w 1739403"/>
                  <a:gd name="connsiteY1" fmla="*/ 2879734 h 3457924"/>
                  <a:gd name="connsiteX2" fmla="*/ 1360472 w 1739403"/>
                  <a:gd name="connsiteY2" fmla="*/ 3454656 h 3457924"/>
                  <a:gd name="connsiteX3" fmla="*/ 710555 w 1739403"/>
                  <a:gd name="connsiteY3" fmla="*/ 3067312 h 3457924"/>
                  <a:gd name="connsiteX4" fmla="*/ 581749 w 1739403"/>
                  <a:gd name="connsiteY4" fmla="*/ 2301663 h 3457924"/>
                  <a:gd name="connsiteX5" fmla="*/ 1071694 w 1739403"/>
                  <a:gd name="connsiteY5" fmla="*/ 2361824 h 3457924"/>
                  <a:gd name="connsiteX6" fmla="*/ 1064119 w 1739403"/>
                  <a:gd name="connsiteY6" fmla="*/ 2527428 h 3457924"/>
                  <a:gd name="connsiteX7" fmla="*/ 874454 w 1739403"/>
                  <a:gd name="connsiteY7" fmla="*/ 2283122 h 3457924"/>
                  <a:gd name="connsiteX8" fmla="*/ 951928 w 1739403"/>
                  <a:gd name="connsiteY8" fmla="*/ 1848455 h 3457924"/>
                  <a:gd name="connsiteX9" fmla="*/ 5231 w 1739403"/>
                  <a:gd name="connsiteY9" fmla="*/ 1474608 h 3457924"/>
                  <a:gd name="connsiteX10" fmla="*/ 1305827 w 1739403"/>
                  <a:gd name="connsiteY10" fmla="*/ 0 h 3457924"/>
                  <a:gd name="connsiteX0" fmla="*/ 672991 w 2108472"/>
                  <a:gd name="connsiteY0" fmla="*/ 2263813 h 3591262"/>
                  <a:gd name="connsiteX1" fmla="*/ 1741365 w 2108472"/>
                  <a:gd name="connsiteY1" fmla="*/ 3013072 h 3591262"/>
                  <a:gd name="connsiteX2" fmla="*/ 1378780 w 2108472"/>
                  <a:gd name="connsiteY2" fmla="*/ 3587994 h 3591262"/>
                  <a:gd name="connsiteX3" fmla="*/ 728863 w 2108472"/>
                  <a:gd name="connsiteY3" fmla="*/ 3200650 h 3591262"/>
                  <a:gd name="connsiteX4" fmla="*/ 600057 w 2108472"/>
                  <a:gd name="connsiteY4" fmla="*/ 2435001 h 3591262"/>
                  <a:gd name="connsiteX5" fmla="*/ 1090002 w 2108472"/>
                  <a:gd name="connsiteY5" fmla="*/ 2495162 h 3591262"/>
                  <a:gd name="connsiteX6" fmla="*/ 1082427 w 2108472"/>
                  <a:gd name="connsiteY6" fmla="*/ 2660766 h 3591262"/>
                  <a:gd name="connsiteX7" fmla="*/ 892762 w 2108472"/>
                  <a:gd name="connsiteY7" fmla="*/ 2416460 h 3591262"/>
                  <a:gd name="connsiteX8" fmla="*/ 970236 w 2108472"/>
                  <a:gd name="connsiteY8" fmla="*/ 1981793 h 3591262"/>
                  <a:gd name="connsiteX9" fmla="*/ 23539 w 2108472"/>
                  <a:gd name="connsiteY9" fmla="*/ 1607946 h 3591262"/>
                  <a:gd name="connsiteX10" fmla="*/ 2108472 w 2108472"/>
                  <a:gd name="connsiteY10" fmla="*/ 0 h 3591262"/>
                  <a:gd name="connsiteX0" fmla="*/ 672991 w 2108472"/>
                  <a:gd name="connsiteY0" fmla="*/ 2263813 h 3591262"/>
                  <a:gd name="connsiteX1" fmla="*/ 1741365 w 2108472"/>
                  <a:gd name="connsiteY1" fmla="*/ 3013072 h 3591262"/>
                  <a:gd name="connsiteX2" fmla="*/ 1378780 w 2108472"/>
                  <a:gd name="connsiteY2" fmla="*/ 3587994 h 3591262"/>
                  <a:gd name="connsiteX3" fmla="*/ 728863 w 2108472"/>
                  <a:gd name="connsiteY3" fmla="*/ 3200650 h 3591262"/>
                  <a:gd name="connsiteX4" fmla="*/ 600057 w 2108472"/>
                  <a:gd name="connsiteY4" fmla="*/ 2435001 h 3591262"/>
                  <a:gd name="connsiteX5" fmla="*/ 1090002 w 2108472"/>
                  <a:gd name="connsiteY5" fmla="*/ 2495162 h 3591262"/>
                  <a:gd name="connsiteX6" fmla="*/ 1082427 w 2108472"/>
                  <a:gd name="connsiteY6" fmla="*/ 2660766 h 3591262"/>
                  <a:gd name="connsiteX7" fmla="*/ 892762 w 2108472"/>
                  <a:gd name="connsiteY7" fmla="*/ 2416460 h 3591262"/>
                  <a:gd name="connsiteX8" fmla="*/ 970236 w 2108472"/>
                  <a:gd name="connsiteY8" fmla="*/ 1981793 h 3591262"/>
                  <a:gd name="connsiteX9" fmla="*/ 23539 w 2108472"/>
                  <a:gd name="connsiteY9" fmla="*/ 1607946 h 3591262"/>
                  <a:gd name="connsiteX10" fmla="*/ 2108472 w 2108472"/>
                  <a:gd name="connsiteY10" fmla="*/ 0 h 3591262"/>
                  <a:gd name="connsiteX0" fmla="*/ 652960 w 2088441"/>
                  <a:gd name="connsiteY0" fmla="*/ 2263813 h 3591262"/>
                  <a:gd name="connsiteX1" fmla="*/ 1721334 w 2088441"/>
                  <a:gd name="connsiteY1" fmla="*/ 3013072 h 3591262"/>
                  <a:gd name="connsiteX2" fmla="*/ 1358749 w 2088441"/>
                  <a:gd name="connsiteY2" fmla="*/ 3587994 h 3591262"/>
                  <a:gd name="connsiteX3" fmla="*/ 708832 w 2088441"/>
                  <a:gd name="connsiteY3" fmla="*/ 3200650 h 3591262"/>
                  <a:gd name="connsiteX4" fmla="*/ 580026 w 2088441"/>
                  <a:gd name="connsiteY4" fmla="*/ 2435001 h 3591262"/>
                  <a:gd name="connsiteX5" fmla="*/ 1069971 w 2088441"/>
                  <a:gd name="connsiteY5" fmla="*/ 2495162 h 3591262"/>
                  <a:gd name="connsiteX6" fmla="*/ 1062396 w 2088441"/>
                  <a:gd name="connsiteY6" fmla="*/ 2660766 h 3591262"/>
                  <a:gd name="connsiteX7" fmla="*/ 872731 w 2088441"/>
                  <a:gd name="connsiteY7" fmla="*/ 2416460 h 3591262"/>
                  <a:gd name="connsiteX8" fmla="*/ 950205 w 2088441"/>
                  <a:gd name="connsiteY8" fmla="*/ 1981793 h 3591262"/>
                  <a:gd name="connsiteX9" fmla="*/ 3508 w 2088441"/>
                  <a:gd name="connsiteY9" fmla="*/ 1607946 h 3591262"/>
                  <a:gd name="connsiteX10" fmla="*/ 2088441 w 2088441"/>
                  <a:gd name="connsiteY10" fmla="*/ 0 h 3591262"/>
                  <a:gd name="connsiteX0" fmla="*/ 650230 w 2085711"/>
                  <a:gd name="connsiteY0" fmla="*/ 2263813 h 3591262"/>
                  <a:gd name="connsiteX1" fmla="*/ 1718604 w 2085711"/>
                  <a:gd name="connsiteY1" fmla="*/ 3013072 h 3591262"/>
                  <a:gd name="connsiteX2" fmla="*/ 1356019 w 2085711"/>
                  <a:gd name="connsiteY2" fmla="*/ 3587994 h 3591262"/>
                  <a:gd name="connsiteX3" fmla="*/ 706102 w 2085711"/>
                  <a:gd name="connsiteY3" fmla="*/ 3200650 h 3591262"/>
                  <a:gd name="connsiteX4" fmla="*/ 577296 w 2085711"/>
                  <a:gd name="connsiteY4" fmla="*/ 2435001 h 3591262"/>
                  <a:gd name="connsiteX5" fmla="*/ 1067241 w 2085711"/>
                  <a:gd name="connsiteY5" fmla="*/ 2495162 h 3591262"/>
                  <a:gd name="connsiteX6" fmla="*/ 1059666 w 2085711"/>
                  <a:gd name="connsiteY6" fmla="*/ 2660766 h 3591262"/>
                  <a:gd name="connsiteX7" fmla="*/ 870001 w 2085711"/>
                  <a:gd name="connsiteY7" fmla="*/ 2416460 h 3591262"/>
                  <a:gd name="connsiteX8" fmla="*/ 947475 w 2085711"/>
                  <a:gd name="connsiteY8" fmla="*/ 1981793 h 3591262"/>
                  <a:gd name="connsiteX9" fmla="*/ 778 w 2085711"/>
                  <a:gd name="connsiteY9" fmla="*/ 1607946 h 3591262"/>
                  <a:gd name="connsiteX10" fmla="*/ 2085711 w 2085711"/>
                  <a:gd name="connsiteY10" fmla="*/ 0 h 3591262"/>
                  <a:gd name="connsiteX0" fmla="*/ 637593 w 2073074"/>
                  <a:gd name="connsiteY0" fmla="*/ 2263813 h 3591262"/>
                  <a:gd name="connsiteX1" fmla="*/ 1705967 w 2073074"/>
                  <a:gd name="connsiteY1" fmla="*/ 3013072 h 3591262"/>
                  <a:gd name="connsiteX2" fmla="*/ 1343382 w 2073074"/>
                  <a:gd name="connsiteY2" fmla="*/ 3587994 h 3591262"/>
                  <a:gd name="connsiteX3" fmla="*/ 693465 w 2073074"/>
                  <a:gd name="connsiteY3" fmla="*/ 3200650 h 3591262"/>
                  <a:gd name="connsiteX4" fmla="*/ 564659 w 2073074"/>
                  <a:gd name="connsiteY4" fmla="*/ 2435001 h 3591262"/>
                  <a:gd name="connsiteX5" fmla="*/ 1054604 w 2073074"/>
                  <a:gd name="connsiteY5" fmla="*/ 2495162 h 3591262"/>
                  <a:gd name="connsiteX6" fmla="*/ 1047029 w 2073074"/>
                  <a:gd name="connsiteY6" fmla="*/ 2660766 h 3591262"/>
                  <a:gd name="connsiteX7" fmla="*/ 857364 w 2073074"/>
                  <a:gd name="connsiteY7" fmla="*/ 2416460 h 3591262"/>
                  <a:gd name="connsiteX8" fmla="*/ 934838 w 2073074"/>
                  <a:gd name="connsiteY8" fmla="*/ 1981793 h 3591262"/>
                  <a:gd name="connsiteX9" fmla="*/ 790 w 2073074"/>
                  <a:gd name="connsiteY9" fmla="*/ 1657948 h 3591262"/>
                  <a:gd name="connsiteX10" fmla="*/ 2073074 w 2073074"/>
                  <a:gd name="connsiteY10" fmla="*/ 0 h 3591262"/>
                  <a:gd name="connsiteX0" fmla="*/ 637593 w 2073074"/>
                  <a:gd name="connsiteY0" fmla="*/ 2263813 h 3591262"/>
                  <a:gd name="connsiteX1" fmla="*/ 1705967 w 2073074"/>
                  <a:gd name="connsiteY1" fmla="*/ 3013072 h 3591262"/>
                  <a:gd name="connsiteX2" fmla="*/ 1343382 w 2073074"/>
                  <a:gd name="connsiteY2" fmla="*/ 3587994 h 3591262"/>
                  <a:gd name="connsiteX3" fmla="*/ 693465 w 2073074"/>
                  <a:gd name="connsiteY3" fmla="*/ 3200650 h 3591262"/>
                  <a:gd name="connsiteX4" fmla="*/ 564659 w 2073074"/>
                  <a:gd name="connsiteY4" fmla="*/ 2435001 h 3591262"/>
                  <a:gd name="connsiteX5" fmla="*/ 1054604 w 2073074"/>
                  <a:gd name="connsiteY5" fmla="*/ 2495162 h 3591262"/>
                  <a:gd name="connsiteX6" fmla="*/ 1047029 w 2073074"/>
                  <a:gd name="connsiteY6" fmla="*/ 2660766 h 3591262"/>
                  <a:gd name="connsiteX7" fmla="*/ 857364 w 2073074"/>
                  <a:gd name="connsiteY7" fmla="*/ 2416460 h 3591262"/>
                  <a:gd name="connsiteX8" fmla="*/ 934838 w 2073074"/>
                  <a:gd name="connsiteY8" fmla="*/ 1981793 h 3591262"/>
                  <a:gd name="connsiteX9" fmla="*/ 790 w 2073074"/>
                  <a:gd name="connsiteY9" fmla="*/ 1657948 h 3591262"/>
                  <a:gd name="connsiteX10" fmla="*/ 2073074 w 2073074"/>
                  <a:gd name="connsiteY10" fmla="*/ 0 h 3591262"/>
                  <a:gd name="connsiteX0" fmla="*/ 663397 w 2098878"/>
                  <a:gd name="connsiteY0" fmla="*/ 2263813 h 3591262"/>
                  <a:gd name="connsiteX1" fmla="*/ 1731771 w 2098878"/>
                  <a:gd name="connsiteY1" fmla="*/ 3013072 h 3591262"/>
                  <a:gd name="connsiteX2" fmla="*/ 1369186 w 2098878"/>
                  <a:gd name="connsiteY2" fmla="*/ 3587994 h 3591262"/>
                  <a:gd name="connsiteX3" fmla="*/ 719269 w 2098878"/>
                  <a:gd name="connsiteY3" fmla="*/ 3200650 h 3591262"/>
                  <a:gd name="connsiteX4" fmla="*/ 590463 w 2098878"/>
                  <a:gd name="connsiteY4" fmla="*/ 2435001 h 3591262"/>
                  <a:gd name="connsiteX5" fmla="*/ 1080408 w 2098878"/>
                  <a:gd name="connsiteY5" fmla="*/ 2495162 h 3591262"/>
                  <a:gd name="connsiteX6" fmla="*/ 1072833 w 2098878"/>
                  <a:gd name="connsiteY6" fmla="*/ 2660766 h 3591262"/>
                  <a:gd name="connsiteX7" fmla="*/ 883168 w 2098878"/>
                  <a:gd name="connsiteY7" fmla="*/ 2416460 h 3591262"/>
                  <a:gd name="connsiteX8" fmla="*/ 929016 w 2098878"/>
                  <a:gd name="connsiteY8" fmla="*/ 1959571 h 3591262"/>
                  <a:gd name="connsiteX9" fmla="*/ 26594 w 2098878"/>
                  <a:gd name="connsiteY9" fmla="*/ 1657948 h 3591262"/>
                  <a:gd name="connsiteX10" fmla="*/ 2098878 w 2098878"/>
                  <a:gd name="connsiteY10" fmla="*/ 0 h 3591262"/>
                  <a:gd name="connsiteX0" fmla="*/ 647601 w 2083082"/>
                  <a:gd name="connsiteY0" fmla="*/ 2263813 h 3591262"/>
                  <a:gd name="connsiteX1" fmla="*/ 1715975 w 2083082"/>
                  <a:gd name="connsiteY1" fmla="*/ 3013072 h 3591262"/>
                  <a:gd name="connsiteX2" fmla="*/ 1353390 w 2083082"/>
                  <a:gd name="connsiteY2" fmla="*/ 3587994 h 3591262"/>
                  <a:gd name="connsiteX3" fmla="*/ 703473 w 2083082"/>
                  <a:gd name="connsiteY3" fmla="*/ 3200650 h 3591262"/>
                  <a:gd name="connsiteX4" fmla="*/ 574667 w 2083082"/>
                  <a:gd name="connsiteY4" fmla="*/ 2435001 h 3591262"/>
                  <a:gd name="connsiteX5" fmla="*/ 1064612 w 2083082"/>
                  <a:gd name="connsiteY5" fmla="*/ 2495162 h 3591262"/>
                  <a:gd name="connsiteX6" fmla="*/ 1057037 w 2083082"/>
                  <a:gd name="connsiteY6" fmla="*/ 2660766 h 3591262"/>
                  <a:gd name="connsiteX7" fmla="*/ 867372 w 2083082"/>
                  <a:gd name="connsiteY7" fmla="*/ 2416460 h 3591262"/>
                  <a:gd name="connsiteX8" fmla="*/ 913220 w 2083082"/>
                  <a:gd name="connsiteY8" fmla="*/ 1959571 h 3591262"/>
                  <a:gd name="connsiteX9" fmla="*/ 10798 w 2083082"/>
                  <a:gd name="connsiteY9" fmla="*/ 1657948 h 3591262"/>
                  <a:gd name="connsiteX10" fmla="*/ 2083082 w 2083082"/>
                  <a:gd name="connsiteY10" fmla="*/ 0 h 3591262"/>
                  <a:gd name="connsiteX0" fmla="*/ 666423 w 2179184"/>
                  <a:gd name="connsiteY0" fmla="*/ 2280783 h 3608232"/>
                  <a:gd name="connsiteX1" fmla="*/ 1734797 w 2179184"/>
                  <a:gd name="connsiteY1" fmla="*/ 3030042 h 3608232"/>
                  <a:gd name="connsiteX2" fmla="*/ 1372212 w 2179184"/>
                  <a:gd name="connsiteY2" fmla="*/ 3604964 h 3608232"/>
                  <a:gd name="connsiteX3" fmla="*/ 722295 w 2179184"/>
                  <a:gd name="connsiteY3" fmla="*/ 3217620 h 3608232"/>
                  <a:gd name="connsiteX4" fmla="*/ 593489 w 2179184"/>
                  <a:gd name="connsiteY4" fmla="*/ 2451971 h 3608232"/>
                  <a:gd name="connsiteX5" fmla="*/ 1083434 w 2179184"/>
                  <a:gd name="connsiteY5" fmla="*/ 2512132 h 3608232"/>
                  <a:gd name="connsiteX6" fmla="*/ 1075859 w 2179184"/>
                  <a:gd name="connsiteY6" fmla="*/ 2677736 h 3608232"/>
                  <a:gd name="connsiteX7" fmla="*/ 886194 w 2179184"/>
                  <a:gd name="connsiteY7" fmla="*/ 2433430 h 3608232"/>
                  <a:gd name="connsiteX8" fmla="*/ 932042 w 2179184"/>
                  <a:gd name="connsiteY8" fmla="*/ 1976541 h 3608232"/>
                  <a:gd name="connsiteX9" fmla="*/ 29620 w 2179184"/>
                  <a:gd name="connsiteY9" fmla="*/ 1674918 h 3608232"/>
                  <a:gd name="connsiteX10" fmla="*/ 2179184 w 2179184"/>
                  <a:gd name="connsiteY10" fmla="*/ 0 h 3608232"/>
                  <a:gd name="connsiteX0" fmla="*/ 666423 w 2179184"/>
                  <a:gd name="connsiteY0" fmla="*/ 2280783 h 3608232"/>
                  <a:gd name="connsiteX1" fmla="*/ 1734797 w 2179184"/>
                  <a:gd name="connsiteY1" fmla="*/ 3030042 h 3608232"/>
                  <a:gd name="connsiteX2" fmla="*/ 1372212 w 2179184"/>
                  <a:gd name="connsiteY2" fmla="*/ 3604964 h 3608232"/>
                  <a:gd name="connsiteX3" fmla="*/ 722295 w 2179184"/>
                  <a:gd name="connsiteY3" fmla="*/ 3217620 h 3608232"/>
                  <a:gd name="connsiteX4" fmla="*/ 593489 w 2179184"/>
                  <a:gd name="connsiteY4" fmla="*/ 2451971 h 3608232"/>
                  <a:gd name="connsiteX5" fmla="*/ 1083434 w 2179184"/>
                  <a:gd name="connsiteY5" fmla="*/ 2512132 h 3608232"/>
                  <a:gd name="connsiteX6" fmla="*/ 1075859 w 2179184"/>
                  <a:gd name="connsiteY6" fmla="*/ 2677736 h 3608232"/>
                  <a:gd name="connsiteX7" fmla="*/ 886194 w 2179184"/>
                  <a:gd name="connsiteY7" fmla="*/ 2433430 h 3608232"/>
                  <a:gd name="connsiteX8" fmla="*/ 932042 w 2179184"/>
                  <a:gd name="connsiteY8" fmla="*/ 1976541 h 3608232"/>
                  <a:gd name="connsiteX9" fmla="*/ 29620 w 2179184"/>
                  <a:gd name="connsiteY9" fmla="*/ 1674918 h 3608232"/>
                  <a:gd name="connsiteX10" fmla="*/ 2179184 w 2179184"/>
                  <a:gd name="connsiteY10" fmla="*/ 0 h 3608232"/>
                  <a:gd name="connsiteX0" fmla="*/ 638540 w 2151301"/>
                  <a:gd name="connsiteY0" fmla="*/ 2280783 h 3608232"/>
                  <a:gd name="connsiteX1" fmla="*/ 1706914 w 2151301"/>
                  <a:gd name="connsiteY1" fmla="*/ 3030042 h 3608232"/>
                  <a:gd name="connsiteX2" fmla="*/ 1344329 w 2151301"/>
                  <a:gd name="connsiteY2" fmla="*/ 3604964 h 3608232"/>
                  <a:gd name="connsiteX3" fmla="*/ 694412 w 2151301"/>
                  <a:gd name="connsiteY3" fmla="*/ 3217620 h 3608232"/>
                  <a:gd name="connsiteX4" fmla="*/ 565606 w 2151301"/>
                  <a:gd name="connsiteY4" fmla="*/ 2451971 h 3608232"/>
                  <a:gd name="connsiteX5" fmla="*/ 1055551 w 2151301"/>
                  <a:gd name="connsiteY5" fmla="*/ 2512132 h 3608232"/>
                  <a:gd name="connsiteX6" fmla="*/ 1047976 w 2151301"/>
                  <a:gd name="connsiteY6" fmla="*/ 2677736 h 3608232"/>
                  <a:gd name="connsiteX7" fmla="*/ 858311 w 2151301"/>
                  <a:gd name="connsiteY7" fmla="*/ 2433430 h 3608232"/>
                  <a:gd name="connsiteX8" fmla="*/ 904159 w 2151301"/>
                  <a:gd name="connsiteY8" fmla="*/ 1976541 h 3608232"/>
                  <a:gd name="connsiteX9" fmla="*/ 1737 w 2151301"/>
                  <a:gd name="connsiteY9" fmla="*/ 1674918 h 3608232"/>
                  <a:gd name="connsiteX10" fmla="*/ 2151301 w 2151301"/>
                  <a:gd name="connsiteY10" fmla="*/ 0 h 3608232"/>
                  <a:gd name="connsiteX0" fmla="*/ 619275 w 2132036"/>
                  <a:gd name="connsiteY0" fmla="*/ 2280783 h 3608232"/>
                  <a:gd name="connsiteX1" fmla="*/ 1687649 w 2132036"/>
                  <a:gd name="connsiteY1" fmla="*/ 3030042 h 3608232"/>
                  <a:gd name="connsiteX2" fmla="*/ 1325064 w 2132036"/>
                  <a:gd name="connsiteY2" fmla="*/ 3604964 h 3608232"/>
                  <a:gd name="connsiteX3" fmla="*/ 675147 w 2132036"/>
                  <a:gd name="connsiteY3" fmla="*/ 3217620 h 3608232"/>
                  <a:gd name="connsiteX4" fmla="*/ 546341 w 2132036"/>
                  <a:gd name="connsiteY4" fmla="*/ 2451971 h 3608232"/>
                  <a:gd name="connsiteX5" fmla="*/ 1036286 w 2132036"/>
                  <a:gd name="connsiteY5" fmla="*/ 2512132 h 3608232"/>
                  <a:gd name="connsiteX6" fmla="*/ 1028711 w 2132036"/>
                  <a:gd name="connsiteY6" fmla="*/ 2677736 h 3608232"/>
                  <a:gd name="connsiteX7" fmla="*/ 839046 w 2132036"/>
                  <a:gd name="connsiteY7" fmla="*/ 2433430 h 3608232"/>
                  <a:gd name="connsiteX8" fmla="*/ 884894 w 2132036"/>
                  <a:gd name="connsiteY8" fmla="*/ 1976541 h 3608232"/>
                  <a:gd name="connsiteX9" fmla="*/ 1793 w 2132036"/>
                  <a:gd name="connsiteY9" fmla="*/ 1720170 h 3608232"/>
                  <a:gd name="connsiteX10" fmla="*/ 2132036 w 2132036"/>
                  <a:gd name="connsiteY10" fmla="*/ 0 h 3608232"/>
                  <a:gd name="connsiteX0" fmla="*/ 620599 w 2133360"/>
                  <a:gd name="connsiteY0" fmla="*/ 2280783 h 3608232"/>
                  <a:gd name="connsiteX1" fmla="*/ 1688973 w 2133360"/>
                  <a:gd name="connsiteY1" fmla="*/ 3030042 h 3608232"/>
                  <a:gd name="connsiteX2" fmla="*/ 1326388 w 2133360"/>
                  <a:gd name="connsiteY2" fmla="*/ 3604964 h 3608232"/>
                  <a:gd name="connsiteX3" fmla="*/ 676471 w 2133360"/>
                  <a:gd name="connsiteY3" fmla="*/ 3217620 h 3608232"/>
                  <a:gd name="connsiteX4" fmla="*/ 547665 w 2133360"/>
                  <a:gd name="connsiteY4" fmla="*/ 2451971 h 3608232"/>
                  <a:gd name="connsiteX5" fmla="*/ 1037610 w 2133360"/>
                  <a:gd name="connsiteY5" fmla="*/ 2512132 h 3608232"/>
                  <a:gd name="connsiteX6" fmla="*/ 1030035 w 2133360"/>
                  <a:gd name="connsiteY6" fmla="*/ 2677736 h 3608232"/>
                  <a:gd name="connsiteX7" fmla="*/ 840370 w 2133360"/>
                  <a:gd name="connsiteY7" fmla="*/ 2433430 h 3608232"/>
                  <a:gd name="connsiteX8" fmla="*/ 886218 w 2133360"/>
                  <a:gd name="connsiteY8" fmla="*/ 1976541 h 3608232"/>
                  <a:gd name="connsiteX9" fmla="*/ 3117 w 2133360"/>
                  <a:gd name="connsiteY9" fmla="*/ 1720170 h 3608232"/>
                  <a:gd name="connsiteX10" fmla="*/ 2133360 w 2133360"/>
                  <a:gd name="connsiteY10" fmla="*/ 0 h 3608232"/>
                  <a:gd name="connsiteX0" fmla="*/ 620599 w 2133360"/>
                  <a:gd name="connsiteY0" fmla="*/ 2280783 h 3608232"/>
                  <a:gd name="connsiteX1" fmla="*/ 1688973 w 2133360"/>
                  <a:gd name="connsiteY1" fmla="*/ 3030042 h 3608232"/>
                  <a:gd name="connsiteX2" fmla="*/ 1326388 w 2133360"/>
                  <a:gd name="connsiteY2" fmla="*/ 3604964 h 3608232"/>
                  <a:gd name="connsiteX3" fmla="*/ 676471 w 2133360"/>
                  <a:gd name="connsiteY3" fmla="*/ 3217620 h 3608232"/>
                  <a:gd name="connsiteX4" fmla="*/ 547665 w 2133360"/>
                  <a:gd name="connsiteY4" fmla="*/ 2451971 h 3608232"/>
                  <a:gd name="connsiteX5" fmla="*/ 1037610 w 2133360"/>
                  <a:gd name="connsiteY5" fmla="*/ 2512132 h 3608232"/>
                  <a:gd name="connsiteX6" fmla="*/ 1030035 w 2133360"/>
                  <a:gd name="connsiteY6" fmla="*/ 2677736 h 3608232"/>
                  <a:gd name="connsiteX7" fmla="*/ 840370 w 2133360"/>
                  <a:gd name="connsiteY7" fmla="*/ 2433430 h 3608232"/>
                  <a:gd name="connsiteX8" fmla="*/ 886218 w 2133360"/>
                  <a:gd name="connsiteY8" fmla="*/ 1976541 h 3608232"/>
                  <a:gd name="connsiteX9" fmla="*/ 3117 w 2133360"/>
                  <a:gd name="connsiteY9" fmla="*/ 1720170 h 3608232"/>
                  <a:gd name="connsiteX10" fmla="*/ 2133360 w 2133360"/>
                  <a:gd name="connsiteY10" fmla="*/ 0 h 3608232"/>
                  <a:gd name="connsiteX0" fmla="*/ 646004 w 2158765"/>
                  <a:gd name="connsiteY0" fmla="*/ 2280783 h 3608232"/>
                  <a:gd name="connsiteX1" fmla="*/ 1714378 w 2158765"/>
                  <a:gd name="connsiteY1" fmla="*/ 3030042 h 3608232"/>
                  <a:gd name="connsiteX2" fmla="*/ 1351793 w 2158765"/>
                  <a:gd name="connsiteY2" fmla="*/ 3604964 h 3608232"/>
                  <a:gd name="connsiteX3" fmla="*/ 701876 w 2158765"/>
                  <a:gd name="connsiteY3" fmla="*/ 3217620 h 3608232"/>
                  <a:gd name="connsiteX4" fmla="*/ 573070 w 2158765"/>
                  <a:gd name="connsiteY4" fmla="*/ 2451971 h 3608232"/>
                  <a:gd name="connsiteX5" fmla="*/ 1063015 w 2158765"/>
                  <a:gd name="connsiteY5" fmla="*/ 2512132 h 3608232"/>
                  <a:gd name="connsiteX6" fmla="*/ 1055440 w 2158765"/>
                  <a:gd name="connsiteY6" fmla="*/ 2677736 h 3608232"/>
                  <a:gd name="connsiteX7" fmla="*/ 865775 w 2158765"/>
                  <a:gd name="connsiteY7" fmla="*/ 2433430 h 3608232"/>
                  <a:gd name="connsiteX8" fmla="*/ 937383 w 2158765"/>
                  <a:gd name="connsiteY8" fmla="*/ 2016138 h 3608232"/>
                  <a:gd name="connsiteX9" fmla="*/ 28522 w 2158765"/>
                  <a:gd name="connsiteY9" fmla="*/ 1720170 h 3608232"/>
                  <a:gd name="connsiteX10" fmla="*/ 2158765 w 2158765"/>
                  <a:gd name="connsiteY10" fmla="*/ 0 h 3608232"/>
                  <a:gd name="connsiteX0" fmla="*/ 644914 w 2157675"/>
                  <a:gd name="connsiteY0" fmla="*/ 2280783 h 3608232"/>
                  <a:gd name="connsiteX1" fmla="*/ 1713288 w 2157675"/>
                  <a:gd name="connsiteY1" fmla="*/ 3030042 h 3608232"/>
                  <a:gd name="connsiteX2" fmla="*/ 1350703 w 2157675"/>
                  <a:gd name="connsiteY2" fmla="*/ 3604964 h 3608232"/>
                  <a:gd name="connsiteX3" fmla="*/ 700786 w 2157675"/>
                  <a:gd name="connsiteY3" fmla="*/ 3217620 h 3608232"/>
                  <a:gd name="connsiteX4" fmla="*/ 571980 w 2157675"/>
                  <a:gd name="connsiteY4" fmla="*/ 2451971 h 3608232"/>
                  <a:gd name="connsiteX5" fmla="*/ 1061925 w 2157675"/>
                  <a:gd name="connsiteY5" fmla="*/ 2512132 h 3608232"/>
                  <a:gd name="connsiteX6" fmla="*/ 1054350 w 2157675"/>
                  <a:gd name="connsiteY6" fmla="*/ 2677736 h 3608232"/>
                  <a:gd name="connsiteX7" fmla="*/ 864685 w 2157675"/>
                  <a:gd name="connsiteY7" fmla="*/ 2433430 h 3608232"/>
                  <a:gd name="connsiteX8" fmla="*/ 936293 w 2157675"/>
                  <a:gd name="connsiteY8" fmla="*/ 2016138 h 3608232"/>
                  <a:gd name="connsiteX9" fmla="*/ 27432 w 2157675"/>
                  <a:gd name="connsiteY9" fmla="*/ 1720170 h 3608232"/>
                  <a:gd name="connsiteX10" fmla="*/ 2157675 w 2157675"/>
                  <a:gd name="connsiteY10" fmla="*/ 0 h 3608232"/>
                  <a:gd name="connsiteX0" fmla="*/ 634515 w 2147276"/>
                  <a:gd name="connsiteY0" fmla="*/ 2280783 h 3608232"/>
                  <a:gd name="connsiteX1" fmla="*/ 1702889 w 2147276"/>
                  <a:gd name="connsiteY1" fmla="*/ 3030042 h 3608232"/>
                  <a:gd name="connsiteX2" fmla="*/ 1340304 w 2147276"/>
                  <a:gd name="connsiteY2" fmla="*/ 3604964 h 3608232"/>
                  <a:gd name="connsiteX3" fmla="*/ 690387 w 2147276"/>
                  <a:gd name="connsiteY3" fmla="*/ 3217620 h 3608232"/>
                  <a:gd name="connsiteX4" fmla="*/ 561581 w 2147276"/>
                  <a:gd name="connsiteY4" fmla="*/ 2451971 h 3608232"/>
                  <a:gd name="connsiteX5" fmla="*/ 1051526 w 2147276"/>
                  <a:gd name="connsiteY5" fmla="*/ 2512132 h 3608232"/>
                  <a:gd name="connsiteX6" fmla="*/ 1043951 w 2147276"/>
                  <a:gd name="connsiteY6" fmla="*/ 2677736 h 3608232"/>
                  <a:gd name="connsiteX7" fmla="*/ 854286 w 2147276"/>
                  <a:gd name="connsiteY7" fmla="*/ 2433430 h 3608232"/>
                  <a:gd name="connsiteX8" fmla="*/ 925894 w 2147276"/>
                  <a:gd name="connsiteY8" fmla="*/ 2016138 h 3608232"/>
                  <a:gd name="connsiteX9" fmla="*/ 17033 w 2147276"/>
                  <a:gd name="connsiteY9" fmla="*/ 1720170 h 3608232"/>
                  <a:gd name="connsiteX10" fmla="*/ 2147276 w 2147276"/>
                  <a:gd name="connsiteY10" fmla="*/ 0 h 3608232"/>
                  <a:gd name="connsiteX0" fmla="*/ 653438 w 2166199"/>
                  <a:gd name="connsiteY0" fmla="*/ 2280783 h 3608232"/>
                  <a:gd name="connsiteX1" fmla="*/ 1721812 w 2166199"/>
                  <a:gd name="connsiteY1" fmla="*/ 3030042 h 3608232"/>
                  <a:gd name="connsiteX2" fmla="*/ 1359227 w 2166199"/>
                  <a:gd name="connsiteY2" fmla="*/ 3604964 h 3608232"/>
                  <a:gd name="connsiteX3" fmla="*/ 709310 w 2166199"/>
                  <a:gd name="connsiteY3" fmla="*/ 3217620 h 3608232"/>
                  <a:gd name="connsiteX4" fmla="*/ 580504 w 2166199"/>
                  <a:gd name="connsiteY4" fmla="*/ 2451971 h 3608232"/>
                  <a:gd name="connsiteX5" fmla="*/ 1070449 w 2166199"/>
                  <a:gd name="connsiteY5" fmla="*/ 2512132 h 3608232"/>
                  <a:gd name="connsiteX6" fmla="*/ 1062874 w 2166199"/>
                  <a:gd name="connsiteY6" fmla="*/ 2677736 h 3608232"/>
                  <a:gd name="connsiteX7" fmla="*/ 873209 w 2166199"/>
                  <a:gd name="connsiteY7" fmla="*/ 2433430 h 3608232"/>
                  <a:gd name="connsiteX8" fmla="*/ 944817 w 2166199"/>
                  <a:gd name="connsiteY8" fmla="*/ 2016138 h 3608232"/>
                  <a:gd name="connsiteX9" fmla="*/ 16636 w 2166199"/>
                  <a:gd name="connsiteY9" fmla="*/ 1793704 h 3608232"/>
                  <a:gd name="connsiteX10" fmla="*/ 2166199 w 2166199"/>
                  <a:gd name="connsiteY10" fmla="*/ 0 h 3608232"/>
                  <a:gd name="connsiteX0" fmla="*/ 653438 w 2166199"/>
                  <a:gd name="connsiteY0" fmla="*/ 2280783 h 3608232"/>
                  <a:gd name="connsiteX1" fmla="*/ 1721812 w 2166199"/>
                  <a:gd name="connsiteY1" fmla="*/ 3030042 h 3608232"/>
                  <a:gd name="connsiteX2" fmla="*/ 1359227 w 2166199"/>
                  <a:gd name="connsiteY2" fmla="*/ 3604964 h 3608232"/>
                  <a:gd name="connsiteX3" fmla="*/ 709310 w 2166199"/>
                  <a:gd name="connsiteY3" fmla="*/ 3217620 h 3608232"/>
                  <a:gd name="connsiteX4" fmla="*/ 580504 w 2166199"/>
                  <a:gd name="connsiteY4" fmla="*/ 2451971 h 3608232"/>
                  <a:gd name="connsiteX5" fmla="*/ 1070449 w 2166199"/>
                  <a:gd name="connsiteY5" fmla="*/ 2512132 h 3608232"/>
                  <a:gd name="connsiteX6" fmla="*/ 1062874 w 2166199"/>
                  <a:gd name="connsiteY6" fmla="*/ 2677736 h 3608232"/>
                  <a:gd name="connsiteX7" fmla="*/ 873209 w 2166199"/>
                  <a:gd name="connsiteY7" fmla="*/ 2433430 h 3608232"/>
                  <a:gd name="connsiteX8" fmla="*/ 944817 w 2166199"/>
                  <a:gd name="connsiteY8" fmla="*/ 2016138 h 3608232"/>
                  <a:gd name="connsiteX9" fmla="*/ 16636 w 2166199"/>
                  <a:gd name="connsiteY9" fmla="*/ 1793704 h 3608232"/>
                  <a:gd name="connsiteX10" fmla="*/ 2166199 w 2166199"/>
                  <a:gd name="connsiteY10" fmla="*/ 0 h 3608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199" h="3608232">
                    <a:moveTo>
                      <a:pt x="653438" y="2280783"/>
                    </a:moveTo>
                    <a:cubicBezTo>
                      <a:pt x="1359697" y="1832667"/>
                      <a:pt x="1656609" y="2730403"/>
                      <a:pt x="1721812" y="3030042"/>
                    </a:cubicBezTo>
                    <a:cubicBezTo>
                      <a:pt x="1787015" y="3329681"/>
                      <a:pt x="1655342" y="3565300"/>
                      <a:pt x="1359227" y="3604964"/>
                    </a:cubicBezTo>
                    <a:cubicBezTo>
                      <a:pt x="1110188" y="3638322"/>
                      <a:pt x="839097" y="3409785"/>
                      <a:pt x="709310" y="3217620"/>
                    </a:cubicBezTo>
                    <a:cubicBezTo>
                      <a:pt x="579523" y="3025455"/>
                      <a:pt x="427547" y="2641980"/>
                      <a:pt x="580504" y="2451971"/>
                    </a:cubicBezTo>
                    <a:cubicBezTo>
                      <a:pt x="733461" y="2261962"/>
                      <a:pt x="1020977" y="2441309"/>
                      <a:pt x="1070449" y="2512132"/>
                    </a:cubicBezTo>
                    <a:cubicBezTo>
                      <a:pt x="1119921" y="2582955"/>
                      <a:pt x="1150718" y="2660676"/>
                      <a:pt x="1062874" y="2677736"/>
                    </a:cubicBezTo>
                    <a:cubicBezTo>
                      <a:pt x="975030" y="2694796"/>
                      <a:pt x="892885" y="2543696"/>
                      <a:pt x="873209" y="2433430"/>
                    </a:cubicBezTo>
                    <a:cubicBezTo>
                      <a:pt x="853533" y="2323164"/>
                      <a:pt x="1094019" y="2168013"/>
                      <a:pt x="944817" y="2016138"/>
                    </a:cubicBezTo>
                    <a:cubicBezTo>
                      <a:pt x="795615" y="1864263"/>
                      <a:pt x="147952" y="2197606"/>
                      <a:pt x="16636" y="1793704"/>
                    </a:cubicBezTo>
                    <a:cubicBezTo>
                      <a:pt x="-114680" y="1389802"/>
                      <a:pt x="524877" y="236288"/>
                      <a:pt x="2166199" y="0"/>
                    </a:cubicBezTo>
                  </a:path>
                </a:pathLst>
              </a:cu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Freeform 2">
                <a:extLst>
                  <a:ext uri="{FF2B5EF4-FFF2-40B4-BE49-F238E27FC236}">
                    <a16:creationId xmlns="" xmlns:a16="http://schemas.microsoft.com/office/drawing/2014/main" id="{303351D8-EF6F-41BB-820D-681EDCF68AE3}"/>
                  </a:ext>
                </a:extLst>
              </p:cNvPr>
              <p:cNvSpPr/>
              <p:nvPr userDrawn="1"/>
            </p:nvSpPr>
            <p:spPr>
              <a:xfrm rot="21269127">
                <a:off x="914738" y="3748869"/>
                <a:ext cx="876299" cy="228600"/>
              </a:xfrm>
              <a:custGeom>
                <a:avLst/>
                <a:gdLst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6300" h="228600">
                    <a:moveTo>
                      <a:pt x="0" y="228600"/>
                    </a:moveTo>
                    <a:cubicBezTo>
                      <a:pt x="261620" y="68580"/>
                      <a:pt x="477520" y="0"/>
                      <a:pt x="876300" y="0"/>
                    </a:cubicBezTo>
                  </a:path>
                </a:pathLst>
              </a:cu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335357"/>
            <a:ext cx="1296144" cy="101159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3568" y="2527876"/>
            <a:ext cx="1296144" cy="101159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3568" y="3720395"/>
            <a:ext cx="1296144" cy="101159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166260" y="1335357"/>
            <a:ext cx="5112568" cy="1011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166260" y="2527876"/>
            <a:ext cx="5112568" cy="1011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166260" y="3720395"/>
            <a:ext cx="5112568" cy="1011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6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IN7\Downloads\apple-1868496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3"/>
          <a:stretch/>
        </p:blipFill>
        <p:spPr bwMode="auto">
          <a:xfrm>
            <a:off x="7640" y="0"/>
            <a:ext cx="913636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640" y="123478"/>
            <a:ext cx="913636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640" y="699542"/>
            <a:ext cx="913636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4431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IN7\Downloads\apple-1868496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3"/>
          <a:stretch/>
        </p:blipFill>
        <p:spPr bwMode="auto">
          <a:xfrm>
            <a:off x="7640" y="0"/>
            <a:ext cx="913636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640" y="123478"/>
            <a:ext cx="913636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640" y="699542"/>
            <a:ext cx="913636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46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81632"/>
            <a:ext cx="3672408" cy="123799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1414591"/>
            <a:ext cx="367240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12" y="411510"/>
            <a:ext cx="3800235" cy="2082292"/>
          </a:xfrm>
          <a:prstGeom prst="rect">
            <a:avLst/>
          </a:prstGeom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06628" y="546615"/>
            <a:ext cx="2522002" cy="1640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12" y="2643758"/>
            <a:ext cx="3800235" cy="2082292"/>
          </a:xfrm>
          <a:prstGeom prst="rect">
            <a:avLst/>
          </a:prstGeom>
        </p:spPr>
      </p:pic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06628" y="2778863"/>
            <a:ext cx="2522002" cy="1640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51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74" r:id="rId4"/>
    <p:sldLayoutId id="2147483661" r:id="rId5"/>
    <p:sldLayoutId id="2147483673" r:id="rId6"/>
    <p:sldLayoutId id="2147483672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62" r:id="rId13"/>
    <p:sldLayoutId id="2147483671" r:id="rId14"/>
    <p:sldLayoutId id="2147483675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microsoft.com/office/2007/relationships/hdphoto" Target="../media/hdphoto5.wdp"/><Relationship Id="rId5" Type="http://schemas.openxmlformats.org/officeDocument/2006/relationships/image" Target="../media/image16.png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microsoft.com/office/2007/relationships/hdphoto" Target="../media/hdphoto7.wdp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8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15816" y="1995686"/>
            <a:ext cx="4824536" cy="15121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D" altLang="ko-KR" b="1" dirty="0" smtClean="0">
                <a:ea typeface="맑은 고딕" pitchFamily="50" charset="-127"/>
              </a:rPr>
              <a:t>PENGANTAR TEKNOLOGI INFORMASI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79912" y="2067694"/>
            <a:ext cx="5256584" cy="1008112"/>
          </a:xfrm>
        </p:spPr>
        <p:txBody>
          <a:bodyPr/>
          <a:lstStyle/>
          <a:p>
            <a:r>
              <a:rPr lang="en-ID" altLang="ko-KR" sz="4000" dirty="0" smtClean="0"/>
              <a:t>KLASIFIKASI</a:t>
            </a:r>
          </a:p>
          <a:p>
            <a:r>
              <a:rPr lang="en-ID" altLang="ko-KR" sz="2800" dirty="0" smtClean="0"/>
              <a:t>TEKNOLOGI INFORMASI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3004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1680" y="123477"/>
            <a:ext cx="7452320" cy="1136153"/>
          </a:xfrm>
        </p:spPr>
        <p:txBody>
          <a:bodyPr/>
          <a:lstStyle/>
          <a:p>
            <a:r>
              <a:rPr lang="en-US" sz="3200" noProof="1" smtClean="0"/>
              <a:t>Klasifikasi Teknologi Informasi</a:t>
            </a:r>
          </a:p>
          <a:p>
            <a:r>
              <a:rPr lang="en-US" sz="2400" noProof="1" smtClean="0"/>
              <a:t>Berdasarkan Data yang diolah</a:t>
            </a:r>
            <a:endParaRPr lang="en-US" sz="2400" noProof="1"/>
          </a:p>
        </p:txBody>
      </p:sp>
      <p:sp>
        <p:nvSpPr>
          <p:cNvPr id="5" name="Rectangle 4"/>
          <p:cNvSpPr/>
          <p:nvPr/>
        </p:nvSpPr>
        <p:spPr>
          <a:xfrm>
            <a:off x="0" y="1324294"/>
            <a:ext cx="2951312" cy="3819206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7504" y="1500987"/>
            <a:ext cx="2843808" cy="2608192"/>
            <a:chOff x="2329558" y="1460366"/>
            <a:chExt cx="2602482" cy="2418198"/>
          </a:xfrm>
        </p:grpSpPr>
        <p:sp>
          <p:nvSpPr>
            <p:cNvPr id="7" name="TextBox 6"/>
            <p:cNvSpPr txBox="1"/>
            <p:nvPr/>
          </p:nvSpPr>
          <p:spPr>
            <a:xfrm>
              <a:off x="2461353" y="1460366"/>
              <a:ext cx="2470687" cy="285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Komputer</a:t>
              </a:r>
              <a:r>
                <a:rPr lang="en-ID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ID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Analog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29558" y="1752658"/>
              <a:ext cx="2602482" cy="2125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noProof="1" smtClean="0">
                  <a:solidFill>
                    <a:schemeClr val="bg1"/>
                  </a:solidFill>
                  <a:latin typeface="+mj-lt"/>
                  <a:cs typeface="Calibri" pitchFamily="34" charset="0"/>
                </a:rPr>
                <a:t>Komputer jenis ini menganalisa dan</a:t>
              </a:r>
            </a:p>
            <a:p>
              <a:r>
                <a:rPr lang="en-US" sz="1300" noProof="1" smtClean="0">
                  <a:solidFill>
                    <a:schemeClr val="bg1"/>
                  </a:solidFill>
                  <a:latin typeface="+mj-lt"/>
                  <a:cs typeface="Calibri" pitchFamily="34" charset="0"/>
                </a:rPr>
                <a:t>melakukan penghitungan secara</a:t>
              </a:r>
            </a:p>
            <a:p>
              <a:r>
                <a:rPr lang="en-US" sz="1300" noProof="1" smtClean="0">
                  <a:solidFill>
                    <a:schemeClr val="bg1"/>
                  </a:solidFill>
                  <a:latin typeface="+mj-lt"/>
                  <a:cs typeface="Calibri" pitchFamily="34" charset="0"/>
                </a:rPr>
                <a:t>analog. Digunakan untuk</a:t>
              </a:r>
            </a:p>
            <a:p>
              <a:r>
                <a:rPr lang="en-US" sz="1300" noProof="1" smtClean="0">
                  <a:solidFill>
                    <a:schemeClr val="bg1"/>
                  </a:solidFill>
                  <a:latin typeface="+mj-lt"/>
                  <a:cs typeface="Calibri" pitchFamily="34" charset="0"/>
                </a:rPr>
                <a:t>melakukan analisa data yang</a:t>
              </a:r>
            </a:p>
            <a:p>
              <a:r>
                <a:rPr lang="en-US" sz="1300" noProof="1" smtClean="0">
                  <a:solidFill>
                    <a:schemeClr val="bg1"/>
                  </a:solidFill>
                  <a:latin typeface="+mj-lt"/>
                  <a:cs typeface="Calibri" pitchFamily="34" charset="0"/>
                </a:rPr>
                <a:t>Bersifat kontinyu, dengan tipe data berupa besaran fisik dan juga</a:t>
              </a:r>
            </a:p>
            <a:p>
              <a:r>
                <a:rPr lang="en-US" sz="1300" noProof="1" smtClean="0">
                  <a:solidFill>
                    <a:schemeClr val="bg1"/>
                  </a:solidFill>
                  <a:latin typeface="+mj-lt"/>
                  <a:cs typeface="Calibri" pitchFamily="34" charset="0"/>
                </a:rPr>
                <a:t>angka secara kuantitatif. </a:t>
              </a:r>
            </a:p>
            <a:p>
              <a:r>
                <a:rPr lang="en-US" sz="1300" noProof="1" smtClean="0">
                  <a:solidFill>
                    <a:schemeClr val="bg1"/>
                  </a:solidFill>
                  <a:latin typeface="+mj-lt"/>
                  <a:cs typeface="Calibri" pitchFamily="34" charset="0"/>
                </a:rPr>
                <a:t>Contoh:  Voltmeter, </a:t>
              </a:r>
              <a:r>
                <a:rPr lang="en-US" sz="1300" noProof="1" smtClean="0">
                  <a:solidFill>
                    <a:schemeClr val="bg1"/>
                  </a:solidFill>
                  <a:cs typeface="Calibri" pitchFamily="34" charset="0"/>
                </a:rPr>
                <a:t>thermometer</a:t>
              </a:r>
              <a:endParaRPr lang="en-US" sz="1300" noProof="1" smtClean="0">
                <a:solidFill>
                  <a:schemeClr val="bg1"/>
                </a:solidFill>
                <a:latin typeface="+mj-lt"/>
                <a:cs typeface="Calibri" pitchFamily="34" charset="0"/>
              </a:endParaRPr>
            </a:p>
            <a:p>
              <a:r>
                <a:rPr lang="en-US" sz="1300" noProof="1" smtClean="0">
                  <a:solidFill>
                    <a:schemeClr val="bg1"/>
                  </a:solidFill>
                  <a:latin typeface="+mj-lt"/>
                  <a:cs typeface="Calibri" pitchFamily="34" charset="0"/>
                </a:rPr>
                <a:t>Pengukur gelombang suara, </a:t>
              </a:r>
            </a:p>
            <a:p>
              <a:r>
                <a:rPr lang="en-US" sz="1300" noProof="1" smtClean="0">
                  <a:solidFill>
                    <a:schemeClr val="bg1"/>
                  </a:solidFill>
                  <a:latin typeface="+mj-lt"/>
                  <a:cs typeface="Calibri" pitchFamily="34" charset="0"/>
                </a:rPr>
                <a:t>barometer, dll</a:t>
              </a:r>
            </a:p>
            <a:p>
              <a:endParaRPr lang="en-US" altLang="ko-KR" sz="1300" noProof="1">
                <a:solidFill>
                  <a:schemeClr val="bg1"/>
                </a:solidFill>
                <a:latin typeface="+mj-lt"/>
                <a:cs typeface="Calibri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059832" y="1324416"/>
            <a:ext cx="2987824" cy="381908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203848" y="1485221"/>
            <a:ext cx="2701729" cy="2826517"/>
            <a:chOff x="2272433" y="1367989"/>
            <a:chExt cx="2659607" cy="2620619"/>
          </a:xfrm>
        </p:grpSpPr>
        <p:sp>
          <p:nvSpPr>
            <p:cNvPr id="15" name="TextBox 14"/>
            <p:cNvSpPr txBox="1"/>
            <p:nvPr/>
          </p:nvSpPr>
          <p:spPr>
            <a:xfrm>
              <a:off x="2414204" y="1367989"/>
              <a:ext cx="2517836" cy="285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Komputer Digital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72433" y="1677220"/>
              <a:ext cx="2659607" cy="2311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noProof="1" smtClean="0">
                  <a:solidFill>
                    <a:schemeClr val="bg1"/>
                  </a:solidFill>
                </a:rPr>
                <a:t>Komputer digital mampu bekerja dengan berbagai macam </a:t>
              </a:r>
            </a:p>
            <a:p>
              <a:r>
                <a:rPr lang="en-US" sz="1300" noProof="1" smtClean="0">
                  <a:solidFill>
                    <a:schemeClr val="bg1"/>
                  </a:solidFill>
                </a:rPr>
                <a:t>pemrograman algoritma dan juga secara aritmatik, sehingga</a:t>
              </a:r>
            </a:p>
            <a:p>
              <a:r>
                <a:rPr lang="en-US" sz="1300" noProof="1" smtClean="0">
                  <a:solidFill>
                    <a:schemeClr val="bg1"/>
                  </a:solidFill>
                </a:rPr>
                <a:t>mampu untuk menampilkan</a:t>
              </a:r>
            </a:p>
            <a:p>
              <a:r>
                <a:rPr lang="en-US" sz="1300" noProof="1" smtClean="0">
                  <a:solidFill>
                    <a:schemeClr val="bg1"/>
                  </a:solidFill>
                </a:rPr>
                <a:t>hasilnya dalam bentuk angka</a:t>
              </a:r>
            </a:p>
            <a:p>
              <a:r>
                <a:rPr lang="en-US" sz="1300" noProof="1" smtClean="0">
                  <a:solidFill>
                    <a:schemeClr val="bg1"/>
                  </a:solidFill>
                </a:rPr>
                <a:t>yang jelas.</a:t>
              </a:r>
            </a:p>
            <a:p>
              <a:r>
                <a:rPr lang="en-US" sz="1300" noProof="1" smtClean="0">
                  <a:solidFill>
                    <a:schemeClr val="bg1"/>
                  </a:solidFill>
                </a:rPr>
                <a:t>Jenis komputer digital banyak</a:t>
              </a:r>
            </a:p>
            <a:p>
              <a:r>
                <a:rPr lang="en-US" sz="1300" noProof="1" smtClean="0">
                  <a:solidFill>
                    <a:schemeClr val="bg1"/>
                  </a:solidFill>
                </a:rPr>
                <a:t>digunakan pada aplikasi bisnis</a:t>
              </a:r>
            </a:p>
            <a:p>
              <a:r>
                <a:rPr lang="en-US" sz="1300" noProof="1" smtClean="0">
                  <a:solidFill>
                    <a:schemeClr val="bg1"/>
                  </a:solidFill>
                </a:rPr>
                <a:t>dan juga aplikasi teknik. </a:t>
              </a:r>
            </a:p>
            <a:p>
              <a:r>
                <a:rPr lang="en-US" sz="1300" noProof="1" smtClean="0">
                  <a:solidFill>
                    <a:schemeClr val="bg1"/>
                  </a:solidFill>
                </a:rPr>
                <a:t>Contoh: PC, kalkulator, timbangan berat badan digital, ibm pc3, dll.</a:t>
              </a:r>
              <a:endParaRPr lang="en-US" sz="1300" noProof="1">
                <a:solidFill>
                  <a:schemeClr val="bg1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6156176" y="1324416"/>
            <a:ext cx="2987824" cy="381908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300192" y="1485221"/>
            <a:ext cx="2701729" cy="2226353"/>
            <a:chOff x="2272433" y="1367989"/>
            <a:chExt cx="2659607" cy="2064174"/>
          </a:xfrm>
        </p:grpSpPr>
        <p:sp>
          <p:nvSpPr>
            <p:cNvPr id="19" name="TextBox 18"/>
            <p:cNvSpPr txBox="1"/>
            <p:nvPr/>
          </p:nvSpPr>
          <p:spPr>
            <a:xfrm>
              <a:off x="2414204" y="1367989"/>
              <a:ext cx="2517835" cy="285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Komputer Hybrid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72433" y="1677220"/>
              <a:ext cx="2659607" cy="1754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noProof="1" smtClean="0">
                  <a:solidFill>
                    <a:schemeClr val="bg1"/>
                  </a:solidFill>
                </a:rPr>
                <a:t>Komputer hybrid adalah</a:t>
              </a:r>
            </a:p>
            <a:p>
              <a:r>
                <a:rPr lang="en-US" sz="1300" noProof="1" smtClean="0">
                  <a:solidFill>
                    <a:schemeClr val="bg1"/>
                  </a:solidFill>
                </a:rPr>
                <a:t>gabungan dari komputer digital</a:t>
              </a:r>
            </a:p>
            <a:p>
              <a:r>
                <a:rPr lang="en-US" sz="1300" noProof="1" smtClean="0">
                  <a:solidFill>
                    <a:schemeClr val="bg1"/>
                  </a:solidFill>
                </a:rPr>
                <a:t>dan analog. Komputer hybrid</a:t>
              </a:r>
            </a:p>
            <a:p>
              <a:r>
                <a:rPr lang="en-US" sz="1300" noProof="1" smtClean="0">
                  <a:solidFill>
                    <a:schemeClr val="bg1"/>
                  </a:solidFill>
                </a:rPr>
                <a:t>mampu bekerja secara kualitatif </a:t>
              </a:r>
            </a:p>
            <a:p>
              <a:r>
                <a:rPr lang="en-US" sz="1300" noProof="1" smtClean="0">
                  <a:solidFill>
                    <a:schemeClr val="bg1"/>
                  </a:solidFill>
                </a:rPr>
                <a:t>dan kuantitatif.</a:t>
              </a:r>
            </a:p>
            <a:p>
              <a:r>
                <a:rPr lang="en-US" sz="1300" noProof="1" smtClean="0">
                  <a:solidFill>
                    <a:schemeClr val="bg1"/>
                  </a:solidFill>
                </a:rPr>
                <a:t>Contoh:  Banyak digunakan pada komputer di rumah sakit</a:t>
              </a:r>
            </a:p>
            <a:p>
              <a:r>
                <a:rPr lang="en-US" sz="1300" noProof="1" smtClean="0">
                  <a:solidFill>
                    <a:schemeClr val="bg1"/>
                  </a:solidFill>
                </a:rPr>
                <a:t>Penggunaan pada mesin- mesin</a:t>
              </a:r>
            </a:p>
            <a:p>
              <a:r>
                <a:rPr lang="en-US" sz="1300" noProof="1" smtClean="0">
                  <a:solidFill>
                    <a:schemeClr val="bg1"/>
                  </a:solidFill>
                </a:rPr>
                <a:t>robot pabrik.</a:t>
              </a:r>
              <a:endParaRPr lang="en-US" sz="1300" noProof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94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1680" y="123477"/>
            <a:ext cx="7452320" cy="1136153"/>
          </a:xfrm>
        </p:spPr>
        <p:txBody>
          <a:bodyPr/>
          <a:lstStyle/>
          <a:p>
            <a:r>
              <a:rPr lang="en-US" sz="3200" dirty="0"/>
              <a:t>Klasifikasi Teknologi </a:t>
            </a:r>
            <a:r>
              <a:rPr lang="en-US" sz="3200" dirty="0" smtClean="0"/>
              <a:t>Informasi</a:t>
            </a:r>
          </a:p>
          <a:p>
            <a:r>
              <a:rPr lang="en-US" sz="2400" dirty="0" smtClean="0"/>
              <a:t>Berdasarkan </a:t>
            </a:r>
            <a:r>
              <a:rPr lang="en-US" sz="2400" dirty="0"/>
              <a:t>Data yang diolah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324294"/>
            <a:ext cx="2951312" cy="3819206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7504" y="1500987"/>
            <a:ext cx="2843808" cy="807700"/>
            <a:chOff x="2329558" y="1460366"/>
            <a:chExt cx="2602482" cy="748863"/>
          </a:xfrm>
        </p:grpSpPr>
        <p:sp>
          <p:nvSpPr>
            <p:cNvPr id="7" name="TextBox 6"/>
            <p:cNvSpPr txBox="1"/>
            <p:nvPr/>
          </p:nvSpPr>
          <p:spPr>
            <a:xfrm>
              <a:off x="2461353" y="1460366"/>
              <a:ext cx="2470687" cy="285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Komputer</a:t>
              </a:r>
              <a:r>
                <a:rPr lang="en-ID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ID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Analog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29558" y="1752658"/>
              <a:ext cx="2602482" cy="456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bg1"/>
                  </a:solidFill>
                  <a:latin typeface="+mj-lt"/>
                  <a:cs typeface="Calibri" pitchFamily="34" charset="0"/>
                </a:rPr>
                <a:t> </a:t>
              </a:r>
              <a:endParaRPr lang="en-US" sz="1300" dirty="0">
                <a:solidFill>
                  <a:schemeClr val="bg1"/>
                </a:solidFill>
                <a:latin typeface="+mj-lt"/>
                <a:cs typeface="Calibri" pitchFamily="34" charset="0"/>
              </a:endParaRPr>
            </a:p>
            <a:p>
              <a:endParaRPr lang="en-US" altLang="ko-KR" sz="1300" dirty="0">
                <a:solidFill>
                  <a:schemeClr val="bg1"/>
                </a:solidFill>
                <a:latin typeface="+mj-lt"/>
                <a:cs typeface="Calibri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059832" y="1324416"/>
            <a:ext cx="2987824" cy="381908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203848" y="1485221"/>
            <a:ext cx="2701729" cy="625915"/>
            <a:chOff x="2272433" y="1367989"/>
            <a:chExt cx="2659607" cy="580320"/>
          </a:xfrm>
        </p:grpSpPr>
        <p:sp>
          <p:nvSpPr>
            <p:cNvPr id="15" name="TextBox 14"/>
            <p:cNvSpPr txBox="1"/>
            <p:nvPr/>
          </p:nvSpPr>
          <p:spPr>
            <a:xfrm>
              <a:off x="2414204" y="1367989"/>
              <a:ext cx="2517836" cy="285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Komputer Digital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72433" y="1677220"/>
              <a:ext cx="2659607" cy="27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bg1"/>
                  </a:solidFill>
                </a:rPr>
                <a:t>.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6156176" y="1324416"/>
            <a:ext cx="2987824" cy="381908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300192" y="1485221"/>
            <a:ext cx="2701729" cy="625915"/>
            <a:chOff x="2272433" y="1367989"/>
            <a:chExt cx="2659607" cy="580320"/>
          </a:xfrm>
        </p:grpSpPr>
        <p:sp>
          <p:nvSpPr>
            <p:cNvPr id="19" name="TextBox 18"/>
            <p:cNvSpPr txBox="1"/>
            <p:nvPr/>
          </p:nvSpPr>
          <p:spPr>
            <a:xfrm>
              <a:off x="2414204" y="1367989"/>
              <a:ext cx="2517835" cy="285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Komputer Hybrid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72433" y="1677220"/>
              <a:ext cx="2659607" cy="27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818747"/>
            <a:ext cx="2304256" cy="307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4322" y1="87568" x2="44322" y2="87568"/>
                        <a14:foregroundMark x1="45055" y1="70270" x2="45055" y2="70270"/>
                        <a14:foregroundMark x1="37729" y1="77297" x2="37729" y2="77297"/>
                        <a14:foregroundMark x1="51648" y1="80541" x2="51648" y2="80541"/>
                        <a14:foregroundMark x1="52747" y1="77297" x2="52747" y2="77297"/>
                        <a14:foregroundMark x1="47253" y1="72973" x2="47253" y2="72973"/>
                        <a14:foregroundMark x1="89744" y1="50270" x2="89744" y2="50270"/>
                        <a14:foregroundMark x1="31136" y1="76757" x2="31136" y2="76757"/>
                        <a14:foregroundMark x1="34432" y1="75676" x2="34432" y2="75676"/>
                        <a14:foregroundMark x1="41026" y1="89189" x2="41026" y2="89189"/>
                        <a14:foregroundMark x1="29304" y1="87568" x2="29304" y2="87568"/>
                        <a14:foregroundMark x1="20879" y1="84324" x2="20879" y2="84324"/>
                        <a14:foregroundMark x1="16850" y1="86486" x2="16850" y2="86486"/>
                        <a14:foregroundMark x1="16484" y1="90811" x2="16484" y2="90811"/>
                        <a14:foregroundMark x1="22711" y1="91351" x2="22711" y2="91351"/>
                        <a14:foregroundMark x1="59707" y1="87027" x2="59707" y2="87027"/>
                        <a14:foregroundMark x1="82784" y1="92432" x2="82784" y2="92432"/>
                        <a14:foregroundMark x1="80220" y1="80000" x2="80220" y2="80000"/>
                        <a14:foregroundMark x1="89744" y1="82703" x2="89744" y2="82703"/>
                        <a14:foregroundMark x1="94505" y1="74054" x2="94505" y2="74054"/>
                        <a14:foregroundMark x1="94505" y1="58378" x2="94505" y2="58378"/>
                        <a14:foregroundMark x1="94505" y1="41622" x2="94505" y2="41622"/>
                        <a14:foregroundMark x1="90110" y1="29189" x2="90110" y2="29189"/>
                        <a14:foregroundMark x1="84249" y1="29189" x2="84249" y2="29189"/>
                        <a14:foregroundMark x1="86081" y1="41081" x2="86081" y2="41081"/>
                        <a14:foregroundMark x1="84615" y1="36216" x2="84615" y2="36216"/>
                        <a14:foregroundMark x1="75092" y1="34595" x2="75092" y2="34595"/>
                        <a14:foregroundMark x1="92308" y1="27027" x2="92308" y2="27027"/>
                        <a14:foregroundMark x1="94505" y1="24865" x2="94505" y2="24865"/>
                        <a14:foregroundMark x1="95238" y1="63243" x2="95238" y2="63243"/>
                        <a14:foregroundMark x1="83150" y1="81081" x2="83150" y2="81081"/>
                        <a14:foregroundMark x1="75458" y1="81081" x2="75458" y2="81081"/>
                        <a14:foregroundMark x1="41026" y1="68649" x2="41026" y2="68649"/>
                        <a14:foregroundMark x1="27106" y1="76216" x2="27106" y2="76216"/>
                        <a14:foregroundMark x1="67033" y1="90270" x2="67033" y2="90270"/>
                        <a14:foregroundMark x1="50549" y1="94595" x2="50549" y2="94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947" y="1818748"/>
            <a:ext cx="26003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42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95" y="1987841"/>
            <a:ext cx="2639922" cy="156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12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1680" y="123477"/>
            <a:ext cx="7452320" cy="1136153"/>
          </a:xfrm>
        </p:spPr>
        <p:txBody>
          <a:bodyPr/>
          <a:lstStyle/>
          <a:p>
            <a:r>
              <a:rPr lang="en-US" sz="3200" dirty="0"/>
              <a:t>Klasifikasi Teknologi </a:t>
            </a:r>
            <a:r>
              <a:rPr lang="en-US" sz="3200" dirty="0" smtClean="0"/>
              <a:t>Informasi</a:t>
            </a:r>
          </a:p>
          <a:p>
            <a:r>
              <a:rPr lang="en-US" sz="2800" dirty="0" smtClean="0"/>
              <a:t>Berdasarkan </a:t>
            </a:r>
            <a:r>
              <a:rPr lang="en-US" sz="2800" noProof="1" smtClean="0"/>
              <a:t>Fungsi Sistem</a:t>
            </a:r>
            <a:endParaRPr lang="en-US" sz="2800" noProof="1"/>
          </a:p>
        </p:txBody>
      </p:sp>
      <p:sp>
        <p:nvSpPr>
          <p:cNvPr id="5" name="Rectangle 4"/>
          <p:cNvSpPr/>
          <p:nvPr/>
        </p:nvSpPr>
        <p:spPr>
          <a:xfrm>
            <a:off x="0" y="1324294"/>
            <a:ext cx="2843811" cy="3819206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3968" y="1467795"/>
            <a:ext cx="3890245" cy="2801200"/>
            <a:chOff x="2283261" y="1429592"/>
            <a:chExt cx="2582881" cy="2597146"/>
          </a:xfrm>
        </p:grpSpPr>
        <p:sp>
          <p:nvSpPr>
            <p:cNvPr id="7" name="TextBox 6"/>
            <p:cNvSpPr txBox="1"/>
            <p:nvPr/>
          </p:nvSpPr>
          <p:spPr>
            <a:xfrm>
              <a:off x="2395455" y="1429592"/>
              <a:ext cx="2470687" cy="285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1" dirty="0" smtClean="0">
                  <a:solidFill>
                    <a:schemeClr val="bg1"/>
                  </a:solidFill>
                </a:rPr>
                <a:t>General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83261" y="1743885"/>
              <a:ext cx="1832364" cy="2282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noProof="1" smtClean="0">
                  <a:solidFill>
                    <a:schemeClr val="bg1"/>
                  </a:solidFill>
                </a:rPr>
                <a:t>Komputer yang dibuat untuk</a:t>
              </a:r>
            </a:p>
            <a:p>
              <a:r>
                <a:rPr lang="en-US" sz="1400" noProof="1" smtClean="0">
                  <a:solidFill>
                    <a:schemeClr val="bg1"/>
                  </a:solidFill>
                </a:rPr>
                <a:t>keperluan secara umum dan</a:t>
              </a:r>
            </a:p>
            <a:p>
              <a:r>
                <a:rPr lang="en-US" sz="1400" noProof="1" smtClean="0">
                  <a:solidFill>
                    <a:schemeClr val="bg1"/>
                  </a:solidFill>
                </a:rPr>
                <a:t>digunakan setiap hari,</a:t>
              </a:r>
            </a:p>
            <a:p>
              <a:r>
                <a:rPr lang="en-US" sz="1400" noProof="1" smtClean="0">
                  <a:solidFill>
                    <a:schemeClr val="bg1"/>
                  </a:solidFill>
                </a:rPr>
                <a:t>Sehingga komputer tersebut</a:t>
              </a:r>
            </a:p>
            <a:p>
              <a:r>
                <a:rPr lang="en-US" sz="1400" noProof="1" smtClean="0">
                  <a:solidFill>
                    <a:schemeClr val="bg1"/>
                  </a:solidFill>
                </a:rPr>
                <a:t>dapat digunakan</a:t>
              </a:r>
            </a:p>
            <a:p>
              <a:r>
                <a:rPr lang="en-US" sz="1400" noProof="1" smtClean="0">
                  <a:solidFill>
                    <a:schemeClr val="bg1"/>
                  </a:solidFill>
                </a:rPr>
                <a:t>Untuk mengerjakan</a:t>
              </a:r>
            </a:p>
            <a:p>
              <a:r>
                <a:rPr lang="en-US" sz="1400" noProof="1" smtClean="0">
                  <a:solidFill>
                    <a:schemeClr val="bg1"/>
                  </a:solidFill>
                </a:rPr>
                <a:t>berbagai macam</a:t>
              </a:r>
            </a:p>
            <a:p>
              <a:r>
                <a:rPr lang="en-US" sz="1400" noProof="1" smtClean="0">
                  <a:solidFill>
                    <a:schemeClr val="bg1"/>
                  </a:solidFill>
                </a:rPr>
                <a:t>Pekerjaan sesuai</a:t>
              </a:r>
            </a:p>
            <a:p>
              <a:r>
                <a:rPr lang="en-US" sz="1400" noProof="1" smtClean="0">
                  <a:solidFill>
                    <a:schemeClr val="bg1"/>
                  </a:solidFill>
                </a:rPr>
                <a:t>dengan kemampuan</a:t>
              </a:r>
            </a:p>
            <a:p>
              <a:r>
                <a:rPr lang="en-US" sz="1400" noProof="1" smtClean="0">
                  <a:solidFill>
                    <a:schemeClr val="bg1"/>
                  </a:solidFill>
                </a:rPr>
                <a:t>Dan usernya.</a:t>
              </a:r>
            </a:p>
            <a:p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6156176" y="1306869"/>
            <a:ext cx="2952328" cy="381908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300192" y="1467796"/>
            <a:ext cx="2745442" cy="2364852"/>
            <a:chOff x="2272433" y="1367989"/>
            <a:chExt cx="2659607" cy="2192584"/>
          </a:xfrm>
        </p:grpSpPr>
        <p:sp>
          <p:nvSpPr>
            <p:cNvPr id="15" name="TextBox 14"/>
            <p:cNvSpPr txBox="1"/>
            <p:nvPr/>
          </p:nvSpPr>
          <p:spPr>
            <a:xfrm>
              <a:off x="2414204" y="1367989"/>
              <a:ext cx="2517836" cy="485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Dedicated 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00000"/>
                </a:lnSpc>
              </a:pP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72433" y="1677220"/>
              <a:ext cx="2659607" cy="1883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noProof="1" smtClean="0">
                  <a:solidFill>
                    <a:schemeClr val="bg1"/>
                  </a:solidFill>
                </a:rPr>
                <a:t>Komputer yang digunakan untuk</a:t>
              </a:r>
            </a:p>
            <a:p>
              <a:r>
                <a:rPr lang="en-US" sz="1400" noProof="1" smtClean="0">
                  <a:solidFill>
                    <a:schemeClr val="bg1"/>
                  </a:solidFill>
                </a:rPr>
                <a:t>menangani satu jenis masalah</a:t>
              </a:r>
            </a:p>
            <a:p>
              <a:r>
                <a:rPr lang="en-US" sz="1400" noProof="1" smtClean="0">
                  <a:solidFill>
                    <a:schemeClr val="bg1"/>
                  </a:solidFill>
                </a:rPr>
                <a:t>khusus. Biasanya telah diisikan suatu program komputer khususyang digunakan sebagai</a:t>
              </a:r>
            </a:p>
            <a:p>
              <a:r>
                <a:rPr lang="en-US" sz="1400" noProof="1" smtClean="0">
                  <a:solidFill>
                    <a:schemeClr val="bg1"/>
                  </a:solidFill>
                </a:rPr>
                <a:t>pengontrol proses-proses</a:t>
              </a:r>
            </a:p>
            <a:p>
              <a:r>
                <a:rPr lang="en-US" sz="1400" noProof="1" smtClean="0">
                  <a:solidFill>
                    <a:schemeClr val="bg1"/>
                  </a:solidFill>
                </a:rPr>
                <a:t>tertentu pada mesin pabrik,</a:t>
              </a:r>
            </a:p>
            <a:p>
              <a:r>
                <a:rPr lang="en-US" sz="1400" noProof="1" smtClean="0">
                  <a:solidFill>
                    <a:schemeClr val="bg1"/>
                  </a:solidFill>
                </a:rPr>
                <a:t>kepentingan militer atau</a:t>
              </a:r>
            </a:p>
            <a:p>
              <a:r>
                <a:rPr lang="en-US" sz="1400" noProof="1" smtClean="0">
                  <a:solidFill>
                    <a:schemeClr val="bg1"/>
                  </a:solidFill>
                </a:rPr>
                <a:t>pemeriksaan kesehatan.</a:t>
              </a:r>
              <a:endParaRPr lang="en-US" sz="1400" noProof="1">
                <a:solidFill>
                  <a:schemeClr val="bg1"/>
                </a:solidFill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30" b="97475" l="1969" r="96457">
                        <a14:foregroundMark x1="61811" y1="90909" x2="61811" y2="909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89" y="3885188"/>
            <a:ext cx="1614199" cy="125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5" t="17956" r="5473" b="10823"/>
          <a:stretch/>
        </p:blipFill>
        <p:spPr bwMode="auto">
          <a:xfrm>
            <a:off x="7380312" y="3810654"/>
            <a:ext cx="1330575" cy="1234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3059832" y="1324294"/>
            <a:ext cx="2843811" cy="3819206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203848" y="1445459"/>
            <a:ext cx="3890245" cy="646764"/>
            <a:chOff x="2283261" y="1429592"/>
            <a:chExt cx="2582881" cy="599650"/>
          </a:xfrm>
        </p:grpSpPr>
        <p:sp>
          <p:nvSpPr>
            <p:cNvPr id="27" name="TextBox 26"/>
            <p:cNvSpPr txBox="1"/>
            <p:nvPr/>
          </p:nvSpPr>
          <p:spPr>
            <a:xfrm>
              <a:off x="2395455" y="1429592"/>
              <a:ext cx="2470687" cy="285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83261" y="1743885"/>
              <a:ext cx="1832364" cy="285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424222" y="1455976"/>
            <a:ext cx="10999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Embedded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236560" y="1809998"/>
            <a:ext cx="264604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noProof="1" smtClean="0">
                <a:solidFill>
                  <a:schemeClr val="bg1"/>
                </a:solidFill>
              </a:rPr>
              <a:t>Sistem teknologi yang melekat pada produk lain. Misalnya</a:t>
            </a:r>
          </a:p>
          <a:p>
            <a:r>
              <a:rPr lang="en-US" sz="1400" noProof="1" smtClean="0">
                <a:solidFill>
                  <a:schemeClr val="bg1"/>
                </a:solidFill>
              </a:rPr>
              <a:t>sistem VCR (Video Casette</a:t>
            </a:r>
          </a:p>
          <a:p>
            <a:r>
              <a:rPr lang="en-US" sz="1400" noProof="1" smtClean="0">
                <a:solidFill>
                  <a:schemeClr val="bg1"/>
                </a:solidFill>
              </a:rPr>
              <a:t>Recorder) memiliki sistem</a:t>
            </a:r>
          </a:p>
          <a:p>
            <a:r>
              <a:rPr lang="en-US" sz="1400" noProof="1" smtClean="0">
                <a:solidFill>
                  <a:schemeClr val="bg1"/>
                </a:solidFill>
              </a:rPr>
              <a:t>teknologi informasi yang</a:t>
            </a:r>
          </a:p>
          <a:p>
            <a:r>
              <a:rPr lang="en-US" sz="1400" noProof="1" smtClean="0">
                <a:solidFill>
                  <a:schemeClr val="bg1"/>
                </a:solidFill>
              </a:rPr>
              <a:t>memungkinkan pemakai dapat merekam tayangan televisi</a:t>
            </a:r>
            <a:endParaRPr lang="en-US" sz="1400" noProof="1">
              <a:solidFill>
                <a:schemeClr val="bg1"/>
              </a:solidFill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20" b="9634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703" y="3939516"/>
            <a:ext cx="19050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5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40" y="123478"/>
            <a:ext cx="9136360" cy="1008112"/>
          </a:xfrm>
        </p:spPr>
        <p:txBody>
          <a:bodyPr/>
          <a:lstStyle/>
          <a:p>
            <a:r>
              <a:rPr lang="en-US" dirty="0"/>
              <a:t>Klasifikasi Teknologi Informasi </a:t>
            </a:r>
            <a:endParaRPr lang="en-US" dirty="0" smtClean="0"/>
          </a:p>
          <a:p>
            <a:r>
              <a:rPr lang="en-US" sz="2800" dirty="0" smtClean="0"/>
              <a:t>Berdasarkan </a:t>
            </a:r>
            <a:r>
              <a:rPr lang="en-US" sz="2800" dirty="0"/>
              <a:t>Ukuran/ Size</a:t>
            </a:r>
            <a:endParaRPr lang="ko-KR" altLang="en-US" sz="28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00155" y="2859782"/>
            <a:ext cx="1739599" cy="2048745"/>
            <a:chOff x="3769455" y="3646446"/>
            <a:chExt cx="1594633" cy="2048745"/>
          </a:xfrm>
        </p:grpSpPr>
        <p:sp>
          <p:nvSpPr>
            <p:cNvPr id="56" name="Text Placeholder 18"/>
            <p:cNvSpPr txBox="1">
              <a:spLocks/>
            </p:cNvSpPr>
            <p:nvPr/>
          </p:nvSpPr>
          <p:spPr>
            <a:xfrm>
              <a:off x="3779911" y="364644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 smtClean="0">
                  <a:solidFill>
                    <a:schemeClr val="accent1"/>
                  </a:solidFill>
                  <a:cs typeface="Arial" pitchFamily="34" charset="0"/>
                </a:rPr>
                <a:t>Superkomputer</a:t>
              </a:r>
              <a:endParaRPr 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69455" y="3940865"/>
              <a:ext cx="158417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altLang="ko-KR" sz="1200" noProof="1" smtClean="0">
                  <a:solidFill>
                    <a:schemeClr val="bg1"/>
                  </a:solidFill>
                  <a:cs typeface="Arial" pitchFamily="34" charset="0"/>
                </a:rPr>
                <a:t>Jenis komputer ini memiliki kecepatan proses paling cepat. Biasanya komputer ini digunakan untuk menangani aplikasi yang melibatkan perhitungan yang kompleks</a:t>
              </a:r>
              <a:endParaRPr lang="en-ID" altLang="ko-KR" sz="1200" noProof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339755" y="2886649"/>
            <a:ext cx="2121618" cy="2068857"/>
            <a:chOff x="3401777" y="3646446"/>
            <a:chExt cx="2092345" cy="2068857"/>
          </a:xfrm>
        </p:grpSpPr>
        <p:sp>
          <p:nvSpPr>
            <p:cNvPr id="60" name="Text Placeholder 18"/>
            <p:cNvSpPr txBox="1">
              <a:spLocks/>
            </p:cNvSpPr>
            <p:nvPr/>
          </p:nvSpPr>
          <p:spPr>
            <a:xfrm>
              <a:off x="3649877" y="3646446"/>
              <a:ext cx="184424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 smtClean="0">
                  <a:solidFill>
                    <a:schemeClr val="accent1"/>
                  </a:solidFill>
                  <a:cs typeface="Arial" pitchFamily="34" charset="0"/>
                </a:rPr>
                <a:t>Mikro</a:t>
              </a:r>
              <a:r>
                <a:rPr lang="en-US" sz="1400" b="1" dirty="0" smtClean="0">
                  <a:solidFill>
                    <a:schemeClr val="accent1"/>
                  </a:solidFill>
                  <a:cs typeface="Arial" pitchFamily="34" charset="0"/>
                </a:rPr>
                <a:t> Komputer</a:t>
              </a:r>
              <a:endParaRPr 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01777" y="3960977"/>
              <a:ext cx="209234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Komputer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mikro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adalah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komputer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personal (PC)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merupakan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koneksi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antara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CPU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memori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perangkat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antarmuka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Input-Output.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Komputer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mikro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ini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adalah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komputer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biasa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kita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gunakan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sehari-hari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12340" y="2582250"/>
            <a:ext cx="1975886" cy="2188572"/>
            <a:chOff x="3754106" y="3711397"/>
            <a:chExt cx="1609982" cy="2188572"/>
          </a:xfrm>
        </p:grpSpPr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3754106" y="3711397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smtClean="0">
                  <a:solidFill>
                    <a:schemeClr val="accent1"/>
                  </a:solidFill>
                  <a:cs typeface="Arial" pitchFamily="34" charset="0"/>
                </a:rPr>
                <a:t>Mainframe</a:t>
              </a:r>
              <a:endParaRPr 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79911" y="3960977"/>
              <a:ext cx="158417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noProof="1" smtClean="0">
                  <a:solidFill>
                    <a:schemeClr val="bg1"/>
                  </a:solidFill>
                </a:rPr>
                <a:t>Jenis komputer ini</a:t>
              </a:r>
            </a:p>
            <a:p>
              <a:r>
                <a:rPr lang="en-US" sz="1200" noProof="1" smtClean="0">
                  <a:solidFill>
                    <a:schemeClr val="bg1"/>
                  </a:solidFill>
                </a:rPr>
                <a:t>digunakan pada</a:t>
              </a:r>
            </a:p>
            <a:p>
              <a:r>
                <a:rPr lang="en-US" sz="1200" noProof="1" smtClean="0">
                  <a:solidFill>
                    <a:schemeClr val="bg1"/>
                  </a:solidFill>
                </a:rPr>
                <a:t>perusahaan skala </a:t>
              </a:r>
            </a:p>
            <a:p>
              <a:r>
                <a:rPr lang="en-US" sz="1200" noProof="1" smtClean="0">
                  <a:solidFill>
                    <a:schemeClr val="bg1"/>
                  </a:solidFill>
                </a:rPr>
                <a:t>besar untuk menangani</a:t>
              </a:r>
            </a:p>
            <a:p>
              <a:r>
                <a:rPr lang="en-US" sz="1200" noProof="1" smtClean="0">
                  <a:solidFill>
                    <a:schemeClr val="bg1"/>
                  </a:solidFill>
                </a:rPr>
                <a:t>pemrosesan data </a:t>
              </a:r>
            </a:p>
            <a:p>
              <a:r>
                <a:rPr lang="en-US" sz="1200" noProof="1" smtClean="0">
                  <a:solidFill>
                    <a:schemeClr val="bg1"/>
                  </a:solidFill>
                </a:rPr>
                <a:t>dengan volume yang</a:t>
              </a:r>
            </a:p>
            <a:p>
              <a:r>
                <a:rPr lang="en-US" sz="1200" noProof="1" smtClean="0">
                  <a:solidFill>
                    <a:schemeClr val="bg1"/>
                  </a:solidFill>
                </a:rPr>
                <a:t>besar. Contoh jenis</a:t>
              </a:r>
            </a:p>
            <a:p>
              <a:r>
                <a:rPr lang="en-US" sz="1200" noProof="1" smtClean="0">
                  <a:solidFill>
                    <a:schemeClr val="bg1"/>
                  </a:solidFill>
                </a:rPr>
                <a:t>komputer ini yaitu IBM</a:t>
              </a:r>
            </a:p>
            <a:p>
              <a:r>
                <a:rPr lang="en-US" sz="1200" noProof="1" smtClean="0">
                  <a:solidFill>
                    <a:schemeClr val="bg1"/>
                  </a:solidFill>
                </a:rPr>
                <a:t>S/390 Paralel Enterprise Server.</a:t>
              </a:r>
              <a:endParaRPr lang="en-US" sz="1200" noProof="1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518610" y="2896089"/>
            <a:ext cx="2341073" cy="2068857"/>
            <a:chOff x="3541315" y="3646446"/>
            <a:chExt cx="1822773" cy="2068857"/>
          </a:xfrm>
        </p:grpSpPr>
        <p:sp>
          <p:nvSpPr>
            <p:cNvPr id="68" name="Text Placeholder 18"/>
            <p:cNvSpPr txBox="1">
              <a:spLocks/>
            </p:cNvSpPr>
            <p:nvPr/>
          </p:nvSpPr>
          <p:spPr>
            <a:xfrm>
              <a:off x="3779911" y="364644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smtClean="0">
                  <a:solidFill>
                    <a:schemeClr val="accent1"/>
                  </a:solidFill>
                  <a:cs typeface="Arial" pitchFamily="34" charset="0"/>
                </a:rPr>
                <a:t>Workstation </a:t>
              </a:r>
              <a:endParaRPr 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541315" y="3960977"/>
              <a:ext cx="182277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noProof="1" smtClean="0">
                  <a:solidFill>
                    <a:schemeClr val="bg1"/>
                  </a:solidFill>
                </a:rPr>
                <a:t>Komputer ini memanfaatkan</a:t>
              </a:r>
            </a:p>
            <a:p>
              <a:r>
                <a:rPr lang="en-US" sz="1200" noProof="1" smtClean="0">
                  <a:solidFill>
                    <a:schemeClr val="bg1"/>
                  </a:solidFill>
                </a:rPr>
                <a:t>jaringan untuk menghubungkan komputer tersebut dengan</a:t>
              </a:r>
            </a:p>
            <a:p>
              <a:r>
                <a:rPr lang="en-US" sz="1200" noProof="1" smtClean="0">
                  <a:solidFill>
                    <a:schemeClr val="bg1"/>
                  </a:solidFill>
                </a:rPr>
                <a:t>komputer lain atau komputer </a:t>
              </a:r>
            </a:p>
            <a:p>
              <a:r>
                <a:rPr lang="en-US" sz="1200" noProof="1" smtClean="0">
                  <a:solidFill>
                    <a:schemeClr val="bg1"/>
                  </a:solidFill>
                </a:rPr>
                <a:t>tersebut dengan server.  </a:t>
              </a:r>
            </a:p>
            <a:p>
              <a:r>
                <a:rPr lang="en-US" sz="1200" noProof="1" smtClean="0">
                  <a:solidFill>
                    <a:schemeClr val="bg1"/>
                  </a:solidFill>
                </a:rPr>
                <a:t>Workstation tidak dapat </a:t>
              </a:r>
            </a:p>
            <a:p>
              <a:r>
                <a:rPr lang="en-US" sz="1200" noProof="1" smtClean="0">
                  <a:solidFill>
                    <a:schemeClr val="bg1"/>
                  </a:solidFill>
                </a:rPr>
                <a:t>menjalankan tugas pemrosesankarena seluruhnya dilakukan</a:t>
              </a:r>
            </a:p>
            <a:p>
              <a:r>
                <a:rPr lang="en-US" sz="1200" noProof="1" smtClean="0">
                  <a:solidFill>
                    <a:schemeClr val="bg1"/>
                  </a:solidFill>
                </a:rPr>
                <a:t>oleh server</a:t>
              </a:r>
              <a:endParaRPr lang="en-US" sz="1200" noProof="1">
                <a:solidFill>
                  <a:schemeClr val="bg1"/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63" y="1606130"/>
            <a:ext cx="1935589" cy="10686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94" b="99306" l="5703" r="92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326" y="1491630"/>
            <a:ext cx="2103300" cy="1183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12" t="9985" r="5120" b="3826"/>
          <a:stretch/>
        </p:blipFill>
        <p:spPr bwMode="auto">
          <a:xfrm>
            <a:off x="5076057" y="1403223"/>
            <a:ext cx="1080120" cy="1118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1"/>
          <a:stretch/>
        </p:blipFill>
        <p:spPr bwMode="auto">
          <a:xfrm>
            <a:off x="6518610" y="1364900"/>
            <a:ext cx="2341074" cy="1374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2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63838"/>
            <a:ext cx="9144000" cy="576063"/>
          </a:xfrm>
        </p:spPr>
        <p:txBody>
          <a:bodyPr/>
          <a:lstStyle/>
          <a:p>
            <a:r>
              <a:rPr lang="en-US" altLang="ko-KR" dirty="0" smtClean="0"/>
              <a:t>Terima </a:t>
            </a:r>
            <a:r>
              <a:rPr lang="en-US" altLang="ko-KR" dirty="0" err="1" smtClean="0"/>
              <a:t>Kasih</a:t>
            </a:r>
            <a:r>
              <a:rPr lang="en-US" altLang="ko-KR" dirty="0" smtClean="0"/>
              <a:t> 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8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87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93" y="1635646"/>
            <a:ext cx="482453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OLEH KELOMPOK 1 :</a:t>
            </a:r>
          </a:p>
          <a:p>
            <a:pPr algn="ctr"/>
            <a:endParaRPr lang="en-ID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ID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ILHAM</a:t>
            </a:r>
            <a:r>
              <a:rPr lang="en-ID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AKBAR PRADANA</a:t>
            </a:r>
          </a:p>
          <a:p>
            <a:pPr algn="ctr"/>
            <a:r>
              <a:rPr lang="en-ID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MUHAMMAD RAFLI AULIA ROJANI </a:t>
            </a:r>
            <a:r>
              <a:rPr lang="en-ID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LUTFI</a:t>
            </a:r>
          </a:p>
          <a:p>
            <a:pPr algn="ctr"/>
            <a:r>
              <a:rPr lang="en-ID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MOHAMMAD NUR </a:t>
            </a:r>
            <a:r>
              <a:rPr lang="en-ID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HOLIS</a:t>
            </a:r>
          </a:p>
          <a:p>
            <a:pPr algn="ctr"/>
            <a:r>
              <a:rPr lang="en-ID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ENDIN</a:t>
            </a:r>
            <a:r>
              <a:rPr lang="en-ID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RAHMANDA PUTRI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8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79912" y="2067694"/>
            <a:ext cx="5256584" cy="1008112"/>
          </a:xfrm>
        </p:spPr>
        <p:txBody>
          <a:bodyPr/>
          <a:lstStyle/>
          <a:p>
            <a:r>
              <a:rPr lang="en-ID" altLang="ko-KR" dirty="0" smtClean="0"/>
              <a:t>APA ITU TEKNOLOGI INFORMASI?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19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35300" y="627534"/>
            <a:ext cx="6696744" cy="1035838"/>
            <a:chOff x="4129683" y="987474"/>
            <a:chExt cx="5697537" cy="576263"/>
          </a:xfrm>
        </p:grpSpPr>
        <p:sp>
          <p:nvSpPr>
            <p:cNvPr id="9" name="AutoShape 92"/>
            <p:cNvSpPr>
              <a:spLocks noChangeArrowheads="1"/>
            </p:cNvSpPr>
            <p:nvPr/>
          </p:nvSpPr>
          <p:spPr bwMode="auto">
            <a:xfrm flipH="1">
              <a:off x="4129683" y="987474"/>
              <a:ext cx="5697537" cy="576263"/>
            </a:xfrm>
            <a:prstGeom prst="roundRect">
              <a:avLst>
                <a:gd name="adj" fmla="val 50000"/>
              </a:avLst>
            </a:prstGeom>
            <a:noFill/>
            <a:ln>
              <a:headEnd/>
              <a:tailEnd/>
            </a:ln>
            <a:effectLst>
              <a:outerShdw blurRad="762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AutoShape 92"/>
            <p:cNvSpPr>
              <a:spLocks noChangeArrowheads="1"/>
            </p:cNvSpPr>
            <p:nvPr/>
          </p:nvSpPr>
          <p:spPr bwMode="auto">
            <a:xfrm flipH="1">
              <a:off x="4314157" y="1038274"/>
              <a:ext cx="5395912" cy="4746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직사각형 55"/>
          <p:cNvSpPr/>
          <p:nvPr/>
        </p:nvSpPr>
        <p:spPr>
          <a:xfrm>
            <a:off x="2567459" y="787142"/>
            <a:ext cx="6090164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Teknologi Informasi merupakan istilah umum untuk teknologi apapun yang membantu</a:t>
            </a:r>
          </a:p>
          <a:p>
            <a:r>
              <a:rPr lang="en-US" sz="12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manusia dalam hal : membuat, mengubah, menyimpan, mengkomunikasikan, dan menyebarkan informasi.</a:t>
            </a:r>
            <a:endParaRPr lang="en-US" sz="1200" b="1" noProof="1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83032" y="1952719"/>
            <a:ext cx="7781905" cy="723782"/>
            <a:chOff x="4129683" y="987474"/>
            <a:chExt cx="5697537" cy="576263"/>
          </a:xfrm>
        </p:grpSpPr>
        <p:sp>
          <p:nvSpPr>
            <p:cNvPr id="18" name="AutoShape 92"/>
            <p:cNvSpPr>
              <a:spLocks noChangeArrowheads="1"/>
            </p:cNvSpPr>
            <p:nvPr/>
          </p:nvSpPr>
          <p:spPr bwMode="auto">
            <a:xfrm flipH="1">
              <a:off x="4129683" y="987474"/>
              <a:ext cx="5697537" cy="576263"/>
            </a:xfrm>
            <a:prstGeom prst="roundRect">
              <a:avLst>
                <a:gd name="adj" fmla="val 50000"/>
              </a:avLst>
            </a:prstGeom>
            <a:noFill/>
            <a:ln>
              <a:headEnd/>
              <a:tailEnd/>
            </a:ln>
            <a:effectLst>
              <a:outerShdw blurRad="762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AutoShape 92"/>
            <p:cNvSpPr>
              <a:spLocks noChangeArrowheads="1"/>
            </p:cNvSpPr>
            <p:nvPr/>
          </p:nvSpPr>
          <p:spPr bwMode="auto">
            <a:xfrm flipH="1">
              <a:off x="4278908" y="1038274"/>
              <a:ext cx="5395912" cy="47466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직사각형 55"/>
          <p:cNvSpPr/>
          <p:nvPr/>
        </p:nvSpPr>
        <p:spPr>
          <a:xfrm>
            <a:off x="1341794" y="2049992"/>
            <a:ext cx="6912767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 b="1" u="sng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Haag dan Keen (1996)</a:t>
            </a:r>
            <a:r>
              <a:rPr lang="en-US" sz="12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: Teknologi informasi adalah seperangkat alat yang membantu anda bekerja dengan informasi dan melakukan tugas-tugas yang berhubungan dengan pemrosesan informasi</a:t>
            </a:r>
            <a:endParaRPr lang="en-US" sz="1200" b="1" noProof="1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989866" y="2789685"/>
            <a:ext cx="6805903" cy="723338"/>
            <a:chOff x="4129683" y="987474"/>
            <a:chExt cx="5697537" cy="576263"/>
          </a:xfrm>
        </p:grpSpPr>
        <p:sp>
          <p:nvSpPr>
            <p:cNvPr id="22" name="AutoShape 92"/>
            <p:cNvSpPr>
              <a:spLocks noChangeArrowheads="1"/>
            </p:cNvSpPr>
            <p:nvPr/>
          </p:nvSpPr>
          <p:spPr bwMode="auto">
            <a:xfrm flipH="1">
              <a:off x="4129683" y="987474"/>
              <a:ext cx="5697537" cy="576263"/>
            </a:xfrm>
            <a:prstGeom prst="roundRect">
              <a:avLst>
                <a:gd name="adj" fmla="val 50000"/>
              </a:avLst>
            </a:prstGeom>
            <a:noFill/>
            <a:ln>
              <a:headEnd/>
              <a:tailEnd/>
            </a:ln>
            <a:effectLst>
              <a:outerShdw blurRad="762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AutoShape 92"/>
            <p:cNvSpPr>
              <a:spLocks noChangeArrowheads="1"/>
            </p:cNvSpPr>
            <p:nvPr/>
          </p:nvSpPr>
          <p:spPr bwMode="auto">
            <a:xfrm flipH="1">
              <a:off x="4278908" y="1038274"/>
              <a:ext cx="5395912" cy="4746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직사각형 55"/>
          <p:cNvSpPr/>
          <p:nvPr/>
        </p:nvSpPr>
        <p:spPr>
          <a:xfrm>
            <a:off x="2263597" y="2792943"/>
            <a:ext cx="626942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 b="1" u="sng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Williams dan Sawyer (2003</a:t>
            </a:r>
            <a:r>
              <a:rPr lang="en-US" sz="12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): Teknologi informasi adalah teknologi yang menggabungkan</a:t>
            </a:r>
          </a:p>
          <a:p>
            <a:pPr algn="just"/>
            <a:r>
              <a:rPr lang="en-US" sz="12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komputasi (komputer) dengan jalur komunikasi kecepatan tinggi yang membawa data, suara,</a:t>
            </a:r>
          </a:p>
          <a:p>
            <a:pPr algn="just"/>
            <a:r>
              <a:rPr lang="en-US" sz="12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dan video.</a:t>
            </a:r>
            <a:endParaRPr lang="en-US" sz="1200" b="1" noProof="1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000692" y="3677277"/>
            <a:ext cx="6901941" cy="1080120"/>
            <a:chOff x="4129683" y="987474"/>
            <a:chExt cx="5697537" cy="576263"/>
          </a:xfrm>
        </p:grpSpPr>
        <p:sp>
          <p:nvSpPr>
            <p:cNvPr id="26" name="AutoShape 92"/>
            <p:cNvSpPr>
              <a:spLocks noChangeArrowheads="1"/>
            </p:cNvSpPr>
            <p:nvPr/>
          </p:nvSpPr>
          <p:spPr bwMode="auto">
            <a:xfrm flipH="1">
              <a:off x="4129683" y="987474"/>
              <a:ext cx="5697537" cy="576263"/>
            </a:xfrm>
            <a:prstGeom prst="roundRect">
              <a:avLst>
                <a:gd name="adj" fmla="val 50000"/>
              </a:avLst>
            </a:prstGeom>
            <a:noFill/>
            <a:ln>
              <a:headEnd/>
              <a:tailEnd/>
            </a:ln>
            <a:effectLst>
              <a:outerShdw blurRad="762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AutoShape 92"/>
            <p:cNvSpPr>
              <a:spLocks noChangeArrowheads="1"/>
            </p:cNvSpPr>
            <p:nvPr/>
          </p:nvSpPr>
          <p:spPr bwMode="auto">
            <a:xfrm flipH="1">
              <a:off x="4278908" y="1038274"/>
              <a:ext cx="5395912" cy="47466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직사각형 55"/>
          <p:cNvSpPr/>
          <p:nvPr/>
        </p:nvSpPr>
        <p:spPr>
          <a:xfrm>
            <a:off x="2396540" y="3802885"/>
            <a:ext cx="6002038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 b="1" u="sng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Martin (1999)</a:t>
            </a:r>
            <a:r>
              <a:rPr lang="en-US" sz="12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: Teknologi informasi merupakan teknologi yang tidak hanya pada teknologi</a:t>
            </a:r>
          </a:p>
          <a:p>
            <a:pPr algn="just"/>
            <a:r>
              <a:rPr lang="en-US" sz="12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komputer (perangkat keras dan perangkat lunak) yang akan digunakan untuk memroses</a:t>
            </a:r>
          </a:p>
          <a:p>
            <a:pPr algn="just"/>
            <a:r>
              <a:rPr lang="en-US" sz="12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dan menyimpan informasi, melainkan mencakup teknologi komunikasi untuk mengirim</a:t>
            </a:r>
          </a:p>
          <a:p>
            <a:pPr algn="just"/>
            <a:r>
              <a:rPr lang="en-US" sz="12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atau menyebarluaskan informasi.</a:t>
            </a:r>
            <a:endParaRPr lang="en-US" sz="1200" b="1" noProof="1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Berkas:Image-Wikipedia-logo mizusumashi.png - Wikipedia bahasa Indonesia,  ensiklopedia beb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86" y="822275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8820472" cy="936104"/>
          </a:xfrm>
        </p:spPr>
        <p:txBody>
          <a:bodyPr/>
          <a:lstStyle/>
          <a:p>
            <a:r>
              <a:rPr lang="en-ID" altLang="ko-KR" dirty="0" smtClean="0"/>
              <a:t>PERANAN DAN MANFAAT</a:t>
            </a:r>
          </a:p>
          <a:p>
            <a:r>
              <a:rPr lang="en-ID" altLang="ko-KR" sz="3200" dirty="0" smtClean="0"/>
              <a:t>TEKNOLOGI INFORMASI</a:t>
            </a:r>
            <a:endParaRPr lang="ko-KR" alt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703316" y="1811194"/>
            <a:ext cx="1080000" cy="1080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353327" y="1811194"/>
            <a:ext cx="1080000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703316" y="3363958"/>
            <a:ext cx="1080000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4353327" y="3363958"/>
            <a:ext cx="1080000" cy="1080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3036245" y="2152121"/>
            <a:ext cx="425330" cy="39814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30"/>
          <p:cNvSpPr/>
          <p:nvPr/>
        </p:nvSpPr>
        <p:spPr>
          <a:xfrm>
            <a:off x="3080502" y="3713977"/>
            <a:ext cx="381073" cy="37995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737152" y="1435381"/>
            <a:ext cx="2435247" cy="1396154"/>
            <a:chOff x="2113658" y="4283314"/>
            <a:chExt cx="3647458" cy="777348"/>
          </a:xfrm>
        </p:grpSpPr>
        <p:sp>
          <p:nvSpPr>
            <p:cNvPr id="15" name="TextBox 14"/>
            <p:cNvSpPr txBox="1"/>
            <p:nvPr/>
          </p:nvSpPr>
          <p:spPr>
            <a:xfrm>
              <a:off x="2113658" y="4495163"/>
              <a:ext cx="2676792" cy="56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altLang="ko-KR" sz="1200" noProof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Dapat berkonsultasi secara online kepada dokter resmi melalui aplikasi seperti Halodokter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8" y="4283314"/>
              <a:ext cx="36474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BIDANG KESEHATAN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737152" y="3252837"/>
            <a:ext cx="2147216" cy="1042846"/>
            <a:chOff x="2113657" y="4283314"/>
            <a:chExt cx="3647460" cy="1042846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noProof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Jual beli online via marketplace ataupun toko online, adanya</a:t>
              </a:r>
            </a:p>
            <a:p>
              <a:r>
                <a:rPr lang="en-US" sz="1200" noProof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ojek online dan pembayaran</a:t>
              </a:r>
            </a:p>
            <a:p>
              <a:r>
                <a:rPr lang="en-US" sz="1200" noProof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via online.</a:t>
              </a:r>
              <a:endParaRPr lang="en-US" sz="1200" noProof="1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BIDANG EKONOMI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" y="1423110"/>
            <a:ext cx="2703316" cy="1652696"/>
            <a:chOff x="467544" y="1419622"/>
            <a:chExt cx="1931192" cy="2421457"/>
          </a:xfrm>
        </p:grpSpPr>
        <p:sp>
          <p:nvSpPr>
            <p:cNvPr id="23" name="TextBox 22"/>
            <p:cNvSpPr txBox="1"/>
            <p:nvPr/>
          </p:nvSpPr>
          <p:spPr>
            <a:xfrm>
              <a:off x="467544" y="1631470"/>
              <a:ext cx="1931191" cy="2209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500" noProof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  <a:p>
              <a:pPr algn="r"/>
              <a:r>
                <a:rPr lang="en-US" sz="1200" noProof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Ujian Nasional yang tadinya</a:t>
              </a:r>
            </a:p>
            <a:p>
              <a:pPr algn="r"/>
              <a:r>
                <a:rPr lang="en-US" sz="1200" noProof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menggunakan kertas sekarang</a:t>
              </a:r>
            </a:p>
            <a:p>
              <a:pPr algn="r"/>
              <a:r>
                <a:rPr lang="en-US" sz="1200" noProof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menggunakan komputer yang dapat</a:t>
              </a:r>
            </a:p>
            <a:p>
              <a:pPr algn="r"/>
              <a:r>
                <a:rPr lang="en-US" sz="1200" noProof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menghemat waktu dan biaya. Siswa</a:t>
              </a:r>
            </a:p>
            <a:p>
              <a:pPr algn="r"/>
              <a:r>
                <a:rPr lang="en-US" sz="1200" noProof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dapat belajar secara online, banyak</a:t>
              </a:r>
            </a:p>
            <a:p>
              <a:pPr algn="r"/>
              <a:r>
                <a:rPr lang="en-US" sz="1200" noProof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media belajar online yang dapat</a:t>
              </a:r>
            </a:p>
            <a:p>
              <a:pPr algn="r"/>
              <a:r>
                <a:rPr lang="en-US" sz="1200" noProof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digunakan kapan saja dan dimana saja.</a:t>
              </a:r>
              <a:endParaRPr lang="en-US" sz="1200" noProof="1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545" y="1419622"/>
              <a:ext cx="1931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BIDANG PENDIDIKAN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7505" y="3291830"/>
            <a:ext cx="2416158" cy="1437846"/>
            <a:chOff x="477384" y="2372287"/>
            <a:chExt cx="1931191" cy="720489"/>
          </a:xfrm>
        </p:grpSpPr>
        <p:sp>
          <p:nvSpPr>
            <p:cNvPr id="25" name="TextBox 24"/>
            <p:cNvSpPr txBox="1"/>
            <p:nvPr/>
          </p:nvSpPr>
          <p:spPr>
            <a:xfrm>
              <a:off x="477384" y="2491304"/>
              <a:ext cx="1931191" cy="60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noProof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Pembuatan NPWP dapat dilakukan secara online.</a:t>
              </a:r>
            </a:p>
            <a:p>
              <a:pPr algn="r"/>
              <a:r>
                <a:rPr lang="en-US" sz="1200" noProof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Pembayaran pajak</a:t>
              </a:r>
            </a:p>
            <a:p>
              <a:pPr algn="r"/>
              <a:r>
                <a:rPr lang="en-US" sz="1200" noProof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melalui e-commerce di Jawa Barat.</a:t>
              </a:r>
            </a:p>
            <a:p>
              <a:pPr algn="r"/>
              <a:r>
                <a:rPr lang="en-US" sz="1200" noProof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Penilangan online di Surabaya.</a:t>
              </a:r>
              <a:br>
                <a:rPr lang="en-US" sz="1200" noProof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endParaRPr lang="en-US" sz="1200" noProof="1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7384" y="2372287"/>
              <a:ext cx="1931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BIDANG PEMERINTAHAN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335682" y="1324470"/>
            <a:ext cx="3460454" cy="3694201"/>
            <a:chOff x="2228466" y="1244261"/>
            <a:chExt cx="3293408" cy="3262066"/>
          </a:xfrm>
        </p:grpSpPr>
        <p:sp>
          <p:nvSpPr>
            <p:cNvPr id="8" name="Rectangle 7"/>
            <p:cNvSpPr/>
            <p:nvPr/>
          </p:nvSpPr>
          <p:spPr>
            <a:xfrm>
              <a:off x="2435170" y="2841622"/>
              <a:ext cx="2880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2435170" y="2841622"/>
              <a:ext cx="2880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3755281" y="1244261"/>
              <a:ext cx="239778" cy="2067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5400000">
              <a:off x="5298633" y="2750641"/>
              <a:ext cx="239778" cy="2067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10800000">
              <a:off x="3755281" y="4299622"/>
              <a:ext cx="239778" cy="2067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Isosceles Triangle 32"/>
            <p:cNvSpPr/>
            <p:nvPr/>
          </p:nvSpPr>
          <p:spPr>
            <a:xfrm rot="16200000">
              <a:off x="2211930" y="2774269"/>
              <a:ext cx="239778" cy="2067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Block Arc 20">
            <a:extLst>
              <a:ext uri="{FF2B5EF4-FFF2-40B4-BE49-F238E27FC236}">
                <a16:creationId xmlns="" xmlns:a16="http://schemas.microsoft.com/office/drawing/2014/main" id="{15ACA254-23AE-463F-81AC-9530967E6E45}"/>
              </a:ext>
            </a:extLst>
          </p:cNvPr>
          <p:cNvSpPr>
            <a:spLocks noChangeAspect="1"/>
          </p:cNvSpPr>
          <p:nvPr/>
        </p:nvSpPr>
        <p:spPr>
          <a:xfrm rot="10800000">
            <a:off x="4684083" y="2152121"/>
            <a:ext cx="453411" cy="491636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Rectangle 21">
            <a:extLst>
              <a:ext uri="{FF2B5EF4-FFF2-40B4-BE49-F238E27FC236}">
                <a16:creationId xmlns="" xmlns:a16="http://schemas.microsoft.com/office/drawing/2014/main" id="{A70572BA-40FE-4C3D-9BB6-75C4E1A0E0B0}"/>
              </a:ext>
            </a:extLst>
          </p:cNvPr>
          <p:cNvSpPr/>
          <p:nvPr/>
        </p:nvSpPr>
        <p:spPr>
          <a:xfrm>
            <a:off x="4564823" y="3737277"/>
            <a:ext cx="691929" cy="35665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65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79912" y="2067694"/>
            <a:ext cx="5256584" cy="1008112"/>
          </a:xfrm>
        </p:spPr>
        <p:txBody>
          <a:bodyPr/>
          <a:lstStyle/>
          <a:p>
            <a:r>
              <a:rPr lang="en-ID" altLang="ko-KR" dirty="0" smtClean="0"/>
              <a:t>KOMPONEN UTAMA </a:t>
            </a:r>
            <a:r>
              <a:rPr lang="en-ID" altLang="ko-KR" sz="2400" dirty="0" smtClean="0"/>
              <a:t>SISTEM TEKNOLOGI INFORMASI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5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123478"/>
            <a:ext cx="8748464" cy="7920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spc="300" noProof="1" smtClean="0"/>
              <a:t>Perangkat Keras (Hardware)</a:t>
            </a:r>
            <a:endParaRPr lang="en-US" sz="3200" spc="300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4096" y="843558"/>
            <a:ext cx="8820472" cy="288032"/>
          </a:xfrm>
        </p:spPr>
        <p:txBody>
          <a:bodyPr/>
          <a:lstStyle/>
          <a:p>
            <a:r>
              <a:rPr lang="en-US" sz="1600" noProof="1" smtClean="0"/>
              <a:t>Merupakan perangkat fisik komputer. Hardware dibagi empat yaitu :</a:t>
            </a:r>
            <a:endParaRPr lang="en-US" sz="1600" noProof="1"/>
          </a:p>
        </p:txBody>
      </p:sp>
      <p:grpSp>
        <p:nvGrpSpPr>
          <p:cNvPr id="9" name="Group 8"/>
          <p:cNvGrpSpPr/>
          <p:nvPr/>
        </p:nvGrpSpPr>
        <p:grpSpPr>
          <a:xfrm>
            <a:off x="395536" y="2846294"/>
            <a:ext cx="1735507" cy="1632377"/>
            <a:chOff x="2113657" y="4283314"/>
            <a:chExt cx="3647460" cy="1632377"/>
          </a:xfrm>
        </p:grpSpPr>
        <p:sp>
          <p:nvSpPr>
            <p:cNvPr id="10" name="TextBox 9"/>
            <p:cNvSpPr txBox="1"/>
            <p:nvPr/>
          </p:nvSpPr>
          <p:spPr>
            <a:xfrm>
              <a:off x="2113657" y="4715362"/>
              <a:ext cx="36474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 smtClean="0">
                  <a:solidFill>
                    <a:schemeClr val="bg1"/>
                  </a:solidFill>
                </a:rPr>
                <a:t>Merupakan perangkat yang digunakan untuk</a:t>
              </a:r>
            </a:p>
            <a:p>
              <a:pPr algn="ctr"/>
              <a:r>
                <a:rPr lang="en-US" sz="1200" noProof="1" smtClean="0">
                  <a:solidFill>
                    <a:schemeClr val="bg1"/>
                  </a:solidFill>
                </a:rPr>
                <a:t>memasukan data.</a:t>
              </a:r>
            </a:p>
            <a:p>
              <a:pPr algn="ctr"/>
              <a:r>
                <a:rPr lang="en-US" sz="1200" noProof="1" smtClean="0">
                  <a:solidFill>
                    <a:schemeClr val="bg1"/>
                  </a:solidFill>
                </a:rPr>
                <a:t>Contoh: Keyboard,</a:t>
              </a:r>
            </a:p>
            <a:p>
              <a:pPr algn="ctr"/>
              <a:r>
                <a:rPr lang="en-US" sz="1200" noProof="1" smtClean="0">
                  <a:solidFill>
                    <a:schemeClr val="bg1"/>
                  </a:solidFill>
                </a:rPr>
                <a:t>mouse, microphone,</a:t>
              </a:r>
            </a:p>
            <a:p>
              <a:pPr algn="ctr"/>
              <a:r>
                <a:rPr lang="en-US" sz="1200" noProof="1" smtClean="0">
                  <a:solidFill>
                    <a:schemeClr val="bg1"/>
                  </a:solidFill>
                </a:rPr>
                <a:t>dan kamera</a:t>
              </a:r>
              <a:endParaRPr lang="en-US" sz="1200" noProof="1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13657" y="4283314"/>
              <a:ext cx="3647460" cy="30777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Input Device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8478" y="2846294"/>
            <a:ext cx="1557398" cy="1632377"/>
            <a:chOff x="2113657" y="4283314"/>
            <a:chExt cx="3647460" cy="1632377"/>
          </a:xfrm>
        </p:grpSpPr>
        <p:sp>
          <p:nvSpPr>
            <p:cNvPr id="13" name="TextBox 12"/>
            <p:cNvSpPr txBox="1"/>
            <p:nvPr/>
          </p:nvSpPr>
          <p:spPr>
            <a:xfrm>
              <a:off x="2113657" y="4715362"/>
              <a:ext cx="36474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 smtClean="0">
                  <a:solidFill>
                    <a:schemeClr val="bg1"/>
                  </a:solidFill>
                  <a:cs typeface="Calibri" pitchFamily="34" charset="0"/>
                </a:rPr>
                <a:t>Digunakan untuk</a:t>
              </a:r>
            </a:p>
            <a:p>
              <a:pPr algn="ctr"/>
              <a:r>
                <a:rPr lang="en-US" sz="1200" noProof="1" smtClean="0">
                  <a:solidFill>
                    <a:schemeClr val="bg1"/>
                  </a:solidFill>
                  <a:cs typeface="Calibri" pitchFamily="34" charset="0"/>
                </a:rPr>
                <a:t>menyajikan atau</a:t>
              </a:r>
            </a:p>
            <a:p>
              <a:pPr algn="ctr"/>
              <a:r>
                <a:rPr lang="en-US" sz="1200" noProof="1" smtClean="0">
                  <a:solidFill>
                    <a:schemeClr val="bg1"/>
                  </a:solidFill>
                  <a:cs typeface="Calibri" pitchFamily="34" charset="0"/>
                </a:rPr>
                <a:t>menampilkan data. Contoh: Monitor, </a:t>
              </a:r>
            </a:p>
            <a:p>
              <a:pPr algn="ctr"/>
              <a:r>
                <a:rPr lang="en-US" sz="1200" noProof="1" smtClean="0">
                  <a:solidFill>
                    <a:schemeClr val="bg1"/>
                  </a:solidFill>
                  <a:cs typeface="Calibri" pitchFamily="34" charset="0"/>
                </a:rPr>
                <a:t>proyektor, speaker, dan lainnya</a:t>
              </a:r>
              <a:endParaRPr lang="en-US" sz="1200" noProof="1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3657" y="4283314"/>
              <a:ext cx="3647460" cy="307777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Output Device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03310" y="2846294"/>
            <a:ext cx="2052866" cy="1263045"/>
            <a:chOff x="2113655" y="4283314"/>
            <a:chExt cx="4807857" cy="1263045"/>
          </a:xfrm>
        </p:grpSpPr>
        <p:sp>
          <p:nvSpPr>
            <p:cNvPr id="16" name="TextBox 15"/>
            <p:cNvSpPr txBox="1"/>
            <p:nvPr/>
          </p:nvSpPr>
          <p:spPr>
            <a:xfrm>
              <a:off x="2113657" y="4715362"/>
              <a:ext cx="48078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 smtClean="0">
                  <a:solidFill>
                    <a:schemeClr val="bg1"/>
                  </a:solidFill>
                </a:rPr>
                <a:t>Biasa disebut dengan CPU (Central Processing Unit). Pusat atau otaknya</a:t>
              </a:r>
            </a:p>
            <a:p>
              <a:pPr algn="ctr"/>
              <a:r>
                <a:rPr lang="en-US" sz="1200" noProof="1" smtClean="0">
                  <a:solidFill>
                    <a:schemeClr val="bg1"/>
                  </a:solidFill>
                </a:rPr>
                <a:t>komputer. </a:t>
              </a:r>
              <a:endParaRPr lang="en-US" sz="1200" noProof="1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3655" y="4283314"/>
              <a:ext cx="4807857" cy="30777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Processing Device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26970" y="2846294"/>
            <a:ext cx="1989446" cy="1263045"/>
            <a:chOff x="2113657" y="4283314"/>
            <a:chExt cx="4490682" cy="1263045"/>
          </a:xfrm>
        </p:grpSpPr>
        <p:sp>
          <p:nvSpPr>
            <p:cNvPr id="19" name="TextBox 18"/>
            <p:cNvSpPr txBox="1"/>
            <p:nvPr/>
          </p:nvSpPr>
          <p:spPr>
            <a:xfrm>
              <a:off x="2113657" y="4715362"/>
              <a:ext cx="44906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 smtClean="0">
                  <a:solidFill>
                    <a:schemeClr val="bg1"/>
                  </a:solidFill>
                </a:rPr>
                <a:t>Perangkat yang digunakan untuk menyimpan data.</a:t>
              </a:r>
            </a:p>
            <a:p>
              <a:pPr algn="ctr"/>
              <a:r>
                <a:rPr lang="en-US" sz="1200" noProof="1" smtClean="0">
                  <a:solidFill>
                    <a:schemeClr val="bg1"/>
                  </a:solidFill>
                </a:rPr>
                <a:t>Contohnya : Harddisk dan flashdisk.</a:t>
              </a:r>
              <a:endParaRPr lang="en-US" sz="1200" noProof="1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13657" y="4283314"/>
              <a:ext cx="4490682" cy="307777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Storage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21" name="Picture 8" descr="Keyboard PNG Image Transparent | PNG Ar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2" y="1836235"/>
            <a:ext cx="1420121" cy="64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LCD Transparent PNG, LCD Monitors Clipart PNG Images - Free Transparent PNG  Log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482" y="1708853"/>
            <a:ext cx="1231389" cy="85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8" descr="Intel Core i7 Multi-core processor Central processing unit, CPU Socket PNG  | PNGWa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54637"/>
            <a:ext cx="966985" cy="96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47" y="1694676"/>
            <a:ext cx="931484" cy="93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2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4984452" y="2181525"/>
            <a:ext cx="485239" cy="458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71800" y="2067694"/>
            <a:ext cx="72008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123478"/>
            <a:ext cx="8748464" cy="792088"/>
          </a:xfrm>
        </p:spPr>
        <p:txBody>
          <a:bodyPr/>
          <a:lstStyle/>
          <a:p>
            <a:r>
              <a:rPr lang="en-US" sz="3200" spc="300" noProof="1" smtClean="0"/>
              <a:t>2. Perangkat Lunak (Software)</a:t>
            </a:r>
            <a:endParaRPr lang="en-US" sz="3200" spc="300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4096" y="843558"/>
            <a:ext cx="6887335" cy="576064"/>
          </a:xfrm>
        </p:spPr>
        <p:txBody>
          <a:bodyPr/>
          <a:lstStyle/>
          <a:p>
            <a:r>
              <a:rPr lang="en-US" sz="1600" noProof="1" smtClean="0"/>
              <a:t>Merupakan program komputer yang dibuat dengan </a:t>
            </a:r>
            <a:r>
              <a:rPr lang="en-US" sz="1600" i="1" noProof="1" smtClean="0"/>
              <a:t>script-script</a:t>
            </a:r>
            <a:r>
              <a:rPr lang="en-US" sz="1600" noProof="1" smtClean="0"/>
              <a:t> bahasa</a:t>
            </a:r>
          </a:p>
          <a:p>
            <a:r>
              <a:rPr lang="en-US" sz="1600" noProof="1" smtClean="0"/>
              <a:t>pemrograman tertentu. Software dibagi ke dalam 4 bagian yaitu :</a:t>
            </a:r>
            <a:endParaRPr lang="en-US" sz="1600" noProof="1"/>
          </a:p>
        </p:txBody>
      </p:sp>
      <p:grpSp>
        <p:nvGrpSpPr>
          <p:cNvPr id="9" name="Group 8"/>
          <p:cNvGrpSpPr/>
          <p:nvPr/>
        </p:nvGrpSpPr>
        <p:grpSpPr>
          <a:xfrm>
            <a:off x="395536" y="2846294"/>
            <a:ext cx="1735507" cy="2001708"/>
            <a:chOff x="2113657" y="4283314"/>
            <a:chExt cx="3647460" cy="2001708"/>
          </a:xfrm>
        </p:grpSpPr>
        <p:sp>
          <p:nvSpPr>
            <p:cNvPr id="10" name="TextBox 9"/>
            <p:cNvSpPr txBox="1"/>
            <p:nvPr/>
          </p:nvSpPr>
          <p:spPr>
            <a:xfrm>
              <a:off x="2113657" y="4715362"/>
              <a:ext cx="364746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 smtClean="0">
                  <a:solidFill>
                    <a:schemeClr val="bg1"/>
                  </a:solidFill>
                </a:rPr>
                <a:t>Berfungsi untuk</a:t>
              </a:r>
            </a:p>
            <a:p>
              <a:pPr algn="ctr"/>
              <a:r>
                <a:rPr lang="en-US" sz="1200" noProof="1" smtClean="0">
                  <a:solidFill>
                    <a:schemeClr val="bg1"/>
                  </a:solidFill>
                </a:rPr>
                <a:t>mengatur sistem kerja semua hardware dan</a:t>
              </a:r>
            </a:p>
            <a:p>
              <a:pPr algn="ctr"/>
              <a:r>
                <a:rPr lang="en-US" sz="1200" noProof="1" smtClean="0">
                  <a:solidFill>
                    <a:schemeClr val="bg1"/>
                  </a:solidFill>
                </a:rPr>
                <a:t>software yang ada</a:t>
              </a:r>
            </a:p>
            <a:p>
              <a:pPr algn="ctr"/>
              <a:r>
                <a:rPr lang="en-US" sz="1200" noProof="1" smtClean="0">
                  <a:solidFill>
                    <a:schemeClr val="bg1"/>
                  </a:solidFill>
                </a:rPr>
                <a:t> pada komputer.</a:t>
              </a:r>
            </a:p>
            <a:p>
              <a:pPr algn="ctr"/>
              <a:r>
                <a:rPr lang="en-US" sz="1200" noProof="1" smtClean="0">
                  <a:solidFill>
                    <a:schemeClr val="bg1"/>
                  </a:solidFill>
                </a:rPr>
                <a:t>Contoh: Windows,</a:t>
              </a:r>
            </a:p>
            <a:p>
              <a:pPr algn="ctr"/>
              <a:r>
                <a:rPr lang="en-US" sz="1200" noProof="1" smtClean="0">
                  <a:solidFill>
                    <a:schemeClr val="bg1"/>
                  </a:solidFill>
                </a:rPr>
                <a:t>MacOs, Linux,</a:t>
              </a:r>
            </a:p>
            <a:p>
              <a:pPr algn="ctr"/>
              <a:r>
                <a:rPr lang="en-US" sz="1200" noProof="1" smtClean="0">
                  <a:solidFill>
                    <a:schemeClr val="bg1"/>
                  </a:solidFill>
                </a:rPr>
                <a:t>dan lainnya.</a:t>
              </a:r>
              <a:endParaRPr lang="en-US" sz="1200" noProof="1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13657" y="4283314"/>
              <a:ext cx="3647460" cy="30777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Sistem Operasi</a:t>
              </a:r>
              <a:endParaRPr lang="en-US" altLang="ko-KR" sz="14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8478" y="2846294"/>
            <a:ext cx="1557398" cy="1817043"/>
            <a:chOff x="2113657" y="4283314"/>
            <a:chExt cx="3647460" cy="1817043"/>
          </a:xfrm>
        </p:grpSpPr>
        <p:sp>
          <p:nvSpPr>
            <p:cNvPr id="13" name="TextBox 12"/>
            <p:cNvSpPr txBox="1"/>
            <p:nvPr/>
          </p:nvSpPr>
          <p:spPr>
            <a:xfrm>
              <a:off x="2113657" y="4715362"/>
              <a:ext cx="364746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 smtClean="0">
                  <a:solidFill>
                    <a:schemeClr val="bg1"/>
                  </a:solidFill>
                </a:rPr>
                <a:t>Software yang</a:t>
              </a:r>
            </a:p>
            <a:p>
              <a:pPr algn="ctr"/>
              <a:r>
                <a:rPr lang="en-US" sz="1200" noProof="1" smtClean="0">
                  <a:solidFill>
                    <a:schemeClr val="bg1"/>
                  </a:solidFill>
                </a:rPr>
                <a:t>digunakan untuk</a:t>
              </a:r>
            </a:p>
            <a:p>
              <a:pPr algn="ctr"/>
              <a:r>
                <a:rPr lang="en-US" sz="1200" noProof="1" smtClean="0">
                  <a:solidFill>
                    <a:schemeClr val="bg1"/>
                  </a:solidFill>
                </a:rPr>
                <a:t>mengerjakan tugas tertentu. </a:t>
              </a:r>
            </a:p>
            <a:p>
              <a:pPr algn="ctr"/>
              <a:r>
                <a:rPr lang="en-US" sz="1200" noProof="1" smtClean="0">
                  <a:solidFill>
                    <a:schemeClr val="bg1"/>
                  </a:solidFill>
                </a:rPr>
                <a:t>Contoh: </a:t>
              </a:r>
            </a:p>
            <a:p>
              <a:pPr algn="ctr"/>
              <a:r>
                <a:rPr lang="en-US" sz="1200" noProof="1" smtClean="0">
                  <a:solidFill>
                    <a:schemeClr val="bg1"/>
                  </a:solidFill>
                </a:rPr>
                <a:t>Microsoft Office </a:t>
              </a:r>
            </a:p>
            <a:p>
              <a:pPr algn="ctr"/>
              <a:r>
                <a:rPr lang="en-US" sz="1200" noProof="1" smtClean="0">
                  <a:solidFill>
                    <a:schemeClr val="bg1"/>
                  </a:solidFill>
                </a:rPr>
                <a:t>Word.</a:t>
              </a:r>
              <a:endParaRPr lang="en-US" sz="1200" noProof="1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3657" y="4283314"/>
              <a:ext cx="3647460" cy="307777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Aplikasi</a:t>
              </a:r>
              <a:endParaRPr lang="en-US" altLang="ko-KR" sz="14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95936" y="2846294"/>
            <a:ext cx="2376264" cy="1632377"/>
            <a:chOff x="2113655" y="4283314"/>
            <a:chExt cx="4807857" cy="1632377"/>
          </a:xfrm>
        </p:grpSpPr>
        <p:sp>
          <p:nvSpPr>
            <p:cNvPr id="16" name="TextBox 15"/>
            <p:cNvSpPr txBox="1"/>
            <p:nvPr/>
          </p:nvSpPr>
          <p:spPr>
            <a:xfrm>
              <a:off x="2113657" y="4715362"/>
              <a:ext cx="48078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 smtClean="0">
                  <a:solidFill>
                    <a:schemeClr val="bg1"/>
                  </a:solidFill>
                </a:rPr>
                <a:t>Intruksi-intruksi yang</a:t>
              </a:r>
            </a:p>
            <a:p>
              <a:pPr algn="ctr"/>
              <a:r>
                <a:rPr lang="en-US" sz="1200" noProof="1" smtClean="0">
                  <a:solidFill>
                    <a:schemeClr val="bg1"/>
                  </a:solidFill>
                </a:rPr>
                <a:t>berupa kode program yang</a:t>
              </a:r>
            </a:p>
            <a:p>
              <a:pPr algn="ctr"/>
              <a:r>
                <a:rPr lang="en-US" sz="1200" noProof="1" smtClean="0">
                  <a:solidFill>
                    <a:schemeClr val="bg1"/>
                  </a:solidFill>
                </a:rPr>
                <a:t>digunakan untuk membuat</a:t>
              </a:r>
            </a:p>
            <a:p>
              <a:pPr algn="ctr"/>
              <a:r>
                <a:rPr lang="en-US" sz="1200" noProof="1" smtClean="0">
                  <a:solidFill>
                    <a:schemeClr val="bg1"/>
                  </a:solidFill>
                </a:rPr>
                <a:t>software aplikasi</a:t>
              </a:r>
            </a:p>
            <a:p>
              <a:pPr algn="ctr"/>
              <a:r>
                <a:rPr lang="en-US" sz="1200" noProof="1" smtClean="0">
                  <a:solidFill>
                    <a:schemeClr val="bg1"/>
                  </a:solidFill>
                </a:rPr>
                <a:t> Contoh bahasa pemrograman</a:t>
              </a:r>
            </a:p>
            <a:p>
              <a:pPr algn="ctr"/>
              <a:r>
                <a:rPr lang="en-US" sz="1200" noProof="1" smtClean="0">
                  <a:solidFill>
                    <a:schemeClr val="bg1"/>
                  </a:solidFill>
                </a:rPr>
                <a:t>adalah </a:t>
              </a:r>
              <a:endParaRPr lang="en-US" sz="1200" noProof="1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3655" y="4283314"/>
              <a:ext cx="4807857" cy="30777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Bahasa Pemrograman</a:t>
              </a:r>
              <a:endParaRPr lang="en-US" altLang="ko-KR" sz="14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44208" y="2846294"/>
            <a:ext cx="1800200" cy="1263045"/>
            <a:chOff x="2113657" y="4283314"/>
            <a:chExt cx="4490682" cy="1263045"/>
          </a:xfrm>
        </p:grpSpPr>
        <p:sp>
          <p:nvSpPr>
            <p:cNvPr id="19" name="TextBox 18"/>
            <p:cNvSpPr txBox="1"/>
            <p:nvPr/>
          </p:nvSpPr>
          <p:spPr>
            <a:xfrm>
              <a:off x="2113657" y="4715362"/>
              <a:ext cx="44906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 smtClean="0">
                  <a:solidFill>
                    <a:schemeClr val="bg1"/>
                  </a:solidFill>
                </a:rPr>
                <a:t>Digunakan untuk</a:t>
              </a:r>
            </a:p>
            <a:p>
              <a:pPr algn="ctr"/>
              <a:r>
                <a:rPr lang="en-US" sz="1200" noProof="1" smtClean="0">
                  <a:solidFill>
                    <a:schemeClr val="bg1"/>
                  </a:solidFill>
                </a:rPr>
                <a:t>mengolah data pada</a:t>
              </a:r>
            </a:p>
            <a:p>
              <a:pPr algn="ctr"/>
              <a:r>
                <a:rPr lang="en-US" sz="1200" noProof="1" smtClean="0">
                  <a:solidFill>
                    <a:schemeClr val="bg1"/>
                  </a:solidFill>
                </a:rPr>
                <a:t>sebuah aplikasi.</a:t>
              </a:r>
            </a:p>
            <a:p>
              <a:pPr algn="ctr"/>
              <a:r>
                <a:rPr lang="en-US" sz="1200" noProof="1" smtClean="0">
                  <a:solidFill>
                    <a:schemeClr val="bg1"/>
                  </a:solidFill>
                </a:rPr>
                <a:t>Contohnya SQL</a:t>
              </a:r>
              <a:endParaRPr lang="en-US" sz="1200" noProof="1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13657" y="4283314"/>
              <a:ext cx="4490682" cy="307777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Bahasa Query</a:t>
              </a:r>
              <a:endParaRPr lang="en-US" altLang="ko-KR" sz="14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AutoShape 2" descr="Linux MacOS Operating Systems Macintosh Computer, PNG, 505x500px, Linux,  Bird, Bitwarden, Computer, Computer Software Download F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Linux MacOS Operating Systems Macintosh Computer, PNG, 505x500px, Linux,  Bird, Bitwarden, Computer, Computer Software Download Fre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What Is An Operating System? #1405815 - PNG Images - PNGi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0757" r="77339">
                        <a14:foregroundMark x1="33333" y1="72000" x2="33333" y2="72000"/>
                        <a14:foregroundMark x1="67361" y1="69714" x2="67361" y2="69714"/>
                        <a14:foregroundMark x1="71181" y1="77143" x2="71181" y2="77143"/>
                        <a14:foregroundMark x1="63542" y1="80571" x2="63542" y2="80571"/>
                        <a14:foregroundMark x1="64931" y1="75429" x2="64931" y2="75429"/>
                        <a14:foregroundMark x1="64931" y1="61143" x2="64931" y2="61143"/>
                        <a14:foregroundMark x1="64236" y1="69714" x2="64236" y2="69714"/>
                        <a14:foregroundMark x1="62500" y1="73714" x2="62500" y2="73714"/>
                        <a14:foregroundMark x1="62153" y1="83429" x2="62153" y2="83429"/>
                        <a14:foregroundMark x1="41667" y1="28000" x2="41667" y2="28000"/>
                        <a14:foregroundMark x1="35417" y1="60000" x2="35417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84" r="15588"/>
          <a:stretch/>
        </p:blipFill>
        <p:spPr>
          <a:xfrm>
            <a:off x="541480" y="1634499"/>
            <a:ext cx="1439019" cy="1236288"/>
          </a:xfrm>
          <a:prstGeom prst="rect">
            <a:avLst/>
          </a:prstGeom>
        </p:spPr>
      </p:pic>
      <p:sp>
        <p:nvSpPr>
          <p:cNvPr id="8" name="AutoShape 8" descr="Microsoft Excel Computer Icons Xls Microsoft Office PNG, Clipart, Analysis,  Angle, Area, Brand, Communication Free 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10" descr="Microsoft Excel Computer Icons Xls Microsoft Office PNG, Clipart, Analysis,  Angle, Area, Brand, Communication Free 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8" name="Picture 12" descr="Microsoft Word Microsoft Office Microsoft Excel, PNG, 1024x1024px, Microsoft  Word, Area, Blue, Brand, Doc Download Free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252" y="1851744"/>
            <a:ext cx="993849" cy="9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Pemrograman Bahasa C, C, Bahasa Pemrograman gambar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36741"/>
            <a:ext cx="1492573" cy="99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utoShape 16" descr="SQL Icon - Free Download, PNG and Vecto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18" descr="SQL Icon - Free Download, PNG and Vecto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20" descr="SQL Icon - Free Download, PNG and Vector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22" descr="Ikon Komputer SQL, simbol, bermacam-macam, teks png | PNGEg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19" name="Picture 2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230" y="1986213"/>
            <a:ext cx="604155" cy="65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1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123478"/>
            <a:ext cx="8748464" cy="792088"/>
          </a:xfrm>
        </p:spPr>
        <p:txBody>
          <a:bodyPr/>
          <a:lstStyle/>
          <a:p>
            <a:r>
              <a:rPr lang="en-US" sz="3200" spc="300" noProof="1" smtClean="0"/>
              <a:t>3. Perangkat Otak (Brainware)</a:t>
            </a:r>
            <a:endParaRPr lang="en-US" sz="3200" spc="300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4096" y="843556"/>
            <a:ext cx="6480212" cy="1656185"/>
          </a:xfrm>
        </p:spPr>
        <p:txBody>
          <a:bodyPr/>
          <a:lstStyle/>
          <a:p>
            <a:r>
              <a:rPr lang="en-US" sz="1600" noProof="1" smtClean="0">
                <a:solidFill>
                  <a:schemeClr val="bg1"/>
                </a:solidFill>
              </a:rPr>
              <a:t>Braiware merupakan pengguna computer atau dapat dikatakan orang yang mengendalikan dan mengawasi perangkat lainnya,</a:t>
            </a:r>
          </a:p>
          <a:p>
            <a:r>
              <a:rPr lang="en-US" sz="1600" noProof="1" smtClean="0">
                <a:solidFill>
                  <a:schemeClr val="bg1"/>
                </a:solidFill>
              </a:rPr>
              <a:t>Contohnya yaitu: </a:t>
            </a:r>
            <a:r>
              <a:rPr lang="en-US" sz="1600" i="1" noProof="1" smtClean="0">
                <a:solidFill>
                  <a:schemeClr val="bg1"/>
                </a:solidFill>
              </a:rPr>
              <a:t>programmer, system analyst,</a:t>
            </a:r>
          </a:p>
          <a:p>
            <a:r>
              <a:rPr lang="en-US" sz="1600" i="1" noProof="1" smtClean="0">
                <a:solidFill>
                  <a:schemeClr val="bg1"/>
                </a:solidFill>
              </a:rPr>
              <a:t>administrator database</a:t>
            </a:r>
            <a:r>
              <a:rPr lang="en-US" sz="1600" noProof="1" smtClean="0">
                <a:solidFill>
                  <a:schemeClr val="bg1"/>
                </a:solidFill>
              </a:rPr>
              <a:t>, dan lainnya.</a:t>
            </a:r>
            <a:endParaRPr lang="en-US" sz="1600" noProof="1">
              <a:solidFill>
                <a:schemeClr val="bg1"/>
              </a:solidFill>
            </a:endParaRPr>
          </a:p>
        </p:txBody>
      </p:sp>
      <p:sp>
        <p:nvSpPr>
          <p:cNvPr id="4" name="AutoShape 2" descr="Linux MacOS Operating Systems Macintosh Computer, PNG, 505x500px, Linux,  Bird, Bitwarden, Computer, Computer Software Download F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Linux MacOS Operating Systems Macintosh Computer, PNG, 505x500px, Linux,  Bird, Bitwarden, Computer, Computer Software Download Fre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What Is An Operating System? #1405815 - PNG Images - PNGi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Microsoft Excel Computer Icons Xls Microsoft Office PNG, Clipart, Analysis,  Angle, Area, Brand, Communication Free 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10" descr="Microsoft Excel Computer Icons Xls Microsoft Office PNG, Clipart, Analysis,  Angle, Area, Brand, Communication Free 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16" descr="SQL Icon - Free Download, PNG and Vecto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18" descr="SQL Icon - Free Download, PNG and Vecto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20" descr="SQL Icon - Free Download, PNG and Vector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22" descr="Ikon Komputer SQL, simbol, bermacam-macam, teks png | PNGEg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0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DD06"/>
      </a:accent1>
      <a:accent2>
        <a:srgbClr val="FD2906"/>
      </a:accent2>
      <a:accent3>
        <a:srgbClr val="FDDD06"/>
      </a:accent3>
      <a:accent4>
        <a:srgbClr val="FD2906"/>
      </a:accent4>
      <a:accent5>
        <a:srgbClr val="FDDD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DD06"/>
      </a:accent1>
      <a:accent2>
        <a:srgbClr val="FD2906"/>
      </a:accent2>
      <a:accent3>
        <a:srgbClr val="FDDD06"/>
      </a:accent3>
      <a:accent4>
        <a:srgbClr val="FD2906"/>
      </a:accent4>
      <a:accent5>
        <a:srgbClr val="FDDD06"/>
      </a:accent5>
      <a:accent6>
        <a:srgbClr val="FD2906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DD06"/>
      </a:accent1>
      <a:accent2>
        <a:srgbClr val="FD2906"/>
      </a:accent2>
      <a:accent3>
        <a:srgbClr val="FDDD06"/>
      </a:accent3>
      <a:accent4>
        <a:srgbClr val="FD2906"/>
      </a:accent4>
      <a:accent5>
        <a:srgbClr val="FDDD06"/>
      </a:accent5>
      <a:accent6>
        <a:srgbClr val="FD2906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744</Words>
  <Application>Microsoft Office PowerPoint</Application>
  <PresentationFormat>On-screen Show (16:9)</PresentationFormat>
  <Paragraphs>186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googleslidesppt.co;allppt.com</dc:creator>
  <cp:lastModifiedBy>Ilham Akbar</cp:lastModifiedBy>
  <cp:revision>102</cp:revision>
  <dcterms:created xsi:type="dcterms:W3CDTF">2016-12-05T23:26:54Z</dcterms:created>
  <dcterms:modified xsi:type="dcterms:W3CDTF">2020-10-05T06:09:25Z</dcterms:modified>
</cp:coreProperties>
</file>