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8" r:id="rId3"/>
  </p:sldMasterIdLst>
  <p:sldIdLst>
    <p:sldId id="256" r:id="rId4"/>
    <p:sldId id="344" r:id="rId5"/>
    <p:sldId id="384" r:id="rId6"/>
    <p:sldId id="345" r:id="rId7"/>
    <p:sldId id="341" r:id="rId8"/>
    <p:sldId id="346" r:id="rId9"/>
    <p:sldId id="347" r:id="rId10"/>
    <p:sldId id="330" r:id="rId11"/>
    <p:sldId id="348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49" r:id="rId21"/>
    <p:sldId id="350" r:id="rId22"/>
    <p:sldId id="367" r:id="rId23"/>
    <p:sldId id="352" r:id="rId24"/>
    <p:sldId id="383" r:id="rId25"/>
    <p:sldId id="377" r:id="rId26"/>
    <p:sldId id="378" r:id="rId27"/>
    <p:sldId id="379" r:id="rId28"/>
    <p:sldId id="380" r:id="rId29"/>
    <p:sldId id="381" r:id="rId30"/>
    <p:sldId id="382" r:id="rId31"/>
    <p:sldId id="354" r:id="rId32"/>
    <p:sldId id="376" r:id="rId33"/>
    <p:sldId id="355" r:id="rId34"/>
    <p:sldId id="356" r:id="rId35"/>
    <p:sldId id="307" r:id="rId36"/>
    <p:sldId id="357" r:id="rId37"/>
    <p:sldId id="358" r:id="rId38"/>
    <p:sldId id="359" r:id="rId39"/>
    <p:sldId id="360" r:id="rId40"/>
    <p:sldId id="366" r:id="rId41"/>
    <p:sldId id="342" r:id="rId42"/>
    <p:sldId id="361" r:id="rId43"/>
    <p:sldId id="362" r:id="rId44"/>
    <p:sldId id="363" r:id="rId45"/>
    <p:sldId id="364" r:id="rId46"/>
    <p:sldId id="365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12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>
            <a:fillRect/>
          </a:stretch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-1" fmla="*/ 21771 w 1746098"/>
              <a:gd name="connsiteY0-2" fmla="*/ 0 h 2991162"/>
              <a:gd name="connsiteX1-3" fmla="*/ 1746098 w 1746098"/>
              <a:gd name="connsiteY1-4" fmla="*/ 48986 h 2991162"/>
              <a:gd name="connsiteX2-5" fmla="*/ 1746098 w 1746098"/>
              <a:gd name="connsiteY2-6" fmla="*/ 2991162 h 2991162"/>
              <a:gd name="connsiteX3-7" fmla="*/ 0 w 1746098"/>
              <a:gd name="connsiteY3-8" fmla="*/ 2991162 h 2991162"/>
              <a:gd name="connsiteX4-9" fmla="*/ 21771 w 1746098"/>
              <a:gd name="connsiteY4-10" fmla="*/ 0 h 2991162"/>
              <a:gd name="connsiteX0-11" fmla="*/ 21771 w 1795084"/>
              <a:gd name="connsiteY0-12" fmla="*/ 38100 h 3029262"/>
              <a:gd name="connsiteX1-13" fmla="*/ 1795084 w 1795084"/>
              <a:gd name="connsiteY1-14" fmla="*/ 0 h 3029262"/>
              <a:gd name="connsiteX2-15" fmla="*/ 1746098 w 1795084"/>
              <a:gd name="connsiteY2-16" fmla="*/ 3029262 h 3029262"/>
              <a:gd name="connsiteX3-17" fmla="*/ 0 w 1795084"/>
              <a:gd name="connsiteY3-18" fmla="*/ 3029262 h 3029262"/>
              <a:gd name="connsiteX4-19" fmla="*/ 21771 w 1795084"/>
              <a:gd name="connsiteY4-20" fmla="*/ 38100 h 3029262"/>
              <a:gd name="connsiteX0-21" fmla="*/ 212271 w 1985584"/>
              <a:gd name="connsiteY0-22" fmla="*/ 38100 h 3067362"/>
              <a:gd name="connsiteX1-23" fmla="*/ 1985584 w 1985584"/>
              <a:gd name="connsiteY1-24" fmla="*/ 0 h 3067362"/>
              <a:gd name="connsiteX2-25" fmla="*/ 1936598 w 1985584"/>
              <a:gd name="connsiteY2-26" fmla="*/ 3029262 h 3067362"/>
              <a:gd name="connsiteX3-27" fmla="*/ 0 w 1985584"/>
              <a:gd name="connsiteY3-28" fmla="*/ 3067362 h 3067362"/>
              <a:gd name="connsiteX4-29" fmla="*/ 212271 w 1985584"/>
              <a:gd name="connsiteY4-30" fmla="*/ 38100 h 3067362"/>
              <a:gd name="connsiteX0-31" fmla="*/ 212271 w 1985584"/>
              <a:gd name="connsiteY0-32" fmla="*/ 38100 h 3110905"/>
              <a:gd name="connsiteX1-33" fmla="*/ 1985584 w 1985584"/>
              <a:gd name="connsiteY1-34" fmla="*/ 0 h 3110905"/>
              <a:gd name="connsiteX2-35" fmla="*/ 1800526 w 1985584"/>
              <a:gd name="connsiteY2-36" fmla="*/ 3110905 h 3110905"/>
              <a:gd name="connsiteX3-37" fmla="*/ 0 w 1985584"/>
              <a:gd name="connsiteY3-38" fmla="*/ 3067362 h 3110905"/>
              <a:gd name="connsiteX4-39" fmla="*/ 212271 w 1985584"/>
              <a:gd name="connsiteY4-40" fmla="*/ 38100 h 3110905"/>
              <a:gd name="connsiteX0-41" fmla="*/ 212271 w 1985584"/>
              <a:gd name="connsiteY0-42" fmla="*/ 16329 h 3110905"/>
              <a:gd name="connsiteX1-43" fmla="*/ 1985584 w 1985584"/>
              <a:gd name="connsiteY1-44" fmla="*/ 0 h 3110905"/>
              <a:gd name="connsiteX2-45" fmla="*/ 1800526 w 1985584"/>
              <a:gd name="connsiteY2-46" fmla="*/ 3110905 h 3110905"/>
              <a:gd name="connsiteX3-47" fmla="*/ 0 w 1985584"/>
              <a:gd name="connsiteY3-48" fmla="*/ 3067362 h 3110905"/>
              <a:gd name="connsiteX4-49" fmla="*/ 212271 w 1985584"/>
              <a:gd name="connsiteY4-50" fmla="*/ 16329 h 3110905"/>
              <a:gd name="connsiteX0-51" fmla="*/ 195942 w 1985584"/>
              <a:gd name="connsiteY0-52" fmla="*/ 21772 h 3110905"/>
              <a:gd name="connsiteX1-53" fmla="*/ 1985584 w 1985584"/>
              <a:gd name="connsiteY1-54" fmla="*/ 0 h 3110905"/>
              <a:gd name="connsiteX2-55" fmla="*/ 1800526 w 1985584"/>
              <a:gd name="connsiteY2-56" fmla="*/ 3110905 h 3110905"/>
              <a:gd name="connsiteX3-57" fmla="*/ 0 w 1985584"/>
              <a:gd name="connsiteY3-58" fmla="*/ 3067362 h 3110905"/>
              <a:gd name="connsiteX4-59" fmla="*/ 195942 w 1985584"/>
              <a:gd name="connsiteY4-60" fmla="*/ 21772 h 3110905"/>
              <a:gd name="connsiteX0-61" fmla="*/ 195942 w 1985584"/>
              <a:gd name="connsiteY0-62" fmla="*/ 21772 h 3110905"/>
              <a:gd name="connsiteX1-63" fmla="*/ 1985584 w 1985584"/>
              <a:gd name="connsiteY1-64" fmla="*/ 0 h 3110905"/>
              <a:gd name="connsiteX2-65" fmla="*/ 1831006 w 1985584"/>
              <a:gd name="connsiteY2-66" fmla="*/ 3110905 h 3110905"/>
              <a:gd name="connsiteX3-67" fmla="*/ 0 w 1985584"/>
              <a:gd name="connsiteY3-68" fmla="*/ 3067362 h 3110905"/>
              <a:gd name="connsiteX4-69" fmla="*/ 195942 w 1985584"/>
              <a:gd name="connsiteY4-70" fmla="*/ 21772 h 3110905"/>
              <a:gd name="connsiteX0-71" fmla="*/ 195942 w 1985584"/>
              <a:gd name="connsiteY0-72" fmla="*/ 21772 h 3110905"/>
              <a:gd name="connsiteX1-73" fmla="*/ 1985584 w 1985584"/>
              <a:gd name="connsiteY1-74" fmla="*/ 0 h 3110905"/>
              <a:gd name="connsiteX2-75" fmla="*/ 1831006 w 1985584"/>
              <a:gd name="connsiteY2-76" fmla="*/ 3110905 h 3110905"/>
              <a:gd name="connsiteX3-77" fmla="*/ 0 w 1985584"/>
              <a:gd name="connsiteY3-78" fmla="*/ 3075245 h 3110905"/>
              <a:gd name="connsiteX4-79" fmla="*/ 195942 w 1985584"/>
              <a:gd name="connsiteY4-80" fmla="*/ 21772 h 31109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/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/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/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/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/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-1" fmla="*/ 0 w 2391302"/>
                  <a:gd name="connsiteY0-2" fmla="*/ 7998 h 381222"/>
                  <a:gd name="connsiteX1-3" fmla="*/ 0 w 2391302"/>
                  <a:gd name="connsiteY1-4" fmla="*/ 7998 h 381222"/>
                  <a:gd name="connsiteX2-5" fmla="*/ 343899 w 2391302"/>
                  <a:gd name="connsiteY2-6" fmla="*/ 0 h 381222"/>
                  <a:gd name="connsiteX3-7" fmla="*/ 850418 w 2391302"/>
                  <a:gd name="connsiteY3-8" fmla="*/ 375890 h 381222"/>
                  <a:gd name="connsiteX4-9" fmla="*/ 2391302 w 2391302"/>
                  <a:gd name="connsiteY4-10" fmla="*/ 381222 h 381222"/>
                  <a:gd name="connsiteX5-11" fmla="*/ 2391302 w 2391302"/>
                  <a:gd name="connsiteY5-12" fmla="*/ 381222 h 381222"/>
                  <a:gd name="connsiteX0-13" fmla="*/ 0 w 2391302"/>
                  <a:gd name="connsiteY0-14" fmla="*/ 7998 h 381222"/>
                  <a:gd name="connsiteX1-15" fmla="*/ 343899 w 2391302"/>
                  <a:gd name="connsiteY1-16" fmla="*/ 0 h 381222"/>
                  <a:gd name="connsiteX2-17" fmla="*/ 850418 w 2391302"/>
                  <a:gd name="connsiteY2-18" fmla="*/ 375890 h 381222"/>
                  <a:gd name="connsiteX3-19" fmla="*/ 2391302 w 2391302"/>
                  <a:gd name="connsiteY3-20" fmla="*/ 381222 h 381222"/>
                  <a:gd name="connsiteX4-21" fmla="*/ 2391302 w 2391302"/>
                  <a:gd name="connsiteY4-22" fmla="*/ 381222 h 381222"/>
                  <a:gd name="connsiteX0-23" fmla="*/ 0 w 2047403"/>
                  <a:gd name="connsiteY0-24" fmla="*/ 0 h 381222"/>
                  <a:gd name="connsiteX1-25" fmla="*/ 506519 w 2047403"/>
                  <a:gd name="connsiteY1-26" fmla="*/ 375890 h 381222"/>
                  <a:gd name="connsiteX2-27" fmla="*/ 2047403 w 2047403"/>
                  <a:gd name="connsiteY2-28" fmla="*/ 381222 h 381222"/>
                  <a:gd name="connsiteX3-29" fmla="*/ 2047403 w 2047403"/>
                  <a:gd name="connsiteY3-30" fmla="*/ 381222 h 3812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-1" fmla="*/ 0 w 2391302"/>
                  <a:gd name="connsiteY0-2" fmla="*/ 7998 h 381222"/>
                  <a:gd name="connsiteX1-3" fmla="*/ 0 w 2391302"/>
                  <a:gd name="connsiteY1-4" fmla="*/ 7998 h 381222"/>
                  <a:gd name="connsiteX2-5" fmla="*/ 71979 w 2391302"/>
                  <a:gd name="connsiteY2-6" fmla="*/ 7998 h 381222"/>
                  <a:gd name="connsiteX3-7" fmla="*/ 343899 w 2391302"/>
                  <a:gd name="connsiteY3-8" fmla="*/ 0 h 381222"/>
                  <a:gd name="connsiteX4-9" fmla="*/ 935726 w 2391302"/>
                  <a:gd name="connsiteY4-10" fmla="*/ 373714 h 381222"/>
                  <a:gd name="connsiteX5-11" fmla="*/ 2391302 w 2391302"/>
                  <a:gd name="connsiteY5-12" fmla="*/ 381222 h 381222"/>
                  <a:gd name="connsiteX6-13" fmla="*/ 2391302 w 2391302"/>
                  <a:gd name="connsiteY6-14" fmla="*/ 381222 h 381222"/>
                  <a:gd name="connsiteX0-15" fmla="*/ 0 w 2391302"/>
                  <a:gd name="connsiteY0-16" fmla="*/ 7998 h 381222"/>
                  <a:gd name="connsiteX1-17" fmla="*/ 71979 w 2391302"/>
                  <a:gd name="connsiteY1-18" fmla="*/ 7998 h 381222"/>
                  <a:gd name="connsiteX2-19" fmla="*/ 343899 w 2391302"/>
                  <a:gd name="connsiteY2-20" fmla="*/ 0 h 381222"/>
                  <a:gd name="connsiteX3-21" fmla="*/ 935726 w 2391302"/>
                  <a:gd name="connsiteY3-22" fmla="*/ 373714 h 381222"/>
                  <a:gd name="connsiteX4-23" fmla="*/ 2391302 w 2391302"/>
                  <a:gd name="connsiteY4-24" fmla="*/ 381222 h 381222"/>
                  <a:gd name="connsiteX5-25" fmla="*/ 2391302 w 2391302"/>
                  <a:gd name="connsiteY5-26" fmla="*/ 381222 h 381222"/>
                  <a:gd name="connsiteX0-27" fmla="*/ 0 w 2319323"/>
                  <a:gd name="connsiteY0-28" fmla="*/ 7998 h 381222"/>
                  <a:gd name="connsiteX1-29" fmla="*/ 271920 w 2319323"/>
                  <a:gd name="connsiteY1-30" fmla="*/ 0 h 381222"/>
                  <a:gd name="connsiteX2-31" fmla="*/ 863747 w 2319323"/>
                  <a:gd name="connsiteY2-32" fmla="*/ 373714 h 381222"/>
                  <a:gd name="connsiteX3-33" fmla="*/ 2319323 w 2319323"/>
                  <a:gd name="connsiteY3-34" fmla="*/ 381222 h 381222"/>
                  <a:gd name="connsiteX4-35" fmla="*/ 2319323 w 2319323"/>
                  <a:gd name="connsiteY4-36" fmla="*/ 381222 h 381222"/>
                  <a:gd name="connsiteX0-37" fmla="*/ 0 w 2188694"/>
                  <a:gd name="connsiteY0-38" fmla="*/ 10175 h 381222"/>
                  <a:gd name="connsiteX1-39" fmla="*/ 141291 w 2188694"/>
                  <a:gd name="connsiteY1-40" fmla="*/ 0 h 381222"/>
                  <a:gd name="connsiteX2-41" fmla="*/ 733118 w 2188694"/>
                  <a:gd name="connsiteY2-42" fmla="*/ 373714 h 381222"/>
                  <a:gd name="connsiteX3-43" fmla="*/ 2188694 w 2188694"/>
                  <a:gd name="connsiteY3-44" fmla="*/ 381222 h 381222"/>
                  <a:gd name="connsiteX4-45" fmla="*/ 2188694 w 2188694"/>
                  <a:gd name="connsiteY4-46" fmla="*/ 381222 h 381222"/>
                  <a:gd name="connsiteX0-47" fmla="*/ 0 w 2162035"/>
                  <a:gd name="connsiteY0-48" fmla="*/ 0 h 381930"/>
                  <a:gd name="connsiteX1-49" fmla="*/ 114632 w 2162035"/>
                  <a:gd name="connsiteY1-50" fmla="*/ 708 h 381930"/>
                  <a:gd name="connsiteX2-51" fmla="*/ 706459 w 2162035"/>
                  <a:gd name="connsiteY2-52" fmla="*/ 374422 h 381930"/>
                  <a:gd name="connsiteX3-53" fmla="*/ 2162035 w 2162035"/>
                  <a:gd name="connsiteY3-54" fmla="*/ 381930 h 381930"/>
                  <a:gd name="connsiteX4-55" fmla="*/ 2162035 w 2162035"/>
                  <a:gd name="connsiteY4-56" fmla="*/ 381930 h 38193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/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/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/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/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/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/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/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2013" TargetMode="External"/><Relationship Id="rId13" Type="http://schemas.openxmlformats.org/officeDocument/2006/relationships/hyperlink" Target="https://translate.googleusercontent.com/translate_c?client=srp&amp;depth=1&amp;hl=id&amp;prev=search&amp;rurl=translate.google.com&amp;sl=en&amp;sp=nmt4&amp;tl=id&amp;u=https://en.m.wikipedia.org/wiki/Microsoft&amp;usg=ALkJrhhhj9VZHd9cccDAmAlyrZx-2QOnJA" TargetMode="External"/><Relationship Id="rId3" Type="http://schemas.openxmlformats.org/officeDocument/2006/relationships/hyperlink" Target="https://id.wikipedia.org/wiki/Sistem_operasi" TargetMode="External"/><Relationship Id="rId7" Type="http://schemas.openxmlformats.org/officeDocument/2006/relationships/hyperlink" Target="https://id.wikipedia.org/wiki/27_Agustus" TargetMode="External"/><Relationship Id="rId12" Type="http://schemas.openxmlformats.org/officeDocument/2006/relationships/hyperlink" Target="https://translate.googleusercontent.com/translate_c?client=srp&amp;depth=1&amp;hl=id&amp;prev=search&amp;rurl=translate.google.com&amp;sl=en&amp;sp=nmt4&amp;tl=id&amp;u=https://en.m.wikipedia.org/wiki/Operating_system&amp;usg=ALkJrhgcJuMcFwPO0XrhQnCVQXoob0JJng" TargetMode="External"/><Relationship Id="rId2" Type="http://schemas.openxmlformats.org/officeDocument/2006/relationships/hyperlink" Target="https://id.wikipedia.org/wiki/Service_pack" TargetMode="External"/><Relationship Id="rId16" Type="http://schemas.openxmlformats.org/officeDocument/2006/relationships/hyperlink" Target="https://translate.googleusercontent.com/translate_c?client=srp&amp;depth=1&amp;hl=id&amp;prev=search&amp;rurl=translate.google.com&amp;sl=en&amp;sp=nmt4&amp;tl=id&amp;u=https://en.m.wikipedia.org/wiki/Software_release_cycle&amp;usg=ALkJrhjDrW-3CHeIDsSLsvbXGtW8By3ueA#Release_to_manufacturing_(RTM)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d.wikipedia.org/w/index.php?title=Peluncuran_untuk_produksi&amp;action=edit&amp;redlink=1" TargetMode="External"/><Relationship Id="rId11" Type="http://schemas.openxmlformats.org/officeDocument/2006/relationships/hyperlink" Target="https://id.wikipedia.org/wiki/Bursa_Windows" TargetMode="External"/><Relationship Id="rId5" Type="http://schemas.openxmlformats.org/officeDocument/2006/relationships/hyperlink" Target="https://id.wikipedia.org/wiki/Windows_RT" TargetMode="External"/><Relationship Id="rId15" Type="http://schemas.openxmlformats.org/officeDocument/2006/relationships/hyperlink" Target="https://translate.googleusercontent.com/translate_c?client=srp&amp;depth=1&amp;hl=id&amp;prev=search&amp;rurl=translate.google.com&amp;sl=en&amp;sp=nmt4&amp;tl=id&amp;u=https://en.m.wikipedia.org/wiki/Windows_8.1&amp;usg=ALkJrhjqNcKVsgHnTeUx1bh__iVKMr8CVg" TargetMode="External"/><Relationship Id="rId10" Type="http://schemas.openxmlformats.org/officeDocument/2006/relationships/hyperlink" Target="https://id.wikipedia.org/wiki/17_Oktober" TargetMode="External"/><Relationship Id="rId4" Type="http://schemas.openxmlformats.org/officeDocument/2006/relationships/hyperlink" Target="https://id.wikipedia.org/wiki/Windows_8" TargetMode="External"/><Relationship Id="rId9" Type="http://schemas.openxmlformats.org/officeDocument/2006/relationships/hyperlink" Target="https://id.wikipedia.org/w/index.php?title=Rilis_umum&amp;action=edit&amp;redlink=1" TargetMode="External"/><Relationship Id="rId14" Type="http://schemas.openxmlformats.org/officeDocument/2006/relationships/hyperlink" Target="https://translate.googleusercontent.com/translate_c?client=srp&amp;depth=1&amp;hl=id&amp;prev=search&amp;rurl=translate.google.com&amp;sl=en&amp;sp=nmt4&amp;tl=id&amp;u=https://en.m.wikipedia.org/wiki/Windows_NT&amp;usg=ALkJrhivi0wHLCDo3BHn89ZOcG19OffTeA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92307" y="4199612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Kelompok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3775" y="5141992"/>
            <a:ext cx="5941803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1. A. </a:t>
            </a:r>
            <a:r>
              <a:rPr lang="en-ID" altLang="ko-KR" sz="1865" b="1" dirty="0" err="1">
                <a:solidFill>
                  <a:schemeClr val="bg1"/>
                </a:solidFill>
                <a:cs typeface="Arial" panose="020B0604020202020204" pitchFamily="34" charset="0"/>
              </a:rPr>
              <a:t>Fauzihan</a:t>
            </a:r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ID" altLang="ko-KR" sz="1865" b="1" dirty="0" err="1">
                <a:solidFill>
                  <a:schemeClr val="bg1"/>
                </a:solidFill>
                <a:cs typeface="Arial" panose="020B0604020202020204" pitchFamily="34" charset="0"/>
              </a:rPr>
              <a:t>Bagus</a:t>
            </a:r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ID" altLang="ko-KR" sz="1865" b="1" dirty="0" err="1">
                <a:solidFill>
                  <a:schemeClr val="bg1"/>
                </a:solidFill>
                <a:cs typeface="Arial" panose="020B0604020202020204" pitchFamily="34" charset="0"/>
              </a:rPr>
              <a:t>Sajiwo</a:t>
            </a:r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 – 20081010069</a:t>
            </a:r>
          </a:p>
          <a:p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2. </a:t>
            </a:r>
            <a:r>
              <a:rPr lang="en-ID" altLang="ko-KR" sz="1865" b="1" dirty="0" err="1">
                <a:solidFill>
                  <a:schemeClr val="bg1"/>
                </a:solidFill>
                <a:cs typeface="Arial" panose="020B0604020202020204" pitchFamily="34" charset="0"/>
              </a:rPr>
              <a:t>Rizky</a:t>
            </a:r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 Ramadhan – 20081010043</a:t>
            </a:r>
          </a:p>
          <a:p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3. </a:t>
            </a:r>
            <a:r>
              <a:rPr lang="en-ID" altLang="ko-KR" sz="1865" b="1" dirty="0" err="1">
                <a:solidFill>
                  <a:schemeClr val="bg1"/>
                </a:solidFill>
                <a:cs typeface="Arial" panose="020B0604020202020204" pitchFamily="34" charset="0"/>
              </a:rPr>
              <a:t>Rayhan</a:t>
            </a:r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 Rizal M – 20081010045</a:t>
            </a:r>
          </a:p>
          <a:p>
            <a:r>
              <a:rPr lang="en-ID" altLang="ko-KR" sz="1865" b="1" dirty="0">
                <a:solidFill>
                  <a:schemeClr val="bg1"/>
                </a:solidFill>
                <a:cs typeface="Arial" panose="020B0604020202020204" pitchFamily="34" charset="0"/>
              </a:rPr>
              <a:t>4. Athiyah Fitriyani Basuki - 20081010056</a:t>
            </a:r>
            <a:endParaRPr lang="ko-KR" altLang="en-US" sz="1865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suatu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cara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tindakan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membagi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mengalokasikan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program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dieksekusi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menjadi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berantakan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berjalan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baik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mana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mestinya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bertanggung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jawab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terhadap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aktifitas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berhubungan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Membuat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mengahapus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Menunda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melanjutkan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mekanisme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sinkronisasi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mekanisme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proses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komunikasi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mekanisme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penanganan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deadlock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utama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Tujuan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utama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agar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utilitas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CPU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meningkat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meningkatkan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efisiensi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pemakaian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utama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dikenal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sebuah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array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besar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word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byte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ukurannya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mencapai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ratusan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ribuan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bahkan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jutaan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bertanggung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jawab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aktifitas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berhubungan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utama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Melacak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pemakaian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siapa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berapa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besar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Memilih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program mana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diload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ketika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digunakan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Alokasi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dealokasi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sesuai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dibutuhkan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/ File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file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metode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struktur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data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digunakan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mengatur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mengorganisir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file pada disk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partisi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Manfaat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file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yaitu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mengurangi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resiko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kehilangan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file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dikarenakan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terhapus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sengaja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tertimpa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file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baru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tersimpan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dimana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saja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hal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lain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kita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inginkan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bertanggung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jawab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aktifitas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berhubungan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Pembuatan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penghapusan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berkas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Pembuatan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penghapusan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direktori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Mendukung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primitive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manipulasi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direktori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Memetakan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pada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sekunder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Backup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pada media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penyimpanan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stabil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(nonvolatile)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552449"/>
            <a:ext cx="9105900" cy="6562725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Input Output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Input Output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merupakan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aspek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perancangan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terluas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disebabkan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sangat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beragamnya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begitu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banyaknya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aplikasi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perangkat-perangkat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itu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Fungsi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Input Output :</a:t>
            </a: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Mengirim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perintah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 agar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layanan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Menangani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interupsi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</a:t>
            </a: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Menangani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kesalahan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</a:t>
            </a: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interface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pemakai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terdiri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buffer :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menampung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sementara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data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peranti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Spooling :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melakukan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penjadwalan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pemakaina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supaya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efisien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antrian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dsb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Antarmuka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devices-driver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umum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device driver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umum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sehingga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seragam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buka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baca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tulis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tutup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Drivers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spesifikasi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driver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melakukan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rinci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/detail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tertentu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Penyimpanan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Sekunder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Karena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utama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bersifat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sementara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kapasitasnya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terlalu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kecil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maka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menyimpan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semua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data dan program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permanen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harus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penyimpanan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sekunder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dijadikan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back-up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utama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bertanggung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jawab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aktifitas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berhubungan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penyimpanan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sekunder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Manajemen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ruang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kosong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Alokasi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penyimpanan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Penjdawalan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Jaringan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Terdistribusi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terdistribusi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kumpulan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prosesor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berbagi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clock.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Setiap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prosesor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memiliki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memori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lokal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masing-masing.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Prosesor-prosesor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terhubung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jaringan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komunikasi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terdistribusi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akses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bermacam-macam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sumber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Akses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tersebut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menyebabkan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Peningkatan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kecepatan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komputasi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Peningkatan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penyediaan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Peningkatan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keandalan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Proteksi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Proteksi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berkenaan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mekanisme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mengontrol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akses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oleh program,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prosesor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maupun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sumber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Mekanisme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proteksi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harus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Membedakan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antara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sah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sah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Spesifikasi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control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diterima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alat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pemberlakuan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One Rounded and One Snipped 2"/>
          <p:cNvSpPr/>
          <p:nvPr/>
        </p:nvSpPr>
        <p:spPr>
          <a:xfrm>
            <a:off x="2571750" y="1019175"/>
            <a:ext cx="9105900" cy="521970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Command-Interpreter System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menunggu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intruksi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(command driven). Program yang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membaca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instruksi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mengartikan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control statements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keinginan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pengguna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umumnya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disebut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Control-card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intrepreter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Command-line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intrepreter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UNIX shell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Command-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Intrepreter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System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sangat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bervariasi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lain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disesuaikan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tujuan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teknologi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I/O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peranti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yang add.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Contohnya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: CLI, Windows, Pen-based (touch), dan lain-lain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8803" y="221717"/>
            <a:ext cx="11573197" cy="724247"/>
          </a:xfrm>
        </p:spPr>
        <p:txBody>
          <a:bodyPr/>
          <a:lstStyle/>
          <a:p>
            <a:r>
              <a:rPr lang="en-ID" sz="4400" dirty="0" err="1"/>
              <a:t>Pelayanan</a:t>
            </a:r>
            <a:r>
              <a:rPr lang="en-ID" sz="4400" dirty="0"/>
              <a:t> </a:t>
            </a:r>
            <a:r>
              <a:rPr lang="en-ID" sz="4400" dirty="0" err="1"/>
              <a:t>Sistem</a:t>
            </a:r>
            <a:r>
              <a:rPr lang="en-ID" sz="4400" dirty="0"/>
              <a:t> </a:t>
            </a:r>
            <a:r>
              <a:rPr lang="en-ID" sz="4400" dirty="0" err="1"/>
              <a:t>Operasi</a:t>
            </a:r>
            <a:endParaRPr lang="en-ID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09401" y="1341783"/>
            <a:ext cx="11573197" cy="56311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meload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 dan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menjalankannya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(run) </a:t>
            </a:r>
          </a:p>
          <a:p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mengontrol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harus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 	</a:t>
            </a:r>
          </a:p>
          <a:p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menulis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  <a:p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>
              <a:buAutoNum type="arabicPeriod" startAt="4"/>
            </a:pP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pertukaran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shared memory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message passing </a:t>
            </a:r>
          </a:p>
          <a:p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5"/>
            </a:pP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Deteksi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mempertahankan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kestabilan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(pada CPU,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I/O,program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dan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memperbaikinya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elayanan </a:t>
            </a:r>
            <a:r>
              <a:rPr lang="en-US" alt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ambahan </a:t>
            </a:r>
            <a:r>
              <a:rPr lang="en-US" alt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ebih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diarahkan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 upaya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menjaga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efisiensi sistem, bukan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5"/>
            </a:pPr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Alokasi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mengalokasikan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dijalankan 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bersamaan</a:t>
            </a:r>
          </a:p>
          <a:p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7"/>
            </a:pP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lama users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 startAt="7"/>
            </a:pPr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Proteksi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menjaga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terkontrol</a:t>
            </a:r>
            <a:endParaRPr lang="en-ID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942975"/>
            <a:ext cx="11573197" cy="52685"/>
          </a:xfrm>
        </p:spPr>
        <p:txBody>
          <a:bodyPr/>
          <a:lstStyle/>
          <a:p>
            <a:r>
              <a:rPr lang="en-US" sz="3600" dirty="0"/>
              <a:t>System Calls</a:t>
            </a:r>
          </a:p>
          <a:p>
            <a:endParaRPr lang="en-ID" dirty="0"/>
          </a:p>
        </p:txBody>
      </p:sp>
      <p:sp>
        <p:nvSpPr>
          <p:cNvPr id="3" name="TextBox 2"/>
          <p:cNvSpPr txBox="1"/>
          <p:nvPr/>
        </p:nvSpPr>
        <p:spPr>
          <a:xfrm>
            <a:off x="733425" y="1743075"/>
            <a:ext cx="10725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antarmuka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(program yang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instruksi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rakitan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.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mengizinkan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calls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C, C++)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didefenisikan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rakitan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endParaRPr lang="en-ID" b="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b="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endParaRPr lang="en-ID" b="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(push)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 (oleh program),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 off pada 	 stack (oleh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sistim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D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1775" y="0"/>
            <a:ext cx="1657350" cy="904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478604" y="2257189"/>
            <a:ext cx="10698480" cy="2669527"/>
            <a:chOff x="1225685" y="2237361"/>
            <a:chExt cx="10698480" cy="26695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1225685" y="2237362"/>
              <a:ext cx="106984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5685" y="4756746"/>
              <a:ext cx="813816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9236562" y="4669878"/>
              <a:ext cx="254566" cy="2194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5685" y="2237361"/>
              <a:ext cx="45719" cy="2560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System calls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1002921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697327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>
            <a:off x="391732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>
            <a:off x="861382" y="1826010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871924" y="4386330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/>
        </p:nvSpPr>
        <p:spPr>
          <a:xfrm>
            <a:off x="3917327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697327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0028533" y="4005914"/>
            <a:ext cx="1299325" cy="1065399"/>
            <a:chOff x="5236240" y="2093096"/>
            <a:chExt cx="2154752" cy="1766817"/>
          </a:xfrm>
        </p:grpSpPr>
        <p:sp>
          <p:nvSpPr>
            <p:cNvPr id="36" name="Freeform: Shape 35"/>
            <p:cNvSpPr/>
            <p:nvPr/>
          </p:nvSpPr>
          <p:spPr>
            <a:xfrm>
              <a:off x="5236240" y="2093096"/>
              <a:ext cx="2154752" cy="1766817"/>
            </a:xfrm>
            <a:custGeom>
              <a:avLst/>
              <a:gdLst>
                <a:gd name="connsiteX0" fmla="*/ 1634581 w 2154752"/>
                <a:gd name="connsiteY0" fmla="*/ 0 h 1766817"/>
                <a:gd name="connsiteX1" fmla="*/ 2144346 w 2154752"/>
                <a:gd name="connsiteY1" fmla="*/ 295300 h 1766817"/>
                <a:gd name="connsiteX2" fmla="*/ 2154751 w 2154752"/>
                <a:gd name="connsiteY2" fmla="*/ 289297 h 1766817"/>
                <a:gd name="connsiteX3" fmla="*/ 2154751 w 2154752"/>
                <a:gd name="connsiteY3" fmla="*/ 301328 h 1766817"/>
                <a:gd name="connsiteX4" fmla="*/ 2154752 w 2154752"/>
                <a:gd name="connsiteY4" fmla="*/ 301328 h 1766817"/>
                <a:gd name="connsiteX5" fmla="*/ 2154751 w 2154752"/>
                <a:gd name="connsiteY5" fmla="*/ 301329 h 1766817"/>
                <a:gd name="connsiteX6" fmla="*/ 2154751 w 2154752"/>
                <a:gd name="connsiteY6" fmla="*/ 489622 h 1766817"/>
                <a:gd name="connsiteX7" fmla="*/ 2084004 w 2154752"/>
                <a:gd name="connsiteY7" fmla="*/ 530321 h 1766817"/>
                <a:gd name="connsiteX8" fmla="*/ 2083544 w 2154752"/>
                <a:gd name="connsiteY8" fmla="*/ 606954 h 1766817"/>
                <a:gd name="connsiteX9" fmla="*/ 2050718 w 2154752"/>
                <a:gd name="connsiteY9" fmla="*/ 629175 h 1766817"/>
                <a:gd name="connsiteX10" fmla="*/ 2049876 w 2154752"/>
                <a:gd name="connsiteY10" fmla="*/ 944645 h 1766817"/>
                <a:gd name="connsiteX11" fmla="*/ 2017723 w 2154752"/>
                <a:gd name="connsiteY11" fmla="*/ 963330 h 1766817"/>
                <a:gd name="connsiteX12" fmla="*/ 2015703 w 2154752"/>
                <a:gd name="connsiteY12" fmla="*/ 647019 h 1766817"/>
                <a:gd name="connsiteX13" fmla="*/ 1981193 w 2154752"/>
                <a:gd name="connsiteY13" fmla="*/ 662675 h 1766817"/>
                <a:gd name="connsiteX14" fmla="*/ 1981015 w 2154752"/>
                <a:gd name="connsiteY14" fmla="*/ 589569 h 1766817"/>
                <a:gd name="connsiteX15" fmla="*/ 1910157 w 2154752"/>
                <a:gd name="connsiteY15" fmla="*/ 630332 h 1766817"/>
                <a:gd name="connsiteX16" fmla="*/ 1909649 w 2154752"/>
                <a:gd name="connsiteY16" fmla="*/ 707453 h 1766817"/>
                <a:gd name="connsiteX17" fmla="*/ 1876822 w 2154752"/>
                <a:gd name="connsiteY17" fmla="*/ 729674 h 1766817"/>
                <a:gd name="connsiteX18" fmla="*/ 1875981 w 2154752"/>
                <a:gd name="connsiteY18" fmla="*/ 1045143 h 1766817"/>
                <a:gd name="connsiteX19" fmla="*/ 1843828 w 2154752"/>
                <a:gd name="connsiteY19" fmla="*/ 1063661 h 1766817"/>
                <a:gd name="connsiteX20" fmla="*/ 1841808 w 2154752"/>
                <a:gd name="connsiteY20" fmla="*/ 747518 h 1766817"/>
                <a:gd name="connsiteX21" fmla="*/ 1807297 w 2154752"/>
                <a:gd name="connsiteY21" fmla="*/ 763173 h 1766817"/>
                <a:gd name="connsiteX22" fmla="*/ 1807118 w 2154752"/>
                <a:gd name="connsiteY22" fmla="*/ 689609 h 1766817"/>
                <a:gd name="connsiteX23" fmla="*/ 1736388 w 2154752"/>
                <a:gd name="connsiteY23" fmla="*/ 730299 h 1766817"/>
                <a:gd name="connsiteX24" fmla="*/ 1735923 w 2154752"/>
                <a:gd name="connsiteY24" fmla="*/ 807951 h 1766817"/>
                <a:gd name="connsiteX25" fmla="*/ 1702928 w 2154752"/>
                <a:gd name="connsiteY25" fmla="*/ 830172 h 1766817"/>
                <a:gd name="connsiteX26" fmla="*/ 1702086 w 2154752"/>
                <a:gd name="connsiteY26" fmla="*/ 1145473 h 1766817"/>
                <a:gd name="connsiteX27" fmla="*/ 1670102 w 2154752"/>
                <a:gd name="connsiteY27" fmla="*/ 1164159 h 1766817"/>
                <a:gd name="connsiteX28" fmla="*/ 1667914 w 2154752"/>
                <a:gd name="connsiteY28" fmla="*/ 848017 h 1766817"/>
                <a:gd name="connsiteX29" fmla="*/ 1633403 w 2154752"/>
                <a:gd name="connsiteY29" fmla="*/ 863672 h 1766817"/>
                <a:gd name="connsiteX30" fmla="*/ 1633223 w 2154752"/>
                <a:gd name="connsiteY30" fmla="*/ 789648 h 1766817"/>
                <a:gd name="connsiteX31" fmla="*/ 1562495 w 2154752"/>
                <a:gd name="connsiteY31" fmla="*/ 830337 h 1766817"/>
                <a:gd name="connsiteX32" fmla="*/ 1562027 w 2154752"/>
                <a:gd name="connsiteY32" fmla="*/ 908283 h 1766817"/>
                <a:gd name="connsiteX33" fmla="*/ 1529201 w 2154752"/>
                <a:gd name="connsiteY33" fmla="*/ 930503 h 1766817"/>
                <a:gd name="connsiteX34" fmla="*/ 1528191 w 2154752"/>
                <a:gd name="connsiteY34" fmla="*/ 1245973 h 1766817"/>
                <a:gd name="connsiteX35" fmla="*/ 1496206 w 2154752"/>
                <a:gd name="connsiteY35" fmla="*/ 1264658 h 1766817"/>
                <a:gd name="connsiteX36" fmla="*/ 1494018 w 2154752"/>
                <a:gd name="connsiteY36" fmla="*/ 948516 h 1766817"/>
                <a:gd name="connsiteX37" fmla="*/ 1459508 w 2154752"/>
                <a:gd name="connsiteY37" fmla="*/ 964003 h 1766817"/>
                <a:gd name="connsiteX38" fmla="*/ 1459372 w 2154752"/>
                <a:gd name="connsiteY38" fmla="*/ 889662 h 1766817"/>
                <a:gd name="connsiteX39" fmla="*/ 1388601 w 2154752"/>
                <a:gd name="connsiteY39" fmla="*/ 930375 h 1766817"/>
                <a:gd name="connsiteX40" fmla="*/ 1388131 w 2154752"/>
                <a:gd name="connsiteY40" fmla="*/ 1008781 h 1766817"/>
                <a:gd name="connsiteX41" fmla="*/ 1355305 w 2154752"/>
                <a:gd name="connsiteY41" fmla="*/ 1031002 h 1766817"/>
                <a:gd name="connsiteX42" fmla="*/ 1354295 w 2154752"/>
                <a:gd name="connsiteY42" fmla="*/ 1346471 h 1766817"/>
                <a:gd name="connsiteX43" fmla="*/ 1322310 w 2154752"/>
                <a:gd name="connsiteY43" fmla="*/ 1364989 h 1766817"/>
                <a:gd name="connsiteX44" fmla="*/ 1320290 w 2154752"/>
                <a:gd name="connsiteY44" fmla="*/ 1048846 h 1766817"/>
                <a:gd name="connsiteX45" fmla="*/ 1285612 w 2154752"/>
                <a:gd name="connsiteY45" fmla="*/ 1064502 h 1766817"/>
                <a:gd name="connsiteX46" fmla="*/ 1285476 w 2154752"/>
                <a:gd name="connsiteY46" fmla="*/ 989701 h 1766817"/>
                <a:gd name="connsiteX47" fmla="*/ 1214709 w 2154752"/>
                <a:gd name="connsiteY47" fmla="*/ 1030412 h 1766817"/>
                <a:gd name="connsiteX48" fmla="*/ 1214236 w 2154752"/>
                <a:gd name="connsiteY48" fmla="*/ 1109281 h 1766817"/>
                <a:gd name="connsiteX49" fmla="*/ 1181410 w 2154752"/>
                <a:gd name="connsiteY49" fmla="*/ 1131501 h 1766817"/>
                <a:gd name="connsiteX50" fmla="*/ 1180568 w 2154752"/>
                <a:gd name="connsiteY50" fmla="*/ 1446802 h 1766817"/>
                <a:gd name="connsiteX51" fmla="*/ 1148416 w 2154752"/>
                <a:gd name="connsiteY51" fmla="*/ 1465488 h 1766817"/>
                <a:gd name="connsiteX52" fmla="*/ 1146395 w 2154752"/>
                <a:gd name="connsiteY52" fmla="*/ 1149346 h 1766817"/>
                <a:gd name="connsiteX53" fmla="*/ 1111885 w 2154752"/>
                <a:gd name="connsiteY53" fmla="*/ 1165001 h 1766817"/>
                <a:gd name="connsiteX54" fmla="*/ 1111702 w 2154752"/>
                <a:gd name="connsiteY54" fmla="*/ 1089671 h 1766817"/>
                <a:gd name="connsiteX55" fmla="*/ 1040864 w 2154752"/>
                <a:gd name="connsiteY55" fmla="*/ 1130422 h 1766817"/>
                <a:gd name="connsiteX56" fmla="*/ 1040342 w 2154752"/>
                <a:gd name="connsiteY56" fmla="*/ 1209612 h 1766817"/>
                <a:gd name="connsiteX57" fmla="*/ 1007515 w 2154752"/>
                <a:gd name="connsiteY57" fmla="*/ 1231832 h 1766817"/>
                <a:gd name="connsiteX58" fmla="*/ 1006673 w 2154752"/>
                <a:gd name="connsiteY58" fmla="*/ 1547301 h 1766817"/>
                <a:gd name="connsiteX59" fmla="*/ 974521 w 2154752"/>
                <a:gd name="connsiteY59" fmla="*/ 1565987 h 1766817"/>
                <a:gd name="connsiteX60" fmla="*/ 972501 w 2154752"/>
                <a:gd name="connsiteY60" fmla="*/ 1249845 h 1766817"/>
                <a:gd name="connsiteX61" fmla="*/ 937990 w 2154752"/>
                <a:gd name="connsiteY61" fmla="*/ 1265500 h 1766817"/>
                <a:gd name="connsiteX62" fmla="*/ 937806 w 2154752"/>
                <a:gd name="connsiteY62" fmla="*/ 1189710 h 1766817"/>
                <a:gd name="connsiteX63" fmla="*/ 867092 w 2154752"/>
                <a:gd name="connsiteY63" fmla="*/ 1230390 h 1766817"/>
                <a:gd name="connsiteX64" fmla="*/ 866614 w 2154752"/>
                <a:gd name="connsiteY64" fmla="*/ 1310110 h 1766817"/>
                <a:gd name="connsiteX65" fmla="*/ 833788 w 2154752"/>
                <a:gd name="connsiteY65" fmla="*/ 1332331 h 1766817"/>
                <a:gd name="connsiteX66" fmla="*/ 832777 w 2154752"/>
                <a:gd name="connsiteY66" fmla="*/ 1647800 h 1766817"/>
                <a:gd name="connsiteX67" fmla="*/ 800793 w 2154752"/>
                <a:gd name="connsiteY67" fmla="*/ 1666318 h 1766817"/>
                <a:gd name="connsiteX68" fmla="*/ 798605 w 2154752"/>
                <a:gd name="connsiteY68" fmla="*/ 1350175 h 1766817"/>
                <a:gd name="connsiteX69" fmla="*/ 764094 w 2154752"/>
                <a:gd name="connsiteY69" fmla="*/ 1365831 h 1766817"/>
                <a:gd name="connsiteX70" fmla="*/ 763909 w 2154752"/>
                <a:gd name="connsiteY70" fmla="*/ 1289750 h 1766817"/>
                <a:gd name="connsiteX71" fmla="*/ 693200 w 2154752"/>
                <a:gd name="connsiteY71" fmla="*/ 1330428 h 1766817"/>
                <a:gd name="connsiteX72" fmla="*/ 692719 w 2154752"/>
                <a:gd name="connsiteY72" fmla="*/ 1410609 h 1766817"/>
                <a:gd name="connsiteX73" fmla="*/ 659893 w 2154752"/>
                <a:gd name="connsiteY73" fmla="*/ 1432830 h 1766817"/>
                <a:gd name="connsiteX74" fmla="*/ 658883 w 2154752"/>
                <a:gd name="connsiteY74" fmla="*/ 1748299 h 1766817"/>
                <a:gd name="connsiteX75" fmla="*/ 626899 w 2154752"/>
                <a:gd name="connsiteY75" fmla="*/ 1766817 h 1766817"/>
                <a:gd name="connsiteX76" fmla="*/ 624710 w 2154752"/>
                <a:gd name="connsiteY76" fmla="*/ 1450674 h 1766817"/>
                <a:gd name="connsiteX77" fmla="*/ 590200 w 2154752"/>
                <a:gd name="connsiteY77" fmla="*/ 1466330 h 1766817"/>
                <a:gd name="connsiteX78" fmla="*/ 590060 w 2154752"/>
                <a:gd name="connsiteY78" fmla="*/ 1389762 h 1766817"/>
                <a:gd name="connsiteX79" fmla="*/ 520170 w 2154752"/>
                <a:gd name="connsiteY79" fmla="*/ 1429969 h 1766817"/>
                <a:gd name="connsiteX80" fmla="*/ 520170 w 2154752"/>
                <a:gd name="connsiteY80" fmla="*/ 1429968 h 1766817"/>
                <a:gd name="connsiteX81" fmla="*/ 341434 w 2154752"/>
                <a:gd name="connsiteY81" fmla="*/ 1327238 h 1766817"/>
                <a:gd name="connsiteX82" fmla="*/ 341393 w 2154752"/>
                <a:gd name="connsiteY82" fmla="*/ 1342511 h 1766817"/>
                <a:gd name="connsiteX83" fmla="*/ 309240 w 2154752"/>
                <a:gd name="connsiteY83" fmla="*/ 1361197 h 1766817"/>
                <a:gd name="connsiteX84" fmla="*/ 308904 w 2154752"/>
                <a:gd name="connsiteY84" fmla="*/ 1308541 h 1766817"/>
                <a:gd name="connsiteX85" fmla="*/ 168073 w 2154752"/>
                <a:gd name="connsiteY85" fmla="*/ 1227598 h 1766817"/>
                <a:gd name="connsiteX86" fmla="*/ 167498 w 2154752"/>
                <a:gd name="connsiteY86" fmla="*/ 1443011 h 1766817"/>
                <a:gd name="connsiteX87" fmla="*/ 135346 w 2154752"/>
                <a:gd name="connsiteY87" fmla="*/ 1461696 h 1766817"/>
                <a:gd name="connsiteX88" fmla="*/ 133724 w 2154752"/>
                <a:gd name="connsiteY88" fmla="*/ 1207855 h 1766817"/>
                <a:gd name="connsiteX89" fmla="*/ 0 w 2154752"/>
                <a:gd name="connsiteY89" fmla="*/ 1130997 h 1766817"/>
                <a:gd name="connsiteX90" fmla="*/ 0 w 2154752"/>
                <a:gd name="connsiteY90" fmla="*/ 942704 h 1766817"/>
                <a:gd name="connsiteX91" fmla="*/ 0 w 2154752"/>
                <a:gd name="connsiteY91" fmla="*/ 930672 h 1766817"/>
                <a:gd name="connsiteX92" fmla="*/ 10402 w 2154752"/>
                <a:gd name="connsiteY92" fmla="*/ 936705 h 1766817"/>
                <a:gd name="connsiteX93" fmla="*/ 98145 w 2154752"/>
                <a:gd name="connsiteY93" fmla="*/ 886102 h 1766817"/>
                <a:gd name="connsiteX94" fmla="*/ 98142 w 2154752"/>
                <a:gd name="connsiteY94" fmla="*/ 884963 h 1766817"/>
                <a:gd name="connsiteX95" fmla="*/ 203018 w 2154752"/>
                <a:gd name="connsiteY95" fmla="*/ 824529 h 1766817"/>
                <a:gd name="connsiteX96" fmla="*/ 203011 w 2154752"/>
                <a:gd name="connsiteY96" fmla="*/ 825623 h 1766817"/>
                <a:gd name="connsiteX97" fmla="*/ 272040 w 2154752"/>
                <a:gd name="connsiteY97" fmla="*/ 785812 h 1766817"/>
                <a:gd name="connsiteX98" fmla="*/ 272037 w 2154752"/>
                <a:gd name="connsiteY98" fmla="*/ 784464 h 1766817"/>
                <a:gd name="connsiteX99" fmla="*/ 376745 w 2154752"/>
                <a:gd name="connsiteY99" fmla="*/ 724030 h 1766817"/>
                <a:gd name="connsiteX100" fmla="*/ 376736 w 2154752"/>
                <a:gd name="connsiteY100" fmla="*/ 725431 h 176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54752" h="1766817">
                  <a:moveTo>
                    <a:pt x="1634581" y="0"/>
                  </a:moveTo>
                  <a:lnTo>
                    <a:pt x="2144346" y="295300"/>
                  </a:lnTo>
                  <a:lnTo>
                    <a:pt x="2154751" y="289297"/>
                  </a:lnTo>
                  <a:lnTo>
                    <a:pt x="2154751" y="301328"/>
                  </a:lnTo>
                  <a:lnTo>
                    <a:pt x="2154752" y="301328"/>
                  </a:lnTo>
                  <a:lnTo>
                    <a:pt x="2154751" y="301329"/>
                  </a:lnTo>
                  <a:lnTo>
                    <a:pt x="2154751" y="489622"/>
                  </a:lnTo>
                  <a:lnTo>
                    <a:pt x="2084004" y="530321"/>
                  </a:lnTo>
                  <a:lnTo>
                    <a:pt x="2083544" y="606954"/>
                  </a:lnTo>
                  <a:lnTo>
                    <a:pt x="2050718" y="629175"/>
                  </a:lnTo>
                  <a:lnTo>
                    <a:pt x="2049876" y="944645"/>
                  </a:lnTo>
                  <a:lnTo>
                    <a:pt x="2017723" y="963330"/>
                  </a:lnTo>
                  <a:lnTo>
                    <a:pt x="2015703" y="647019"/>
                  </a:lnTo>
                  <a:lnTo>
                    <a:pt x="1981193" y="662675"/>
                  </a:lnTo>
                  <a:lnTo>
                    <a:pt x="1981015" y="589569"/>
                  </a:lnTo>
                  <a:lnTo>
                    <a:pt x="1910157" y="630332"/>
                  </a:lnTo>
                  <a:lnTo>
                    <a:pt x="1909649" y="707453"/>
                  </a:lnTo>
                  <a:lnTo>
                    <a:pt x="1876822" y="729674"/>
                  </a:lnTo>
                  <a:lnTo>
                    <a:pt x="1875981" y="1045143"/>
                  </a:lnTo>
                  <a:lnTo>
                    <a:pt x="1843828" y="1063661"/>
                  </a:lnTo>
                  <a:lnTo>
                    <a:pt x="1841808" y="747518"/>
                  </a:lnTo>
                  <a:lnTo>
                    <a:pt x="1807297" y="763173"/>
                  </a:lnTo>
                  <a:lnTo>
                    <a:pt x="1807118" y="689609"/>
                  </a:lnTo>
                  <a:lnTo>
                    <a:pt x="1736388" y="730299"/>
                  </a:lnTo>
                  <a:lnTo>
                    <a:pt x="1735923" y="807951"/>
                  </a:lnTo>
                  <a:lnTo>
                    <a:pt x="1702928" y="830172"/>
                  </a:lnTo>
                  <a:lnTo>
                    <a:pt x="1702086" y="1145473"/>
                  </a:lnTo>
                  <a:lnTo>
                    <a:pt x="1670102" y="1164159"/>
                  </a:lnTo>
                  <a:lnTo>
                    <a:pt x="1667914" y="848017"/>
                  </a:lnTo>
                  <a:lnTo>
                    <a:pt x="1633403" y="863672"/>
                  </a:lnTo>
                  <a:lnTo>
                    <a:pt x="1633223" y="789648"/>
                  </a:lnTo>
                  <a:lnTo>
                    <a:pt x="1562495" y="830337"/>
                  </a:lnTo>
                  <a:lnTo>
                    <a:pt x="1562027" y="908283"/>
                  </a:lnTo>
                  <a:lnTo>
                    <a:pt x="1529201" y="930503"/>
                  </a:lnTo>
                  <a:lnTo>
                    <a:pt x="1528191" y="1245973"/>
                  </a:lnTo>
                  <a:lnTo>
                    <a:pt x="1496206" y="1264658"/>
                  </a:lnTo>
                  <a:lnTo>
                    <a:pt x="1494018" y="948516"/>
                  </a:lnTo>
                  <a:lnTo>
                    <a:pt x="1459508" y="964003"/>
                  </a:lnTo>
                  <a:lnTo>
                    <a:pt x="1459372" y="889662"/>
                  </a:lnTo>
                  <a:lnTo>
                    <a:pt x="1388601" y="930375"/>
                  </a:lnTo>
                  <a:lnTo>
                    <a:pt x="1388131" y="1008781"/>
                  </a:lnTo>
                  <a:lnTo>
                    <a:pt x="1355305" y="1031002"/>
                  </a:lnTo>
                  <a:lnTo>
                    <a:pt x="1354295" y="1346471"/>
                  </a:lnTo>
                  <a:lnTo>
                    <a:pt x="1322310" y="1364989"/>
                  </a:lnTo>
                  <a:lnTo>
                    <a:pt x="1320290" y="1048846"/>
                  </a:lnTo>
                  <a:lnTo>
                    <a:pt x="1285612" y="1064502"/>
                  </a:lnTo>
                  <a:lnTo>
                    <a:pt x="1285476" y="989701"/>
                  </a:lnTo>
                  <a:lnTo>
                    <a:pt x="1214709" y="1030412"/>
                  </a:lnTo>
                  <a:lnTo>
                    <a:pt x="1214236" y="1109281"/>
                  </a:lnTo>
                  <a:lnTo>
                    <a:pt x="1181410" y="1131501"/>
                  </a:lnTo>
                  <a:lnTo>
                    <a:pt x="1180568" y="1446802"/>
                  </a:lnTo>
                  <a:lnTo>
                    <a:pt x="1148416" y="1465488"/>
                  </a:lnTo>
                  <a:lnTo>
                    <a:pt x="1146395" y="1149346"/>
                  </a:lnTo>
                  <a:lnTo>
                    <a:pt x="1111885" y="1165001"/>
                  </a:lnTo>
                  <a:lnTo>
                    <a:pt x="1111702" y="1089671"/>
                  </a:lnTo>
                  <a:lnTo>
                    <a:pt x="1040864" y="1130422"/>
                  </a:lnTo>
                  <a:lnTo>
                    <a:pt x="1040342" y="1209612"/>
                  </a:lnTo>
                  <a:lnTo>
                    <a:pt x="1007515" y="1231832"/>
                  </a:lnTo>
                  <a:lnTo>
                    <a:pt x="1006673" y="1547301"/>
                  </a:lnTo>
                  <a:lnTo>
                    <a:pt x="974521" y="1565987"/>
                  </a:lnTo>
                  <a:lnTo>
                    <a:pt x="972501" y="1249845"/>
                  </a:lnTo>
                  <a:lnTo>
                    <a:pt x="937990" y="1265500"/>
                  </a:lnTo>
                  <a:lnTo>
                    <a:pt x="937806" y="1189710"/>
                  </a:lnTo>
                  <a:lnTo>
                    <a:pt x="867092" y="1230390"/>
                  </a:lnTo>
                  <a:lnTo>
                    <a:pt x="866614" y="1310110"/>
                  </a:lnTo>
                  <a:lnTo>
                    <a:pt x="833788" y="1332331"/>
                  </a:lnTo>
                  <a:lnTo>
                    <a:pt x="832777" y="1647800"/>
                  </a:lnTo>
                  <a:lnTo>
                    <a:pt x="800793" y="1666318"/>
                  </a:lnTo>
                  <a:lnTo>
                    <a:pt x="798605" y="1350175"/>
                  </a:lnTo>
                  <a:lnTo>
                    <a:pt x="764094" y="1365831"/>
                  </a:lnTo>
                  <a:lnTo>
                    <a:pt x="763909" y="1289750"/>
                  </a:lnTo>
                  <a:lnTo>
                    <a:pt x="693200" y="1330428"/>
                  </a:lnTo>
                  <a:lnTo>
                    <a:pt x="692719" y="1410609"/>
                  </a:lnTo>
                  <a:lnTo>
                    <a:pt x="659893" y="1432830"/>
                  </a:lnTo>
                  <a:lnTo>
                    <a:pt x="658883" y="1748299"/>
                  </a:lnTo>
                  <a:lnTo>
                    <a:pt x="626899" y="1766817"/>
                  </a:lnTo>
                  <a:lnTo>
                    <a:pt x="624710" y="1450674"/>
                  </a:lnTo>
                  <a:lnTo>
                    <a:pt x="590200" y="1466330"/>
                  </a:lnTo>
                  <a:lnTo>
                    <a:pt x="590060" y="1389762"/>
                  </a:lnTo>
                  <a:lnTo>
                    <a:pt x="520170" y="1429969"/>
                  </a:lnTo>
                  <a:lnTo>
                    <a:pt x="520170" y="1429968"/>
                  </a:lnTo>
                  <a:lnTo>
                    <a:pt x="341434" y="1327238"/>
                  </a:lnTo>
                  <a:lnTo>
                    <a:pt x="341393" y="1342511"/>
                  </a:lnTo>
                  <a:lnTo>
                    <a:pt x="309240" y="1361197"/>
                  </a:lnTo>
                  <a:lnTo>
                    <a:pt x="308904" y="1308541"/>
                  </a:lnTo>
                  <a:lnTo>
                    <a:pt x="168073" y="1227598"/>
                  </a:lnTo>
                  <a:lnTo>
                    <a:pt x="167498" y="1443011"/>
                  </a:lnTo>
                  <a:lnTo>
                    <a:pt x="135346" y="1461696"/>
                  </a:lnTo>
                  <a:lnTo>
                    <a:pt x="133724" y="1207855"/>
                  </a:lnTo>
                  <a:lnTo>
                    <a:pt x="0" y="1130997"/>
                  </a:lnTo>
                  <a:lnTo>
                    <a:pt x="0" y="942704"/>
                  </a:lnTo>
                  <a:lnTo>
                    <a:pt x="0" y="930672"/>
                  </a:lnTo>
                  <a:lnTo>
                    <a:pt x="10402" y="936705"/>
                  </a:lnTo>
                  <a:lnTo>
                    <a:pt x="98145" y="886102"/>
                  </a:lnTo>
                  <a:lnTo>
                    <a:pt x="98142" y="884963"/>
                  </a:lnTo>
                  <a:lnTo>
                    <a:pt x="203018" y="824529"/>
                  </a:lnTo>
                  <a:lnTo>
                    <a:pt x="203011" y="825623"/>
                  </a:lnTo>
                  <a:lnTo>
                    <a:pt x="272040" y="785812"/>
                  </a:lnTo>
                  <a:lnTo>
                    <a:pt x="272037" y="784464"/>
                  </a:lnTo>
                  <a:lnTo>
                    <a:pt x="376745" y="724030"/>
                  </a:lnTo>
                  <a:lnTo>
                    <a:pt x="376736" y="725431"/>
                  </a:lnTo>
                  <a:close/>
                </a:path>
              </a:pathLst>
            </a:custGeom>
            <a:solidFill>
              <a:schemeClr val="tx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916975" y="2465576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579938" y="2883548"/>
            <a:ext cx="21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passing</a:t>
            </a: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33440" y="2883548"/>
            <a:ext cx="21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memori</a:t>
            </a:r>
            <a:endParaRPr lang="en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26436" y="2883548"/>
            <a:ext cx="21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Komunikasi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2381" y="5420823"/>
            <a:ext cx="2107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pengendalian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</a:t>
            </a: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1035" y="2883548"/>
            <a:ext cx="210766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Mempertahankan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6436" y="5420823"/>
            <a:ext cx="2107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berkas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33440" y="5420823"/>
            <a:ext cx="210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Jenis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–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jenis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system calls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934" y="5408874"/>
            <a:ext cx="2107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peranti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Parallelogram 15"/>
          <p:cNvSpPr/>
          <p:nvPr/>
        </p:nvSpPr>
        <p:spPr>
          <a:xfrm rot="16200000">
            <a:off x="3889797" y="3645972"/>
            <a:ext cx="523222" cy="58473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7"/>
          <p:cNvSpPr/>
          <p:nvPr/>
        </p:nvSpPr>
        <p:spPr>
          <a:xfrm>
            <a:off x="4443776" y="203249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ounded Rectangle 5"/>
          <p:cNvSpPr/>
          <p:nvPr/>
        </p:nvSpPr>
        <p:spPr>
          <a:xfrm flipH="1">
            <a:off x="7381452" y="2085698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ight Triangle 17"/>
          <p:cNvSpPr/>
          <p:nvPr/>
        </p:nvSpPr>
        <p:spPr>
          <a:xfrm>
            <a:off x="10520501" y="1975613"/>
            <a:ext cx="415022" cy="579025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ight Triangle 17"/>
          <p:cNvSpPr/>
          <p:nvPr/>
        </p:nvSpPr>
        <p:spPr>
          <a:xfrm>
            <a:off x="4382596" y="4524921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50"/>
          <p:cNvSpPr>
            <a:spLocks noChangeAspect="1"/>
          </p:cNvSpPr>
          <p:nvPr/>
        </p:nvSpPr>
        <p:spPr>
          <a:xfrm>
            <a:off x="1296140" y="4524921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Block Arc 14"/>
          <p:cNvSpPr/>
          <p:nvPr/>
        </p:nvSpPr>
        <p:spPr>
          <a:xfrm rot="16200000">
            <a:off x="1256664" y="1966559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ardrop 1"/>
          <p:cNvSpPr/>
          <p:nvPr/>
        </p:nvSpPr>
        <p:spPr>
          <a:xfrm rot="18805991">
            <a:off x="7359949" y="4544466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3900" y="271413"/>
            <a:ext cx="11172826" cy="724247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system </a:t>
            </a:r>
            <a:endParaRPr lang="en-ID" dirty="0"/>
          </a:p>
        </p:txBody>
      </p:sp>
      <p:sp>
        <p:nvSpPr>
          <p:cNvPr id="3" name="TextBox 2"/>
          <p:cNvSpPr txBox="1"/>
          <p:nvPr/>
        </p:nvSpPr>
        <p:spPr>
          <a:xfrm>
            <a:off x="590550" y="1581150"/>
            <a:ext cx="10982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ID" b="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dikategorikan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berkas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copy, rename, print,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memanipulasi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berkas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: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tanggal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jam,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disk yang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Modifikasi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Berkas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modifikasi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berkas</a:t>
            </a:r>
            <a:endParaRPr lang="en-ID" b="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Kompilator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perakit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interpreter</a:t>
            </a:r>
            <a:endParaRPr lang="en-ID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: absolute loaders, relocatable loaders, linkage editors, overlay loaders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proses,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program yang paling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interpreter (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menerjemahkan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userspecified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ID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Sist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3900" y="904568"/>
            <a:ext cx="11172826" cy="91092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Struktur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system</a:t>
            </a:r>
            <a:endParaRPr lang="en-ID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D" dirty="0"/>
          </a:p>
        </p:txBody>
      </p:sp>
      <p:sp>
        <p:nvSpPr>
          <p:cNvPr id="7" name="TextBox 6"/>
          <p:cNvSpPr txBox="1"/>
          <p:nvPr/>
        </p:nvSpPr>
        <p:spPr>
          <a:xfrm>
            <a:off x="1071716" y="1651820"/>
            <a:ext cx="93898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Terdiri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dari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:</a:t>
            </a:r>
          </a:p>
          <a:p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Struktur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Sederhana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Struktur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Berlapis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(layered system)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Kernel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Mikro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Modular (Modules)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Client Server Model</a:t>
            </a:r>
          </a:p>
          <a:p>
            <a:pPr marL="457200" indent="-457200">
              <a:buAutoNum type="arabicPeriod"/>
            </a:pP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Sistem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Berorientasi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Objek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82" y="1514475"/>
            <a:ext cx="2305050" cy="4552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/>
          <p:cNvSpPr/>
          <p:nvPr/>
        </p:nvSpPr>
        <p:spPr>
          <a:xfrm>
            <a:off x="1672418" y="1138698"/>
            <a:ext cx="10127226" cy="538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984160" y="1927205"/>
            <a:ext cx="10579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kumpulan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prosedur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dimana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prosedur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saling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dipanggil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prosedur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lain di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bila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diperlukan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Contoh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MS DOS dan UNIX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berstruktur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monolitik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Keunggulan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Layanan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sangat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cepat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terdapat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disatu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ruang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alamat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Kelemahan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Pengujian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penghilangan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kesalahan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sulit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tak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dipisahkan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dilokalisasi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Sulit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fasilitas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pengamanan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fleksibel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sebenarnya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memberikan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seluruh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layanan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disediakan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Kesalahan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pemrograman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pada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bagian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kernel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menyebabkan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matinya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seluruh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sistem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2982402" y="-859708"/>
            <a:ext cx="6613882" cy="19984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55" y="947891"/>
            <a:ext cx="11573197" cy="57150"/>
          </a:xfrm>
        </p:spPr>
        <p:txBody>
          <a:bodyPr/>
          <a:lstStyle/>
          <a:p>
            <a:r>
              <a:rPr lang="en-US" sz="5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Struktur</a:t>
            </a:r>
            <a:r>
              <a:rPr lang="en-US" sz="5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Sederhana</a:t>
            </a:r>
            <a:endParaRPr lang="en-US" sz="5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82" y="1514475"/>
            <a:ext cx="2305050" cy="4552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/>
          <p:cNvSpPr/>
          <p:nvPr/>
        </p:nvSpPr>
        <p:spPr>
          <a:xfrm>
            <a:off x="2251586" y="1138698"/>
            <a:ext cx="9548057" cy="538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982402" y="-859708"/>
            <a:ext cx="6613882" cy="19984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522" y="357648"/>
            <a:ext cx="11573197" cy="57150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Berlapis</a:t>
            </a:r>
            <a:endParaRPr lang="en-ID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802943" y="1632154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dibentuk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hirarki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berdasar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lapisan-lapisan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dimana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lapisan-lapisan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bawah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memberi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lapisan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diatasnya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Adapun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dimaksud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struktur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berlapis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mengurangi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kompleksitas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rancangan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implementasi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Contoh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UNIX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termodifikasi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venus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Keunggulan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</a:t>
            </a: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Memiliki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keunggulan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rancangan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modular,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tiap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lapis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dirancang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dikode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diuji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independen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Pendekatan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berlapis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menyederhanakan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rancangan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spesifikasi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implementasi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Kelemahan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Fungsi-fungsi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diberikan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ketiap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lapisan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hati-hati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82" y="1514475"/>
            <a:ext cx="2305050" cy="4552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/>
          <p:cNvSpPr/>
          <p:nvPr/>
        </p:nvSpPr>
        <p:spPr>
          <a:xfrm>
            <a:off x="1672418" y="1138698"/>
            <a:ext cx="10127226" cy="538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966972" y="-787348"/>
            <a:ext cx="6613882" cy="19984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315" y="334143"/>
            <a:ext cx="11573197" cy="571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Kernel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Mikro</a:t>
            </a:r>
            <a:endParaRPr lang="en-ID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904568" y="1745533"/>
            <a:ext cx="10972800" cy="5355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Metode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struktur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menghilangkan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komponen-komponen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tidak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diperlukan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kernel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mengimplementasikannya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program-program level user. Hal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menghasilkan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kernel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kecil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Fungsi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utama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jenis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menyediakan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komunikasi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antara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program client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bermacam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pelayanan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berjalan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ruang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user.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Contoh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TRU64 UNIX, Mac OSX, QNX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Keunggulan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</a:t>
            </a: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Kemudahan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memperluas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Mudah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diubah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bentuk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arsitektur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baru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Kode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kecil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lebih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aman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Kelemahan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Kinerja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berkurang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selagi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bertambahnya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fungi-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fungsi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digunakan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82" y="1514475"/>
            <a:ext cx="2305050" cy="4552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/>
          <p:cNvSpPr/>
          <p:nvPr/>
        </p:nvSpPr>
        <p:spPr>
          <a:xfrm>
            <a:off x="1672418" y="1138698"/>
            <a:ext cx="10127226" cy="538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966972" y="-671819"/>
            <a:ext cx="6613882" cy="19984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315" y="369323"/>
            <a:ext cx="11573197" cy="571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Modular (Modules)</a:t>
            </a:r>
            <a:endParaRPr lang="en-ID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826844" y="1997894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Kernel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mempunyai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kumpulan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komponen-komponen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inti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dinamis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terhubung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penambahan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selama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boot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waktu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berjalan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Sehingga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strateginya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pemanggilan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dinamis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(Loadable Kernel Modules).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Umumnya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sudah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diimplementasikan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oleh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modern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seperti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Solaris, Linux,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MacOSX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82" y="1514475"/>
            <a:ext cx="2305050" cy="4552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/>
          <p:cNvSpPr/>
          <p:nvPr/>
        </p:nvSpPr>
        <p:spPr>
          <a:xfrm>
            <a:off x="1672418" y="1138698"/>
            <a:ext cx="10127226" cy="538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982402" y="-859708"/>
            <a:ext cx="6613882" cy="19984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315" y="414798"/>
            <a:ext cx="11573197" cy="571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Client-Server Model</a:t>
            </a:r>
            <a:endParaRPr lang="en-ID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904567" y="1408420"/>
            <a:ext cx="10972800" cy="5607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Server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proses yang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Client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proses yang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memerlukan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meminta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Proses client yang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memerlukan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mengirim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pesan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server dan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menanti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pesan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jawaban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Proses server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setelah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melakukan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tugas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diminta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mengirim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hasil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bentuk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pesan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jawaban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proses client. Server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hanya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menanggapi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permintaan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client dan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memulai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percakapan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client.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Keunggulan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</a:t>
            </a:r>
          </a:p>
          <a:p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Pengembangan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modular</a:t>
            </a:r>
          </a:p>
          <a:p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Kesalahan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(bugs)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disatu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subsistem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diimplementasikan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server)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merusak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subsistem-subsistem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lain,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sehingga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mengakibatkan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mati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keseluruhan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Mudah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diadaptasi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tersebar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Kelemahan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</a:t>
            </a:r>
          </a:p>
          <a:p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lambat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harus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melalui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pertukaran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pesan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Pertukaran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pesan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menjadi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bottleneck</a:t>
            </a:r>
          </a:p>
          <a:p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semua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tugas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dijalankan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ditingkat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pemakai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proses </a:t>
            </a:r>
            <a:r>
              <a:rPr lang="en-US" sz="18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pemakau</a:t>
            </a:r>
            <a:r>
              <a:rPr lang="en-US" sz="1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82" y="1514475"/>
            <a:ext cx="2305050" cy="4552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/>
          <p:cNvSpPr/>
          <p:nvPr/>
        </p:nvSpPr>
        <p:spPr>
          <a:xfrm>
            <a:off x="1672418" y="1138698"/>
            <a:ext cx="10127226" cy="53851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982402" y="-859708"/>
            <a:ext cx="6613882" cy="19984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55" y="495607"/>
            <a:ext cx="11573197" cy="57150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Berorientasi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endParaRPr lang="en-ID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992752" y="1600953"/>
            <a:ext cx="10972800" cy="5151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Pada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berorientasi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diimplementasikan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kumpulan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mengkapsulkan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struktur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data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pada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struktur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itu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Tiap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diberi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tipe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menandai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properti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seperti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proses,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direktori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berkas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sebagainya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memanggil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didefinisikan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diakses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dimodifikasi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Contoh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eden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choices, x-kernel, medusa, clouds, amoeba, muse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Keunggulan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Terstruktur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memisahkan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antara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layanan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disediakan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implementasinya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Kelemahan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MS Windows NT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telah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mengadopsi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teknologi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berorientasi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objek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tetapi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belum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keseluruhan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virtual</a:t>
            </a:r>
            <a:endParaRPr lang="en-ID" dirty="0"/>
          </a:p>
        </p:txBody>
      </p:sp>
      <p:sp>
        <p:nvSpPr>
          <p:cNvPr id="3" name="TextBox 2"/>
          <p:cNvSpPr txBox="1"/>
          <p:nvPr/>
        </p:nvSpPr>
        <p:spPr>
          <a:xfrm>
            <a:off x="504826" y="1628775"/>
            <a:ext cx="1139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rekayasa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perangkat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lunak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memiliki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fungsi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halnya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fisik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komponen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pembangunya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lengkap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Rekayasa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mampu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melakukan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aktifitas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layaknya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pada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umumnya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menginstal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aplikasi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membuat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file,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menjalankan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program,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instalasi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pembaharuan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konfigurasi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Gambaran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sederhana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implementasi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teknologi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membuar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ruang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kedua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pada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dimana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segala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aktifitas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didalamnya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tidak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memengaruhi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keadaan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utama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Hal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sangat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cocok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uji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coba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program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aplikasi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pembaharuan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operasi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seperti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windows dan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berguna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membuka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file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berisiko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terinfeksi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virus.</a:t>
            </a:r>
          </a:p>
          <a:p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904875" y="3848100"/>
            <a:ext cx="10220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Fungsi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menguji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operasi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Mengupdate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operasi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menguji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software dan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aplikasi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Support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Virtualisasi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komputer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server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Support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virtualisasi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dekstop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virtualisasi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jaringan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822430-F59A-4A74-9621-85FFA77D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01519"/>
              </p:ext>
            </p:extLst>
          </p:nvPr>
        </p:nvGraphicFramePr>
        <p:xfrm>
          <a:off x="276225" y="304800"/>
          <a:ext cx="11591925" cy="6343650"/>
        </p:xfrm>
        <a:graphic>
          <a:graphicData uri="http://schemas.openxmlformats.org/drawingml/2006/table">
            <a:tbl>
              <a:tblPr firstRow="1" bandRow="1"/>
              <a:tblGrid>
                <a:gridCol w="2318385">
                  <a:extLst>
                    <a:ext uri="{9D8B030D-6E8A-4147-A177-3AD203B41FA5}">
                      <a16:colId xmlns:a16="http://schemas.microsoft.com/office/drawing/2014/main" val="1189014910"/>
                    </a:ext>
                  </a:extLst>
                </a:gridCol>
                <a:gridCol w="2318385">
                  <a:extLst>
                    <a:ext uri="{9D8B030D-6E8A-4147-A177-3AD203B41FA5}">
                      <a16:colId xmlns:a16="http://schemas.microsoft.com/office/drawing/2014/main" val="3774149075"/>
                    </a:ext>
                  </a:extLst>
                </a:gridCol>
                <a:gridCol w="2318385">
                  <a:extLst>
                    <a:ext uri="{9D8B030D-6E8A-4147-A177-3AD203B41FA5}">
                      <a16:colId xmlns:a16="http://schemas.microsoft.com/office/drawing/2014/main" val="2908213521"/>
                    </a:ext>
                  </a:extLst>
                </a:gridCol>
                <a:gridCol w="2318385">
                  <a:extLst>
                    <a:ext uri="{9D8B030D-6E8A-4147-A177-3AD203B41FA5}">
                      <a16:colId xmlns:a16="http://schemas.microsoft.com/office/drawing/2014/main" val="2111758485"/>
                    </a:ext>
                  </a:extLst>
                </a:gridCol>
                <a:gridCol w="2318385">
                  <a:extLst>
                    <a:ext uri="{9D8B030D-6E8A-4147-A177-3AD203B41FA5}">
                      <a16:colId xmlns:a16="http://schemas.microsoft.com/office/drawing/2014/main" val="1867324170"/>
                    </a:ext>
                  </a:extLst>
                </a:gridCol>
              </a:tblGrid>
              <a:tr h="31718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Pengertian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Tujuan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Fungsi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Sifat –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sifat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1275446"/>
                  </a:ext>
                </a:extLst>
              </a:tr>
              <a:tr h="31718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Konsep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dasar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Sistem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Contoh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Peran system 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dalam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system computer </a:t>
                      </a:r>
                      <a:endParaRPr lang="en-ID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Sejarah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Perkembangan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system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operasi</a:t>
                      </a:r>
                      <a:endParaRPr lang="en-ID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1475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84F3DC-BA20-44E5-9BC6-2D2B62DD7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7360"/>
              </p:ext>
            </p:extLst>
          </p:nvPr>
        </p:nvGraphicFramePr>
        <p:xfrm>
          <a:off x="323850" y="304800"/>
          <a:ext cx="1285875" cy="952500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62115192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246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41ABF1-E815-411D-80FE-0DE89602A066}"/>
              </a:ext>
            </a:extLst>
          </p:cNvPr>
          <p:cNvCxnSpPr>
            <a:cxnSpLocks/>
          </p:cNvCxnSpPr>
          <p:nvPr/>
        </p:nvCxnSpPr>
        <p:spPr>
          <a:xfrm>
            <a:off x="476250" y="3429000"/>
            <a:ext cx="111347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40F71-631A-4CF8-AC7D-8803D3C5437B}"/>
              </a:ext>
            </a:extLst>
          </p:cNvPr>
          <p:cNvCxnSpPr/>
          <p:nvPr/>
        </p:nvCxnSpPr>
        <p:spPr>
          <a:xfrm>
            <a:off x="2581275" y="733425"/>
            <a:ext cx="0" cy="539115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D426B3-F010-45D3-A769-5FED77262C0D}"/>
              </a:ext>
            </a:extLst>
          </p:cNvPr>
          <p:cNvCxnSpPr/>
          <p:nvPr/>
        </p:nvCxnSpPr>
        <p:spPr>
          <a:xfrm>
            <a:off x="9496425" y="733425"/>
            <a:ext cx="0" cy="539115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190C3-C176-4696-927A-8880D1053DCD}"/>
              </a:ext>
            </a:extLst>
          </p:cNvPr>
          <p:cNvCxnSpPr/>
          <p:nvPr/>
        </p:nvCxnSpPr>
        <p:spPr>
          <a:xfrm>
            <a:off x="7305675" y="733425"/>
            <a:ext cx="0" cy="539115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F3E08-3753-420C-97AE-FA3D181373F0}"/>
              </a:ext>
            </a:extLst>
          </p:cNvPr>
          <p:cNvCxnSpPr/>
          <p:nvPr/>
        </p:nvCxnSpPr>
        <p:spPr>
          <a:xfrm>
            <a:off x="4953000" y="733425"/>
            <a:ext cx="0" cy="539115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1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Kerugian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Virtual machine</a:t>
            </a:r>
            <a:endParaRPr lang="en-ID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81125" y="1847850"/>
            <a:ext cx="9363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 machine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sulit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diimplementasikan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banyak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syarat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dibutuhkan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menyediakan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duplikat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tepat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underlying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Harus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mempunyai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virtual-user mode dan virtual-monitor mode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keduanya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berjalan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dipysical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mode.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Akibatnya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instruksi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hanya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membutuhkan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virtual monitor mode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dijalankan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register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berubah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dan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berefek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pada virtual user mode,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bahkan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merestart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Waktu yang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dibutuhkan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I/O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cepat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spooling),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tapi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bisa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lebih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lambat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karena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di interpreted)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generation</a:t>
            </a:r>
            <a:endParaRPr lang="en-ID" dirty="0"/>
          </a:p>
        </p:txBody>
      </p:sp>
      <p:sp>
        <p:nvSpPr>
          <p:cNvPr id="3" name="TextBox 2"/>
          <p:cNvSpPr txBox="1"/>
          <p:nvPr/>
        </p:nvSpPr>
        <p:spPr>
          <a:xfrm>
            <a:off x="742950" y="1666875"/>
            <a:ext cx="107346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ID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dirancang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sistemnya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dikonfigurasikan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/>
            <a:endParaRPr lang="en-ID" sz="1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istem generasi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pilihan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diinstal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 kali info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endParaRPr lang="en-ID" sz="1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Sistem</a:t>
            </a:r>
            <a:endParaRPr lang="en-ID" dirty="0"/>
          </a:p>
        </p:txBody>
      </p:sp>
      <p:sp>
        <p:nvSpPr>
          <p:cNvPr id="3" name="TextBox 2"/>
          <p:cNvSpPr txBox="1"/>
          <p:nvPr/>
        </p:nvSpPr>
        <p:spPr>
          <a:xfrm>
            <a:off x="590550" y="1543050"/>
            <a:ext cx="1104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spesifikasi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dipengaruhi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      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dispesifikasikan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enak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terpercaya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Tapi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sebenarnya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dirancang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diimplmentasikan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fleksibel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terpercaya</a:t>
            </a:r>
            <a:r>
              <a:rPr lang="en-ID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error yang minimal, dan </a:t>
            </a:r>
            <a:r>
              <a:rPr lang="en-ID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endParaRPr lang="en-ID" sz="18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system </a:t>
            </a:r>
            <a:r>
              <a:rPr lang="en-US" sz="4000" dirty="0" err="1"/>
              <a:t>operasi</a:t>
            </a:r>
            <a:endParaRPr lang="en-US" sz="4000" dirty="0"/>
          </a:p>
        </p:txBody>
      </p:sp>
      <p:sp>
        <p:nvSpPr>
          <p:cNvPr id="5" name="Freeform: Shape 4"/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59872" y="1553786"/>
            <a:ext cx="3833058" cy="3372304"/>
            <a:chOff x="4075204" y="1700703"/>
            <a:chExt cx="3961307" cy="3485138"/>
          </a:xfrm>
        </p:grpSpPr>
        <p:sp>
          <p:nvSpPr>
            <p:cNvPr id="6" name="Freeform: Shape 5"/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6" name="Rectangle 115"/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20%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19" name="Rectangle 118"/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20%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28033" y="5799372"/>
            <a:ext cx="1371600" cy="523221"/>
            <a:chOff x="2667000" y="5799373"/>
            <a:chExt cx="1371600" cy="523221"/>
          </a:xfrm>
        </p:grpSpPr>
        <p:sp>
          <p:nvSpPr>
            <p:cNvPr id="122" name="Rectangle 121"/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20%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951415" y="5833295"/>
            <a:ext cx="1371600" cy="523221"/>
            <a:chOff x="2667000" y="5799373"/>
            <a:chExt cx="1371600" cy="523221"/>
          </a:xfrm>
        </p:grpSpPr>
        <p:sp>
          <p:nvSpPr>
            <p:cNvPr id="125" name="Rectangle 124"/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20%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507677" y="6085411"/>
            <a:ext cx="1371600" cy="523221"/>
            <a:chOff x="2667000" y="5799373"/>
            <a:chExt cx="1371600" cy="523221"/>
          </a:xfrm>
        </p:grpSpPr>
        <p:sp>
          <p:nvSpPr>
            <p:cNvPr id="128" name="Rectangle 127"/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20%</a:t>
              </a:r>
            </a:p>
          </p:txBody>
        </p:sp>
      </p:grpSp>
      <p:cxnSp>
        <p:nvCxnSpPr>
          <p:cNvPr id="130" name="Connector: Elbow 129"/>
          <p:cNvCxnSpPr/>
          <p:nvPr/>
        </p:nvCxnSpPr>
        <p:spPr>
          <a:xfrm rot="5400000">
            <a:off x="687241" y="2342394"/>
            <a:ext cx="3846336" cy="2912456"/>
          </a:xfrm>
          <a:prstGeom prst="bentConnector3">
            <a:avLst>
              <a:gd name="adj1" fmla="val -10807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/>
          <p:cNvCxnSpPr/>
          <p:nvPr/>
        </p:nvCxnSpPr>
        <p:spPr>
          <a:xfrm rot="5400000">
            <a:off x="3029896" y="4409987"/>
            <a:ext cx="1923167" cy="798225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/>
          <p:cNvCxnSpPr/>
          <p:nvPr/>
        </p:nvCxnSpPr>
        <p:spPr>
          <a:xfrm rot="16200000" flipH="1">
            <a:off x="8338919" y="3017961"/>
            <a:ext cx="2953064" cy="2521719"/>
          </a:xfrm>
          <a:prstGeom prst="bentConnector3">
            <a:avLst>
              <a:gd name="adj1" fmla="val 321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/>
          <p:cNvCxnSpPr/>
          <p:nvPr/>
        </p:nvCxnSpPr>
        <p:spPr>
          <a:xfrm rot="16200000" flipH="1">
            <a:off x="7725607" y="4841677"/>
            <a:ext cx="1258981" cy="545104"/>
          </a:xfrm>
          <a:prstGeom prst="bentConnector3">
            <a:avLst>
              <a:gd name="adj1" fmla="val -60849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84931" y="1534251"/>
            <a:ext cx="282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Microsoft Windows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komputer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dikembangkan</a:t>
            </a:r>
            <a:r>
              <a:rPr lang="en-ID" sz="1200" dirty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sejak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tahun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1985</a:t>
            </a:r>
            <a:r>
              <a:rPr lang="en-ID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47505" y="3497236"/>
            <a:ext cx="187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Mac OS (Macintosh Operating System)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komputer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dikembangkan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oleh Apple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sejak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tahun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2001</a:t>
            </a:r>
            <a:endParaRPr lang="en-US" altLang="ko-KR" sz="12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686738" y="3620062"/>
            <a:ext cx="2164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FreeBSD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gratis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dikembangkan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oleh FreeBSD Foundation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sejak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1995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dapat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keperluan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desktop, server, dan </a:t>
            </a:r>
            <a:r>
              <a:rPr lang="en-ID" sz="1200" b="0" i="1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embed system 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komputer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dengan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tambahan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hardware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khusus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)</a:t>
            </a:r>
            <a:endParaRPr lang="en-US" altLang="ko-KR" sz="12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78994" y="1515022"/>
            <a:ext cx="276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Chromium OS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komputer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sumber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terbuka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(open source)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dikembangkan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oleh Google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kernel Linux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sebagai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instruksi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dasar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11810" y="4897965"/>
            <a:ext cx="4169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GNU/Linux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keluarga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mirip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UNIX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merupakan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sistem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operasi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komputer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sumber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terbuka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(open source) yang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dikembangkan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oleh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komunitasnya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1200" b="0" i="0" dirty="0" err="1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sejak</a:t>
            </a:r>
            <a:r>
              <a:rPr lang="en-ID" sz="12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 1991. </a:t>
            </a:r>
            <a:r>
              <a:rPr lang="en-US" altLang="ko-KR" sz="1200" dirty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2" y="5679315"/>
            <a:ext cx="1621858" cy="8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ual Install Download Update Upgrade macOS iOS Software Apps Apple BANDUNG  - Kota Bandung - instalmaccimahi | Tokoped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3" b="17829"/>
          <a:stretch>
            <a:fillRect/>
          </a:stretch>
        </p:blipFill>
        <p:spPr bwMode="auto">
          <a:xfrm>
            <a:off x="2762589" y="5663620"/>
            <a:ext cx="1785977" cy="10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7" y="5806819"/>
            <a:ext cx="1411165" cy="8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76" y="5758476"/>
            <a:ext cx="1780638" cy="9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36" y="5769037"/>
            <a:ext cx="1742325" cy="97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0072" y="228600"/>
            <a:ext cx="8915722" cy="641769"/>
          </a:xfrm>
        </p:spPr>
        <p:txBody>
          <a:bodyPr/>
          <a:lstStyle/>
          <a:p>
            <a:r>
              <a:rPr lang="en-US" sz="3200" dirty="0"/>
              <a:t>Peran system </a:t>
            </a:r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</a:p>
          <a:p>
            <a:r>
              <a:rPr lang="en-US" sz="3200" dirty="0"/>
              <a:t>system </a:t>
            </a:r>
            <a:r>
              <a:rPr lang="en-US" sz="3200" dirty="0" err="1"/>
              <a:t>komputer</a:t>
            </a:r>
            <a:endParaRPr lang="en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85775" y="1562100"/>
            <a:ext cx="11325225" cy="56169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1.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kernel,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yaitu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sebuah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program yang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berjalan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secara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terus-menerus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atau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running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sejak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komputer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dijalankan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hingga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di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matikan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 Karena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itu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kernel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ini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menjadi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program inti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dari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sistem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operasi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komputer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</a:t>
            </a:r>
            <a:b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2.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guardian: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yaitu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menyediakan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kontrol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akses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melindungi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file dan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memberikan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pengawasan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kepada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proses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pembacaan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penulisan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atau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eksekusi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data dan program.</a:t>
            </a:r>
            <a:b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3.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gatekeeper: gatekeeper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ini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memiliki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peranan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sama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seperti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penjaga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gawang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dalam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permainan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sepakbola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yaitu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sama-sama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menjaga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dan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mengendalikan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permainan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Dalam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sistem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komputer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hal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ini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memiliki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mengendalikan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siapa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saja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berhak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masuk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(log)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kedalam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sistem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dan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mengawasi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tindakan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apa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saja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dapat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mereka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kerjakan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ketika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telah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maasuk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dalam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sistem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</a:t>
            </a:r>
          </a:p>
          <a:p>
            <a:endParaRPr lang="en-ID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</a:endParaRPr>
          </a:p>
          <a:p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4.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optimizer: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mengefisienkan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perangkat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keras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komputer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sehingga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nyaman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dioperasikan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oleh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pengguna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menjadwal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input oleh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pengguna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pengaksesan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basis data, proses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komunikasi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dan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pengeluaran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(output)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meningkatkan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kegunaan</a:t>
            </a:r>
            <a:b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5.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coordinator :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menyediakan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fasilitas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sehingga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aktivitas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kompleks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dapat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diatur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dikerjakan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dalam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urutan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telah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disusun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sebelumnya</a:t>
            </a:r>
            <a:r>
              <a:rPr lang="en-ID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</a:t>
            </a:r>
            <a:br>
              <a:rPr lang="en-ID" sz="11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sz="1100" b="0" i="0" cap="none" dirty="0">
                <a:effectLst/>
                <a:latin typeface="Roboto"/>
              </a:rPr>
            </a:br>
            <a:br>
              <a:rPr lang="en-ID" sz="2400" b="0" i="0" cap="none" dirty="0">
                <a:solidFill>
                  <a:srgbClr val="EEEEEE"/>
                </a:solidFill>
                <a:effectLst/>
                <a:latin typeface="Roboto"/>
              </a:rPr>
            </a:br>
            <a:endParaRPr lang="en-ID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9124" y="1619250"/>
            <a:ext cx="11277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6.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programm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controller program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pengontrol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yaitu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program yang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digunakan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mengontrol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program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aplikasi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lainnya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</a:t>
            </a: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7.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server: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menyediakan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layanan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sering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dibutuhkan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pengguna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baik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secara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eksplisit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maupun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implisit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seperti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mekanisme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akses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file,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fasilitas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interupt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</a:t>
            </a: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8.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accountant: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mengatur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waktu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CPU (CPU time),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penggunaan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memori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pemanggilan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perangkat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I/O (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masukan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/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keluaran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), disk storage dan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waktu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koneksi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terminal.</a:t>
            </a: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9.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interface (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antar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muka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) yang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menjembatani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pengguna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dengan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perangkat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keras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,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menyediakan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lingkungan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bersahabat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dan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mudah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digunakan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(user friendly).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Sehingga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pengguna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tidak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dirumitkan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oleh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bahasa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mesin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atau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perangkat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level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bawah</a:t>
            </a: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10.sistem resources manager :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yaitu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pengelola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seluruh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sumber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daya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sistem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komputer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.</a:t>
            </a: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11.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Sebagai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virtual machine, yang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menyediakan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layanan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seperti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menyembunyikan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kompleksitas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pemrograman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dan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menyajikan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fasilitas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yang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lebih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mudah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untuk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</a:t>
            </a:r>
            <a:r>
              <a:rPr lang="en-ID" sz="1800" b="0" i="0" cap="non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menggunakan</a:t>
            </a:r>
            <a: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  <a:t> hardware.</a:t>
            </a:r>
            <a:br>
              <a:rPr lang="en-ID" sz="1800" b="0" i="0" cap="non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/>
              </a:rPr>
            </a:br>
            <a:endParaRPr lang="en-ID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Folded Corner 35"/>
          <p:cNvSpPr/>
          <p:nvPr/>
        </p:nvSpPr>
        <p:spPr>
          <a:xfrm>
            <a:off x="8170555" y="3802254"/>
            <a:ext cx="3859076" cy="2912741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sz="1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sz="1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FMS (Fortran Monitoring System) dan IBSYS. Jadi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generasi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kedua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merupakan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generasi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pertama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ID" sz="1200" dirty="0"/>
          </a:p>
        </p:txBody>
      </p:sp>
      <p:sp>
        <p:nvSpPr>
          <p:cNvPr id="2" name="Freeform: Shape 20"/>
          <p:cNvSpPr/>
          <p:nvPr/>
        </p:nvSpPr>
        <p:spPr>
          <a:xfrm>
            <a:off x="1619371" y="1271714"/>
            <a:ext cx="2180490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D" sz="2400" dirty="0" err="1">
                <a:latin typeface="Bahnschrift Light Condensed" panose="020B0502040204020203" pitchFamily="34" charset="0"/>
              </a:rPr>
              <a:t>Generasi</a:t>
            </a:r>
            <a:r>
              <a:rPr lang="en-ID" sz="2400" dirty="0">
                <a:latin typeface="Bahnschrift Light Condensed" panose="020B0502040204020203" pitchFamily="34" charset="0"/>
              </a:rPr>
              <a:t> </a:t>
            </a:r>
            <a:r>
              <a:rPr lang="en-ID" sz="2400" dirty="0" err="1">
                <a:latin typeface="Bahnschrift Light Condensed" panose="020B0502040204020203" pitchFamily="34" charset="0"/>
              </a:rPr>
              <a:t>Pertama</a:t>
            </a:r>
            <a:r>
              <a:rPr lang="en-ID" sz="2400" dirty="0">
                <a:latin typeface="Bahnschrift Light Condensed" panose="020B0502040204020203" pitchFamily="34" charset="0"/>
              </a:rPr>
              <a:t> </a:t>
            </a:r>
          </a:p>
        </p:txBody>
      </p:sp>
      <p:sp>
        <p:nvSpPr>
          <p:cNvPr id="3" name="Freeform: Shape 19"/>
          <p:cNvSpPr/>
          <p:nvPr/>
        </p:nvSpPr>
        <p:spPr>
          <a:xfrm>
            <a:off x="8000999" y="1271714"/>
            <a:ext cx="2192216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D" sz="2400" dirty="0" err="1">
                <a:latin typeface="Bahnschrift Light Condensed" panose="020B0502040204020203" pitchFamily="34" charset="0"/>
              </a:rPr>
              <a:t>Generasi</a:t>
            </a:r>
            <a:r>
              <a:rPr lang="en-ID" sz="2400" dirty="0">
                <a:latin typeface="Bahnschrift Light Condensed" panose="020B0502040204020203" pitchFamily="34" charset="0"/>
              </a:rPr>
              <a:t> </a:t>
            </a:r>
            <a:r>
              <a:rPr lang="en-ID" sz="2400" dirty="0" err="1">
                <a:latin typeface="Bahnschrift Light Condensed" panose="020B0502040204020203" pitchFamily="34" charset="0"/>
              </a:rPr>
              <a:t>Kedua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직사각형 113"/>
          <p:cNvSpPr>
            <a:spLocks noChangeArrowheads="1"/>
          </p:cNvSpPr>
          <p:nvPr/>
        </p:nvSpPr>
        <p:spPr bwMode="auto">
          <a:xfrm>
            <a:off x="4056905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2019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799861" y="1695450"/>
            <a:ext cx="4201138" cy="744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64"/>
          </p:cNvCxnSpPr>
          <p:nvPr/>
        </p:nvCxnSpPr>
        <p:spPr>
          <a:xfrm>
            <a:off x="2734622" y="2134072"/>
            <a:ext cx="0" cy="752003"/>
          </a:xfrm>
          <a:prstGeom prst="straightConnector1">
            <a:avLst/>
          </a:prstGeom>
          <a:ln w="57150">
            <a:solidFill>
              <a:schemeClr val="accent6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65"/>
          </p:cNvCxnSpPr>
          <p:nvPr/>
        </p:nvCxnSpPr>
        <p:spPr>
          <a:xfrm flipH="1">
            <a:off x="8000999" y="2134072"/>
            <a:ext cx="1070966" cy="600104"/>
          </a:xfrm>
          <a:prstGeom prst="straightConnector1">
            <a:avLst/>
          </a:prstGeom>
          <a:ln w="57150">
            <a:solidFill>
              <a:schemeClr val="accent6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5785637" y="2469306"/>
            <a:ext cx="3859062" cy="306488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Generasi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kedua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memperkenalkan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Batch Processing System,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yaitu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Job yang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dikerjakan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satu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rangkaian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lalu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dieksekusi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secara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berurutan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. Pada 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generasi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belum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dilengkapi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tetapi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beberapa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fungsi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sistem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operasi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telah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ada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 fontAlgn="base"/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Ciri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ciri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 algn="just" fontAlgn="base">
              <a:buFontTx/>
              <a:buChar char="-"/>
            </a:pP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Komputer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mulai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diproduksi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 fontAlgn="base"/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komersial</a:t>
            </a:r>
            <a:endParaRPr lang="en-ID" sz="14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 fontAlgn="base">
              <a:buFontTx/>
              <a:buChar char="-"/>
            </a:pP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Dikenal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pengolahan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 fontAlgn="base"/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     system batch</a:t>
            </a:r>
          </a:p>
          <a:p>
            <a:pPr marL="285750" indent="-285750" algn="just" fontAlgn="base">
              <a:buFontTx/>
              <a:buChar char="-"/>
            </a:pP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Mempermudah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</a:rPr>
              <a:t>tugas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</a:rPr>
              <a:t> operator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441288" y="2605245"/>
            <a:ext cx="4208585" cy="315350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Generasi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pertama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merupakan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awal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perkembangan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sistem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komputasi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elektronik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sebagai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pengganti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sistem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komputasi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mekanik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, </a:t>
            </a:r>
          </a:p>
          <a:p>
            <a:pPr algn="just"/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Ciri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–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ciri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:</a:t>
            </a:r>
          </a:p>
          <a:p>
            <a:pPr marL="285750" indent="-285750" algn="just">
              <a:buFontTx/>
              <a:buChar char="-"/>
            </a:pP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Masih manual</a:t>
            </a:r>
          </a:p>
          <a:p>
            <a:pPr marL="285750" indent="-285750" algn="just">
              <a:buFontTx/>
              <a:buChar char="-"/>
            </a:pP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Satu –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satunya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pPr algn="just"/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    system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operasi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pPr algn="just"/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   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adalah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manusia</a:t>
            </a:r>
            <a:endParaRPr lang="en-ID" sz="1600" b="1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Berukuran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besar</a:t>
            </a:r>
            <a:endParaRPr lang="en-ID" sz="1600" b="1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Masalah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yang </a:t>
            </a:r>
          </a:p>
          <a:p>
            <a:pPr algn="just"/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   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diselesaikan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</a:p>
          <a:p>
            <a:pPr algn="just"/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   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berupa</a:t>
            </a: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ID" sz="1600" b="1" dirty="0" err="1">
                <a:solidFill>
                  <a:schemeClr val="bg2">
                    <a:lumMod val="50000"/>
                  </a:schemeClr>
                </a:solidFill>
                <a:latin typeface="Bahnschrift Light Condensed" panose="020B0502040204020203" pitchFamily="34" charset="0"/>
              </a:rPr>
              <a:t>perhitungan</a:t>
            </a:r>
            <a:endParaRPr lang="en-ID" sz="1600" b="1" dirty="0">
              <a:solidFill>
                <a:schemeClr val="bg2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3704492" y="363414"/>
            <a:ext cx="3774831" cy="668216"/>
          </a:xfrm>
          <a:prstGeom prst="flowChartProcess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Sejarah</a:t>
            </a:r>
            <a:endParaRPr lang="en-ID" sz="4000" b="1" dirty="0">
              <a:solidFill>
                <a:schemeClr val="accent6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ardrop 9"/>
          <p:cNvSpPr/>
          <p:nvPr/>
        </p:nvSpPr>
        <p:spPr>
          <a:xfrm rot="21087953">
            <a:off x="763319" y="785327"/>
            <a:ext cx="1254903" cy="958503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1945-1955</a:t>
            </a:r>
          </a:p>
        </p:txBody>
      </p:sp>
      <p:cxnSp>
        <p:nvCxnSpPr>
          <p:cNvPr id="8" name="Straight Connector 7"/>
          <p:cNvCxnSpPr>
            <a:stCxn id="25" idx="2"/>
          </p:cNvCxnSpPr>
          <p:nvPr/>
        </p:nvCxnSpPr>
        <p:spPr>
          <a:xfrm>
            <a:off x="5591908" y="1031630"/>
            <a:ext cx="0" cy="6638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ardrop 12"/>
          <p:cNvSpPr/>
          <p:nvPr/>
        </p:nvSpPr>
        <p:spPr>
          <a:xfrm rot="21087953">
            <a:off x="9849856" y="1698506"/>
            <a:ext cx="1120464" cy="95783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1955-1965</a:t>
            </a:r>
          </a:p>
        </p:txBody>
      </p:sp>
      <p:sp>
        <p:nvSpPr>
          <p:cNvPr id="26" name="Rectangle: Folded Corner 25"/>
          <p:cNvSpPr/>
          <p:nvPr/>
        </p:nvSpPr>
        <p:spPr>
          <a:xfrm>
            <a:off x="2236470" y="4795919"/>
            <a:ext cx="2867159" cy="154035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D" sz="1800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ID" b="1" dirty="0">
              <a:solidFill>
                <a:schemeClr val="bg1"/>
              </a:solidFill>
            </a:endParaRPr>
          </a:p>
          <a:p>
            <a:pPr algn="just"/>
            <a:r>
              <a:rPr lang="en-ID" sz="1200" b="1" dirty="0" err="1">
                <a:solidFill>
                  <a:schemeClr val="bg1"/>
                </a:solidFill>
              </a:rPr>
              <a:t>Eniac</a:t>
            </a:r>
            <a:r>
              <a:rPr lang="en-ID" sz="1200" b="1" dirty="0">
                <a:solidFill>
                  <a:schemeClr val="bg1"/>
                </a:solidFill>
              </a:rPr>
              <a:t> (electronical numerical integrator and computer) yang </a:t>
            </a:r>
            <a:r>
              <a:rPr lang="en-ID" sz="1200" b="1" dirty="0" err="1">
                <a:solidFill>
                  <a:schemeClr val="bg1"/>
                </a:solidFill>
              </a:rPr>
              <a:t>merupakan</a:t>
            </a:r>
            <a:r>
              <a:rPr lang="en-ID" sz="1200" b="1" dirty="0">
                <a:solidFill>
                  <a:schemeClr val="bg1"/>
                </a:solidFill>
              </a:rPr>
              <a:t> computer </a:t>
            </a:r>
            <a:r>
              <a:rPr lang="en-ID" sz="1200" b="1" dirty="0" err="1">
                <a:solidFill>
                  <a:schemeClr val="bg1"/>
                </a:solidFill>
              </a:rPr>
              <a:t>generasi</a:t>
            </a:r>
            <a:r>
              <a:rPr lang="en-ID" sz="1200" b="1" dirty="0">
                <a:solidFill>
                  <a:schemeClr val="bg1"/>
                </a:solidFill>
              </a:rPr>
              <a:t> </a:t>
            </a:r>
            <a:r>
              <a:rPr lang="en-ID" sz="1200" b="1" dirty="0" err="1">
                <a:solidFill>
                  <a:schemeClr val="bg1"/>
                </a:solidFill>
              </a:rPr>
              <a:t>pertama</a:t>
            </a:r>
            <a:r>
              <a:rPr lang="en-ID" sz="1200" b="1" dirty="0">
                <a:solidFill>
                  <a:schemeClr val="bg1"/>
                </a:solidFill>
              </a:rPr>
              <a:t> yang </a:t>
            </a:r>
            <a:r>
              <a:rPr lang="en-ID" sz="1200" b="1" dirty="0" err="1">
                <a:solidFill>
                  <a:schemeClr val="bg1"/>
                </a:solidFill>
              </a:rPr>
              <a:t>pernah</a:t>
            </a:r>
            <a:r>
              <a:rPr lang="en-ID" sz="1200" b="1" dirty="0">
                <a:solidFill>
                  <a:schemeClr val="bg1"/>
                </a:solidFill>
              </a:rPr>
              <a:t> </a:t>
            </a:r>
            <a:r>
              <a:rPr lang="en-ID" sz="1200" b="1" dirty="0" err="1">
                <a:solidFill>
                  <a:schemeClr val="bg1"/>
                </a:solidFill>
              </a:rPr>
              <a:t>dibuat</a:t>
            </a:r>
            <a:endParaRPr lang="en-ID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ENIAC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3" y="3374275"/>
            <a:ext cx="2480772" cy="18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sy,, AnniSa Study,,^^: Teknologi Batch FMS (Fortran Monitor System) dan  IBS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460" y="3978018"/>
            <a:ext cx="2768494" cy="178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ancangan System Operasi: Teknologi Batch System FMS dan IBSYS !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88" y="91068"/>
            <a:ext cx="2209612" cy="17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2192469" y="152958"/>
            <a:ext cx="1713516" cy="1253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1965-1980</a:t>
            </a:r>
          </a:p>
        </p:txBody>
      </p:sp>
      <p:sp>
        <p:nvSpPr>
          <p:cNvPr id="4" name="Freeform: Shape 18"/>
          <p:cNvSpPr/>
          <p:nvPr/>
        </p:nvSpPr>
        <p:spPr>
          <a:xfrm>
            <a:off x="562955" y="433042"/>
            <a:ext cx="2168768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Ketiga</a:t>
            </a:r>
            <a:endParaRPr lang="en-ID" dirty="0"/>
          </a:p>
        </p:txBody>
      </p:sp>
      <p:sp>
        <p:nvSpPr>
          <p:cNvPr id="5" name="Freeform: Shape 17"/>
          <p:cNvSpPr/>
          <p:nvPr/>
        </p:nvSpPr>
        <p:spPr>
          <a:xfrm>
            <a:off x="8459669" y="3271765"/>
            <a:ext cx="2232267" cy="976303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Keempat</a:t>
            </a:r>
            <a:r>
              <a:rPr lang="en-ID" dirty="0"/>
              <a:t> 1980-2000an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45451" y="1126626"/>
            <a:ext cx="7157920" cy="2492874"/>
          </a:xfrm>
          <a:prstGeom prst="flowChartProcess">
            <a:avLst/>
          </a:prstGeom>
          <a:solidFill>
            <a:schemeClr val="accent6">
              <a:lumMod val="90000"/>
              <a:lumOff val="1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endParaRPr lang="en-ID" sz="1600" b="1" dirty="0">
              <a:solidFill>
                <a:schemeClr val="bg1"/>
              </a:solidFill>
            </a:endParaRPr>
          </a:p>
          <a:p>
            <a:pPr algn="just" fontAlgn="base"/>
            <a:r>
              <a:rPr lang="en-ID" sz="1600" b="1" dirty="0">
                <a:solidFill>
                  <a:schemeClr val="bg1"/>
                </a:solidFill>
              </a:rPr>
              <a:t>Pada </a:t>
            </a:r>
            <a:r>
              <a:rPr lang="en-ID" sz="1600" b="1" dirty="0" err="1">
                <a:solidFill>
                  <a:schemeClr val="bg1"/>
                </a:solidFill>
              </a:rPr>
              <a:t>generasi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ini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perkembangan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sistem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operasi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dikembangkan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untuk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melayani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banyak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pemakai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sekaligus</a:t>
            </a:r>
            <a:r>
              <a:rPr lang="en-ID" sz="1600" b="1" dirty="0">
                <a:solidFill>
                  <a:schemeClr val="bg1"/>
                </a:solidFill>
              </a:rPr>
              <a:t>, </a:t>
            </a:r>
            <a:r>
              <a:rPr lang="en-ID" sz="1600" b="1" dirty="0" err="1">
                <a:solidFill>
                  <a:schemeClr val="bg1"/>
                </a:solidFill>
              </a:rPr>
              <a:t>dimana</a:t>
            </a:r>
            <a:r>
              <a:rPr lang="en-ID" sz="1600" b="1" dirty="0">
                <a:solidFill>
                  <a:schemeClr val="bg1"/>
                </a:solidFill>
              </a:rPr>
              <a:t> para </a:t>
            </a:r>
            <a:r>
              <a:rPr lang="en-ID" sz="1600" b="1" dirty="0" err="1">
                <a:solidFill>
                  <a:schemeClr val="bg1"/>
                </a:solidFill>
              </a:rPr>
              <a:t>pemakai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interaktif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berkomunikasi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lewat</a:t>
            </a:r>
            <a:r>
              <a:rPr lang="en-ID" sz="1600" b="1" dirty="0">
                <a:solidFill>
                  <a:schemeClr val="bg1"/>
                </a:solidFill>
              </a:rPr>
              <a:t> terminal </a:t>
            </a:r>
            <a:r>
              <a:rPr lang="en-ID" sz="1600" b="1" dirty="0" err="1">
                <a:solidFill>
                  <a:schemeClr val="bg1"/>
                </a:solidFill>
              </a:rPr>
              <a:t>secara</a:t>
            </a:r>
            <a:r>
              <a:rPr lang="en-ID" sz="1600" b="1" dirty="0">
                <a:solidFill>
                  <a:schemeClr val="bg1"/>
                </a:solidFill>
              </a:rPr>
              <a:t> online </a:t>
            </a:r>
            <a:r>
              <a:rPr lang="en-ID" sz="1600" b="1" dirty="0" err="1">
                <a:solidFill>
                  <a:schemeClr val="bg1"/>
                </a:solidFill>
              </a:rPr>
              <a:t>ke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komputer</a:t>
            </a:r>
            <a:r>
              <a:rPr lang="en-ID" sz="1600" b="1" dirty="0">
                <a:solidFill>
                  <a:schemeClr val="bg1"/>
                </a:solidFill>
              </a:rPr>
              <a:t>, </a:t>
            </a:r>
            <a:r>
              <a:rPr lang="en-ID" sz="1600" b="1" dirty="0" err="1">
                <a:solidFill>
                  <a:schemeClr val="bg1"/>
                </a:solidFill>
              </a:rPr>
              <a:t>maka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sistem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operasi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menjadi</a:t>
            </a:r>
            <a:r>
              <a:rPr lang="en-ID" sz="1600" b="1" dirty="0">
                <a:solidFill>
                  <a:schemeClr val="bg1"/>
                </a:solidFill>
              </a:rPr>
              <a:t> multi-user (di </a:t>
            </a:r>
            <a:r>
              <a:rPr lang="en-ID" sz="1600" b="1" dirty="0" err="1">
                <a:solidFill>
                  <a:schemeClr val="bg1"/>
                </a:solidFill>
              </a:rPr>
              <a:t>gunakan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banyak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pengguna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sekaligus</a:t>
            </a:r>
            <a:r>
              <a:rPr lang="en-ID" sz="1600" b="1" dirty="0">
                <a:solidFill>
                  <a:schemeClr val="bg1"/>
                </a:solidFill>
              </a:rPr>
              <a:t>) dan multi-programming (</a:t>
            </a:r>
            <a:r>
              <a:rPr lang="en-ID" sz="1600" b="1" dirty="0" err="1">
                <a:solidFill>
                  <a:schemeClr val="bg1"/>
                </a:solidFill>
              </a:rPr>
              <a:t>melayani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banyak</a:t>
            </a:r>
            <a:r>
              <a:rPr lang="en-ID" sz="1600" b="1" dirty="0">
                <a:solidFill>
                  <a:schemeClr val="bg1"/>
                </a:solidFill>
              </a:rPr>
              <a:t> program </a:t>
            </a:r>
            <a:r>
              <a:rPr lang="en-ID" sz="1600" b="1" dirty="0" err="1">
                <a:solidFill>
                  <a:schemeClr val="bg1"/>
                </a:solidFill>
              </a:rPr>
              <a:t>sekaligus</a:t>
            </a:r>
            <a:r>
              <a:rPr lang="en-ID" sz="1600" b="1" dirty="0">
                <a:solidFill>
                  <a:schemeClr val="bg1"/>
                </a:solidFill>
              </a:rPr>
              <a:t>).</a:t>
            </a:r>
          </a:p>
          <a:p>
            <a:pPr algn="just" fontAlgn="base"/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ciri</a:t>
            </a:r>
            <a:r>
              <a:rPr lang="en-ID" sz="1600" b="1" dirty="0">
                <a:solidFill>
                  <a:schemeClr val="bg1"/>
                </a:solidFill>
              </a:rPr>
              <a:t> – </a:t>
            </a:r>
            <a:r>
              <a:rPr lang="en-ID" sz="1600" b="1" dirty="0" err="1">
                <a:solidFill>
                  <a:schemeClr val="bg1"/>
                </a:solidFill>
              </a:rPr>
              <a:t>ciri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</a:p>
          <a:p>
            <a:pPr algn="just" fontAlgn="base"/>
            <a:r>
              <a:rPr lang="en-ID" sz="1600" b="1" dirty="0">
                <a:solidFill>
                  <a:schemeClr val="bg1"/>
                </a:solidFill>
              </a:rPr>
              <a:t>- </a:t>
            </a:r>
            <a:r>
              <a:rPr lang="en-ID" sz="1600" b="1" dirty="0" err="1">
                <a:solidFill>
                  <a:schemeClr val="bg1"/>
                </a:solidFill>
              </a:rPr>
              <a:t>Penggunaan</a:t>
            </a:r>
            <a:r>
              <a:rPr lang="en-ID" sz="1600" b="1" dirty="0">
                <a:solidFill>
                  <a:schemeClr val="bg1"/>
                </a:solidFill>
              </a:rPr>
              <a:t> IC ( </a:t>
            </a:r>
            <a:r>
              <a:rPr lang="en-ID" sz="1600" b="1" dirty="0" err="1">
                <a:solidFill>
                  <a:schemeClr val="bg1"/>
                </a:solidFill>
              </a:rPr>
              <a:t>Integreted</a:t>
            </a:r>
            <a:r>
              <a:rPr lang="en-ID" sz="1600" b="1" dirty="0">
                <a:solidFill>
                  <a:schemeClr val="bg1"/>
                </a:solidFill>
              </a:rPr>
              <a:t> Circuit) </a:t>
            </a:r>
            <a:r>
              <a:rPr lang="en-ID" sz="1600" b="1" dirty="0" err="1">
                <a:solidFill>
                  <a:schemeClr val="bg1"/>
                </a:solidFill>
              </a:rPr>
              <a:t>untuk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merancang</a:t>
            </a:r>
            <a:r>
              <a:rPr lang="en-ID" sz="1600" b="1" dirty="0">
                <a:solidFill>
                  <a:schemeClr val="bg1"/>
                </a:solidFill>
              </a:rPr>
              <a:t> hardware</a:t>
            </a:r>
          </a:p>
          <a:p>
            <a:pPr algn="just" fontAlgn="base"/>
            <a:r>
              <a:rPr lang="en-ID" sz="1600" b="1" dirty="0">
                <a:solidFill>
                  <a:schemeClr val="bg1"/>
                </a:solidFill>
              </a:rPr>
              <a:t>- </a:t>
            </a:r>
            <a:r>
              <a:rPr lang="en-ID" sz="1600" b="1" dirty="0" err="1">
                <a:solidFill>
                  <a:schemeClr val="bg1"/>
                </a:solidFill>
              </a:rPr>
              <a:t>Multiprogamming</a:t>
            </a:r>
            <a:endParaRPr lang="en-ID" sz="1600" b="1" dirty="0">
              <a:solidFill>
                <a:schemeClr val="bg1"/>
              </a:solidFill>
            </a:endParaRPr>
          </a:p>
          <a:p>
            <a:pPr algn="just" fontAlgn="base"/>
            <a:r>
              <a:rPr lang="en-ID" sz="1600" b="1" dirty="0">
                <a:solidFill>
                  <a:schemeClr val="bg1"/>
                </a:solidFill>
              </a:rPr>
              <a:t>- </a:t>
            </a:r>
            <a:r>
              <a:rPr lang="en-ID" sz="1600" b="1" dirty="0" err="1">
                <a:solidFill>
                  <a:schemeClr val="bg1"/>
                </a:solidFill>
              </a:rPr>
              <a:t>Ukuran</a:t>
            </a:r>
            <a:r>
              <a:rPr lang="en-ID" sz="1600" b="1" dirty="0">
                <a:solidFill>
                  <a:schemeClr val="bg1"/>
                </a:solidFill>
              </a:rPr>
              <a:t> computer </a:t>
            </a:r>
            <a:r>
              <a:rPr lang="en-ID" sz="1600" b="1" dirty="0" err="1">
                <a:solidFill>
                  <a:schemeClr val="bg1"/>
                </a:solidFill>
              </a:rPr>
              <a:t>lebih</a:t>
            </a:r>
            <a:r>
              <a:rPr lang="en-ID" sz="1600" b="1" dirty="0">
                <a:solidFill>
                  <a:schemeClr val="bg1"/>
                </a:solidFill>
              </a:rPr>
              <a:t> </a:t>
            </a:r>
            <a:r>
              <a:rPr lang="en-ID" sz="1600" b="1" dirty="0" err="1">
                <a:solidFill>
                  <a:schemeClr val="bg1"/>
                </a:solidFill>
              </a:rPr>
              <a:t>kecil</a:t>
            </a:r>
            <a:endParaRPr lang="en-ID" sz="1600" b="1" dirty="0">
              <a:solidFill>
                <a:schemeClr val="bg1"/>
              </a:solidFill>
            </a:endParaRPr>
          </a:p>
          <a:p>
            <a:pPr fontAlgn="base"/>
            <a:endParaRPr lang="en-ID" sz="14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3419475" y="4070596"/>
            <a:ext cx="8413000" cy="2634446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masa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telah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Graphical User Interface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yaitu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antar-muka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berbasis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grafis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sangat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nyaman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pada masa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juga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dimulai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era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komputasi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tersebar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dimana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komputasi-komputasi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lagi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berpusat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titik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tetapi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dipecah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dibanyak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sehingga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tercapai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kinerja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 fontAlgn="base"/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fontAlgn="base"/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ciri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algn="just" fontAlgn="base">
              <a:buFontTx/>
              <a:buChar char="-"/>
            </a:pP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LSI (large scale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algn="just" fontAlgn="base">
              <a:buFontTx/>
              <a:buChar char="-"/>
            </a:pP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Pemrograman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mengacu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user friendly (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mudah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algn="just" fontAlgn="base">
              <a:buFontTx/>
              <a:buChar char="-"/>
            </a:pPr>
            <a:r>
              <a:rPr lang="en-ID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Dikenal</a:t>
            </a:r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 operation system </a:t>
            </a:r>
          </a:p>
        </p:txBody>
      </p:sp>
      <p:sp>
        <p:nvSpPr>
          <p:cNvPr id="40" name="Rectangle: Top Corners One Rounded and One Snipped 39"/>
          <p:cNvSpPr/>
          <p:nvPr/>
        </p:nvSpPr>
        <p:spPr>
          <a:xfrm>
            <a:off x="7388976" y="565212"/>
            <a:ext cx="4677262" cy="2143126"/>
          </a:xfrm>
          <a:prstGeom prst="snip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             computer </a:t>
            </a:r>
          </a:p>
          <a:p>
            <a:pPr algn="r"/>
            <a:r>
              <a:rPr lang="en-US" dirty="0"/>
              <a:t>yang </a:t>
            </a:r>
            <a:r>
              <a:rPr lang="en-US" dirty="0" err="1"/>
              <a:t>mulai</a:t>
            </a:r>
            <a:r>
              <a:rPr lang="en-US" dirty="0"/>
              <a:t> </a:t>
            </a:r>
          </a:p>
          <a:p>
            <a:pPr algn="r"/>
            <a:r>
              <a:rPr lang="en-US" dirty="0" err="1"/>
              <a:t>menggunakan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IC dan </a:t>
            </a:r>
          </a:p>
          <a:p>
            <a:pPr algn="r"/>
            <a:r>
              <a:rPr lang="en-US" dirty="0" err="1"/>
              <a:t>Multiprogamming</a:t>
            </a:r>
            <a:endParaRPr lang="en-ID" dirty="0"/>
          </a:p>
        </p:txBody>
      </p:sp>
      <p:sp>
        <p:nvSpPr>
          <p:cNvPr id="41" name="Rectangle: Folded Corner 40"/>
          <p:cNvSpPr/>
          <p:nvPr/>
        </p:nvSpPr>
        <p:spPr>
          <a:xfrm>
            <a:off x="536099" y="4578406"/>
            <a:ext cx="2883376" cy="1854726"/>
          </a:xfrm>
          <a:prstGeom prst="foldedCorne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/>
              <a:t>Menggunakan</a:t>
            </a:r>
            <a:r>
              <a:rPr lang="en-US" sz="1400" dirty="0"/>
              <a:t> </a:t>
            </a:r>
          </a:p>
          <a:p>
            <a:pPr algn="r"/>
            <a:r>
              <a:rPr lang="en-US" sz="1400" dirty="0"/>
              <a:t>LSI</a:t>
            </a:r>
          </a:p>
          <a:p>
            <a:pPr algn="r"/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</a:p>
          <a:p>
            <a:pPr algn="r"/>
            <a:r>
              <a:rPr lang="en-US" sz="1400" dirty="0"/>
              <a:t>GUI</a:t>
            </a:r>
            <a:endParaRPr lang="en-ID" dirty="0"/>
          </a:p>
        </p:txBody>
      </p:sp>
      <p:pic>
        <p:nvPicPr>
          <p:cNvPr id="2052" name="Picture 4" descr="KOMPUTER GENERASI KEEMPAT (1971 - Sekarang) | Kecar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6" y="4788530"/>
            <a:ext cx="1835626" cy="17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omputer Generasi Ketiga | Martina pun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75" y="216988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1"/>
          <p:cNvSpPr/>
          <p:nvPr/>
        </p:nvSpPr>
        <p:spPr>
          <a:xfrm>
            <a:off x="1185862" y="677005"/>
            <a:ext cx="3257550" cy="951592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</a:p>
          <a:p>
            <a:pPr algn="ctr" fontAlgn="base"/>
            <a:r>
              <a:rPr lang="en-ID" dirty="0"/>
              <a:t>2000an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022232" y="1476650"/>
            <a:ext cx="4273793" cy="2781025"/>
          </a:xfrm>
          <a:prstGeom prst="flowChartProcess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generasi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ini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diperkenalkan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yang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berada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sebuah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bergerak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(Mobile)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bergerak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seperti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: PDA,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Poket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PC, Laptop, Notebook dan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NetBook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jaringan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virtual juga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berkembang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,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sehingga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dalam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jaringan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hanya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diinstal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satu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buah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Sistem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Operasi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pada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inherit"/>
              </a:rPr>
              <a:t>perangkat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inherit"/>
              </a:rPr>
              <a:t> Server.</a:t>
            </a:r>
            <a:endParaRPr lang="en-ID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Daftar Harga Laptop Gaming Murah di 2020, Dijamin Main GTA Auto Lancar -  Minews 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051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cket PC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4986336"/>
            <a:ext cx="20828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ne Netbook Onemix 3Pro Laptop 8.4 Inch IPS Screen Win10 Intel Core I5 16GB  RAM 512GB SSD ROM | Shopee Indones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4" y="3514724"/>
            <a:ext cx="21812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8313895" y="158644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직사각형 113"/>
          <p:cNvSpPr>
            <a:spLocks noChangeArrowheads="1"/>
          </p:cNvSpPr>
          <p:nvPr/>
        </p:nvSpPr>
        <p:spPr bwMode="auto">
          <a:xfrm>
            <a:off x="100096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/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2017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직사각형 113"/>
          <p:cNvSpPr>
            <a:spLocks noChangeArrowheads="1"/>
          </p:cNvSpPr>
          <p:nvPr/>
        </p:nvSpPr>
        <p:spPr bwMode="auto">
          <a:xfrm>
            <a:off x="8548491" y="1717197"/>
            <a:ext cx="1046724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800" dirty="0">
                <a:solidFill>
                  <a:schemeClr val="bg1"/>
                </a:solidFill>
              </a:rPr>
              <a:t>1980</a:t>
            </a:r>
          </a:p>
          <a:p>
            <a:pPr algn="ctr"/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347071" y="2893802"/>
            <a:ext cx="5064369" cy="216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ID" b="1" dirty="0">
                <a:solidFill>
                  <a:schemeClr val="tx1"/>
                </a:solidFill>
              </a:rPr>
              <a:t>QDOS : Tim Paterson </a:t>
            </a:r>
            <a:r>
              <a:rPr lang="en-ID" b="1" dirty="0" err="1">
                <a:solidFill>
                  <a:schemeClr val="tx1"/>
                </a:solidFill>
              </a:rPr>
              <a:t>dari</a:t>
            </a:r>
            <a:r>
              <a:rPr lang="en-ID" b="1" dirty="0">
                <a:solidFill>
                  <a:schemeClr val="tx1"/>
                </a:solidFill>
              </a:rPr>
              <a:t> Seattle Computer </a:t>
            </a:r>
            <a:r>
              <a:rPr lang="en-ID" b="1" dirty="0" err="1">
                <a:solidFill>
                  <a:schemeClr val="tx1"/>
                </a:solidFill>
              </a:rPr>
              <a:t>menulis</a:t>
            </a:r>
            <a:r>
              <a:rPr lang="en-ID" b="1" dirty="0">
                <a:solidFill>
                  <a:schemeClr val="tx1"/>
                </a:solidFill>
              </a:rPr>
              <a:t> QDOS yang </a:t>
            </a:r>
            <a:r>
              <a:rPr lang="en-ID" b="1" dirty="0" err="1">
                <a:solidFill>
                  <a:schemeClr val="tx1"/>
                </a:solidFill>
              </a:rPr>
              <a:t>dibuat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dari</a:t>
            </a:r>
            <a:r>
              <a:rPr lang="en-ID" sz="1400" b="1" dirty="0">
                <a:solidFill>
                  <a:schemeClr val="tx1"/>
                </a:solidFill>
              </a:rPr>
              <a:t> OS </a:t>
            </a:r>
            <a:r>
              <a:rPr lang="en-ID" sz="1400" b="1" dirty="0" err="1">
                <a:solidFill>
                  <a:schemeClr val="tx1"/>
                </a:solidFill>
              </a:rPr>
              <a:t>terkenal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pada</a:t>
            </a:r>
            <a:r>
              <a:rPr lang="en-ID" sz="1400" b="1" dirty="0">
                <a:solidFill>
                  <a:schemeClr val="tx1"/>
                </a:solidFill>
              </a:rPr>
              <a:t> masa </a:t>
            </a:r>
            <a:r>
              <a:rPr lang="en-ID" sz="1400" b="1" dirty="0" err="1">
                <a:solidFill>
                  <a:schemeClr val="tx1"/>
                </a:solidFill>
              </a:rPr>
              <a:t>itu</a:t>
            </a:r>
            <a:r>
              <a:rPr lang="en-ID" sz="1400" b="1" dirty="0">
                <a:solidFill>
                  <a:schemeClr val="tx1"/>
                </a:solidFill>
              </a:rPr>
              <a:t>, CP/M. QDOS (Quick and Dirty Operating System) </a:t>
            </a:r>
            <a:r>
              <a:rPr lang="en-ID" sz="1400" b="1" dirty="0" err="1">
                <a:solidFill>
                  <a:schemeClr val="tx1"/>
                </a:solidFill>
              </a:rPr>
              <a:t>dipasarkan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oleh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Seatle</a:t>
            </a:r>
            <a:r>
              <a:rPr lang="en-ID" sz="1400" b="1" dirty="0">
                <a:solidFill>
                  <a:schemeClr val="tx1"/>
                </a:solidFill>
              </a:rPr>
              <a:t> Computer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nama</a:t>
            </a:r>
            <a:r>
              <a:rPr lang="en-ID" sz="1400" b="1" dirty="0">
                <a:solidFill>
                  <a:schemeClr val="tx1"/>
                </a:solidFill>
              </a:rPr>
              <a:t> 86-DOS </a:t>
            </a:r>
            <a:r>
              <a:rPr lang="en-ID" sz="1400" b="1" dirty="0" err="1">
                <a:solidFill>
                  <a:schemeClr val="tx1"/>
                </a:solidFill>
              </a:rPr>
              <a:t>karena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dirancang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untuk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prosesor</a:t>
            </a:r>
            <a:r>
              <a:rPr lang="en-ID" sz="1400" b="1" dirty="0">
                <a:solidFill>
                  <a:schemeClr val="tx1"/>
                </a:solidFill>
              </a:rPr>
              <a:t> Intel 8086.</a:t>
            </a:r>
          </a:p>
          <a:p>
            <a:pPr algn="just" fontAlgn="base"/>
            <a:r>
              <a:rPr lang="en-ID" sz="1400" b="1" dirty="0">
                <a:solidFill>
                  <a:schemeClr val="tx1"/>
                </a:solidFill>
              </a:rPr>
              <a:t>Microsoft : Bill Gates </a:t>
            </a:r>
            <a:r>
              <a:rPr lang="en-ID" sz="1400" b="1" dirty="0" err="1">
                <a:solidFill>
                  <a:schemeClr val="tx1"/>
                </a:solidFill>
              </a:rPr>
              <a:t>dari</a:t>
            </a:r>
            <a:r>
              <a:rPr lang="en-ID" sz="1400" b="1" dirty="0">
                <a:solidFill>
                  <a:schemeClr val="tx1"/>
                </a:solidFill>
              </a:rPr>
              <a:t> Microsoft </a:t>
            </a:r>
            <a:r>
              <a:rPr lang="en-ID" sz="1400" b="1" dirty="0" err="1">
                <a:solidFill>
                  <a:schemeClr val="tx1"/>
                </a:solidFill>
              </a:rPr>
              <a:t>membeli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lisensi</a:t>
            </a:r>
            <a:r>
              <a:rPr lang="en-ID" sz="1400" b="1" dirty="0">
                <a:solidFill>
                  <a:schemeClr val="tx1"/>
                </a:solidFill>
              </a:rPr>
              <a:t> QDOS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menjualnya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ke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berbagai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perusahaan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komputer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  <a:p>
            <a:endParaRPr lang="en-ID" dirty="0"/>
          </a:p>
        </p:txBody>
      </p:sp>
      <p:sp>
        <p:nvSpPr>
          <p:cNvPr id="62" name="Freeform: Shape 17"/>
          <p:cNvSpPr/>
          <p:nvPr/>
        </p:nvSpPr>
        <p:spPr>
          <a:xfrm>
            <a:off x="2552225" y="1694084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120263" y="2893802"/>
            <a:ext cx="4278923" cy="216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b="1" dirty="0">
                <a:solidFill>
                  <a:schemeClr val="tx1"/>
                </a:solidFill>
              </a:rPr>
              <a:t>PC DOS : IBM </a:t>
            </a:r>
            <a:r>
              <a:rPr lang="en-ID" b="1" dirty="0" err="1">
                <a:solidFill>
                  <a:schemeClr val="tx1"/>
                </a:solidFill>
              </a:rPr>
              <a:t>meluncurkan</a:t>
            </a:r>
            <a:r>
              <a:rPr lang="en-ID" b="1" dirty="0">
                <a:solidFill>
                  <a:schemeClr val="tx1"/>
                </a:solidFill>
              </a:rPr>
              <a:t> PC DOS yang </a:t>
            </a:r>
            <a:r>
              <a:rPr lang="en-ID" b="1" dirty="0" err="1">
                <a:solidFill>
                  <a:schemeClr val="tx1"/>
                </a:solidFill>
              </a:rPr>
              <a:t>dibeli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dari</a:t>
            </a:r>
            <a:r>
              <a:rPr lang="en-ID" b="1" dirty="0">
                <a:solidFill>
                  <a:schemeClr val="tx1"/>
                </a:solidFill>
              </a:rPr>
              <a:t> Microsoft </a:t>
            </a:r>
            <a:r>
              <a:rPr lang="en-ID" b="1" dirty="0" err="1">
                <a:solidFill>
                  <a:schemeClr val="tx1"/>
                </a:solidFill>
              </a:rPr>
              <a:t>untuk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komputernya</a:t>
            </a:r>
            <a:r>
              <a:rPr lang="en-ID" b="1" dirty="0">
                <a:solidFill>
                  <a:schemeClr val="tx1"/>
                </a:solidFill>
              </a:rPr>
              <a:t> yang </a:t>
            </a:r>
            <a:r>
              <a:rPr lang="en-ID" b="1" dirty="0" err="1">
                <a:solidFill>
                  <a:schemeClr val="tx1"/>
                </a:solidFill>
              </a:rPr>
              <a:t>berbasis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prosesor</a:t>
            </a:r>
            <a:r>
              <a:rPr lang="en-ID" b="1" dirty="0">
                <a:solidFill>
                  <a:schemeClr val="tx1"/>
                </a:solidFill>
              </a:rPr>
              <a:t> Intel 8086.</a:t>
            </a:r>
          </a:p>
          <a:p>
            <a:pPr fontAlgn="base"/>
            <a:r>
              <a:rPr lang="en-ID" b="1" dirty="0">
                <a:solidFill>
                  <a:schemeClr val="tx1"/>
                </a:solidFill>
              </a:rPr>
              <a:t>MS DOS : Microsoft </a:t>
            </a:r>
            <a:r>
              <a:rPr lang="en-ID" b="1" dirty="0" err="1">
                <a:solidFill>
                  <a:schemeClr val="tx1"/>
                </a:solidFill>
              </a:rPr>
              <a:t>menggunakan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nama</a:t>
            </a:r>
            <a:r>
              <a:rPr lang="en-ID" b="1" dirty="0">
                <a:solidFill>
                  <a:schemeClr val="tx1"/>
                </a:solidFill>
              </a:rPr>
              <a:t> MS DOS </a:t>
            </a:r>
            <a:r>
              <a:rPr lang="en-ID" b="1" dirty="0" err="1">
                <a:solidFill>
                  <a:schemeClr val="tx1"/>
                </a:solidFill>
              </a:rPr>
              <a:t>untuk</a:t>
            </a:r>
            <a:r>
              <a:rPr lang="en-ID" b="1" dirty="0">
                <a:solidFill>
                  <a:schemeClr val="tx1"/>
                </a:solidFill>
              </a:rPr>
              <a:t> OS </a:t>
            </a:r>
            <a:r>
              <a:rPr lang="en-ID" b="1" dirty="0" err="1">
                <a:solidFill>
                  <a:schemeClr val="tx1"/>
                </a:solidFill>
              </a:rPr>
              <a:t>ini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jika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dijual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oleh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perusahaan</a:t>
            </a:r>
            <a:r>
              <a:rPr lang="en-ID" b="1" dirty="0">
                <a:solidFill>
                  <a:schemeClr val="tx1"/>
                </a:solidFill>
              </a:rPr>
              <a:t> </a:t>
            </a:r>
            <a:r>
              <a:rPr lang="en-ID" b="1" dirty="0" err="1">
                <a:solidFill>
                  <a:schemeClr val="tx1"/>
                </a:solidFill>
              </a:rPr>
              <a:t>diluar</a:t>
            </a:r>
            <a:r>
              <a:rPr lang="en-ID" b="1" dirty="0">
                <a:solidFill>
                  <a:schemeClr val="tx1"/>
                </a:solidFill>
              </a:rPr>
              <a:t> IBM.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3024" y="1981200"/>
            <a:ext cx="631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Pengertian</a:t>
            </a:r>
            <a:endParaRPr lang="en-ID" sz="48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3024" y="2941320"/>
            <a:ext cx="63150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Sistem Operasi didefinisikan sebagai sebuah program yang mengatur perangkat keras komputer, dengan menyediakan landasan untuk aplikasi yang berada di atasnya, serta bertindak sebagai penghubung antara para pengguna dengan perangkat keras.</a:t>
            </a:r>
            <a:br>
              <a:rPr lang="id-ID" sz="4800" dirty="0">
                <a:latin typeface="Century Gothic" panose="020B0502020202020204" pitchFamily="34" charset="0"/>
              </a:rPr>
            </a:br>
            <a:endParaRPr lang="en-ID" sz="4800" dirty="0"/>
          </a:p>
          <a:p>
            <a:endParaRPr lang="en-ID" sz="4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7"/>
          <p:cNvSpPr/>
          <p:nvPr/>
        </p:nvSpPr>
        <p:spPr>
          <a:xfrm>
            <a:off x="1717553" y="963382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1983</a:t>
            </a:r>
          </a:p>
        </p:txBody>
      </p:sp>
      <p:sp>
        <p:nvSpPr>
          <p:cNvPr id="9" name="Freeform: Shape 17"/>
          <p:cNvSpPr/>
          <p:nvPr/>
        </p:nvSpPr>
        <p:spPr>
          <a:xfrm>
            <a:off x="8669338" y="95374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1984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91662" y="2039815"/>
            <a:ext cx="4103076" cy="128954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600" b="1" dirty="0">
                <a:solidFill>
                  <a:schemeClr val="tx1"/>
                </a:solidFill>
              </a:rPr>
              <a:t>MS DOS 2.0 : </a:t>
            </a:r>
            <a:r>
              <a:rPr lang="en-ID" sz="1600" b="1" dirty="0" err="1">
                <a:solidFill>
                  <a:schemeClr val="tx1"/>
                </a:solidFill>
              </a:rPr>
              <a:t>Versi</a:t>
            </a:r>
            <a:r>
              <a:rPr lang="en-ID" sz="1600" b="1" dirty="0">
                <a:solidFill>
                  <a:schemeClr val="tx1"/>
                </a:solidFill>
              </a:rPr>
              <a:t> 2.0 </a:t>
            </a:r>
            <a:r>
              <a:rPr lang="en-ID" sz="1600" b="1" dirty="0" err="1">
                <a:solidFill>
                  <a:schemeClr val="tx1"/>
                </a:solidFill>
              </a:rPr>
              <a:t>dari</a:t>
            </a:r>
            <a:r>
              <a:rPr lang="en-ID" sz="1600" b="1" dirty="0">
                <a:solidFill>
                  <a:schemeClr val="tx1"/>
                </a:solidFill>
              </a:rPr>
              <a:t> MS DOS </a:t>
            </a:r>
            <a:r>
              <a:rPr lang="en-ID" sz="1600" b="1" dirty="0" err="1">
                <a:solidFill>
                  <a:schemeClr val="tx1"/>
                </a:solidFill>
              </a:rPr>
              <a:t>diluncurkan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pada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komputer</a:t>
            </a:r>
            <a:r>
              <a:rPr lang="en-ID" sz="1600" b="1" dirty="0">
                <a:solidFill>
                  <a:schemeClr val="tx1"/>
                </a:solidFill>
              </a:rPr>
              <a:t> PC XT.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811108" y="1934309"/>
            <a:ext cx="4419599" cy="150055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200" b="1" dirty="0">
                <a:solidFill>
                  <a:schemeClr val="tx1"/>
                </a:solidFill>
              </a:rPr>
              <a:t>MS DOS 3.0 : Microsoft </a:t>
            </a:r>
            <a:r>
              <a:rPr lang="en-ID" sz="1200" b="1" dirty="0" err="1">
                <a:solidFill>
                  <a:schemeClr val="tx1"/>
                </a:solidFill>
              </a:rPr>
              <a:t>meluncurkan</a:t>
            </a:r>
            <a:r>
              <a:rPr lang="en-ID" sz="1200" b="1" dirty="0">
                <a:solidFill>
                  <a:schemeClr val="tx1"/>
                </a:solidFill>
              </a:rPr>
              <a:t> MS DOS 3.0 </a:t>
            </a:r>
            <a:r>
              <a:rPr lang="en-ID" sz="1200" b="1" dirty="0" err="1">
                <a:solidFill>
                  <a:schemeClr val="tx1"/>
                </a:solidFill>
              </a:rPr>
              <a:t>untuk</a:t>
            </a:r>
            <a:r>
              <a:rPr lang="en-ID" sz="1200" b="1" dirty="0">
                <a:solidFill>
                  <a:schemeClr val="tx1"/>
                </a:solidFill>
              </a:rPr>
              <a:t> PC AT yang </a:t>
            </a:r>
            <a:r>
              <a:rPr lang="en-ID" sz="1200" b="1" dirty="0" err="1">
                <a:solidFill>
                  <a:schemeClr val="tx1"/>
                </a:solidFill>
              </a:rPr>
              <a:t>menggunakan</a:t>
            </a:r>
            <a:r>
              <a:rPr lang="en-ID" sz="1200" b="1" dirty="0">
                <a:solidFill>
                  <a:schemeClr val="tx1"/>
                </a:solidFill>
              </a:rPr>
              <a:t> chip Intel 80286 </a:t>
            </a:r>
            <a:r>
              <a:rPr lang="en-ID" sz="1200" b="1" dirty="0" err="1">
                <a:solidFill>
                  <a:schemeClr val="tx1"/>
                </a:solidFill>
              </a:rPr>
              <a:t>dan</a:t>
            </a:r>
            <a:r>
              <a:rPr lang="en-ID" sz="1200" b="1" dirty="0">
                <a:solidFill>
                  <a:schemeClr val="tx1"/>
                </a:solidFill>
              </a:rPr>
              <a:t> yang </a:t>
            </a:r>
            <a:r>
              <a:rPr lang="en-ID" sz="1200" b="1" dirty="0" err="1">
                <a:solidFill>
                  <a:schemeClr val="tx1"/>
                </a:solidFill>
              </a:rPr>
              <a:t>mulai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mendukung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penggunaan</a:t>
            </a:r>
            <a:r>
              <a:rPr lang="en-ID" sz="1200" b="1" dirty="0">
                <a:solidFill>
                  <a:schemeClr val="tx1"/>
                </a:solidFill>
              </a:rPr>
              <a:t> hard disk </a:t>
            </a:r>
            <a:r>
              <a:rPr lang="en-ID" sz="1200" b="1" dirty="0" err="1">
                <a:solidFill>
                  <a:schemeClr val="tx1"/>
                </a:solidFill>
              </a:rPr>
              <a:t>lebih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10 MB.</a:t>
            </a:r>
          </a:p>
          <a:p>
            <a:pPr fontAlgn="base"/>
            <a:r>
              <a:rPr lang="en-ID" sz="1200" b="1" dirty="0">
                <a:solidFill>
                  <a:schemeClr val="tx1"/>
                </a:solidFill>
              </a:rPr>
              <a:t>MS DOS 3.1 : Microsoft </a:t>
            </a:r>
            <a:r>
              <a:rPr lang="en-ID" sz="1200" b="1" dirty="0" err="1">
                <a:solidFill>
                  <a:schemeClr val="tx1"/>
                </a:solidFill>
              </a:rPr>
              <a:t>meluncurkan</a:t>
            </a:r>
            <a:r>
              <a:rPr lang="en-ID" sz="1200" b="1" dirty="0">
                <a:solidFill>
                  <a:schemeClr val="tx1"/>
                </a:solidFill>
              </a:rPr>
              <a:t> MSDOS 3.1 yang </a:t>
            </a:r>
            <a:r>
              <a:rPr lang="en-ID" sz="1200" b="1" dirty="0" err="1">
                <a:solidFill>
                  <a:schemeClr val="tx1"/>
                </a:solidFill>
              </a:rPr>
              <a:t>memberikan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dukungan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untuk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jaringan</a:t>
            </a:r>
            <a:r>
              <a:rPr lang="en-ID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Freeform: Shape 17"/>
          <p:cNvSpPr/>
          <p:nvPr/>
        </p:nvSpPr>
        <p:spPr>
          <a:xfrm>
            <a:off x="8803443" y="3624521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1986</a:t>
            </a:r>
          </a:p>
        </p:txBody>
      </p:sp>
      <p:sp>
        <p:nvSpPr>
          <p:cNvPr id="13" name="Freeform: Shape 17"/>
          <p:cNvSpPr/>
          <p:nvPr/>
        </p:nvSpPr>
        <p:spPr>
          <a:xfrm>
            <a:off x="1717552" y="3624521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1985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91662" y="4712677"/>
            <a:ext cx="4196861" cy="168812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1" dirty="0">
                <a:solidFill>
                  <a:schemeClr val="tx1"/>
                </a:solidFill>
              </a:rPr>
              <a:t>MS Windows 1.0 : Microsoft </a:t>
            </a:r>
            <a:r>
              <a:rPr lang="en-ID" sz="1400" b="1" dirty="0" err="1">
                <a:solidFill>
                  <a:schemeClr val="tx1"/>
                </a:solidFill>
              </a:rPr>
              <a:t>memperkenalkan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MSWindows</a:t>
            </a:r>
            <a:r>
              <a:rPr lang="en-ID" sz="1400" b="1" dirty="0">
                <a:solidFill>
                  <a:schemeClr val="tx1"/>
                </a:solidFill>
              </a:rPr>
              <a:t>, </a:t>
            </a:r>
            <a:r>
              <a:rPr lang="en-ID" sz="1400" b="1" dirty="0" err="1">
                <a:solidFill>
                  <a:schemeClr val="tx1"/>
                </a:solidFill>
              </a:rPr>
              <a:t>sistem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operasi</a:t>
            </a:r>
            <a:r>
              <a:rPr lang="en-ID" sz="1400" b="1" dirty="0">
                <a:solidFill>
                  <a:schemeClr val="tx1"/>
                </a:solidFill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</a:rPr>
              <a:t>telah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menyediakan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lingkungan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berbasis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grafis</a:t>
            </a:r>
            <a:r>
              <a:rPr lang="en-ID" sz="1400" b="1" dirty="0">
                <a:solidFill>
                  <a:schemeClr val="tx1"/>
                </a:solidFill>
              </a:rPr>
              <a:t> (GUI)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kemampuan</a:t>
            </a:r>
            <a:r>
              <a:rPr lang="en-ID" sz="1400" b="1" dirty="0">
                <a:solidFill>
                  <a:schemeClr val="tx1"/>
                </a:solidFill>
              </a:rPr>
              <a:t> multitasking. </a:t>
            </a:r>
            <a:r>
              <a:rPr lang="en-ID" sz="1400" b="1" dirty="0" err="1">
                <a:solidFill>
                  <a:schemeClr val="tx1"/>
                </a:solidFill>
              </a:rPr>
              <a:t>Sayangnya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sistem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operasi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ini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sangat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buruk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performanya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tidak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mampu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menyamai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kesuksesan</a:t>
            </a:r>
            <a:r>
              <a:rPr lang="en-ID" sz="1400" b="1" dirty="0">
                <a:solidFill>
                  <a:schemeClr val="tx1"/>
                </a:solidFill>
              </a:rPr>
              <a:t> Apple.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811109" y="4712676"/>
            <a:ext cx="4484074" cy="157089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600" b="1" dirty="0">
                <a:solidFill>
                  <a:schemeClr val="tx1"/>
                </a:solidFill>
              </a:rPr>
              <a:t>MS DOS 3.2 : Microsoft </a:t>
            </a:r>
            <a:r>
              <a:rPr lang="en-ID" sz="1600" b="1" dirty="0" err="1">
                <a:solidFill>
                  <a:schemeClr val="tx1"/>
                </a:solidFill>
              </a:rPr>
              <a:t>meluncurkan</a:t>
            </a:r>
            <a:r>
              <a:rPr lang="en-ID" sz="1600" b="1" dirty="0">
                <a:solidFill>
                  <a:schemeClr val="tx1"/>
                </a:solidFill>
              </a:rPr>
              <a:t> MS DOS 3.2 yang </a:t>
            </a:r>
            <a:r>
              <a:rPr lang="en-ID" sz="1600" b="1" dirty="0" err="1">
                <a:solidFill>
                  <a:schemeClr val="tx1"/>
                </a:solidFill>
              </a:rPr>
              <a:t>menambahkan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dukungan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untuk</a:t>
            </a:r>
            <a:r>
              <a:rPr lang="en-ID" sz="1600" b="1" dirty="0">
                <a:solidFill>
                  <a:schemeClr val="tx1"/>
                </a:solidFill>
              </a:rPr>
              <a:t> floppy 3.5 inch 720 KB.</a:t>
            </a:r>
            <a:br>
              <a:rPr lang="en-ID" sz="1600" b="1" dirty="0">
                <a:solidFill>
                  <a:schemeClr val="tx1"/>
                </a:solidFill>
              </a:rPr>
            </a:br>
            <a:endParaRPr lang="en-ID" sz="16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43433" y="1394561"/>
            <a:ext cx="562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3434" y="4055700"/>
            <a:ext cx="5760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7"/>
          <p:cNvSpPr/>
          <p:nvPr/>
        </p:nvSpPr>
        <p:spPr>
          <a:xfrm>
            <a:off x="1221322" y="39405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1991</a:t>
            </a:r>
          </a:p>
        </p:txBody>
      </p:sp>
      <p:sp>
        <p:nvSpPr>
          <p:cNvPr id="3" name="Freeform: Shape 17"/>
          <p:cNvSpPr/>
          <p:nvPr/>
        </p:nvSpPr>
        <p:spPr>
          <a:xfrm>
            <a:off x="4880894" y="39405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1992</a:t>
            </a:r>
          </a:p>
        </p:txBody>
      </p:sp>
      <p:sp>
        <p:nvSpPr>
          <p:cNvPr id="4" name="Freeform: Shape 17"/>
          <p:cNvSpPr/>
          <p:nvPr/>
        </p:nvSpPr>
        <p:spPr>
          <a:xfrm>
            <a:off x="5329186" y="395781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1988</a:t>
            </a:r>
          </a:p>
        </p:txBody>
      </p:sp>
      <p:sp>
        <p:nvSpPr>
          <p:cNvPr id="5" name="Freeform: Shape 17"/>
          <p:cNvSpPr/>
          <p:nvPr/>
        </p:nvSpPr>
        <p:spPr>
          <a:xfrm>
            <a:off x="9437051" y="30637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1990</a:t>
            </a:r>
          </a:p>
        </p:txBody>
      </p:sp>
      <p:sp>
        <p:nvSpPr>
          <p:cNvPr id="6" name="Freeform: Shape 17"/>
          <p:cNvSpPr/>
          <p:nvPr/>
        </p:nvSpPr>
        <p:spPr>
          <a:xfrm>
            <a:off x="1497963" y="410700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1987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59248" y="1428518"/>
            <a:ext cx="3341077" cy="22187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OS/2 : IBM </a:t>
            </a:r>
            <a:r>
              <a:rPr lang="en-ID" sz="1400" b="1" dirty="0" err="1">
                <a:solidFill>
                  <a:schemeClr val="tx1"/>
                </a:solidFill>
              </a:rPr>
              <a:t>memperkenalkan</a:t>
            </a:r>
            <a:r>
              <a:rPr lang="en-ID" sz="1400" b="1" dirty="0">
                <a:solidFill>
                  <a:schemeClr val="tx1"/>
                </a:solidFill>
              </a:rPr>
              <a:t> OS/2 yang </a:t>
            </a:r>
            <a:r>
              <a:rPr lang="en-ID" sz="1400" b="1" dirty="0" err="1">
                <a:solidFill>
                  <a:schemeClr val="tx1"/>
                </a:solidFill>
              </a:rPr>
              <a:t>telah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berbasis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grafis</a:t>
            </a:r>
            <a:r>
              <a:rPr lang="en-ID" sz="1400" b="1" dirty="0">
                <a:solidFill>
                  <a:schemeClr val="tx1"/>
                </a:solidFill>
              </a:rPr>
              <a:t>, </a:t>
            </a:r>
            <a:r>
              <a:rPr lang="en-ID" sz="1400" b="1" dirty="0" err="1">
                <a:solidFill>
                  <a:schemeClr val="tx1"/>
                </a:solidFill>
              </a:rPr>
              <a:t>sebagai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calon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pengganti</a:t>
            </a:r>
            <a:r>
              <a:rPr lang="en-ID" sz="1400" b="1" dirty="0">
                <a:solidFill>
                  <a:schemeClr val="tx1"/>
                </a:solidFill>
              </a:rPr>
              <a:t> IBM PC DOS. 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MS DOS 3.3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MS DOS 3.3 yang </a:t>
            </a:r>
            <a:r>
              <a:rPr lang="en-ID" sz="1400" b="1" dirty="0" err="1">
                <a:solidFill>
                  <a:schemeClr val="tx1"/>
                </a:solidFill>
              </a:rPr>
              <a:t>merupakan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paling </a:t>
            </a:r>
            <a:r>
              <a:rPr lang="en-ID" sz="1400" b="1" dirty="0" err="1">
                <a:solidFill>
                  <a:schemeClr val="tx1"/>
                </a:solidFill>
              </a:rPr>
              <a:t>populer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dari</a:t>
            </a:r>
            <a:r>
              <a:rPr lang="en-ID" sz="1400" b="1" dirty="0">
                <a:solidFill>
                  <a:schemeClr val="tx1"/>
                </a:solidFill>
              </a:rPr>
              <a:t> MS DOS.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Windows 2.0 : Windows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2.0 </a:t>
            </a:r>
            <a:r>
              <a:rPr lang="en-ID" sz="1400" b="1" dirty="0" err="1">
                <a:solidFill>
                  <a:schemeClr val="tx1"/>
                </a:solidFill>
              </a:rPr>
              <a:t>diperkenalkan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  <a:p>
            <a:endParaRPr lang="en-ID" sz="1400" dirty="0"/>
          </a:p>
          <a:p>
            <a:pPr fontAlgn="base"/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525107" y="1492737"/>
            <a:ext cx="3141785" cy="9995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MS DOS 4.0 : Microsoft </a:t>
            </a:r>
            <a:r>
              <a:rPr lang="en-ID" sz="1400" b="1" dirty="0" err="1">
                <a:solidFill>
                  <a:schemeClr val="tx1"/>
                </a:solidFill>
              </a:rPr>
              <a:t>mengeluarkan</a:t>
            </a:r>
            <a:r>
              <a:rPr lang="en-ID" sz="1400" b="1" dirty="0">
                <a:solidFill>
                  <a:schemeClr val="tx1"/>
                </a:solidFill>
              </a:rPr>
              <a:t> MSDOS 4.0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suasana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grafis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52851" y="1397590"/>
            <a:ext cx="3283169" cy="2314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Windows 3.0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Windows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3.0 yang </a:t>
            </a:r>
            <a:r>
              <a:rPr lang="en-ID" sz="1400" b="1" dirty="0" err="1">
                <a:solidFill>
                  <a:schemeClr val="tx1"/>
                </a:solidFill>
              </a:rPr>
              <a:t>mendapat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sambutan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cukup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baik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MSOffice : Microsoft </a:t>
            </a:r>
            <a:r>
              <a:rPr lang="en-ID" sz="1400" b="1" dirty="0" err="1">
                <a:solidFill>
                  <a:schemeClr val="tx1"/>
                </a:solidFill>
              </a:rPr>
              <a:t>membundel</a:t>
            </a:r>
            <a:r>
              <a:rPr lang="en-ID" sz="1400" b="1" dirty="0">
                <a:solidFill>
                  <a:schemeClr val="tx1"/>
                </a:solidFill>
              </a:rPr>
              <a:t> Word, Excel,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PowerPoint </a:t>
            </a:r>
            <a:r>
              <a:rPr lang="en-ID" sz="1400" b="1" dirty="0" err="1">
                <a:solidFill>
                  <a:schemeClr val="tx1"/>
                </a:solidFill>
              </a:rPr>
              <a:t>untuk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menyingkirkan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saingannya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seperti</a:t>
            </a:r>
            <a:r>
              <a:rPr lang="en-ID" sz="1400" b="1" dirty="0">
                <a:solidFill>
                  <a:schemeClr val="tx1"/>
                </a:solidFill>
              </a:rPr>
              <a:t> Lotus 123, </a:t>
            </a:r>
            <a:r>
              <a:rPr lang="en-ID" sz="1400" b="1" dirty="0" err="1">
                <a:solidFill>
                  <a:schemeClr val="tx1"/>
                </a:solidFill>
              </a:rPr>
              <a:t>Wordstar</a:t>
            </a:r>
            <a:r>
              <a:rPr lang="en-ID" sz="1400" b="1" dirty="0">
                <a:solidFill>
                  <a:schemeClr val="tx1"/>
                </a:solidFill>
              </a:rPr>
              <a:t>, Word Perfect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Quattro.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DR DOS : Digital Research </a:t>
            </a:r>
            <a:r>
              <a:rPr lang="en-ID" sz="1400" b="1" dirty="0" err="1">
                <a:solidFill>
                  <a:schemeClr val="tx1"/>
                </a:solidFill>
              </a:rPr>
              <a:t>memperkenalkan</a:t>
            </a:r>
            <a:r>
              <a:rPr lang="en-ID" sz="1400" b="1" dirty="0">
                <a:solidFill>
                  <a:schemeClr val="tx1"/>
                </a:solidFill>
              </a:rPr>
              <a:t> DR DOS 5.0.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11015" y="5295900"/>
            <a:ext cx="3141785" cy="1093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MS DOS 5.0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MSDOS 5.0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penambahan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fasilitas</a:t>
            </a:r>
            <a:r>
              <a:rPr lang="en-ID" sz="1400" b="1" dirty="0">
                <a:solidFill>
                  <a:schemeClr val="tx1"/>
                </a:solidFill>
              </a:rPr>
              <a:t> full-screen editor, undelete, </a:t>
            </a:r>
            <a:r>
              <a:rPr lang="en-ID" sz="1400" b="1" dirty="0" err="1">
                <a:solidFill>
                  <a:schemeClr val="tx1"/>
                </a:solidFill>
              </a:rPr>
              <a:t>unformat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Qbasic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758293" y="5402066"/>
            <a:ext cx="3141785" cy="10931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Windows 3.1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Windows 3.1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kemudian</a:t>
            </a:r>
            <a:r>
              <a:rPr lang="en-ID" sz="1400" b="1" dirty="0">
                <a:solidFill>
                  <a:schemeClr val="tx1"/>
                </a:solidFill>
              </a:rPr>
              <a:t> Windows for Workgroups 3.11 di </a:t>
            </a:r>
            <a:r>
              <a:rPr lang="en-ID" sz="1400" b="1" dirty="0" err="1">
                <a:solidFill>
                  <a:schemeClr val="tx1"/>
                </a:solidFill>
              </a:rPr>
              <a:t>tahun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berikutnya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Freeform: Shape 17"/>
          <p:cNvSpPr/>
          <p:nvPr/>
        </p:nvSpPr>
        <p:spPr>
          <a:xfrm>
            <a:off x="8908951" y="3857093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1993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150635" y="5031774"/>
            <a:ext cx="4818186" cy="1657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Windows NT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Windows NT, OS </a:t>
            </a:r>
            <a:r>
              <a:rPr lang="en-ID" sz="1400" b="1" dirty="0" err="1">
                <a:solidFill>
                  <a:schemeClr val="tx1"/>
                </a:solidFill>
              </a:rPr>
              <a:t>pertama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berbasis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grafis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tanpa</a:t>
            </a:r>
            <a:r>
              <a:rPr lang="en-ID" sz="1400" b="1" dirty="0">
                <a:solidFill>
                  <a:schemeClr val="tx1"/>
                </a:solidFill>
              </a:rPr>
              <a:t> DOS </a:t>
            </a:r>
            <a:r>
              <a:rPr lang="en-ID" sz="1400" b="1" dirty="0" err="1">
                <a:solidFill>
                  <a:schemeClr val="tx1"/>
                </a:solidFill>
              </a:rPr>
              <a:t>didalamnya</a:t>
            </a:r>
            <a:r>
              <a:rPr lang="en-ID" sz="1400" b="1" dirty="0">
                <a:solidFill>
                  <a:schemeClr val="tx1"/>
                </a:solidFill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</a:rPr>
              <a:t>direncanakan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untuk</a:t>
            </a:r>
            <a:r>
              <a:rPr lang="en-ID" sz="1400" b="1" dirty="0">
                <a:solidFill>
                  <a:schemeClr val="tx1"/>
                </a:solidFill>
              </a:rPr>
              <a:t> server </a:t>
            </a:r>
            <a:r>
              <a:rPr lang="en-ID" sz="1400" b="1" dirty="0" err="1">
                <a:solidFill>
                  <a:schemeClr val="tx1"/>
                </a:solidFill>
              </a:rPr>
              <a:t>jaringan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MS DOS 6.0 : Microsoft </a:t>
            </a:r>
            <a:r>
              <a:rPr lang="en-ID" sz="1400" b="1" dirty="0" err="1">
                <a:solidFill>
                  <a:schemeClr val="tx1"/>
                </a:solidFill>
              </a:rPr>
              <a:t>memperkenalkan</a:t>
            </a:r>
            <a:r>
              <a:rPr lang="en-ID" sz="1400" b="1" dirty="0">
                <a:solidFill>
                  <a:schemeClr val="tx1"/>
                </a:solidFill>
              </a:rPr>
              <a:t> MSDOS 6.0 Upgrade, yang </a:t>
            </a:r>
            <a:r>
              <a:rPr lang="en-ID" sz="1400" b="1" dirty="0" err="1">
                <a:solidFill>
                  <a:schemeClr val="tx1"/>
                </a:solidFill>
              </a:rPr>
              <a:t>mencakup</a:t>
            </a:r>
            <a:r>
              <a:rPr lang="en-ID" sz="1400" b="1" dirty="0">
                <a:solidFill>
                  <a:schemeClr val="tx1"/>
                </a:solidFill>
              </a:rPr>
              <a:t> program </a:t>
            </a:r>
            <a:r>
              <a:rPr lang="en-ID" sz="1400" b="1" dirty="0" err="1">
                <a:solidFill>
                  <a:schemeClr val="tx1"/>
                </a:solidFill>
              </a:rPr>
              <a:t>kompresi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harddisk</a:t>
            </a:r>
            <a:r>
              <a:rPr lang="en-ID" sz="1400" b="1" dirty="0">
                <a:solidFill>
                  <a:schemeClr val="tx1"/>
                </a:solidFill>
              </a:rPr>
              <a:t> DoubleSpace.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MS DOS 6.2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MSDOS 6.2</a:t>
            </a:r>
            <a:r>
              <a:rPr lang="en-ID" sz="1400" dirty="0"/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5698" y="1234331"/>
            <a:ext cx="15206" cy="22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03720" y="1235573"/>
            <a:ext cx="15206" cy="22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084785" y="1173095"/>
            <a:ext cx="15206" cy="22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46162" y="4715516"/>
            <a:ext cx="0" cy="580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7957" y="4802917"/>
            <a:ext cx="0" cy="57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64"/>
          </p:cNvCxnSpPr>
          <p:nvPr/>
        </p:nvCxnSpPr>
        <p:spPr>
          <a:xfrm flipH="1">
            <a:off x="9576082" y="4719451"/>
            <a:ext cx="11015" cy="28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7"/>
          <p:cNvSpPr/>
          <p:nvPr/>
        </p:nvSpPr>
        <p:spPr>
          <a:xfrm>
            <a:off x="1083795" y="3823328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1997</a:t>
            </a:r>
          </a:p>
        </p:txBody>
      </p:sp>
      <p:sp>
        <p:nvSpPr>
          <p:cNvPr id="3" name="Freeform: Shape 17"/>
          <p:cNvSpPr/>
          <p:nvPr/>
        </p:nvSpPr>
        <p:spPr>
          <a:xfrm>
            <a:off x="4971997" y="3846773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1998</a:t>
            </a:r>
          </a:p>
        </p:txBody>
      </p:sp>
      <p:sp>
        <p:nvSpPr>
          <p:cNvPr id="4" name="Freeform: Shape 17"/>
          <p:cNvSpPr/>
          <p:nvPr/>
        </p:nvSpPr>
        <p:spPr>
          <a:xfrm>
            <a:off x="9349274" y="3727938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2000</a:t>
            </a:r>
            <a:endParaRPr lang="en-ID" sz="3200" dirty="0"/>
          </a:p>
        </p:txBody>
      </p:sp>
      <p:sp>
        <p:nvSpPr>
          <p:cNvPr id="5" name="Freeform: Shape 17"/>
          <p:cNvSpPr/>
          <p:nvPr/>
        </p:nvSpPr>
        <p:spPr>
          <a:xfrm>
            <a:off x="8974136" y="388467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1996</a:t>
            </a:r>
          </a:p>
        </p:txBody>
      </p:sp>
      <p:sp>
        <p:nvSpPr>
          <p:cNvPr id="6" name="Freeform: Shape 17"/>
          <p:cNvSpPr/>
          <p:nvPr/>
        </p:nvSpPr>
        <p:spPr>
          <a:xfrm>
            <a:off x="4754535" y="388467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1995</a:t>
            </a:r>
          </a:p>
        </p:txBody>
      </p:sp>
      <p:sp>
        <p:nvSpPr>
          <p:cNvPr id="7" name="Freeform: Shape 17"/>
          <p:cNvSpPr/>
          <p:nvPr/>
        </p:nvSpPr>
        <p:spPr>
          <a:xfrm>
            <a:off x="1083797" y="390072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ID" sz="3200" dirty="0"/>
              <a:t>1994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328245" y="1383323"/>
            <a:ext cx="3305909" cy="23446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200" b="1" dirty="0">
                <a:solidFill>
                  <a:schemeClr val="tx1"/>
                </a:solidFill>
              </a:rPr>
              <a:t>MSDOS 6.22 : Microsoft </a:t>
            </a:r>
            <a:r>
              <a:rPr lang="en-ID" sz="1200" b="1" dirty="0" err="1">
                <a:solidFill>
                  <a:schemeClr val="tx1"/>
                </a:solidFill>
              </a:rPr>
              <a:t>meluncurkan</a:t>
            </a:r>
            <a:r>
              <a:rPr lang="en-ID" sz="1200" b="1" dirty="0">
                <a:solidFill>
                  <a:schemeClr val="tx1"/>
                </a:solidFill>
              </a:rPr>
              <a:t> MSDOS 6.22 </a:t>
            </a:r>
            <a:r>
              <a:rPr lang="en-ID" sz="1200" b="1" dirty="0" err="1">
                <a:solidFill>
                  <a:schemeClr val="tx1"/>
                </a:solidFill>
              </a:rPr>
              <a:t>dengan</a:t>
            </a:r>
            <a:r>
              <a:rPr lang="en-ID" sz="1200" b="1" dirty="0">
                <a:solidFill>
                  <a:schemeClr val="tx1"/>
                </a:solidFill>
              </a:rPr>
              <a:t> program </a:t>
            </a:r>
            <a:r>
              <a:rPr lang="en-ID" sz="1200" b="1" dirty="0" err="1">
                <a:solidFill>
                  <a:schemeClr val="tx1"/>
                </a:solidFill>
              </a:rPr>
              <a:t>kompresi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bernama</a:t>
            </a:r>
            <a:r>
              <a:rPr lang="en-ID" sz="1200" b="1" dirty="0">
                <a:solidFill>
                  <a:schemeClr val="tx1"/>
                </a:solidFill>
              </a:rPr>
              <a:t> DriveSpace. </a:t>
            </a:r>
            <a:r>
              <a:rPr lang="en-ID" sz="1200" b="1" dirty="0" err="1">
                <a:solidFill>
                  <a:schemeClr val="tx1"/>
                </a:solidFill>
              </a:rPr>
              <a:t>Ini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merupakan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versi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terakhir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MS DOS.</a:t>
            </a:r>
          </a:p>
          <a:p>
            <a:pPr fontAlgn="base"/>
            <a:r>
              <a:rPr lang="en-ID" sz="1200" b="1" dirty="0" err="1">
                <a:solidFill>
                  <a:schemeClr val="tx1"/>
                </a:solidFill>
              </a:rPr>
              <a:t>FreeDOS</a:t>
            </a:r>
            <a:r>
              <a:rPr lang="en-ID" sz="1200" b="1" dirty="0">
                <a:solidFill>
                  <a:schemeClr val="tx1"/>
                </a:solidFill>
              </a:rPr>
              <a:t> : Jim Hall, </a:t>
            </a:r>
            <a:r>
              <a:rPr lang="en-ID" sz="1200" b="1" dirty="0" err="1">
                <a:solidFill>
                  <a:schemeClr val="tx1"/>
                </a:solidFill>
              </a:rPr>
              <a:t>mahasiswa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Universitas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WisconsinRiver</a:t>
            </a:r>
            <a:r>
              <a:rPr lang="en-ID" sz="1200" b="1" dirty="0">
                <a:solidFill>
                  <a:schemeClr val="tx1"/>
                </a:solidFill>
              </a:rPr>
              <a:t> Falls Development </a:t>
            </a:r>
            <a:r>
              <a:rPr lang="en-ID" sz="1200" b="1" dirty="0" err="1">
                <a:solidFill>
                  <a:schemeClr val="tx1"/>
                </a:solidFill>
              </a:rPr>
              <a:t>mengembangkan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FreeDOS</a:t>
            </a:r>
            <a:r>
              <a:rPr lang="en-ID" sz="1200" b="1" dirty="0">
                <a:solidFill>
                  <a:schemeClr val="tx1"/>
                </a:solidFill>
              </a:rPr>
              <a:t>. </a:t>
            </a:r>
            <a:r>
              <a:rPr lang="en-ID" sz="1200" b="1" dirty="0" err="1">
                <a:solidFill>
                  <a:schemeClr val="tx1"/>
                </a:solidFill>
              </a:rPr>
              <a:t>FreeDOS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dibuat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setelah</a:t>
            </a:r>
            <a:r>
              <a:rPr lang="en-ID" sz="1200" b="1" dirty="0">
                <a:solidFill>
                  <a:schemeClr val="tx1"/>
                </a:solidFill>
              </a:rPr>
              <a:t> Microsoft </a:t>
            </a:r>
            <a:r>
              <a:rPr lang="en-ID" sz="1200" b="1" dirty="0" err="1">
                <a:solidFill>
                  <a:schemeClr val="tx1"/>
                </a:solidFill>
              </a:rPr>
              <a:t>berniat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menghentikan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dukungannya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untuk</a:t>
            </a:r>
            <a:r>
              <a:rPr lang="en-ID" sz="1200" b="1" dirty="0">
                <a:solidFill>
                  <a:schemeClr val="tx1"/>
                </a:solidFill>
              </a:rPr>
              <a:t> DOS </a:t>
            </a:r>
            <a:r>
              <a:rPr lang="en-ID" sz="1200" b="1" dirty="0" err="1">
                <a:solidFill>
                  <a:schemeClr val="tx1"/>
                </a:solidFill>
              </a:rPr>
              <a:t>dan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menggantikannya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dengan</a:t>
            </a:r>
            <a:r>
              <a:rPr lang="en-ID" sz="1200" b="1" dirty="0">
                <a:solidFill>
                  <a:schemeClr val="tx1"/>
                </a:solidFill>
              </a:rPr>
              <a:t> Windows 95.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7924800" y="4710736"/>
            <a:ext cx="3727938" cy="20183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Mac OS/X : Mac OS </a:t>
            </a:r>
            <a:r>
              <a:rPr lang="en-ID" sz="1400" b="1" dirty="0" err="1">
                <a:solidFill>
                  <a:schemeClr val="tx1"/>
                </a:solidFill>
              </a:rPr>
              <a:t>diganti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mesin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berbasis</a:t>
            </a:r>
            <a:r>
              <a:rPr lang="en-ID" sz="1400" b="1" dirty="0">
                <a:solidFill>
                  <a:schemeClr val="tx1"/>
                </a:solidFill>
              </a:rPr>
              <a:t> BSD Unix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kernel yang </a:t>
            </a:r>
            <a:r>
              <a:rPr lang="en-ID" sz="1400" b="1" dirty="0" err="1">
                <a:solidFill>
                  <a:schemeClr val="tx1"/>
                </a:solidFill>
              </a:rPr>
              <a:t>disebut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sebagai</a:t>
            </a:r>
            <a:r>
              <a:rPr lang="en-ID" sz="1400" b="1" dirty="0">
                <a:solidFill>
                  <a:schemeClr val="tx1"/>
                </a:solidFill>
              </a:rPr>
              <a:t> Mac OS/X.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Windows 2000: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Windows 2000 </a:t>
            </a:r>
            <a:r>
              <a:rPr lang="en-ID" sz="1400" b="1" dirty="0" err="1">
                <a:solidFill>
                  <a:schemeClr val="tx1"/>
                </a:solidFill>
              </a:rPr>
              <a:t>sebagai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penerus</a:t>
            </a:r>
            <a:r>
              <a:rPr lang="en-ID" sz="1400" b="1" dirty="0">
                <a:solidFill>
                  <a:schemeClr val="tx1"/>
                </a:solidFill>
              </a:rPr>
              <a:t> Windows NT.</a:t>
            </a:r>
          </a:p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Windows Me : Microsoft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Windows Me,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terakhir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dari</a:t>
            </a:r>
            <a:r>
              <a:rPr lang="en-ID" sz="1400" b="1" dirty="0">
                <a:solidFill>
                  <a:schemeClr val="tx1"/>
                </a:solidFill>
              </a:rPr>
              <a:t> Windows 95.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4103077" y="4794405"/>
            <a:ext cx="3305908" cy="19463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600" b="1" dirty="0">
                <a:solidFill>
                  <a:schemeClr val="tx1"/>
                </a:solidFill>
              </a:rPr>
              <a:t>Windows 98 : Web browser Internet Explorer </a:t>
            </a:r>
            <a:r>
              <a:rPr lang="en-ID" sz="1600" b="1" dirty="0" err="1">
                <a:solidFill>
                  <a:schemeClr val="tx1"/>
                </a:solidFill>
              </a:rPr>
              <a:t>menjadi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bagian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penting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dari</a:t>
            </a:r>
            <a:r>
              <a:rPr lang="en-ID" sz="1600" b="1" dirty="0">
                <a:solidFill>
                  <a:schemeClr val="tx1"/>
                </a:solidFill>
              </a:rPr>
              <a:t> Windows 98 </a:t>
            </a:r>
            <a:r>
              <a:rPr lang="en-ID" sz="1600" b="1" dirty="0" err="1">
                <a:solidFill>
                  <a:schemeClr val="tx1"/>
                </a:solidFill>
              </a:rPr>
              <a:t>dan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berhasil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menumbangkan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dominasi</a:t>
            </a:r>
            <a:r>
              <a:rPr lang="en-ID" sz="1600" b="1" dirty="0">
                <a:solidFill>
                  <a:schemeClr val="tx1"/>
                </a:solidFill>
              </a:rPr>
              <a:t> Netscape Navigator.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234460" y="4794405"/>
            <a:ext cx="3399694" cy="19346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600" b="1" dirty="0">
                <a:solidFill>
                  <a:schemeClr val="tx1"/>
                </a:solidFill>
              </a:rPr>
              <a:t>Mac OS : </a:t>
            </a:r>
            <a:r>
              <a:rPr lang="en-ID" sz="1600" b="1" dirty="0" err="1">
                <a:solidFill>
                  <a:schemeClr val="tx1"/>
                </a:solidFill>
              </a:rPr>
              <a:t>Untuk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pertama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kalinya</a:t>
            </a:r>
            <a:r>
              <a:rPr lang="en-ID" sz="1600" b="1" dirty="0">
                <a:solidFill>
                  <a:schemeClr val="tx1"/>
                </a:solidFill>
              </a:rPr>
              <a:t> Apple </a:t>
            </a:r>
            <a:r>
              <a:rPr lang="en-ID" sz="1600" b="1" dirty="0" err="1">
                <a:solidFill>
                  <a:schemeClr val="tx1"/>
                </a:solidFill>
              </a:rPr>
              <a:t>memperkenalkan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penggunaan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nama</a:t>
            </a:r>
            <a:r>
              <a:rPr lang="en-ID" sz="1600" b="1" dirty="0">
                <a:solidFill>
                  <a:schemeClr val="tx1"/>
                </a:solidFill>
              </a:rPr>
              <a:t> Mac OS </a:t>
            </a:r>
            <a:r>
              <a:rPr lang="en-ID" sz="1600" b="1" dirty="0" err="1">
                <a:solidFill>
                  <a:schemeClr val="tx1"/>
                </a:solidFill>
              </a:rPr>
              <a:t>pada</a:t>
            </a:r>
            <a:r>
              <a:rPr lang="en-ID" sz="1600" b="1" dirty="0">
                <a:solidFill>
                  <a:schemeClr val="tx1"/>
                </a:solidFill>
              </a:rPr>
              <a:t> Mac OS 7.6.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7924800" y="1383324"/>
            <a:ext cx="3399692" cy="21218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b="1" dirty="0">
                <a:solidFill>
                  <a:schemeClr val="tx1"/>
                </a:solidFill>
              </a:rPr>
              <a:t>Windows NT 4.0 : Microsoft </a:t>
            </a:r>
            <a:r>
              <a:rPr lang="en-ID" b="1" dirty="0" err="1">
                <a:solidFill>
                  <a:schemeClr val="tx1"/>
                </a:solidFill>
              </a:rPr>
              <a:t>meluncurkan</a:t>
            </a:r>
            <a:r>
              <a:rPr lang="en-ID" b="1" dirty="0">
                <a:solidFill>
                  <a:schemeClr val="tx1"/>
                </a:solidFill>
              </a:rPr>
              <a:t> Windows NT </a:t>
            </a:r>
            <a:r>
              <a:rPr lang="en-ID" b="1" dirty="0" err="1">
                <a:solidFill>
                  <a:schemeClr val="tx1"/>
                </a:solidFill>
              </a:rPr>
              <a:t>versi</a:t>
            </a:r>
            <a:r>
              <a:rPr lang="en-ID" b="1" dirty="0">
                <a:solidFill>
                  <a:schemeClr val="tx1"/>
                </a:solidFill>
              </a:rPr>
              <a:t> 4.0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03077" y="1383324"/>
            <a:ext cx="3200400" cy="23446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200" b="1" dirty="0">
                <a:solidFill>
                  <a:schemeClr val="tx1"/>
                </a:solidFill>
              </a:rPr>
              <a:t>Windows 95 : Microsoft </a:t>
            </a:r>
            <a:r>
              <a:rPr lang="en-ID" sz="1200" b="1" dirty="0" err="1">
                <a:solidFill>
                  <a:schemeClr val="tx1"/>
                </a:solidFill>
              </a:rPr>
              <a:t>meluncurkan</a:t>
            </a:r>
            <a:r>
              <a:rPr lang="en-ID" sz="1200" b="1" dirty="0">
                <a:solidFill>
                  <a:schemeClr val="tx1"/>
                </a:solidFill>
              </a:rPr>
              <a:t> Windows 95 </a:t>
            </a:r>
            <a:r>
              <a:rPr lang="en-ID" sz="1200" b="1" dirty="0" err="1">
                <a:solidFill>
                  <a:schemeClr val="tx1"/>
                </a:solidFill>
              </a:rPr>
              <a:t>dengan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lagu</a:t>
            </a:r>
            <a:r>
              <a:rPr lang="en-ID" sz="1200" b="1" dirty="0">
                <a:solidFill>
                  <a:schemeClr val="tx1"/>
                </a:solidFill>
              </a:rPr>
              <a:t> Start Me Up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Rolling Stones </a:t>
            </a:r>
            <a:r>
              <a:rPr lang="en-ID" sz="1200" b="1" dirty="0" err="1">
                <a:solidFill>
                  <a:schemeClr val="tx1"/>
                </a:solidFill>
              </a:rPr>
              <a:t>dan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terjual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lebih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1 </a:t>
            </a:r>
            <a:r>
              <a:rPr lang="en-ID" sz="1200" b="1" dirty="0" err="1">
                <a:solidFill>
                  <a:schemeClr val="tx1"/>
                </a:solidFill>
              </a:rPr>
              <a:t>juta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salinan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dalam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waktu</a:t>
            </a:r>
            <a:r>
              <a:rPr lang="en-ID" sz="1200" b="1" dirty="0">
                <a:solidFill>
                  <a:schemeClr val="tx1"/>
                </a:solidFill>
              </a:rPr>
              <a:t> 4 </a:t>
            </a:r>
            <a:r>
              <a:rPr lang="en-ID" sz="1200" b="1" dirty="0" err="1">
                <a:solidFill>
                  <a:schemeClr val="tx1"/>
                </a:solidFill>
              </a:rPr>
              <a:t>hari</a:t>
            </a:r>
            <a:r>
              <a:rPr lang="en-ID" sz="1200" b="1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ID" sz="1200" b="1" dirty="0">
                <a:solidFill>
                  <a:schemeClr val="tx1"/>
                </a:solidFill>
              </a:rPr>
              <a:t>PC DOS 7 : IBM </a:t>
            </a:r>
            <a:r>
              <a:rPr lang="en-ID" sz="1200" b="1" dirty="0" err="1">
                <a:solidFill>
                  <a:schemeClr val="tx1"/>
                </a:solidFill>
              </a:rPr>
              <a:t>memperkenalkan</a:t>
            </a:r>
            <a:r>
              <a:rPr lang="en-ID" sz="1200" b="1" dirty="0">
                <a:solidFill>
                  <a:schemeClr val="tx1"/>
                </a:solidFill>
              </a:rPr>
              <a:t> PC DOS 7 yang </a:t>
            </a:r>
            <a:r>
              <a:rPr lang="en-ID" sz="1200" b="1" dirty="0" err="1">
                <a:solidFill>
                  <a:schemeClr val="tx1"/>
                </a:solidFill>
              </a:rPr>
              <a:t>terintegrasi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dengan</a:t>
            </a:r>
            <a:r>
              <a:rPr lang="en-ID" sz="1200" b="1" dirty="0">
                <a:solidFill>
                  <a:schemeClr val="tx1"/>
                </a:solidFill>
              </a:rPr>
              <a:t> program </a:t>
            </a:r>
            <a:r>
              <a:rPr lang="en-ID" sz="1200" b="1" dirty="0" err="1">
                <a:solidFill>
                  <a:schemeClr val="tx1"/>
                </a:solidFill>
              </a:rPr>
              <a:t>populer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pengkompres</a:t>
            </a:r>
            <a:r>
              <a:rPr lang="en-ID" sz="1200" b="1" dirty="0">
                <a:solidFill>
                  <a:schemeClr val="tx1"/>
                </a:solidFill>
              </a:rPr>
              <a:t> data Stacker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Stac</a:t>
            </a:r>
            <a:r>
              <a:rPr lang="en-ID" sz="1200" b="1" dirty="0">
                <a:solidFill>
                  <a:schemeClr val="tx1"/>
                </a:solidFill>
              </a:rPr>
              <a:t> Electronics. </a:t>
            </a:r>
            <a:r>
              <a:rPr lang="en-ID" sz="1200" b="1" dirty="0" err="1">
                <a:solidFill>
                  <a:schemeClr val="tx1"/>
                </a:solidFill>
              </a:rPr>
              <a:t>Ini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merupakan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versi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terakhir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dari</a:t>
            </a:r>
            <a:r>
              <a:rPr lang="en-ID" sz="1200" b="1" dirty="0">
                <a:solidFill>
                  <a:schemeClr val="tx1"/>
                </a:solidFill>
              </a:rPr>
              <a:t> IBM PC DOS.</a:t>
            </a:r>
          </a:p>
          <a:p>
            <a:pPr fontAlgn="base"/>
            <a:r>
              <a:rPr lang="en-ID" sz="1200" b="1" dirty="0">
                <a:solidFill>
                  <a:schemeClr val="tx1"/>
                </a:solidFill>
              </a:rPr>
              <a:t>Windows CE : </a:t>
            </a:r>
            <a:r>
              <a:rPr lang="en-ID" sz="1200" b="1" dirty="0" err="1">
                <a:solidFill>
                  <a:schemeClr val="tx1"/>
                </a:solidFill>
              </a:rPr>
              <a:t>Versi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pertama</a:t>
            </a:r>
            <a:r>
              <a:rPr lang="en-ID" sz="1200" b="1" dirty="0">
                <a:solidFill>
                  <a:schemeClr val="tx1"/>
                </a:solidFill>
              </a:rPr>
              <a:t> Windows CE </a:t>
            </a:r>
            <a:r>
              <a:rPr lang="en-ID" sz="1200" b="1" dirty="0" err="1">
                <a:solidFill>
                  <a:schemeClr val="tx1"/>
                </a:solidFill>
              </a:rPr>
              <a:t>diperkenalkan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ke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publik</a:t>
            </a:r>
            <a:r>
              <a:rPr lang="en-ID" sz="12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09676" y="819646"/>
            <a:ext cx="2344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80416" y="821251"/>
            <a:ext cx="2893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09675" y="4253538"/>
            <a:ext cx="25623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97878" y="4279557"/>
            <a:ext cx="30513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7"/>
          <p:cNvSpPr/>
          <p:nvPr/>
        </p:nvSpPr>
        <p:spPr>
          <a:xfrm>
            <a:off x="1318259" y="694872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2001</a:t>
            </a:r>
            <a:endParaRPr lang="en-ID" sz="3200" dirty="0"/>
          </a:p>
        </p:txBody>
      </p:sp>
      <p:sp>
        <p:nvSpPr>
          <p:cNvPr id="3" name="Freeform: Shape 17"/>
          <p:cNvSpPr/>
          <p:nvPr/>
        </p:nvSpPr>
        <p:spPr>
          <a:xfrm>
            <a:off x="2737924" y="3532490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2008</a:t>
            </a:r>
            <a:endParaRPr lang="en-ID" sz="3200" dirty="0"/>
          </a:p>
        </p:txBody>
      </p:sp>
      <p:sp>
        <p:nvSpPr>
          <p:cNvPr id="4" name="Freeform: Shape 17"/>
          <p:cNvSpPr/>
          <p:nvPr/>
        </p:nvSpPr>
        <p:spPr>
          <a:xfrm>
            <a:off x="7003365" y="3532490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2010</a:t>
            </a:r>
            <a:endParaRPr lang="en-ID" sz="3200" dirty="0"/>
          </a:p>
        </p:txBody>
      </p:sp>
      <p:sp>
        <p:nvSpPr>
          <p:cNvPr id="5" name="Freeform: Shape 17"/>
          <p:cNvSpPr/>
          <p:nvPr/>
        </p:nvSpPr>
        <p:spPr>
          <a:xfrm>
            <a:off x="5503397" y="694872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2003</a:t>
            </a:r>
            <a:endParaRPr lang="en-ID" sz="3200" dirty="0"/>
          </a:p>
        </p:txBody>
      </p:sp>
      <p:sp>
        <p:nvSpPr>
          <p:cNvPr id="6" name="Freeform: Shape 17"/>
          <p:cNvSpPr/>
          <p:nvPr/>
        </p:nvSpPr>
        <p:spPr>
          <a:xfrm>
            <a:off x="9782320" y="694872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2007</a:t>
            </a:r>
            <a:endParaRPr lang="en-ID" sz="3200" dirty="0"/>
          </a:p>
        </p:txBody>
      </p:sp>
      <p:sp>
        <p:nvSpPr>
          <p:cNvPr id="8" name="Flowchart: Process 7"/>
          <p:cNvSpPr/>
          <p:nvPr/>
        </p:nvSpPr>
        <p:spPr>
          <a:xfrm>
            <a:off x="390960" y="1647762"/>
            <a:ext cx="3563815" cy="1606061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b="1" dirty="0">
                <a:solidFill>
                  <a:schemeClr val="tx1"/>
                </a:solidFill>
              </a:rPr>
              <a:t>Windows XP : Microsoft </a:t>
            </a:r>
            <a:r>
              <a:rPr lang="en-ID" b="1" dirty="0" err="1">
                <a:solidFill>
                  <a:schemeClr val="tx1"/>
                </a:solidFill>
              </a:rPr>
              <a:t>memperkenalkan</a:t>
            </a:r>
            <a:r>
              <a:rPr lang="en-ID" b="1" dirty="0">
                <a:solidFill>
                  <a:schemeClr val="tx1"/>
                </a:solidFill>
              </a:rPr>
              <a:t> Windows XP.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385961" y="1599016"/>
            <a:ext cx="3563815" cy="192321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400" b="1" dirty="0">
                <a:solidFill>
                  <a:schemeClr val="tx1"/>
                </a:solidFill>
              </a:rPr>
              <a:t>Vista : </a:t>
            </a:r>
            <a:r>
              <a:rPr lang="en-ID" sz="1400" b="1" dirty="0" err="1">
                <a:solidFill>
                  <a:schemeClr val="tx1"/>
                </a:solidFill>
              </a:rPr>
              <a:t>Setelah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tertunda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untuk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beberapa</a:t>
            </a:r>
            <a:r>
              <a:rPr lang="en-ID" sz="1400" b="1" dirty="0">
                <a:solidFill>
                  <a:schemeClr val="tx1"/>
                </a:solidFill>
              </a:rPr>
              <a:t> lama, Microsoft </a:t>
            </a:r>
            <a:r>
              <a:rPr lang="en-ID" sz="1400" b="1" dirty="0" err="1">
                <a:solidFill>
                  <a:schemeClr val="tx1"/>
                </a:solidFill>
              </a:rPr>
              <a:t>akhirnya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meluncurkan</a:t>
            </a:r>
            <a:r>
              <a:rPr lang="en-ID" sz="1400" b="1" dirty="0">
                <a:solidFill>
                  <a:schemeClr val="tx1"/>
                </a:solidFill>
              </a:rPr>
              <a:t> Windows Vista. Windows Vista </a:t>
            </a:r>
            <a:r>
              <a:rPr lang="en-ID" sz="1400" b="1" dirty="0" err="1">
                <a:solidFill>
                  <a:schemeClr val="tx1"/>
                </a:solidFill>
              </a:rPr>
              <a:t>memperkenalkan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fitur</a:t>
            </a:r>
            <a:r>
              <a:rPr lang="en-ID" sz="1400" b="1" dirty="0">
                <a:solidFill>
                  <a:schemeClr val="tx1"/>
                </a:solidFill>
              </a:rPr>
              <a:t> 3D Desktop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Aero Glass, </a:t>
            </a:r>
            <a:r>
              <a:rPr lang="en-ID" sz="1400" b="1" dirty="0" err="1">
                <a:solidFill>
                  <a:schemeClr val="tx1"/>
                </a:solidFill>
              </a:rPr>
              <a:t>SideBar</a:t>
            </a:r>
            <a:r>
              <a:rPr lang="en-ID" sz="1400" b="1" dirty="0">
                <a:solidFill>
                  <a:schemeClr val="tx1"/>
                </a:solidFill>
              </a:rPr>
              <a:t>,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Flip 3D. </a:t>
            </a:r>
            <a:r>
              <a:rPr lang="en-ID" sz="1400" b="1" dirty="0" err="1">
                <a:solidFill>
                  <a:schemeClr val="tx1"/>
                </a:solidFill>
              </a:rPr>
              <a:t>Sayangnya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semua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keindahan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ini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harus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dibayar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mahal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kebutuhan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spesifikasi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komputer</a:t>
            </a:r>
            <a:r>
              <a:rPr lang="en-ID" sz="1400" b="1" dirty="0">
                <a:solidFill>
                  <a:schemeClr val="tx1"/>
                </a:solidFill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</a:rPr>
              <a:t>sangat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tinggi</a:t>
            </a:r>
            <a:r>
              <a:rPr lang="en-ID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4401863" y="1695177"/>
            <a:ext cx="3563815" cy="160606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b="1" dirty="0">
                <a:solidFill>
                  <a:schemeClr val="tx1"/>
                </a:solidFill>
              </a:rPr>
              <a:t>Windows 2003 : Microsoft </a:t>
            </a:r>
            <a:r>
              <a:rPr lang="en-ID" b="1" dirty="0" err="1">
                <a:solidFill>
                  <a:schemeClr val="tx1"/>
                </a:solidFill>
              </a:rPr>
              <a:t>meluncurkan</a:t>
            </a:r>
            <a:r>
              <a:rPr lang="en-ID" b="1" dirty="0">
                <a:solidFill>
                  <a:schemeClr val="tx1"/>
                </a:solidFill>
              </a:rPr>
              <a:t> Windows Server 2003.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186082" y="4407207"/>
            <a:ext cx="4108353" cy="231396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dirty="0"/>
              <a:t>3D </a:t>
            </a:r>
            <a:r>
              <a:rPr lang="en-ID" sz="1400" b="1" dirty="0">
                <a:solidFill>
                  <a:schemeClr val="tx1"/>
                </a:solidFill>
              </a:rPr>
              <a:t>OS : </a:t>
            </a:r>
            <a:r>
              <a:rPr lang="en-ID" sz="1400" b="1" dirty="0" err="1">
                <a:solidFill>
                  <a:schemeClr val="tx1"/>
                </a:solidFill>
              </a:rPr>
              <a:t>Tidak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seperti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halnya</a:t>
            </a:r>
            <a:r>
              <a:rPr lang="en-ID" sz="1400" b="1" dirty="0">
                <a:solidFill>
                  <a:schemeClr val="tx1"/>
                </a:solidFill>
              </a:rPr>
              <a:t> Vista yang </a:t>
            </a:r>
            <a:r>
              <a:rPr lang="en-ID" sz="1400" b="1" dirty="0" err="1">
                <a:solidFill>
                  <a:schemeClr val="tx1"/>
                </a:solidFill>
              </a:rPr>
              <a:t>membutuhkan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spesifikasi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tinggi</a:t>
            </a:r>
            <a:r>
              <a:rPr lang="en-ID" sz="1400" b="1" dirty="0">
                <a:solidFill>
                  <a:schemeClr val="tx1"/>
                </a:solidFill>
              </a:rPr>
              <a:t>, 3D Desktop di Linux </a:t>
            </a:r>
            <a:r>
              <a:rPr lang="en-ID" sz="1400" b="1" dirty="0" err="1">
                <a:solidFill>
                  <a:schemeClr val="tx1"/>
                </a:solidFill>
              </a:rPr>
              <a:t>muncul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spesifikasi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komputer</a:t>
            </a:r>
            <a:r>
              <a:rPr lang="en-ID" sz="1400" b="1" dirty="0">
                <a:solidFill>
                  <a:schemeClr val="tx1"/>
                </a:solidFill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</a:rPr>
              <a:t>sangat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ringan</a:t>
            </a:r>
            <a:r>
              <a:rPr lang="en-ID" sz="1400" b="1" dirty="0">
                <a:solidFill>
                  <a:schemeClr val="tx1"/>
                </a:solidFill>
              </a:rPr>
              <a:t>. Era </a:t>
            </a:r>
            <a:r>
              <a:rPr lang="en-ID" sz="1400" b="1" dirty="0" err="1">
                <a:solidFill>
                  <a:schemeClr val="tx1"/>
                </a:solidFill>
              </a:rPr>
              <a:t>hadirnya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teknologi</a:t>
            </a:r>
            <a:r>
              <a:rPr lang="en-ID" sz="1400" b="1" dirty="0">
                <a:solidFill>
                  <a:schemeClr val="tx1"/>
                </a:solidFill>
              </a:rPr>
              <a:t> 3D Desktop di Indonesia </a:t>
            </a:r>
            <a:r>
              <a:rPr lang="en-ID" sz="1400" b="1" dirty="0" err="1">
                <a:solidFill>
                  <a:schemeClr val="tx1"/>
                </a:solidFill>
              </a:rPr>
              <a:t>ditandai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dengan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hadirnya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sistem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operasi</a:t>
            </a:r>
            <a:r>
              <a:rPr lang="en-ID" sz="1400" b="1" dirty="0">
                <a:solidFill>
                  <a:schemeClr val="tx1"/>
                </a:solidFill>
              </a:rPr>
              <a:t> 3D OS yang </a:t>
            </a:r>
            <a:r>
              <a:rPr lang="en-ID" sz="1400" b="1" dirty="0" err="1">
                <a:solidFill>
                  <a:schemeClr val="tx1"/>
                </a:solidFill>
              </a:rPr>
              <a:t>dikembangkan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oleh</a:t>
            </a:r>
            <a:r>
              <a:rPr lang="en-ID" sz="1400" b="1" dirty="0">
                <a:solidFill>
                  <a:schemeClr val="tx1"/>
                </a:solidFill>
              </a:rPr>
              <a:t> PC LINUX. Ada </a:t>
            </a:r>
            <a:r>
              <a:rPr lang="en-ID" sz="1400" b="1" dirty="0" err="1">
                <a:solidFill>
                  <a:schemeClr val="tx1"/>
                </a:solidFill>
              </a:rPr>
              <a:t>beberapa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yang </a:t>
            </a:r>
            <a:r>
              <a:rPr lang="en-ID" sz="1400" b="1" dirty="0" err="1">
                <a:solidFill>
                  <a:schemeClr val="tx1"/>
                </a:solidFill>
              </a:rPr>
              <a:t>disediakan</a:t>
            </a:r>
            <a:r>
              <a:rPr lang="en-ID" sz="1400" b="1" dirty="0">
                <a:solidFill>
                  <a:schemeClr val="tx1"/>
                </a:solidFill>
              </a:rPr>
              <a:t>, </a:t>
            </a:r>
            <a:r>
              <a:rPr lang="en-ID" sz="1400" b="1" dirty="0" err="1">
                <a:solidFill>
                  <a:schemeClr val="tx1"/>
                </a:solidFill>
              </a:rPr>
              <a:t>yaitu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3D OS </a:t>
            </a:r>
            <a:r>
              <a:rPr lang="en-ID" sz="1400" b="1" dirty="0" err="1">
                <a:solidFill>
                  <a:schemeClr val="tx1"/>
                </a:solidFill>
              </a:rPr>
              <a:t>untuk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pengguna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umum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serta</a:t>
            </a:r>
            <a:r>
              <a:rPr lang="en-ID" sz="1400" b="1" dirty="0">
                <a:solidFill>
                  <a:schemeClr val="tx1"/>
                </a:solidFill>
              </a:rPr>
              <a:t> </a:t>
            </a:r>
            <a:r>
              <a:rPr lang="en-ID" sz="1400" b="1" dirty="0" err="1">
                <a:solidFill>
                  <a:schemeClr val="tx1"/>
                </a:solidFill>
              </a:rPr>
              <a:t>versi</a:t>
            </a:r>
            <a:r>
              <a:rPr lang="en-ID" sz="1400" b="1" dirty="0">
                <a:solidFill>
                  <a:schemeClr val="tx1"/>
                </a:solidFill>
              </a:rPr>
              <a:t> distro </a:t>
            </a:r>
            <a:r>
              <a:rPr lang="en-ID" sz="1400" b="1" dirty="0" err="1">
                <a:solidFill>
                  <a:schemeClr val="tx1"/>
                </a:solidFill>
              </a:rPr>
              <a:t>warnet</a:t>
            </a:r>
            <a:r>
              <a:rPr lang="en-ID" sz="1400" b="1" dirty="0">
                <a:solidFill>
                  <a:schemeClr val="tx1"/>
                </a:solidFill>
              </a:rPr>
              <a:t> Linux </a:t>
            </a:r>
            <a:r>
              <a:rPr lang="en-ID" sz="1400" b="1" dirty="0" err="1">
                <a:solidFill>
                  <a:schemeClr val="tx1"/>
                </a:solidFill>
              </a:rPr>
              <a:t>dan</a:t>
            </a:r>
            <a:r>
              <a:rPr lang="en-ID" sz="1400" b="1" dirty="0">
                <a:solidFill>
                  <a:schemeClr val="tx1"/>
                </a:solidFill>
              </a:rPr>
              <a:t> game </a:t>
            </a:r>
            <a:r>
              <a:rPr lang="en-ID" sz="1400" b="1" dirty="0" err="1">
                <a:solidFill>
                  <a:schemeClr val="tx1"/>
                </a:solidFill>
              </a:rPr>
              <a:t>center</a:t>
            </a:r>
            <a:r>
              <a:rPr lang="en-ID" sz="1400" b="1" dirty="0">
                <a:solidFill>
                  <a:schemeClr val="tx1"/>
                </a:solidFill>
              </a:rPr>
              <a:t> Linux.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289427" y="4438531"/>
            <a:ext cx="3317634" cy="2173284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sz="1600" b="1" dirty="0">
                <a:solidFill>
                  <a:schemeClr val="tx1"/>
                </a:solidFill>
              </a:rPr>
              <a:t>Windows7 : </a:t>
            </a:r>
            <a:r>
              <a:rPr lang="en-ID" sz="1600" b="1" dirty="0" err="1">
                <a:solidFill>
                  <a:schemeClr val="tx1"/>
                </a:solidFill>
              </a:rPr>
              <a:t>Sistem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Operasi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ini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merupakan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penyempurna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dari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sistem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operasi</a:t>
            </a:r>
            <a:r>
              <a:rPr lang="en-ID" sz="1600" b="1" dirty="0">
                <a:solidFill>
                  <a:schemeClr val="tx1"/>
                </a:solidFill>
              </a:rPr>
              <a:t> yang di </a:t>
            </a:r>
            <a:r>
              <a:rPr lang="en-ID" sz="1600" b="1" dirty="0" err="1">
                <a:solidFill>
                  <a:schemeClr val="tx1"/>
                </a:solidFill>
              </a:rPr>
              <a:t>buat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sebelumnya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oleh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microsoft</a:t>
            </a:r>
            <a:r>
              <a:rPr lang="en-ID" sz="1600" b="1" dirty="0">
                <a:solidFill>
                  <a:schemeClr val="tx1"/>
                </a:solidFill>
              </a:rPr>
              <a:t>. </a:t>
            </a:r>
            <a:r>
              <a:rPr lang="en-ID" sz="1600" b="1" dirty="0" err="1">
                <a:solidFill>
                  <a:schemeClr val="tx1"/>
                </a:solidFill>
              </a:rPr>
              <a:t>Bisa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dikatakan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bahwa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sistem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operasi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ini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merupakan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sistem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operasi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terbaik</a:t>
            </a:r>
            <a:r>
              <a:rPr lang="en-ID" sz="1600" b="1" dirty="0">
                <a:solidFill>
                  <a:schemeClr val="tx1"/>
                </a:solidFill>
              </a:rPr>
              <a:t> yang </a:t>
            </a:r>
            <a:r>
              <a:rPr lang="en-ID" sz="1600" b="1" dirty="0" err="1">
                <a:solidFill>
                  <a:schemeClr val="tx1"/>
                </a:solidFill>
              </a:rPr>
              <a:t>ada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pada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saat</a:t>
            </a:r>
            <a:r>
              <a:rPr lang="en-ID" sz="1600" b="1" dirty="0">
                <a:solidFill>
                  <a:schemeClr val="tx1"/>
                </a:solidFill>
              </a:rPr>
              <a:t> </a:t>
            </a:r>
            <a:r>
              <a:rPr lang="en-ID" sz="1600" b="1" dirty="0" err="1">
                <a:solidFill>
                  <a:schemeClr val="tx1"/>
                </a:solidFill>
              </a:rPr>
              <a:t>ini</a:t>
            </a:r>
            <a:r>
              <a:rPr lang="en-ID" sz="16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644140" y="1126051"/>
            <a:ext cx="2859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29278" y="1126051"/>
            <a:ext cx="2953042" cy="12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73768" y="3963669"/>
            <a:ext cx="2929597" cy="12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7"/>
          <p:cNvSpPr/>
          <p:nvPr/>
        </p:nvSpPr>
        <p:spPr>
          <a:xfrm>
            <a:off x="8597116" y="95277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2015</a:t>
            </a:r>
            <a:endParaRPr lang="en-ID" sz="3200" dirty="0"/>
          </a:p>
        </p:txBody>
      </p:sp>
      <p:sp>
        <p:nvSpPr>
          <p:cNvPr id="3" name="Freeform: Shape 17"/>
          <p:cNvSpPr/>
          <p:nvPr/>
        </p:nvSpPr>
        <p:spPr>
          <a:xfrm>
            <a:off x="1927858" y="95277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r>
              <a:rPr lang="en-US" sz="3200" dirty="0"/>
              <a:t>2013</a:t>
            </a:r>
            <a:endParaRPr lang="en-ID" sz="32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38905" y="2555630"/>
            <a:ext cx="4402018" cy="3212125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	Windows 8.1</a:t>
            </a:r>
            <a:r>
              <a:rPr lang="en-ID" sz="1400" dirty="0">
                <a:solidFill>
                  <a:schemeClr val="bg1"/>
                </a:solidFill>
              </a:rPr>
              <a:t>Windows 8.1 </a:t>
            </a:r>
            <a:r>
              <a:rPr lang="en-ID" sz="1400" dirty="0" err="1">
                <a:solidFill>
                  <a:schemeClr val="bg1"/>
                </a:solidFill>
              </a:rPr>
              <a:t>adalah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  <a:hlinkClick r:id="rId2" tooltip="Service pack"/>
              </a:rPr>
              <a:t>paket</a:t>
            </a:r>
            <a:r>
              <a:rPr lang="en-ID" sz="1400" dirty="0">
                <a:solidFill>
                  <a:schemeClr val="bg1"/>
                </a:solidFill>
                <a:hlinkClick r:id="rId2" tooltip="Service pack"/>
              </a:rPr>
              <a:t> </a:t>
            </a:r>
            <a:r>
              <a:rPr lang="en-ID" sz="1400" dirty="0" err="1">
                <a:solidFill>
                  <a:schemeClr val="bg1"/>
                </a:solidFill>
                <a:hlinkClick r:id="rId2" tooltip="Service pack"/>
              </a:rPr>
              <a:t>layanan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  <a:hlinkClick r:id="rId3" tooltip="Sistem operasi"/>
              </a:rPr>
              <a:t>sistem</a:t>
            </a:r>
            <a:r>
              <a:rPr lang="en-ID" sz="1400" dirty="0">
                <a:solidFill>
                  <a:schemeClr val="bg1"/>
                </a:solidFill>
                <a:hlinkClick r:id="rId3" tooltip="Sistem operasi"/>
              </a:rPr>
              <a:t> </a:t>
            </a:r>
            <a:r>
              <a:rPr lang="en-ID" sz="1400" dirty="0" err="1">
                <a:solidFill>
                  <a:schemeClr val="bg1"/>
                </a:solidFill>
                <a:hlinkClick r:id="rId3" tooltip="Sistem operasi"/>
              </a:rPr>
              <a:t>operasi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4" tooltip="Windows 8"/>
              </a:rPr>
              <a:t>Windows 8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5" tooltip="Windows RT"/>
              </a:rPr>
              <a:t>Windows RT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  <a:r>
              <a:rPr lang="en-ID" sz="1400" dirty="0" err="1">
                <a:solidFill>
                  <a:schemeClr val="bg1"/>
                </a:solidFill>
              </a:rPr>
              <a:t>Pertama</a:t>
            </a:r>
            <a:r>
              <a:rPr lang="en-ID" sz="1400" dirty="0">
                <a:solidFill>
                  <a:schemeClr val="bg1"/>
                </a:solidFill>
              </a:rPr>
              <a:t> kali </a:t>
            </a:r>
            <a:r>
              <a:rPr lang="en-ID" sz="1400" dirty="0" err="1">
                <a:solidFill>
                  <a:schemeClr val="bg1"/>
                </a:solidFill>
              </a:rPr>
              <a:t>diperkenalkan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dirilis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sebagai</a:t>
            </a:r>
            <a:r>
              <a:rPr lang="en-ID" sz="1400" dirty="0">
                <a:solidFill>
                  <a:schemeClr val="bg1"/>
                </a:solidFill>
              </a:rPr>
              <a:t> beta </a:t>
            </a:r>
            <a:r>
              <a:rPr lang="en-ID" sz="1400" dirty="0" err="1">
                <a:solidFill>
                  <a:schemeClr val="bg1"/>
                </a:solidFill>
              </a:rPr>
              <a:t>publik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bulan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Juni</a:t>
            </a:r>
            <a:r>
              <a:rPr lang="en-ID" sz="1400" dirty="0">
                <a:solidFill>
                  <a:schemeClr val="bg1"/>
                </a:solidFill>
              </a:rPr>
              <a:t> 2013, Windows 8.1 </a:t>
            </a:r>
            <a:r>
              <a:rPr lang="en-ID" sz="1400" dirty="0" err="1">
                <a:solidFill>
                  <a:schemeClr val="bg1"/>
                </a:solidFill>
                <a:hlinkClick r:id="rId6" tooltip="Peluncuran untuk produksi (halaman belum tersedia)"/>
              </a:rPr>
              <a:t>dirilis</a:t>
            </a:r>
            <a:r>
              <a:rPr lang="en-ID" sz="1400" dirty="0">
                <a:solidFill>
                  <a:schemeClr val="bg1"/>
                </a:solidFill>
                <a:hlinkClick r:id="rId6" tooltip="Peluncuran untuk produksi (halaman belum tersedia)"/>
              </a:rPr>
              <a:t> </a:t>
            </a:r>
            <a:r>
              <a:rPr lang="en-ID" sz="1400" dirty="0" err="1">
                <a:solidFill>
                  <a:schemeClr val="bg1"/>
                </a:solidFill>
                <a:hlinkClick r:id="rId6" tooltip="Peluncuran untuk produksi (halaman belum tersedia)"/>
              </a:rPr>
              <a:t>untuk</a:t>
            </a:r>
            <a:r>
              <a:rPr lang="en-ID" sz="1400" dirty="0">
                <a:solidFill>
                  <a:schemeClr val="bg1"/>
                </a:solidFill>
                <a:hlinkClick r:id="rId6" tooltip="Peluncuran untuk produksi (halaman belum tersedia)"/>
              </a:rPr>
              <a:t> </a:t>
            </a:r>
            <a:r>
              <a:rPr lang="en-ID" sz="1400" dirty="0" err="1">
                <a:solidFill>
                  <a:schemeClr val="bg1"/>
                </a:solidFill>
                <a:hlinkClick r:id="rId6" tooltip="Peluncuran untuk produksi (halaman belum tersedia)"/>
              </a:rPr>
              <a:t>manufaktur</a:t>
            </a:r>
            <a:endParaRPr lang="en-ID" sz="1400" dirty="0">
              <a:solidFill>
                <a:schemeClr val="bg1"/>
              </a:solidFill>
            </a:endParaRPr>
          </a:p>
          <a:p>
            <a:pPr algn="just"/>
            <a:r>
              <a:rPr lang="en-ID" sz="1400" dirty="0">
                <a:solidFill>
                  <a:schemeClr val="bg1"/>
                </a:solidFill>
              </a:rPr>
              <a:t> 	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tanggal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7" tooltip="27 Agustus"/>
              </a:rPr>
              <a:t>27 </a:t>
            </a:r>
            <a:r>
              <a:rPr lang="en-ID" sz="1400" dirty="0" err="1">
                <a:solidFill>
                  <a:schemeClr val="bg1"/>
                </a:solidFill>
                <a:hlinkClick r:id="rId7" tooltip="27 Agustus"/>
              </a:rPr>
              <a:t>Agustus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8" tooltip="2013"/>
              </a:rPr>
              <a:t>2013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mencapai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  <a:hlinkClick r:id="rId9" tooltip="Rilis umum (halaman belum tersedia)"/>
              </a:rPr>
              <a:t>ketersediaan</a:t>
            </a:r>
            <a:r>
              <a:rPr lang="en-ID" sz="1400" dirty="0">
                <a:solidFill>
                  <a:schemeClr val="bg1"/>
                </a:solidFill>
                <a:hlinkClick r:id="rId9" tooltip="Rilis umum (halaman belum tersedia)"/>
              </a:rPr>
              <a:t> </a:t>
            </a:r>
            <a:r>
              <a:rPr lang="en-ID" sz="1400" dirty="0" err="1">
                <a:solidFill>
                  <a:schemeClr val="bg1"/>
                </a:solidFill>
                <a:hlinkClick r:id="rId9" tooltip="Rilis umum (halaman belum tersedia)"/>
              </a:rPr>
              <a:t>umum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tanggal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10" tooltip="17 Oktober"/>
              </a:rPr>
              <a:t>17 </a:t>
            </a:r>
            <a:r>
              <a:rPr lang="en-ID" sz="1400" dirty="0" err="1">
                <a:solidFill>
                  <a:schemeClr val="bg1"/>
                </a:solidFill>
                <a:hlinkClick r:id="rId10" tooltip="17 Oktober"/>
              </a:rPr>
              <a:t>Oktober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8" tooltip="2013"/>
              </a:rPr>
              <a:t>2013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hampir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setahun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setelah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rilis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ritel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dari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pendahulunya</a:t>
            </a:r>
            <a:r>
              <a:rPr lang="en-ID" sz="1400" dirty="0">
                <a:solidFill>
                  <a:schemeClr val="bg1"/>
                </a:solidFill>
              </a:rPr>
              <a:t>. Windows 8.1 </a:t>
            </a:r>
            <a:r>
              <a:rPr lang="en-ID" sz="1400" dirty="0" err="1">
                <a:solidFill>
                  <a:schemeClr val="bg1"/>
                </a:solidFill>
              </a:rPr>
              <a:t>tersedia</a:t>
            </a:r>
            <a:r>
              <a:rPr lang="en-ID" sz="1400" dirty="0">
                <a:solidFill>
                  <a:schemeClr val="bg1"/>
                </a:solidFill>
              </a:rPr>
              <a:t> gratis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pengguna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salinan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ritel</a:t>
            </a:r>
            <a:r>
              <a:rPr lang="en-ID" sz="1400" dirty="0">
                <a:solidFill>
                  <a:schemeClr val="bg1"/>
                </a:solidFill>
              </a:rPr>
              <a:t> Windows 8 </a:t>
            </a:r>
            <a:r>
              <a:rPr lang="en-ID" sz="1400" dirty="0" err="1">
                <a:solidFill>
                  <a:schemeClr val="bg1"/>
                </a:solidFill>
              </a:rPr>
              <a:t>dan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5" tooltip="Windows RT"/>
              </a:rPr>
              <a:t>Windows RT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 err="1">
                <a:solidFill>
                  <a:schemeClr val="bg1"/>
                </a:solidFill>
              </a:rPr>
              <a:t>melalui</a:t>
            </a:r>
            <a:r>
              <a:rPr lang="en-ID" sz="1400" dirty="0">
                <a:solidFill>
                  <a:schemeClr val="bg1"/>
                </a:solidFill>
              </a:rPr>
              <a:t> </a:t>
            </a:r>
            <a:r>
              <a:rPr lang="en-ID" sz="1400" dirty="0">
                <a:solidFill>
                  <a:schemeClr val="bg1"/>
                </a:solidFill>
                <a:hlinkClick r:id="rId11" tooltip="Bursa Windows"/>
              </a:rPr>
              <a:t>Bursa Windows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6998677" y="2555630"/>
            <a:ext cx="3985846" cy="3130062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600" dirty="0">
                <a:solidFill>
                  <a:schemeClr val="bg1"/>
                </a:solidFill>
              </a:rPr>
              <a:t>	Windows 10 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serangkaian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 err="1">
                <a:solidFill>
                  <a:schemeClr val="bg1"/>
                </a:solidFill>
                <a:hlinkClick r:id="rId12" tooltip="Sistem operasi"/>
              </a:rPr>
              <a:t>sistem</a:t>
            </a:r>
            <a:r>
              <a:rPr lang="en-ID" sz="1600" dirty="0">
                <a:solidFill>
                  <a:schemeClr val="bg1"/>
                </a:solidFill>
                <a:hlinkClick r:id="rId12" tooltip="Sistem operasi"/>
              </a:rPr>
              <a:t> </a:t>
            </a:r>
            <a:r>
              <a:rPr lang="en-ID" sz="1600" dirty="0" err="1">
                <a:solidFill>
                  <a:schemeClr val="bg1"/>
                </a:solidFill>
                <a:hlinkClick r:id="rId12" tooltip="Sistem operasi"/>
              </a:rPr>
              <a:t>operasi</a:t>
            </a:r>
            <a:r>
              <a:rPr lang="en-ID" sz="1600" dirty="0">
                <a:solidFill>
                  <a:schemeClr val="bg1"/>
                </a:solidFill>
                <a:hlinkClick r:id="rId12" tooltip="Sistem operasi"/>
              </a:rPr>
              <a:t> yang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 err="1">
                <a:solidFill>
                  <a:schemeClr val="bg1"/>
                </a:solidFill>
              </a:rPr>
              <a:t>dikembangkan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oleh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>
                <a:solidFill>
                  <a:schemeClr val="bg1"/>
                </a:solidFill>
                <a:hlinkClick r:id="rId13" tooltip="Microsoft"/>
              </a:rPr>
              <a:t>Microsoft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dirilis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sebagai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bagian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keluarga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sistem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operasi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>
                <a:solidFill>
                  <a:schemeClr val="bg1"/>
                </a:solidFill>
                <a:hlinkClick r:id="rId14" tooltip="Windows NT"/>
              </a:rPr>
              <a:t>Windows NT</a:t>
            </a:r>
            <a:r>
              <a:rPr lang="en-ID" sz="1600" dirty="0">
                <a:solidFill>
                  <a:schemeClr val="bg1"/>
                </a:solidFill>
              </a:rPr>
              <a:t> . </a:t>
            </a:r>
            <a:r>
              <a:rPr lang="en-ID" sz="1600" dirty="0" err="1">
                <a:solidFill>
                  <a:schemeClr val="bg1"/>
                </a:solidFill>
              </a:rPr>
              <a:t>Ini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penerus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>
                <a:solidFill>
                  <a:schemeClr val="bg1"/>
                </a:solidFill>
                <a:hlinkClick r:id="rId15" tooltip="Windows 8.1"/>
              </a:rPr>
              <a:t>Windows 8.1</a:t>
            </a:r>
            <a:r>
              <a:rPr lang="en-ID" sz="1600" dirty="0">
                <a:solidFill>
                  <a:schemeClr val="bg1"/>
                </a:solidFill>
              </a:rPr>
              <a:t> , </a:t>
            </a:r>
            <a:r>
              <a:rPr lang="en-ID" sz="1600" dirty="0" err="1">
                <a:solidFill>
                  <a:schemeClr val="bg1"/>
                </a:solidFill>
              </a:rPr>
              <a:t>dirilis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hampir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dua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tahun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sebelumnya</a:t>
            </a:r>
            <a:r>
              <a:rPr lang="en-ID" sz="1600" dirty="0">
                <a:solidFill>
                  <a:schemeClr val="bg1"/>
                </a:solidFill>
              </a:rPr>
              <a:t>,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 err="1">
                <a:solidFill>
                  <a:schemeClr val="bg1"/>
                </a:solidFill>
                <a:hlinkClick r:id="rId16" tooltip="Siklus rilis perangkat lunak"/>
              </a:rPr>
              <a:t>dirilis</a:t>
            </a:r>
            <a:r>
              <a:rPr lang="en-ID" sz="1600" dirty="0">
                <a:solidFill>
                  <a:schemeClr val="bg1"/>
                </a:solidFill>
                <a:hlinkClick r:id="rId16" tooltip="Siklus rilis perangkat lunak"/>
              </a:rPr>
              <a:t> </a:t>
            </a:r>
            <a:r>
              <a:rPr lang="en-ID" sz="1600" dirty="0" err="1">
                <a:solidFill>
                  <a:schemeClr val="bg1"/>
                </a:solidFill>
                <a:hlinkClick r:id="rId16" tooltip="Siklus rilis perangkat lunak"/>
              </a:rPr>
              <a:t>ke</a:t>
            </a:r>
            <a:r>
              <a:rPr lang="en-ID" sz="1600" dirty="0">
                <a:solidFill>
                  <a:schemeClr val="bg1"/>
                </a:solidFill>
                <a:hlinkClick r:id="rId16" tooltip="Siklus rilis perangkat lunak"/>
              </a:rPr>
              <a:t> </a:t>
            </a:r>
            <a:r>
              <a:rPr lang="en-ID" sz="1600" dirty="0" err="1">
                <a:solidFill>
                  <a:schemeClr val="bg1"/>
                </a:solidFill>
                <a:hlinkClick r:id="rId16" tooltip="Siklus rilis perangkat lunak"/>
              </a:rPr>
              <a:t>manufaktur</a:t>
            </a:r>
            <a:r>
              <a:rPr lang="en-ID" sz="1600" dirty="0">
                <a:solidFill>
                  <a:schemeClr val="bg1"/>
                </a:solidFill>
              </a:rPr>
              <a:t> 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15 </a:t>
            </a:r>
            <a:r>
              <a:rPr lang="en-ID" sz="1600" dirty="0" err="1">
                <a:solidFill>
                  <a:schemeClr val="bg1"/>
                </a:solidFill>
              </a:rPr>
              <a:t>Juli</a:t>
            </a:r>
            <a:r>
              <a:rPr lang="en-ID" sz="1600" dirty="0">
                <a:solidFill>
                  <a:schemeClr val="bg1"/>
                </a:solidFill>
              </a:rPr>
              <a:t> 2015, </a:t>
            </a:r>
            <a:r>
              <a:rPr lang="en-ID" sz="1600" dirty="0" err="1">
                <a:solidFill>
                  <a:schemeClr val="bg1"/>
                </a:solidFill>
              </a:rPr>
              <a:t>dan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dirilis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secara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luas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masyarakat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umum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pada</a:t>
            </a:r>
            <a:r>
              <a:rPr lang="en-ID" sz="1600" dirty="0">
                <a:solidFill>
                  <a:schemeClr val="bg1"/>
                </a:solidFill>
              </a:rPr>
              <a:t> 29 </a:t>
            </a:r>
            <a:r>
              <a:rPr lang="en-ID" sz="1600" dirty="0" err="1">
                <a:solidFill>
                  <a:schemeClr val="bg1"/>
                </a:solidFill>
              </a:rPr>
              <a:t>Juli</a:t>
            </a:r>
            <a:r>
              <a:rPr lang="en-ID" sz="1600" dirty="0">
                <a:solidFill>
                  <a:schemeClr val="bg1"/>
                </a:solidFill>
              </a:rPr>
              <a:t> 2015.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53739" y="1383958"/>
            <a:ext cx="5585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64"/>
          </p:cNvCxnSpPr>
          <p:nvPr/>
        </p:nvCxnSpPr>
        <p:spPr>
          <a:xfrm>
            <a:off x="2606004" y="1815137"/>
            <a:ext cx="0" cy="740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271777" y="1815137"/>
            <a:ext cx="15206" cy="740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753009" y="838203"/>
            <a:ext cx="5621922" cy="1063824"/>
            <a:chOff x="4753009" y="790578"/>
            <a:chExt cx="5621922" cy="1063824"/>
          </a:xfrm>
        </p:grpSpPr>
        <p:grpSp>
          <p:nvGrpSpPr>
            <p:cNvPr id="20" name="Group 19"/>
            <p:cNvGrpSpPr/>
            <p:nvPr/>
          </p:nvGrpSpPr>
          <p:grpSpPr>
            <a:xfrm>
              <a:off x="5920632" y="878302"/>
              <a:ext cx="4454299" cy="976100"/>
              <a:chOff x="6531509" y="1420711"/>
              <a:chExt cx="4533658" cy="9761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557475" y="17504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Sistem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operasi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adalah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sebuah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program yang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bekerja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sebagai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perantara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antara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client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atau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pengguna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sym typeface="+mn-ea"/>
                  </a:rPr>
                  <a:t>dengan</a:t>
                </a:r>
                <a:r>
                  <a:rPr lang="en-US" sz="1200" dirty="0">
                    <a:solidFill>
                      <a:schemeClr val="bg1"/>
                    </a:solidFill>
                    <a:sym typeface="+mn-ea"/>
                  </a:rPr>
                  <a:t> hardware.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31509" y="1420711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Abraham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Silberschatz</a:t>
                </a:r>
                <a:r>
                  <a:rPr lang="en-US" sz="1800" dirty="0">
                    <a:solidFill>
                      <a:schemeClr val="bg1"/>
                    </a:solidFill>
                  </a:rPr>
                  <a:t>, Galvin, Gagne</a:t>
                </a:r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50009" y="2230161"/>
            <a:ext cx="5595548" cy="1433156"/>
            <a:chOff x="5276743" y="2230161"/>
            <a:chExt cx="5595548" cy="1433156"/>
          </a:xfrm>
        </p:grpSpPr>
        <p:grpSp>
          <p:nvGrpSpPr>
            <p:cNvPr id="24" name="Group 23"/>
            <p:cNvGrpSpPr/>
            <p:nvPr/>
          </p:nvGrpSpPr>
          <p:grpSpPr>
            <a:xfrm>
              <a:off x="6443503" y="2309100"/>
              <a:ext cx="4428788" cy="1354217"/>
              <a:chOff x="6557475" y="1411926"/>
              <a:chExt cx="4507692" cy="135421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557475" y="1750480"/>
                <a:ext cx="45076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</a:rPr>
                  <a:t>Sistem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operasi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merupakan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perangkat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lunak</a:t>
                </a:r>
                <a:r>
                  <a:rPr lang="en-US" sz="1200" dirty="0">
                    <a:solidFill>
                      <a:schemeClr val="bg1"/>
                    </a:solidFill>
                  </a:rPr>
                  <a:t> yang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mempunyai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sebuah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tugas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untuk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mengontrol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perangkat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keras</a:t>
                </a:r>
                <a:r>
                  <a:rPr lang="en-US" sz="1200" dirty="0">
                    <a:solidFill>
                      <a:schemeClr val="bg1"/>
                    </a:solidFill>
                  </a:rPr>
                  <a:t> dan juga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operasi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dasar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dari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sistem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lainnya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termasuk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dalam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menjalankan</a:t>
                </a:r>
                <a:r>
                  <a:rPr lang="en-US" sz="1200" dirty="0">
                    <a:solidFill>
                      <a:schemeClr val="bg1"/>
                    </a:solidFill>
                  </a:rPr>
                  <a:t> program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aplikasi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7475" y="1411926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800" dirty="0" err="1">
                    <a:solidFill>
                      <a:schemeClr val="bg1"/>
                    </a:solidFill>
                  </a:rPr>
                  <a:t>Iim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Rusyamsi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20633" y="3669744"/>
            <a:ext cx="5709848" cy="1444584"/>
            <a:chOff x="5800477" y="3669744"/>
            <a:chExt cx="5709848" cy="1444584"/>
          </a:xfrm>
        </p:grpSpPr>
        <p:grpSp>
          <p:nvGrpSpPr>
            <p:cNvPr id="28" name="Group 27"/>
            <p:cNvGrpSpPr/>
            <p:nvPr/>
          </p:nvGrpSpPr>
          <p:grpSpPr>
            <a:xfrm>
              <a:off x="7081537" y="3828161"/>
              <a:ext cx="4428788" cy="1286167"/>
              <a:chOff x="6673811" y="1491404"/>
              <a:chExt cx="4507692" cy="128616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673811" y="1491404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73811" y="1669575"/>
                <a:ext cx="4507692" cy="110799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en-US" sz="1800" dirty="0">
                  <a:solidFill>
                    <a:schemeClr val="bg1"/>
                  </a:solidFill>
                </a:endParaRPr>
              </a:p>
              <a:p>
                <a:r>
                  <a:rPr lang="en-US" sz="1200" dirty="0" err="1">
                    <a:solidFill>
                      <a:schemeClr val="bg1"/>
                    </a:solidFill>
                  </a:rPr>
                  <a:t>Sistem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operasi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adalah</a:t>
                </a:r>
                <a:r>
                  <a:rPr lang="en-US" sz="1200" dirty="0">
                    <a:solidFill>
                      <a:schemeClr val="bg1"/>
                    </a:solidFill>
                  </a:rPr>
                  <a:t> software yang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dapat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berkomunikasi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langsung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dengan</a:t>
                </a:r>
                <a:r>
                  <a:rPr lang="en-US" sz="1200" dirty="0">
                    <a:solidFill>
                      <a:schemeClr val="bg1"/>
                    </a:solidFill>
                  </a:rPr>
                  <a:t> hardware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91258" y="5109327"/>
            <a:ext cx="5595548" cy="1248490"/>
            <a:chOff x="6324210" y="5109327"/>
            <a:chExt cx="5595548" cy="1248490"/>
          </a:xfrm>
        </p:grpSpPr>
        <p:grpSp>
          <p:nvGrpSpPr>
            <p:cNvPr id="32" name="Group 31"/>
            <p:cNvGrpSpPr/>
            <p:nvPr/>
          </p:nvGrpSpPr>
          <p:grpSpPr>
            <a:xfrm>
              <a:off x="7490970" y="5195233"/>
              <a:ext cx="4428788" cy="1162584"/>
              <a:chOff x="6557475" y="1418893"/>
              <a:chExt cx="4507692" cy="116258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557475" y="1750480"/>
                <a:ext cx="4507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</a:rPr>
                  <a:t>Sistem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operasi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adalah</a:t>
                </a:r>
                <a:r>
                  <a:rPr lang="en-US" sz="1200" dirty="0">
                    <a:solidFill>
                      <a:schemeClr val="bg1"/>
                    </a:solidFill>
                  </a:rPr>
                  <a:t> program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komputer</a:t>
                </a:r>
                <a:r>
                  <a:rPr lang="en-US" sz="1200" dirty="0">
                    <a:solidFill>
                      <a:schemeClr val="bg1"/>
                    </a:solidFill>
                  </a:rPr>
                  <a:t> yang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berfungsi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sebagai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pengendali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sumber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daya</a:t>
                </a:r>
                <a:r>
                  <a:rPr lang="en-US" sz="1200" dirty="0">
                    <a:solidFill>
                      <a:schemeClr val="bg1"/>
                    </a:solidFill>
                  </a:rPr>
                  <a:t> hardware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serta</a:t>
                </a:r>
                <a:r>
                  <a:rPr lang="en-US" sz="1200" dirty="0">
                    <a:solidFill>
                      <a:schemeClr val="bg1"/>
                    </a:solidFill>
                  </a:rPr>
                  <a:t> software yang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terdapat</a:t>
                </a:r>
                <a:r>
                  <a:rPr lang="en-US" sz="1200" dirty="0">
                    <a:solidFill>
                      <a:schemeClr val="bg1"/>
                    </a:solidFill>
                  </a:rPr>
                  <a:t> di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dalam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komputer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57475" y="1418893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Mc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Leod</a:t>
                </a:r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66386" y="69953"/>
            <a:ext cx="4051583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Pengertian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Sistem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Operasi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Menurut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Para Ahli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01693" y="38871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Sunarto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70341"/>
            <a:ext cx="632968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393700" y="700117"/>
            <a:ext cx="47650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  <a:latin typeface="Curlz MT" panose="04040404050702020202" pitchFamily="8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Operasi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dimaksudkan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memudahkan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penggunaan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efisiensi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operasi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mengatur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optimal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daya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517803"/>
            <a:ext cx="476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Tujuan</a:t>
            </a:r>
            <a:r>
              <a:rPr lang="en-US" sz="2400" dirty="0"/>
              <a:t> </a:t>
            </a:r>
            <a:endParaRPr lang="en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85660" y="517803"/>
            <a:ext cx="375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70C0"/>
                </a:solidFill>
              </a:rPr>
              <a:t>fungsi</a:t>
            </a:r>
            <a:endParaRPr lang="en-ID" sz="4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0" y="1656080"/>
            <a:ext cx="4734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70C0"/>
                </a:solidFill>
                <a:latin typeface="Constantia" panose="02030602050306030303" pitchFamily="18" charset="0"/>
              </a:rPr>
              <a:t>Sistem</a:t>
            </a:r>
            <a:r>
              <a:rPr lang="en-US" sz="2800" i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id-ID" sz="2800" i="1" dirty="0">
                <a:solidFill>
                  <a:srgbClr val="0070C0"/>
                </a:solidFill>
                <a:latin typeface="Constantia" panose="02030602050306030303" pitchFamily="18" charset="0"/>
              </a:rPr>
              <a:t>Operasi 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Berfungsi </a:t>
            </a:r>
            <a:endParaRPr lang="en-US" sz="2800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r>
              <a:rPr lang="id-ID" sz="2800" i="1" dirty="0">
                <a:solidFill>
                  <a:srgbClr val="0070C0"/>
                </a:solidFill>
                <a:latin typeface="Constantia" panose="02030602050306030303" pitchFamily="18" charset="0"/>
              </a:rPr>
              <a:t>sebagai 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penghubung antara lapisan hardware dan lapisan software.</a:t>
            </a:r>
            <a:r>
              <a:rPr lang="en-US" sz="2800" dirty="0">
                <a:solidFill>
                  <a:srgbClr val="0070C0"/>
                </a:solidFill>
                <a:latin typeface="Constantia" panose="02030602050306030303" pitchFamily="18" charset="0"/>
              </a:rPr>
              <a:t> M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elakukan semua perintah</a:t>
            </a:r>
            <a:r>
              <a:rPr lang="en-US" sz="2800" dirty="0">
                <a:solidFill>
                  <a:srgbClr val="0070C0"/>
                </a:solidFill>
                <a:latin typeface="Constantia" panose="02030602050306030303" pitchFamily="18" charset="0"/>
              </a:rPr>
              <a:t>-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perintah penting dalam komputer, serta menjamin aplikasi</a:t>
            </a:r>
            <a:r>
              <a:rPr lang="en-US" sz="28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-</a:t>
            </a:r>
            <a:r>
              <a:rPr lang="en-US" sz="28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aplikasi yang berbeda fungsinya </a:t>
            </a:r>
            <a:r>
              <a:rPr lang="en-US" sz="2800" dirty="0">
                <a:solidFill>
                  <a:srgbClr val="0070C0"/>
                </a:solidFill>
                <a:latin typeface="Constantia" panose="02030602050306030303" pitchFamily="18" charset="0"/>
              </a:rPr>
              <a:t>agar 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dapat berjalan </a:t>
            </a:r>
            <a:r>
              <a:rPr lang="en-US" sz="2800" dirty="0" err="1">
                <a:solidFill>
                  <a:srgbClr val="0070C0"/>
                </a:solidFill>
                <a:latin typeface="Constantia" panose="02030602050306030303" pitchFamily="18" charset="0"/>
              </a:rPr>
              <a:t>dengan</a:t>
            </a:r>
            <a:r>
              <a:rPr lang="en-US" sz="280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id-ID" sz="2800" dirty="0">
                <a:solidFill>
                  <a:srgbClr val="0070C0"/>
                </a:solidFill>
                <a:latin typeface="Constantia" panose="02030602050306030303" pitchFamily="18" charset="0"/>
              </a:rPr>
              <a:t>lancar secara bersamaan tanpa hambatan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20" y="1548725"/>
            <a:ext cx="924560" cy="779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5748020" y="2885330"/>
            <a:ext cx="924560" cy="779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/>
          <p:cNvSpPr/>
          <p:nvPr/>
        </p:nvSpPr>
        <p:spPr>
          <a:xfrm>
            <a:off x="5748020" y="4158645"/>
            <a:ext cx="924560" cy="779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/>
          <p:cNvSpPr/>
          <p:nvPr/>
        </p:nvSpPr>
        <p:spPr>
          <a:xfrm>
            <a:off x="5748020" y="5500321"/>
            <a:ext cx="924560" cy="779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/>
          <p:cNvSpPr/>
          <p:nvPr/>
        </p:nvSpPr>
        <p:spPr>
          <a:xfrm>
            <a:off x="5748020" y="412781"/>
            <a:ext cx="924560" cy="779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rapezoid 13"/>
          <p:cNvSpPr/>
          <p:nvPr/>
        </p:nvSpPr>
        <p:spPr>
          <a:xfrm>
            <a:off x="10480040" y="580316"/>
            <a:ext cx="924560" cy="70788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ctangle 7"/>
          <p:cNvSpPr/>
          <p:nvPr/>
        </p:nvSpPr>
        <p:spPr>
          <a:xfrm rot="18900000">
            <a:off x="3983202" y="682894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16361" y="2617022"/>
            <a:ext cx="2159275" cy="1717814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Sifat –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sifat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OS</a:t>
            </a:r>
            <a:endParaRPr lang="en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4406" y="2811983"/>
            <a:ext cx="2252018" cy="1292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Visibility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banyak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kemampuan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diharapkan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oleh user.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9024" y="848494"/>
            <a:ext cx="2127031" cy="1292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Efficiency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cepat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penggunaan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sumber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optimal.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28827" y="1657839"/>
            <a:ext cx="2159275" cy="11835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Generality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banyak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manfaat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memfasilitasi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apa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ingin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user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kerjakan</a:t>
            </a:r>
            <a:r>
              <a:rPr lang="en-US" sz="18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22974" y="126226"/>
            <a:ext cx="2346051" cy="11835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listo MT" panose="02040603050505030304" pitchFamily="18" charset="0"/>
              </a:rPr>
              <a:t>Usability 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Memudahkan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penggunaan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mempunyai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desain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menyenangkan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user.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81996" y="4104145"/>
            <a:ext cx="2326820" cy="11835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Capability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kemampuan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terbatas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49005" y="5022557"/>
            <a:ext cx="2233519" cy="11835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Integrity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proteksi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dirinya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sendiri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dan user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sesuatu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menyebabkan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US" sz="1200" b="1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41799" y="5022557"/>
            <a:ext cx="2159274" cy="1237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>
                <a:latin typeface="Calisto MT" panose="02040603050505030304" pitchFamily="18" charset="0"/>
                <a:cs typeface="Arial" panose="020B0604020202020204" pitchFamily="34" charset="0"/>
              </a:rPr>
              <a:t>Security → Memiliki proteksi data dari akses orang yang tidak berhak.</a:t>
            </a:r>
            <a:endParaRPr lang="en-US" sz="1200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1094" y="4104146"/>
            <a:ext cx="2034522" cy="918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Opacity (Transparency)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ijin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penggunaan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82524" y="5548188"/>
            <a:ext cx="2159275" cy="11835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Fleksibilitas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Penyesuaian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spesifikasi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terhadap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kepentingan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suatu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pekerjaan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/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lingkungan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89455" y="848494"/>
            <a:ext cx="2233519" cy="1183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Serviceability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kemampuan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memperbaiki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sendiri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recovey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self troubleshooting.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5150" y="2010238"/>
            <a:ext cx="2034522" cy="10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Reliability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kemungkinan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kegagalan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terjadi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3833" y="3072318"/>
            <a:ext cx="2034522" cy="10318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Avaibility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→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banyak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kelengkapan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latin typeface="Calisto MT" panose="02040603050505030304" pitchFamily="18" charset="0"/>
                <a:cs typeface="Arial" panose="020B0604020202020204" pitchFamily="34" charset="0"/>
              </a:rPr>
              <a:t>waktu</a:t>
            </a:r>
            <a:r>
              <a:rPr lang="en-US" sz="1200" dirty="0">
                <a:latin typeface="Calisto MT" panose="02040603050505030304" pitchFamily="18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378466" y="4116085"/>
            <a:ext cx="3423225" cy="2069484"/>
            <a:chOff x="-548507" y="477868"/>
            <a:chExt cx="11570449" cy="6357177"/>
          </a:xfrm>
        </p:grpSpPr>
        <p:sp>
          <p:nvSpPr>
            <p:cNvPr id="41" name="Freeform: Shape 40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1306" y="840952"/>
            <a:ext cx="9849265" cy="194458"/>
          </a:xfrm>
        </p:spPr>
        <p:txBody>
          <a:bodyPr/>
          <a:lstStyle/>
          <a:p>
            <a:r>
              <a:rPr lang="en-US" sz="4000" dirty="0" err="1"/>
              <a:t>Konsep</a:t>
            </a:r>
            <a:r>
              <a:rPr lang="en-US" sz="4000" dirty="0"/>
              <a:t> Dasar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Operasi</a:t>
            </a:r>
            <a:endParaRPr lang="en-US" sz="4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4357" y="4208419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자유형: 도형 56"/>
          <p:cNvSpPr/>
          <p:nvPr/>
        </p:nvSpPr>
        <p:spPr>
          <a:xfrm>
            <a:off x="4864323" y="3459773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55"/>
          <p:cNvSpPr/>
          <p:nvPr/>
        </p:nvSpPr>
        <p:spPr>
          <a:xfrm>
            <a:off x="4864315" y="3461280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Oval 17"/>
          <p:cNvSpPr/>
          <p:nvPr/>
        </p:nvSpPr>
        <p:spPr>
          <a:xfrm>
            <a:off x="5571454" y="194198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-1" fmla="*/ 1355591 w 2487611"/>
              <a:gd name="connsiteY0-2" fmla="*/ 3081285 h 4007282"/>
              <a:gd name="connsiteX1-3" fmla="*/ 1668701 w 2487611"/>
              <a:gd name="connsiteY1-4" fmla="*/ 3381869 h 4007282"/>
              <a:gd name="connsiteX2-5" fmla="*/ 1698103 w 2487611"/>
              <a:gd name="connsiteY2-6" fmla="*/ 3725512 h 4007282"/>
              <a:gd name="connsiteX3-7" fmla="*/ 1503571 w 2487611"/>
              <a:gd name="connsiteY3-8" fmla="*/ 3508020 h 4007282"/>
              <a:gd name="connsiteX4-9" fmla="*/ 1461585 w 2487611"/>
              <a:gd name="connsiteY4-10" fmla="*/ 3721761 h 4007282"/>
              <a:gd name="connsiteX5-11" fmla="*/ 1244671 w 2487611"/>
              <a:gd name="connsiteY5-12" fmla="*/ 4007282 h 4007282"/>
              <a:gd name="connsiteX6-13" fmla="*/ 1079392 w 2487611"/>
              <a:gd name="connsiteY6-14" fmla="*/ 3701523 h 4007282"/>
              <a:gd name="connsiteX7-15" fmla="*/ 987763 w 2487611"/>
              <a:gd name="connsiteY7-16" fmla="*/ 3569325 h 4007282"/>
              <a:gd name="connsiteX8-17" fmla="*/ 854400 w 2487611"/>
              <a:gd name="connsiteY8-18" fmla="*/ 3636047 h 4007282"/>
              <a:gd name="connsiteX9-19" fmla="*/ 869102 w 2487611"/>
              <a:gd name="connsiteY9-20" fmla="*/ 3312632 h 4007282"/>
              <a:gd name="connsiteX10-21" fmla="*/ 1052587 w 2487611"/>
              <a:gd name="connsiteY10-22" fmla="*/ 3115087 h 4007282"/>
              <a:gd name="connsiteX11-23" fmla="*/ 1019981 w 2487611"/>
              <a:gd name="connsiteY11-24" fmla="*/ 3159110 h 4007282"/>
              <a:gd name="connsiteX12-25" fmla="*/ 1012121 w 2487611"/>
              <a:gd name="connsiteY12-26" fmla="*/ 3332027 h 4007282"/>
              <a:gd name="connsiteX13-27" fmla="*/ 1083424 w 2487611"/>
              <a:gd name="connsiteY13-28" fmla="*/ 3296354 h 4007282"/>
              <a:gd name="connsiteX14-29" fmla="*/ 1132416 w 2487611"/>
              <a:gd name="connsiteY14-30" fmla="*/ 3367034 h 4007282"/>
              <a:gd name="connsiteX15-31" fmla="*/ 1220783 w 2487611"/>
              <a:gd name="connsiteY15-32" fmla="*/ 3530511 h 4007282"/>
              <a:gd name="connsiteX16-33" fmla="*/ 1336759 w 2487611"/>
              <a:gd name="connsiteY16-34" fmla="*/ 3377854 h 4007282"/>
              <a:gd name="connsiteX17-35" fmla="*/ 1359207 w 2487611"/>
              <a:gd name="connsiteY17-36" fmla="*/ 3263575 h 4007282"/>
              <a:gd name="connsiteX18-37" fmla="*/ 1463216 w 2487611"/>
              <a:gd name="connsiteY18-38" fmla="*/ 3379859 h 4007282"/>
              <a:gd name="connsiteX19-39" fmla="*/ 1447496 w 2487611"/>
              <a:gd name="connsiteY19-40" fmla="*/ 3196127 h 4007282"/>
              <a:gd name="connsiteX20-41" fmla="*/ 1355591 w 2487611"/>
              <a:gd name="connsiteY20-42" fmla="*/ 3081285 h 4007282"/>
              <a:gd name="connsiteX21-43" fmla="*/ 803026 w 2487611"/>
              <a:gd name="connsiteY21-44" fmla="*/ 2773720 h 4007282"/>
              <a:gd name="connsiteX22-45" fmla="*/ 1689473 w 2487611"/>
              <a:gd name="connsiteY22-46" fmla="*/ 2773720 h 4007282"/>
              <a:gd name="connsiteX23-47" fmla="*/ 1482985 w 2487611"/>
              <a:gd name="connsiteY23-48" fmla="*/ 3053768 h 4007282"/>
              <a:gd name="connsiteX24-49" fmla="*/ 1009514 w 2487611"/>
              <a:gd name="connsiteY24-50" fmla="*/ 3053768 h 4007282"/>
              <a:gd name="connsiteX25-51" fmla="*/ 803026 w 2487611"/>
              <a:gd name="connsiteY25-52" fmla="*/ 2773720 h 4007282"/>
              <a:gd name="connsiteX26-53" fmla="*/ 1246249 w 2487611"/>
              <a:gd name="connsiteY26-54" fmla="*/ 1473655 h 4007282"/>
              <a:gd name="connsiteX27-55" fmla="*/ 1346518 w 2487611"/>
              <a:gd name="connsiteY27-56" fmla="*/ 1573924 h 4007282"/>
              <a:gd name="connsiteX28-57" fmla="*/ 1246249 w 2487611"/>
              <a:gd name="connsiteY28-58" fmla="*/ 1674193 h 4007282"/>
              <a:gd name="connsiteX29-59" fmla="*/ 1145980 w 2487611"/>
              <a:gd name="connsiteY29-60" fmla="*/ 1573924 h 4007282"/>
              <a:gd name="connsiteX30-61" fmla="*/ 1246249 w 2487611"/>
              <a:gd name="connsiteY30-62" fmla="*/ 1473655 h 4007282"/>
              <a:gd name="connsiteX31-63" fmla="*/ 1246249 w 2487611"/>
              <a:gd name="connsiteY31-64" fmla="*/ 1404149 h 4007282"/>
              <a:gd name="connsiteX32-65" fmla="*/ 1076474 w 2487611"/>
              <a:gd name="connsiteY32-66" fmla="*/ 1573924 h 4007282"/>
              <a:gd name="connsiteX33-67" fmla="*/ 1246249 w 2487611"/>
              <a:gd name="connsiteY33-68" fmla="*/ 1743699 h 4007282"/>
              <a:gd name="connsiteX34-69" fmla="*/ 1416024 w 2487611"/>
              <a:gd name="connsiteY34-70" fmla="*/ 1573924 h 4007282"/>
              <a:gd name="connsiteX35-71" fmla="*/ 1246249 w 2487611"/>
              <a:gd name="connsiteY35-72" fmla="*/ 1404149 h 4007282"/>
              <a:gd name="connsiteX36-73" fmla="*/ 1246249 w 2487611"/>
              <a:gd name="connsiteY36-74" fmla="*/ 650779 h 4007282"/>
              <a:gd name="connsiteX37-75" fmla="*/ 1446787 w 2487611"/>
              <a:gd name="connsiteY37-76" fmla="*/ 851317 h 4007282"/>
              <a:gd name="connsiteX38-77" fmla="*/ 1246249 w 2487611"/>
              <a:gd name="connsiteY38-78" fmla="*/ 1051855 h 4007282"/>
              <a:gd name="connsiteX39-79" fmla="*/ 1045711 w 2487611"/>
              <a:gd name="connsiteY39-80" fmla="*/ 851317 h 4007282"/>
              <a:gd name="connsiteX40-81" fmla="*/ 1246249 w 2487611"/>
              <a:gd name="connsiteY40-82" fmla="*/ 650779 h 4007282"/>
              <a:gd name="connsiteX41-83" fmla="*/ 1246249 w 2487611"/>
              <a:gd name="connsiteY41-84" fmla="*/ 511767 h 4007282"/>
              <a:gd name="connsiteX42-85" fmla="*/ 906699 w 2487611"/>
              <a:gd name="connsiteY42-86" fmla="*/ 851317 h 4007282"/>
              <a:gd name="connsiteX43-87" fmla="*/ 1246249 w 2487611"/>
              <a:gd name="connsiteY43-88" fmla="*/ 1190867 h 4007282"/>
              <a:gd name="connsiteX44-89" fmla="*/ 1585799 w 2487611"/>
              <a:gd name="connsiteY44-90" fmla="*/ 851317 h 4007282"/>
              <a:gd name="connsiteX45-91" fmla="*/ 1246249 w 2487611"/>
              <a:gd name="connsiteY45-92" fmla="*/ 511767 h 4007282"/>
              <a:gd name="connsiteX46-93" fmla="*/ 1236486 w 2487611"/>
              <a:gd name="connsiteY46-94" fmla="*/ 0 h 4007282"/>
              <a:gd name="connsiteX47-95" fmla="*/ 1243449 w 2487611"/>
              <a:gd name="connsiteY47-96" fmla="*/ 468 h 4007282"/>
              <a:gd name="connsiteX48-97" fmla="*/ 1250411 w 2487611"/>
              <a:gd name="connsiteY48-98" fmla="*/ 0 h 4007282"/>
              <a:gd name="connsiteX49-99" fmla="*/ 1891856 w 2487611"/>
              <a:gd name="connsiteY49-100" fmla="*/ 602756 h 4007282"/>
              <a:gd name="connsiteX50-101" fmla="*/ 2096831 w 2487611"/>
              <a:gd name="connsiteY50-102" fmla="*/ 1442023 h 4007282"/>
              <a:gd name="connsiteX51-103" fmla="*/ 2003408 w 2487611"/>
              <a:gd name="connsiteY51-104" fmla="*/ 1943608 h 4007282"/>
              <a:gd name="connsiteX52-105" fmla="*/ 2224895 w 2487611"/>
              <a:gd name="connsiteY52-106" fmla="*/ 2078968 h 4007282"/>
              <a:gd name="connsiteX53-107" fmla="*/ 2487611 w 2487611"/>
              <a:gd name="connsiteY53-108" fmla="*/ 2809123 h 4007282"/>
              <a:gd name="connsiteX54-109" fmla="*/ 1777602 w 2487611"/>
              <a:gd name="connsiteY54-110" fmla="*/ 2545137 h 4007282"/>
              <a:gd name="connsiteX55-111" fmla="*/ 1697050 w 2487611"/>
              <a:gd name="connsiteY55-112" fmla="*/ 2693117 h 4007282"/>
              <a:gd name="connsiteX56-113" fmla="*/ 789847 w 2487611"/>
              <a:gd name="connsiteY56-114" fmla="*/ 2693117 h 4007282"/>
              <a:gd name="connsiteX57-115" fmla="*/ 709405 w 2487611"/>
              <a:gd name="connsiteY57-116" fmla="*/ 2545362 h 4007282"/>
              <a:gd name="connsiteX58-117" fmla="*/ 0 w 2487611"/>
              <a:gd name="connsiteY58-118" fmla="*/ 2809123 h 4007282"/>
              <a:gd name="connsiteX59-119" fmla="*/ 262716 w 2487611"/>
              <a:gd name="connsiteY59-120" fmla="*/ 2078968 h 4007282"/>
              <a:gd name="connsiteX60-121" fmla="*/ 483603 w 2487611"/>
              <a:gd name="connsiteY60-122" fmla="*/ 1943974 h 4007282"/>
              <a:gd name="connsiteX61-123" fmla="*/ 390066 w 2487611"/>
              <a:gd name="connsiteY61-124" fmla="*/ 1442023 h 4007282"/>
              <a:gd name="connsiteX62-125" fmla="*/ 595041 w 2487611"/>
              <a:gd name="connsiteY62-126" fmla="*/ 602756 h 4007282"/>
              <a:gd name="connsiteX63-127" fmla="*/ 1236486 w 2487611"/>
              <a:gd name="connsiteY63-128" fmla="*/ 0 h 4007282"/>
              <a:gd name="connsiteX0-129" fmla="*/ 1355591 w 2487611"/>
              <a:gd name="connsiteY0-130" fmla="*/ 3182538 h 4108535"/>
              <a:gd name="connsiteX1-131" fmla="*/ 1668701 w 2487611"/>
              <a:gd name="connsiteY1-132" fmla="*/ 3483122 h 4108535"/>
              <a:gd name="connsiteX2-133" fmla="*/ 1698103 w 2487611"/>
              <a:gd name="connsiteY2-134" fmla="*/ 3826765 h 4108535"/>
              <a:gd name="connsiteX3-135" fmla="*/ 1503571 w 2487611"/>
              <a:gd name="connsiteY3-136" fmla="*/ 3609273 h 4108535"/>
              <a:gd name="connsiteX4-137" fmla="*/ 1461585 w 2487611"/>
              <a:gd name="connsiteY4-138" fmla="*/ 3823014 h 4108535"/>
              <a:gd name="connsiteX5-139" fmla="*/ 1244671 w 2487611"/>
              <a:gd name="connsiteY5-140" fmla="*/ 4108535 h 4108535"/>
              <a:gd name="connsiteX6-141" fmla="*/ 1079392 w 2487611"/>
              <a:gd name="connsiteY6-142" fmla="*/ 3802776 h 4108535"/>
              <a:gd name="connsiteX7-143" fmla="*/ 987763 w 2487611"/>
              <a:gd name="connsiteY7-144" fmla="*/ 3670578 h 4108535"/>
              <a:gd name="connsiteX8-145" fmla="*/ 854400 w 2487611"/>
              <a:gd name="connsiteY8-146" fmla="*/ 3737300 h 4108535"/>
              <a:gd name="connsiteX9-147" fmla="*/ 869102 w 2487611"/>
              <a:gd name="connsiteY9-148" fmla="*/ 3413885 h 4108535"/>
              <a:gd name="connsiteX10-149" fmla="*/ 1052587 w 2487611"/>
              <a:gd name="connsiteY10-150" fmla="*/ 3216340 h 4108535"/>
              <a:gd name="connsiteX11-151" fmla="*/ 1019981 w 2487611"/>
              <a:gd name="connsiteY11-152" fmla="*/ 3260363 h 4108535"/>
              <a:gd name="connsiteX12-153" fmla="*/ 1012121 w 2487611"/>
              <a:gd name="connsiteY12-154" fmla="*/ 3433280 h 4108535"/>
              <a:gd name="connsiteX13-155" fmla="*/ 1083424 w 2487611"/>
              <a:gd name="connsiteY13-156" fmla="*/ 3397607 h 4108535"/>
              <a:gd name="connsiteX14-157" fmla="*/ 1132416 w 2487611"/>
              <a:gd name="connsiteY14-158" fmla="*/ 3468287 h 4108535"/>
              <a:gd name="connsiteX15-159" fmla="*/ 1220783 w 2487611"/>
              <a:gd name="connsiteY15-160" fmla="*/ 3631764 h 4108535"/>
              <a:gd name="connsiteX16-161" fmla="*/ 1336759 w 2487611"/>
              <a:gd name="connsiteY16-162" fmla="*/ 3479107 h 4108535"/>
              <a:gd name="connsiteX17-163" fmla="*/ 1359207 w 2487611"/>
              <a:gd name="connsiteY17-164" fmla="*/ 3364828 h 4108535"/>
              <a:gd name="connsiteX18-165" fmla="*/ 1463216 w 2487611"/>
              <a:gd name="connsiteY18-166" fmla="*/ 3481112 h 4108535"/>
              <a:gd name="connsiteX19-167" fmla="*/ 1447496 w 2487611"/>
              <a:gd name="connsiteY19-168" fmla="*/ 3297380 h 4108535"/>
              <a:gd name="connsiteX20-169" fmla="*/ 1355591 w 2487611"/>
              <a:gd name="connsiteY20-170" fmla="*/ 3182538 h 4108535"/>
              <a:gd name="connsiteX21-171" fmla="*/ 803026 w 2487611"/>
              <a:gd name="connsiteY21-172" fmla="*/ 2874973 h 4108535"/>
              <a:gd name="connsiteX22-173" fmla="*/ 1689473 w 2487611"/>
              <a:gd name="connsiteY22-174" fmla="*/ 2874973 h 4108535"/>
              <a:gd name="connsiteX23-175" fmla="*/ 1482985 w 2487611"/>
              <a:gd name="connsiteY23-176" fmla="*/ 3155021 h 4108535"/>
              <a:gd name="connsiteX24-177" fmla="*/ 1009514 w 2487611"/>
              <a:gd name="connsiteY24-178" fmla="*/ 3155021 h 4108535"/>
              <a:gd name="connsiteX25-179" fmla="*/ 803026 w 2487611"/>
              <a:gd name="connsiteY25-180" fmla="*/ 2874973 h 4108535"/>
              <a:gd name="connsiteX26-181" fmla="*/ 1246249 w 2487611"/>
              <a:gd name="connsiteY26-182" fmla="*/ 1574908 h 4108535"/>
              <a:gd name="connsiteX27-183" fmla="*/ 1346518 w 2487611"/>
              <a:gd name="connsiteY27-184" fmla="*/ 1675177 h 4108535"/>
              <a:gd name="connsiteX28-185" fmla="*/ 1246249 w 2487611"/>
              <a:gd name="connsiteY28-186" fmla="*/ 1775446 h 4108535"/>
              <a:gd name="connsiteX29-187" fmla="*/ 1145980 w 2487611"/>
              <a:gd name="connsiteY29-188" fmla="*/ 1675177 h 4108535"/>
              <a:gd name="connsiteX30-189" fmla="*/ 1246249 w 2487611"/>
              <a:gd name="connsiteY30-190" fmla="*/ 1574908 h 4108535"/>
              <a:gd name="connsiteX31-191" fmla="*/ 1246249 w 2487611"/>
              <a:gd name="connsiteY31-192" fmla="*/ 1505402 h 4108535"/>
              <a:gd name="connsiteX32-193" fmla="*/ 1076474 w 2487611"/>
              <a:gd name="connsiteY32-194" fmla="*/ 1675177 h 4108535"/>
              <a:gd name="connsiteX33-195" fmla="*/ 1246249 w 2487611"/>
              <a:gd name="connsiteY33-196" fmla="*/ 1844952 h 4108535"/>
              <a:gd name="connsiteX34-197" fmla="*/ 1416024 w 2487611"/>
              <a:gd name="connsiteY34-198" fmla="*/ 1675177 h 4108535"/>
              <a:gd name="connsiteX35-199" fmla="*/ 1246249 w 2487611"/>
              <a:gd name="connsiteY35-200" fmla="*/ 1505402 h 4108535"/>
              <a:gd name="connsiteX36-201" fmla="*/ 1246249 w 2487611"/>
              <a:gd name="connsiteY36-202" fmla="*/ 752032 h 4108535"/>
              <a:gd name="connsiteX37-203" fmla="*/ 1446787 w 2487611"/>
              <a:gd name="connsiteY37-204" fmla="*/ 952570 h 4108535"/>
              <a:gd name="connsiteX38-205" fmla="*/ 1246249 w 2487611"/>
              <a:gd name="connsiteY38-206" fmla="*/ 1153108 h 4108535"/>
              <a:gd name="connsiteX39-207" fmla="*/ 1045711 w 2487611"/>
              <a:gd name="connsiteY39-208" fmla="*/ 952570 h 4108535"/>
              <a:gd name="connsiteX40-209" fmla="*/ 1246249 w 2487611"/>
              <a:gd name="connsiteY40-210" fmla="*/ 752032 h 4108535"/>
              <a:gd name="connsiteX41-211" fmla="*/ 1246249 w 2487611"/>
              <a:gd name="connsiteY41-212" fmla="*/ 613020 h 4108535"/>
              <a:gd name="connsiteX42-213" fmla="*/ 906699 w 2487611"/>
              <a:gd name="connsiteY42-214" fmla="*/ 952570 h 4108535"/>
              <a:gd name="connsiteX43-215" fmla="*/ 1246249 w 2487611"/>
              <a:gd name="connsiteY43-216" fmla="*/ 1292120 h 4108535"/>
              <a:gd name="connsiteX44-217" fmla="*/ 1585799 w 2487611"/>
              <a:gd name="connsiteY44-218" fmla="*/ 952570 h 4108535"/>
              <a:gd name="connsiteX45-219" fmla="*/ 1246249 w 2487611"/>
              <a:gd name="connsiteY45-220" fmla="*/ 613020 h 4108535"/>
              <a:gd name="connsiteX46-221" fmla="*/ 1247310 w 2487611"/>
              <a:gd name="connsiteY46-222" fmla="*/ 0 h 4108535"/>
              <a:gd name="connsiteX47-223" fmla="*/ 1243449 w 2487611"/>
              <a:gd name="connsiteY47-224" fmla="*/ 101721 h 4108535"/>
              <a:gd name="connsiteX48-225" fmla="*/ 1250411 w 2487611"/>
              <a:gd name="connsiteY48-226" fmla="*/ 101253 h 4108535"/>
              <a:gd name="connsiteX49-227" fmla="*/ 1891856 w 2487611"/>
              <a:gd name="connsiteY49-228" fmla="*/ 704009 h 4108535"/>
              <a:gd name="connsiteX50-229" fmla="*/ 2096831 w 2487611"/>
              <a:gd name="connsiteY50-230" fmla="*/ 1543276 h 4108535"/>
              <a:gd name="connsiteX51-231" fmla="*/ 2003408 w 2487611"/>
              <a:gd name="connsiteY51-232" fmla="*/ 2044861 h 4108535"/>
              <a:gd name="connsiteX52-233" fmla="*/ 2224895 w 2487611"/>
              <a:gd name="connsiteY52-234" fmla="*/ 2180221 h 4108535"/>
              <a:gd name="connsiteX53-235" fmla="*/ 2487611 w 2487611"/>
              <a:gd name="connsiteY53-236" fmla="*/ 2910376 h 4108535"/>
              <a:gd name="connsiteX54-237" fmla="*/ 1777602 w 2487611"/>
              <a:gd name="connsiteY54-238" fmla="*/ 2646390 h 4108535"/>
              <a:gd name="connsiteX55-239" fmla="*/ 1697050 w 2487611"/>
              <a:gd name="connsiteY55-240" fmla="*/ 2794370 h 4108535"/>
              <a:gd name="connsiteX56-241" fmla="*/ 789847 w 2487611"/>
              <a:gd name="connsiteY56-242" fmla="*/ 2794370 h 4108535"/>
              <a:gd name="connsiteX57-243" fmla="*/ 709405 w 2487611"/>
              <a:gd name="connsiteY57-244" fmla="*/ 2646615 h 4108535"/>
              <a:gd name="connsiteX58-245" fmla="*/ 0 w 2487611"/>
              <a:gd name="connsiteY58-246" fmla="*/ 2910376 h 4108535"/>
              <a:gd name="connsiteX59-247" fmla="*/ 262716 w 2487611"/>
              <a:gd name="connsiteY59-248" fmla="*/ 2180221 h 4108535"/>
              <a:gd name="connsiteX60-249" fmla="*/ 483603 w 2487611"/>
              <a:gd name="connsiteY60-250" fmla="*/ 2045227 h 4108535"/>
              <a:gd name="connsiteX61-251" fmla="*/ 390066 w 2487611"/>
              <a:gd name="connsiteY61-252" fmla="*/ 1543276 h 4108535"/>
              <a:gd name="connsiteX62-253" fmla="*/ 595041 w 2487611"/>
              <a:gd name="connsiteY62-254" fmla="*/ 704009 h 4108535"/>
              <a:gd name="connsiteX63-255" fmla="*/ 1247310 w 2487611"/>
              <a:gd name="connsiteY63-256" fmla="*/ 0 h 4108535"/>
              <a:gd name="connsiteX0-257" fmla="*/ 1355591 w 2487611"/>
              <a:gd name="connsiteY0-258" fmla="*/ 3182538 h 4108535"/>
              <a:gd name="connsiteX1-259" fmla="*/ 1668701 w 2487611"/>
              <a:gd name="connsiteY1-260" fmla="*/ 3483122 h 4108535"/>
              <a:gd name="connsiteX2-261" fmla="*/ 1698103 w 2487611"/>
              <a:gd name="connsiteY2-262" fmla="*/ 3826765 h 4108535"/>
              <a:gd name="connsiteX3-263" fmla="*/ 1503571 w 2487611"/>
              <a:gd name="connsiteY3-264" fmla="*/ 3609273 h 4108535"/>
              <a:gd name="connsiteX4-265" fmla="*/ 1461585 w 2487611"/>
              <a:gd name="connsiteY4-266" fmla="*/ 3823014 h 4108535"/>
              <a:gd name="connsiteX5-267" fmla="*/ 1244671 w 2487611"/>
              <a:gd name="connsiteY5-268" fmla="*/ 4108535 h 4108535"/>
              <a:gd name="connsiteX6-269" fmla="*/ 1079392 w 2487611"/>
              <a:gd name="connsiteY6-270" fmla="*/ 3802776 h 4108535"/>
              <a:gd name="connsiteX7-271" fmla="*/ 987763 w 2487611"/>
              <a:gd name="connsiteY7-272" fmla="*/ 3670578 h 4108535"/>
              <a:gd name="connsiteX8-273" fmla="*/ 854400 w 2487611"/>
              <a:gd name="connsiteY8-274" fmla="*/ 3737300 h 4108535"/>
              <a:gd name="connsiteX9-275" fmla="*/ 869102 w 2487611"/>
              <a:gd name="connsiteY9-276" fmla="*/ 3413885 h 4108535"/>
              <a:gd name="connsiteX10-277" fmla="*/ 1052587 w 2487611"/>
              <a:gd name="connsiteY10-278" fmla="*/ 3216340 h 4108535"/>
              <a:gd name="connsiteX11-279" fmla="*/ 1019981 w 2487611"/>
              <a:gd name="connsiteY11-280" fmla="*/ 3260363 h 4108535"/>
              <a:gd name="connsiteX12-281" fmla="*/ 1012121 w 2487611"/>
              <a:gd name="connsiteY12-282" fmla="*/ 3433280 h 4108535"/>
              <a:gd name="connsiteX13-283" fmla="*/ 1083424 w 2487611"/>
              <a:gd name="connsiteY13-284" fmla="*/ 3397607 h 4108535"/>
              <a:gd name="connsiteX14-285" fmla="*/ 1132416 w 2487611"/>
              <a:gd name="connsiteY14-286" fmla="*/ 3468287 h 4108535"/>
              <a:gd name="connsiteX15-287" fmla="*/ 1220783 w 2487611"/>
              <a:gd name="connsiteY15-288" fmla="*/ 3631764 h 4108535"/>
              <a:gd name="connsiteX16-289" fmla="*/ 1336759 w 2487611"/>
              <a:gd name="connsiteY16-290" fmla="*/ 3479107 h 4108535"/>
              <a:gd name="connsiteX17-291" fmla="*/ 1359207 w 2487611"/>
              <a:gd name="connsiteY17-292" fmla="*/ 3364828 h 4108535"/>
              <a:gd name="connsiteX18-293" fmla="*/ 1463216 w 2487611"/>
              <a:gd name="connsiteY18-294" fmla="*/ 3481112 h 4108535"/>
              <a:gd name="connsiteX19-295" fmla="*/ 1447496 w 2487611"/>
              <a:gd name="connsiteY19-296" fmla="*/ 3297380 h 4108535"/>
              <a:gd name="connsiteX20-297" fmla="*/ 1355591 w 2487611"/>
              <a:gd name="connsiteY20-298" fmla="*/ 3182538 h 4108535"/>
              <a:gd name="connsiteX21-299" fmla="*/ 803026 w 2487611"/>
              <a:gd name="connsiteY21-300" fmla="*/ 2874973 h 4108535"/>
              <a:gd name="connsiteX22-301" fmla="*/ 1689473 w 2487611"/>
              <a:gd name="connsiteY22-302" fmla="*/ 2874973 h 4108535"/>
              <a:gd name="connsiteX23-303" fmla="*/ 1482985 w 2487611"/>
              <a:gd name="connsiteY23-304" fmla="*/ 3155021 h 4108535"/>
              <a:gd name="connsiteX24-305" fmla="*/ 1009514 w 2487611"/>
              <a:gd name="connsiteY24-306" fmla="*/ 3155021 h 4108535"/>
              <a:gd name="connsiteX25-307" fmla="*/ 803026 w 2487611"/>
              <a:gd name="connsiteY25-308" fmla="*/ 2874973 h 4108535"/>
              <a:gd name="connsiteX26-309" fmla="*/ 1246249 w 2487611"/>
              <a:gd name="connsiteY26-310" fmla="*/ 1574908 h 4108535"/>
              <a:gd name="connsiteX27-311" fmla="*/ 1346518 w 2487611"/>
              <a:gd name="connsiteY27-312" fmla="*/ 1675177 h 4108535"/>
              <a:gd name="connsiteX28-313" fmla="*/ 1246249 w 2487611"/>
              <a:gd name="connsiteY28-314" fmla="*/ 1775446 h 4108535"/>
              <a:gd name="connsiteX29-315" fmla="*/ 1145980 w 2487611"/>
              <a:gd name="connsiteY29-316" fmla="*/ 1675177 h 4108535"/>
              <a:gd name="connsiteX30-317" fmla="*/ 1246249 w 2487611"/>
              <a:gd name="connsiteY30-318" fmla="*/ 1574908 h 4108535"/>
              <a:gd name="connsiteX31-319" fmla="*/ 1246249 w 2487611"/>
              <a:gd name="connsiteY31-320" fmla="*/ 1505402 h 4108535"/>
              <a:gd name="connsiteX32-321" fmla="*/ 1076474 w 2487611"/>
              <a:gd name="connsiteY32-322" fmla="*/ 1675177 h 4108535"/>
              <a:gd name="connsiteX33-323" fmla="*/ 1246249 w 2487611"/>
              <a:gd name="connsiteY33-324" fmla="*/ 1844952 h 4108535"/>
              <a:gd name="connsiteX34-325" fmla="*/ 1416024 w 2487611"/>
              <a:gd name="connsiteY34-326" fmla="*/ 1675177 h 4108535"/>
              <a:gd name="connsiteX35-327" fmla="*/ 1246249 w 2487611"/>
              <a:gd name="connsiteY35-328" fmla="*/ 1505402 h 4108535"/>
              <a:gd name="connsiteX36-329" fmla="*/ 1246249 w 2487611"/>
              <a:gd name="connsiteY36-330" fmla="*/ 752032 h 4108535"/>
              <a:gd name="connsiteX37-331" fmla="*/ 1446787 w 2487611"/>
              <a:gd name="connsiteY37-332" fmla="*/ 952570 h 4108535"/>
              <a:gd name="connsiteX38-333" fmla="*/ 1246249 w 2487611"/>
              <a:gd name="connsiteY38-334" fmla="*/ 1153108 h 4108535"/>
              <a:gd name="connsiteX39-335" fmla="*/ 1045711 w 2487611"/>
              <a:gd name="connsiteY39-336" fmla="*/ 952570 h 4108535"/>
              <a:gd name="connsiteX40-337" fmla="*/ 1246249 w 2487611"/>
              <a:gd name="connsiteY40-338" fmla="*/ 752032 h 4108535"/>
              <a:gd name="connsiteX41-339" fmla="*/ 1246249 w 2487611"/>
              <a:gd name="connsiteY41-340" fmla="*/ 613020 h 4108535"/>
              <a:gd name="connsiteX42-341" fmla="*/ 906699 w 2487611"/>
              <a:gd name="connsiteY42-342" fmla="*/ 952570 h 4108535"/>
              <a:gd name="connsiteX43-343" fmla="*/ 1246249 w 2487611"/>
              <a:gd name="connsiteY43-344" fmla="*/ 1292120 h 4108535"/>
              <a:gd name="connsiteX44-345" fmla="*/ 1585799 w 2487611"/>
              <a:gd name="connsiteY44-346" fmla="*/ 952570 h 4108535"/>
              <a:gd name="connsiteX45-347" fmla="*/ 1246249 w 2487611"/>
              <a:gd name="connsiteY45-348" fmla="*/ 613020 h 4108535"/>
              <a:gd name="connsiteX46-349" fmla="*/ 1247310 w 2487611"/>
              <a:gd name="connsiteY46-350" fmla="*/ 0 h 4108535"/>
              <a:gd name="connsiteX47-351" fmla="*/ 1243449 w 2487611"/>
              <a:gd name="connsiteY47-352" fmla="*/ 101721 h 4108535"/>
              <a:gd name="connsiteX48-353" fmla="*/ 1258169 w 2487611"/>
              <a:gd name="connsiteY48-354" fmla="*/ 3411 h 4108535"/>
              <a:gd name="connsiteX49-355" fmla="*/ 1891856 w 2487611"/>
              <a:gd name="connsiteY49-356" fmla="*/ 704009 h 4108535"/>
              <a:gd name="connsiteX50-357" fmla="*/ 2096831 w 2487611"/>
              <a:gd name="connsiteY50-358" fmla="*/ 1543276 h 4108535"/>
              <a:gd name="connsiteX51-359" fmla="*/ 2003408 w 2487611"/>
              <a:gd name="connsiteY51-360" fmla="*/ 2044861 h 4108535"/>
              <a:gd name="connsiteX52-361" fmla="*/ 2224895 w 2487611"/>
              <a:gd name="connsiteY52-362" fmla="*/ 2180221 h 4108535"/>
              <a:gd name="connsiteX53-363" fmla="*/ 2487611 w 2487611"/>
              <a:gd name="connsiteY53-364" fmla="*/ 2910376 h 4108535"/>
              <a:gd name="connsiteX54-365" fmla="*/ 1777602 w 2487611"/>
              <a:gd name="connsiteY54-366" fmla="*/ 2646390 h 4108535"/>
              <a:gd name="connsiteX55-367" fmla="*/ 1697050 w 2487611"/>
              <a:gd name="connsiteY55-368" fmla="*/ 2794370 h 4108535"/>
              <a:gd name="connsiteX56-369" fmla="*/ 789847 w 2487611"/>
              <a:gd name="connsiteY56-370" fmla="*/ 2794370 h 4108535"/>
              <a:gd name="connsiteX57-371" fmla="*/ 709405 w 2487611"/>
              <a:gd name="connsiteY57-372" fmla="*/ 2646615 h 4108535"/>
              <a:gd name="connsiteX58-373" fmla="*/ 0 w 2487611"/>
              <a:gd name="connsiteY58-374" fmla="*/ 2910376 h 4108535"/>
              <a:gd name="connsiteX59-375" fmla="*/ 262716 w 2487611"/>
              <a:gd name="connsiteY59-376" fmla="*/ 2180221 h 4108535"/>
              <a:gd name="connsiteX60-377" fmla="*/ 483603 w 2487611"/>
              <a:gd name="connsiteY60-378" fmla="*/ 2045227 h 4108535"/>
              <a:gd name="connsiteX61-379" fmla="*/ 390066 w 2487611"/>
              <a:gd name="connsiteY61-380" fmla="*/ 1543276 h 4108535"/>
              <a:gd name="connsiteX62-381" fmla="*/ 595041 w 2487611"/>
              <a:gd name="connsiteY62-382" fmla="*/ 704009 h 4108535"/>
              <a:gd name="connsiteX63-383" fmla="*/ 1247310 w 2487611"/>
              <a:gd name="connsiteY63-384" fmla="*/ 0 h 4108535"/>
              <a:gd name="connsiteX0-385" fmla="*/ 1355591 w 2487611"/>
              <a:gd name="connsiteY0-386" fmla="*/ 3182538 h 4108535"/>
              <a:gd name="connsiteX1-387" fmla="*/ 1668701 w 2487611"/>
              <a:gd name="connsiteY1-388" fmla="*/ 3483122 h 4108535"/>
              <a:gd name="connsiteX2-389" fmla="*/ 1698103 w 2487611"/>
              <a:gd name="connsiteY2-390" fmla="*/ 3826765 h 4108535"/>
              <a:gd name="connsiteX3-391" fmla="*/ 1503571 w 2487611"/>
              <a:gd name="connsiteY3-392" fmla="*/ 3609273 h 4108535"/>
              <a:gd name="connsiteX4-393" fmla="*/ 1461585 w 2487611"/>
              <a:gd name="connsiteY4-394" fmla="*/ 3823014 h 4108535"/>
              <a:gd name="connsiteX5-395" fmla="*/ 1244671 w 2487611"/>
              <a:gd name="connsiteY5-396" fmla="*/ 4108535 h 4108535"/>
              <a:gd name="connsiteX6-397" fmla="*/ 1079392 w 2487611"/>
              <a:gd name="connsiteY6-398" fmla="*/ 3802776 h 4108535"/>
              <a:gd name="connsiteX7-399" fmla="*/ 987763 w 2487611"/>
              <a:gd name="connsiteY7-400" fmla="*/ 3670578 h 4108535"/>
              <a:gd name="connsiteX8-401" fmla="*/ 854400 w 2487611"/>
              <a:gd name="connsiteY8-402" fmla="*/ 3737300 h 4108535"/>
              <a:gd name="connsiteX9-403" fmla="*/ 869102 w 2487611"/>
              <a:gd name="connsiteY9-404" fmla="*/ 3413885 h 4108535"/>
              <a:gd name="connsiteX10-405" fmla="*/ 1052587 w 2487611"/>
              <a:gd name="connsiteY10-406" fmla="*/ 3216340 h 4108535"/>
              <a:gd name="connsiteX11-407" fmla="*/ 1019981 w 2487611"/>
              <a:gd name="connsiteY11-408" fmla="*/ 3260363 h 4108535"/>
              <a:gd name="connsiteX12-409" fmla="*/ 1012121 w 2487611"/>
              <a:gd name="connsiteY12-410" fmla="*/ 3433280 h 4108535"/>
              <a:gd name="connsiteX13-411" fmla="*/ 1083424 w 2487611"/>
              <a:gd name="connsiteY13-412" fmla="*/ 3397607 h 4108535"/>
              <a:gd name="connsiteX14-413" fmla="*/ 1132416 w 2487611"/>
              <a:gd name="connsiteY14-414" fmla="*/ 3468287 h 4108535"/>
              <a:gd name="connsiteX15-415" fmla="*/ 1220783 w 2487611"/>
              <a:gd name="connsiteY15-416" fmla="*/ 3631764 h 4108535"/>
              <a:gd name="connsiteX16-417" fmla="*/ 1336759 w 2487611"/>
              <a:gd name="connsiteY16-418" fmla="*/ 3479107 h 4108535"/>
              <a:gd name="connsiteX17-419" fmla="*/ 1359207 w 2487611"/>
              <a:gd name="connsiteY17-420" fmla="*/ 3364828 h 4108535"/>
              <a:gd name="connsiteX18-421" fmla="*/ 1463216 w 2487611"/>
              <a:gd name="connsiteY18-422" fmla="*/ 3481112 h 4108535"/>
              <a:gd name="connsiteX19-423" fmla="*/ 1447496 w 2487611"/>
              <a:gd name="connsiteY19-424" fmla="*/ 3297380 h 4108535"/>
              <a:gd name="connsiteX20-425" fmla="*/ 1355591 w 2487611"/>
              <a:gd name="connsiteY20-426" fmla="*/ 3182538 h 4108535"/>
              <a:gd name="connsiteX21-427" fmla="*/ 803026 w 2487611"/>
              <a:gd name="connsiteY21-428" fmla="*/ 2874973 h 4108535"/>
              <a:gd name="connsiteX22-429" fmla="*/ 1689473 w 2487611"/>
              <a:gd name="connsiteY22-430" fmla="*/ 2874973 h 4108535"/>
              <a:gd name="connsiteX23-431" fmla="*/ 1482985 w 2487611"/>
              <a:gd name="connsiteY23-432" fmla="*/ 3155021 h 4108535"/>
              <a:gd name="connsiteX24-433" fmla="*/ 1009514 w 2487611"/>
              <a:gd name="connsiteY24-434" fmla="*/ 3155021 h 4108535"/>
              <a:gd name="connsiteX25-435" fmla="*/ 803026 w 2487611"/>
              <a:gd name="connsiteY25-436" fmla="*/ 2874973 h 4108535"/>
              <a:gd name="connsiteX26-437" fmla="*/ 1246249 w 2487611"/>
              <a:gd name="connsiteY26-438" fmla="*/ 1574908 h 4108535"/>
              <a:gd name="connsiteX27-439" fmla="*/ 1346518 w 2487611"/>
              <a:gd name="connsiteY27-440" fmla="*/ 1675177 h 4108535"/>
              <a:gd name="connsiteX28-441" fmla="*/ 1246249 w 2487611"/>
              <a:gd name="connsiteY28-442" fmla="*/ 1775446 h 4108535"/>
              <a:gd name="connsiteX29-443" fmla="*/ 1145980 w 2487611"/>
              <a:gd name="connsiteY29-444" fmla="*/ 1675177 h 4108535"/>
              <a:gd name="connsiteX30-445" fmla="*/ 1246249 w 2487611"/>
              <a:gd name="connsiteY30-446" fmla="*/ 1574908 h 4108535"/>
              <a:gd name="connsiteX31-447" fmla="*/ 1246249 w 2487611"/>
              <a:gd name="connsiteY31-448" fmla="*/ 1505402 h 4108535"/>
              <a:gd name="connsiteX32-449" fmla="*/ 1076474 w 2487611"/>
              <a:gd name="connsiteY32-450" fmla="*/ 1675177 h 4108535"/>
              <a:gd name="connsiteX33-451" fmla="*/ 1246249 w 2487611"/>
              <a:gd name="connsiteY33-452" fmla="*/ 1844952 h 4108535"/>
              <a:gd name="connsiteX34-453" fmla="*/ 1416024 w 2487611"/>
              <a:gd name="connsiteY34-454" fmla="*/ 1675177 h 4108535"/>
              <a:gd name="connsiteX35-455" fmla="*/ 1246249 w 2487611"/>
              <a:gd name="connsiteY35-456" fmla="*/ 1505402 h 4108535"/>
              <a:gd name="connsiteX36-457" fmla="*/ 1246249 w 2487611"/>
              <a:gd name="connsiteY36-458" fmla="*/ 752032 h 4108535"/>
              <a:gd name="connsiteX37-459" fmla="*/ 1446787 w 2487611"/>
              <a:gd name="connsiteY37-460" fmla="*/ 952570 h 4108535"/>
              <a:gd name="connsiteX38-461" fmla="*/ 1246249 w 2487611"/>
              <a:gd name="connsiteY38-462" fmla="*/ 1153108 h 4108535"/>
              <a:gd name="connsiteX39-463" fmla="*/ 1045711 w 2487611"/>
              <a:gd name="connsiteY39-464" fmla="*/ 952570 h 4108535"/>
              <a:gd name="connsiteX40-465" fmla="*/ 1246249 w 2487611"/>
              <a:gd name="connsiteY40-466" fmla="*/ 752032 h 4108535"/>
              <a:gd name="connsiteX41-467" fmla="*/ 1246249 w 2487611"/>
              <a:gd name="connsiteY41-468" fmla="*/ 613020 h 4108535"/>
              <a:gd name="connsiteX42-469" fmla="*/ 906699 w 2487611"/>
              <a:gd name="connsiteY42-470" fmla="*/ 952570 h 4108535"/>
              <a:gd name="connsiteX43-471" fmla="*/ 1246249 w 2487611"/>
              <a:gd name="connsiteY43-472" fmla="*/ 1292120 h 4108535"/>
              <a:gd name="connsiteX44-473" fmla="*/ 1585799 w 2487611"/>
              <a:gd name="connsiteY44-474" fmla="*/ 952570 h 4108535"/>
              <a:gd name="connsiteX45-475" fmla="*/ 1246249 w 2487611"/>
              <a:gd name="connsiteY45-476" fmla="*/ 613020 h 4108535"/>
              <a:gd name="connsiteX46-477" fmla="*/ 1247310 w 2487611"/>
              <a:gd name="connsiteY46-478" fmla="*/ 0 h 4108535"/>
              <a:gd name="connsiteX47-479" fmla="*/ 1243449 w 2487611"/>
              <a:gd name="connsiteY47-480" fmla="*/ 101721 h 4108535"/>
              <a:gd name="connsiteX48-481" fmla="*/ 1258169 w 2487611"/>
              <a:gd name="connsiteY48-482" fmla="*/ 3411 h 4108535"/>
              <a:gd name="connsiteX49-483" fmla="*/ 1891856 w 2487611"/>
              <a:gd name="connsiteY49-484" fmla="*/ 704009 h 4108535"/>
              <a:gd name="connsiteX50-485" fmla="*/ 2096831 w 2487611"/>
              <a:gd name="connsiteY50-486" fmla="*/ 1543276 h 4108535"/>
              <a:gd name="connsiteX51-487" fmla="*/ 2003408 w 2487611"/>
              <a:gd name="connsiteY51-488" fmla="*/ 2044861 h 4108535"/>
              <a:gd name="connsiteX52-489" fmla="*/ 2224895 w 2487611"/>
              <a:gd name="connsiteY52-490" fmla="*/ 2180221 h 4108535"/>
              <a:gd name="connsiteX53-491" fmla="*/ 2487611 w 2487611"/>
              <a:gd name="connsiteY53-492" fmla="*/ 2910376 h 4108535"/>
              <a:gd name="connsiteX54-493" fmla="*/ 1777602 w 2487611"/>
              <a:gd name="connsiteY54-494" fmla="*/ 2646390 h 4108535"/>
              <a:gd name="connsiteX55-495" fmla="*/ 1697050 w 2487611"/>
              <a:gd name="connsiteY55-496" fmla="*/ 2794370 h 4108535"/>
              <a:gd name="connsiteX56-497" fmla="*/ 789847 w 2487611"/>
              <a:gd name="connsiteY56-498" fmla="*/ 2794370 h 4108535"/>
              <a:gd name="connsiteX57-499" fmla="*/ 709405 w 2487611"/>
              <a:gd name="connsiteY57-500" fmla="*/ 2646615 h 4108535"/>
              <a:gd name="connsiteX58-501" fmla="*/ 0 w 2487611"/>
              <a:gd name="connsiteY58-502" fmla="*/ 2910376 h 4108535"/>
              <a:gd name="connsiteX59-503" fmla="*/ 262716 w 2487611"/>
              <a:gd name="connsiteY59-504" fmla="*/ 2180221 h 4108535"/>
              <a:gd name="connsiteX60-505" fmla="*/ 483603 w 2487611"/>
              <a:gd name="connsiteY60-506" fmla="*/ 2045227 h 4108535"/>
              <a:gd name="connsiteX61-507" fmla="*/ 390066 w 2487611"/>
              <a:gd name="connsiteY61-508" fmla="*/ 1543276 h 4108535"/>
              <a:gd name="connsiteX62-509" fmla="*/ 595041 w 2487611"/>
              <a:gd name="connsiteY62-510" fmla="*/ 704009 h 4108535"/>
              <a:gd name="connsiteX63-511" fmla="*/ 1247310 w 2487611"/>
              <a:gd name="connsiteY63-512" fmla="*/ 0 h 4108535"/>
              <a:gd name="connsiteX0-513" fmla="*/ 1355591 w 2487611"/>
              <a:gd name="connsiteY0-514" fmla="*/ 3182538 h 4108535"/>
              <a:gd name="connsiteX1-515" fmla="*/ 1668701 w 2487611"/>
              <a:gd name="connsiteY1-516" fmla="*/ 3483122 h 4108535"/>
              <a:gd name="connsiteX2-517" fmla="*/ 1698103 w 2487611"/>
              <a:gd name="connsiteY2-518" fmla="*/ 3826765 h 4108535"/>
              <a:gd name="connsiteX3-519" fmla="*/ 1503571 w 2487611"/>
              <a:gd name="connsiteY3-520" fmla="*/ 3609273 h 4108535"/>
              <a:gd name="connsiteX4-521" fmla="*/ 1461585 w 2487611"/>
              <a:gd name="connsiteY4-522" fmla="*/ 3823014 h 4108535"/>
              <a:gd name="connsiteX5-523" fmla="*/ 1244671 w 2487611"/>
              <a:gd name="connsiteY5-524" fmla="*/ 4108535 h 4108535"/>
              <a:gd name="connsiteX6-525" fmla="*/ 1079392 w 2487611"/>
              <a:gd name="connsiteY6-526" fmla="*/ 3802776 h 4108535"/>
              <a:gd name="connsiteX7-527" fmla="*/ 987763 w 2487611"/>
              <a:gd name="connsiteY7-528" fmla="*/ 3670578 h 4108535"/>
              <a:gd name="connsiteX8-529" fmla="*/ 854400 w 2487611"/>
              <a:gd name="connsiteY8-530" fmla="*/ 3737300 h 4108535"/>
              <a:gd name="connsiteX9-531" fmla="*/ 869102 w 2487611"/>
              <a:gd name="connsiteY9-532" fmla="*/ 3413885 h 4108535"/>
              <a:gd name="connsiteX10-533" fmla="*/ 1052587 w 2487611"/>
              <a:gd name="connsiteY10-534" fmla="*/ 3216340 h 4108535"/>
              <a:gd name="connsiteX11-535" fmla="*/ 1019981 w 2487611"/>
              <a:gd name="connsiteY11-536" fmla="*/ 3260363 h 4108535"/>
              <a:gd name="connsiteX12-537" fmla="*/ 1012121 w 2487611"/>
              <a:gd name="connsiteY12-538" fmla="*/ 3433280 h 4108535"/>
              <a:gd name="connsiteX13-539" fmla="*/ 1083424 w 2487611"/>
              <a:gd name="connsiteY13-540" fmla="*/ 3397607 h 4108535"/>
              <a:gd name="connsiteX14-541" fmla="*/ 1132416 w 2487611"/>
              <a:gd name="connsiteY14-542" fmla="*/ 3468287 h 4108535"/>
              <a:gd name="connsiteX15-543" fmla="*/ 1220783 w 2487611"/>
              <a:gd name="connsiteY15-544" fmla="*/ 3631764 h 4108535"/>
              <a:gd name="connsiteX16-545" fmla="*/ 1336759 w 2487611"/>
              <a:gd name="connsiteY16-546" fmla="*/ 3479107 h 4108535"/>
              <a:gd name="connsiteX17-547" fmla="*/ 1359207 w 2487611"/>
              <a:gd name="connsiteY17-548" fmla="*/ 3364828 h 4108535"/>
              <a:gd name="connsiteX18-549" fmla="*/ 1463216 w 2487611"/>
              <a:gd name="connsiteY18-550" fmla="*/ 3481112 h 4108535"/>
              <a:gd name="connsiteX19-551" fmla="*/ 1447496 w 2487611"/>
              <a:gd name="connsiteY19-552" fmla="*/ 3297380 h 4108535"/>
              <a:gd name="connsiteX20-553" fmla="*/ 1355591 w 2487611"/>
              <a:gd name="connsiteY20-554" fmla="*/ 3182538 h 4108535"/>
              <a:gd name="connsiteX21-555" fmla="*/ 803026 w 2487611"/>
              <a:gd name="connsiteY21-556" fmla="*/ 2874973 h 4108535"/>
              <a:gd name="connsiteX22-557" fmla="*/ 1689473 w 2487611"/>
              <a:gd name="connsiteY22-558" fmla="*/ 2874973 h 4108535"/>
              <a:gd name="connsiteX23-559" fmla="*/ 1482985 w 2487611"/>
              <a:gd name="connsiteY23-560" fmla="*/ 3155021 h 4108535"/>
              <a:gd name="connsiteX24-561" fmla="*/ 1009514 w 2487611"/>
              <a:gd name="connsiteY24-562" fmla="*/ 3155021 h 4108535"/>
              <a:gd name="connsiteX25-563" fmla="*/ 803026 w 2487611"/>
              <a:gd name="connsiteY25-564" fmla="*/ 2874973 h 4108535"/>
              <a:gd name="connsiteX26-565" fmla="*/ 1246249 w 2487611"/>
              <a:gd name="connsiteY26-566" fmla="*/ 1574908 h 4108535"/>
              <a:gd name="connsiteX27-567" fmla="*/ 1346518 w 2487611"/>
              <a:gd name="connsiteY27-568" fmla="*/ 1675177 h 4108535"/>
              <a:gd name="connsiteX28-569" fmla="*/ 1246249 w 2487611"/>
              <a:gd name="connsiteY28-570" fmla="*/ 1775446 h 4108535"/>
              <a:gd name="connsiteX29-571" fmla="*/ 1145980 w 2487611"/>
              <a:gd name="connsiteY29-572" fmla="*/ 1675177 h 4108535"/>
              <a:gd name="connsiteX30-573" fmla="*/ 1246249 w 2487611"/>
              <a:gd name="connsiteY30-574" fmla="*/ 1574908 h 4108535"/>
              <a:gd name="connsiteX31-575" fmla="*/ 1246249 w 2487611"/>
              <a:gd name="connsiteY31-576" fmla="*/ 1505402 h 4108535"/>
              <a:gd name="connsiteX32-577" fmla="*/ 1076474 w 2487611"/>
              <a:gd name="connsiteY32-578" fmla="*/ 1675177 h 4108535"/>
              <a:gd name="connsiteX33-579" fmla="*/ 1246249 w 2487611"/>
              <a:gd name="connsiteY33-580" fmla="*/ 1844952 h 4108535"/>
              <a:gd name="connsiteX34-581" fmla="*/ 1416024 w 2487611"/>
              <a:gd name="connsiteY34-582" fmla="*/ 1675177 h 4108535"/>
              <a:gd name="connsiteX35-583" fmla="*/ 1246249 w 2487611"/>
              <a:gd name="connsiteY35-584" fmla="*/ 1505402 h 4108535"/>
              <a:gd name="connsiteX36-585" fmla="*/ 1246249 w 2487611"/>
              <a:gd name="connsiteY36-586" fmla="*/ 752032 h 4108535"/>
              <a:gd name="connsiteX37-587" fmla="*/ 1446787 w 2487611"/>
              <a:gd name="connsiteY37-588" fmla="*/ 952570 h 4108535"/>
              <a:gd name="connsiteX38-589" fmla="*/ 1246249 w 2487611"/>
              <a:gd name="connsiteY38-590" fmla="*/ 1153108 h 4108535"/>
              <a:gd name="connsiteX39-591" fmla="*/ 1045711 w 2487611"/>
              <a:gd name="connsiteY39-592" fmla="*/ 952570 h 4108535"/>
              <a:gd name="connsiteX40-593" fmla="*/ 1246249 w 2487611"/>
              <a:gd name="connsiteY40-594" fmla="*/ 752032 h 4108535"/>
              <a:gd name="connsiteX41-595" fmla="*/ 1246249 w 2487611"/>
              <a:gd name="connsiteY41-596" fmla="*/ 613020 h 4108535"/>
              <a:gd name="connsiteX42-597" fmla="*/ 906699 w 2487611"/>
              <a:gd name="connsiteY42-598" fmla="*/ 952570 h 4108535"/>
              <a:gd name="connsiteX43-599" fmla="*/ 1246249 w 2487611"/>
              <a:gd name="connsiteY43-600" fmla="*/ 1292120 h 4108535"/>
              <a:gd name="connsiteX44-601" fmla="*/ 1585799 w 2487611"/>
              <a:gd name="connsiteY44-602" fmla="*/ 952570 h 4108535"/>
              <a:gd name="connsiteX45-603" fmla="*/ 1246249 w 2487611"/>
              <a:gd name="connsiteY45-604" fmla="*/ 613020 h 4108535"/>
              <a:gd name="connsiteX46-605" fmla="*/ 1247310 w 2487611"/>
              <a:gd name="connsiteY46-606" fmla="*/ 0 h 4108535"/>
              <a:gd name="connsiteX47-607" fmla="*/ 1243449 w 2487611"/>
              <a:gd name="connsiteY47-608" fmla="*/ 101721 h 4108535"/>
              <a:gd name="connsiteX48-609" fmla="*/ 1258169 w 2487611"/>
              <a:gd name="connsiteY48-610" fmla="*/ 3411 h 4108535"/>
              <a:gd name="connsiteX49-611" fmla="*/ 1891856 w 2487611"/>
              <a:gd name="connsiteY49-612" fmla="*/ 704009 h 4108535"/>
              <a:gd name="connsiteX50-613" fmla="*/ 2096831 w 2487611"/>
              <a:gd name="connsiteY50-614" fmla="*/ 1543276 h 4108535"/>
              <a:gd name="connsiteX51-615" fmla="*/ 2003408 w 2487611"/>
              <a:gd name="connsiteY51-616" fmla="*/ 2044861 h 4108535"/>
              <a:gd name="connsiteX52-617" fmla="*/ 2224895 w 2487611"/>
              <a:gd name="connsiteY52-618" fmla="*/ 2180221 h 4108535"/>
              <a:gd name="connsiteX53-619" fmla="*/ 2487611 w 2487611"/>
              <a:gd name="connsiteY53-620" fmla="*/ 2910376 h 4108535"/>
              <a:gd name="connsiteX54-621" fmla="*/ 1777602 w 2487611"/>
              <a:gd name="connsiteY54-622" fmla="*/ 2646390 h 4108535"/>
              <a:gd name="connsiteX55-623" fmla="*/ 1697050 w 2487611"/>
              <a:gd name="connsiteY55-624" fmla="*/ 2794370 h 4108535"/>
              <a:gd name="connsiteX56-625" fmla="*/ 789847 w 2487611"/>
              <a:gd name="connsiteY56-626" fmla="*/ 2794370 h 4108535"/>
              <a:gd name="connsiteX57-627" fmla="*/ 709405 w 2487611"/>
              <a:gd name="connsiteY57-628" fmla="*/ 2646615 h 4108535"/>
              <a:gd name="connsiteX58-629" fmla="*/ 0 w 2487611"/>
              <a:gd name="connsiteY58-630" fmla="*/ 2910376 h 4108535"/>
              <a:gd name="connsiteX59-631" fmla="*/ 262716 w 2487611"/>
              <a:gd name="connsiteY59-632" fmla="*/ 2180221 h 4108535"/>
              <a:gd name="connsiteX60-633" fmla="*/ 483603 w 2487611"/>
              <a:gd name="connsiteY60-634" fmla="*/ 2045227 h 4108535"/>
              <a:gd name="connsiteX61-635" fmla="*/ 390066 w 2487611"/>
              <a:gd name="connsiteY61-636" fmla="*/ 1543276 h 4108535"/>
              <a:gd name="connsiteX62-637" fmla="*/ 595041 w 2487611"/>
              <a:gd name="connsiteY62-638" fmla="*/ 704009 h 4108535"/>
              <a:gd name="connsiteX63-639" fmla="*/ 1247310 w 2487611"/>
              <a:gd name="connsiteY63-640" fmla="*/ 0 h 4108535"/>
              <a:gd name="connsiteX0-641" fmla="*/ 1355591 w 2487611"/>
              <a:gd name="connsiteY0-642" fmla="*/ 3182538 h 4108535"/>
              <a:gd name="connsiteX1-643" fmla="*/ 1668701 w 2487611"/>
              <a:gd name="connsiteY1-644" fmla="*/ 3483122 h 4108535"/>
              <a:gd name="connsiteX2-645" fmla="*/ 1698103 w 2487611"/>
              <a:gd name="connsiteY2-646" fmla="*/ 3826765 h 4108535"/>
              <a:gd name="connsiteX3-647" fmla="*/ 1503571 w 2487611"/>
              <a:gd name="connsiteY3-648" fmla="*/ 3609273 h 4108535"/>
              <a:gd name="connsiteX4-649" fmla="*/ 1461585 w 2487611"/>
              <a:gd name="connsiteY4-650" fmla="*/ 3823014 h 4108535"/>
              <a:gd name="connsiteX5-651" fmla="*/ 1244671 w 2487611"/>
              <a:gd name="connsiteY5-652" fmla="*/ 4108535 h 4108535"/>
              <a:gd name="connsiteX6-653" fmla="*/ 1079392 w 2487611"/>
              <a:gd name="connsiteY6-654" fmla="*/ 3802776 h 4108535"/>
              <a:gd name="connsiteX7-655" fmla="*/ 987763 w 2487611"/>
              <a:gd name="connsiteY7-656" fmla="*/ 3670578 h 4108535"/>
              <a:gd name="connsiteX8-657" fmla="*/ 854400 w 2487611"/>
              <a:gd name="connsiteY8-658" fmla="*/ 3737300 h 4108535"/>
              <a:gd name="connsiteX9-659" fmla="*/ 869102 w 2487611"/>
              <a:gd name="connsiteY9-660" fmla="*/ 3413885 h 4108535"/>
              <a:gd name="connsiteX10-661" fmla="*/ 1052587 w 2487611"/>
              <a:gd name="connsiteY10-662" fmla="*/ 3216340 h 4108535"/>
              <a:gd name="connsiteX11-663" fmla="*/ 1019981 w 2487611"/>
              <a:gd name="connsiteY11-664" fmla="*/ 3260363 h 4108535"/>
              <a:gd name="connsiteX12-665" fmla="*/ 1012121 w 2487611"/>
              <a:gd name="connsiteY12-666" fmla="*/ 3433280 h 4108535"/>
              <a:gd name="connsiteX13-667" fmla="*/ 1083424 w 2487611"/>
              <a:gd name="connsiteY13-668" fmla="*/ 3397607 h 4108535"/>
              <a:gd name="connsiteX14-669" fmla="*/ 1132416 w 2487611"/>
              <a:gd name="connsiteY14-670" fmla="*/ 3468287 h 4108535"/>
              <a:gd name="connsiteX15-671" fmla="*/ 1220783 w 2487611"/>
              <a:gd name="connsiteY15-672" fmla="*/ 3631764 h 4108535"/>
              <a:gd name="connsiteX16-673" fmla="*/ 1336759 w 2487611"/>
              <a:gd name="connsiteY16-674" fmla="*/ 3479107 h 4108535"/>
              <a:gd name="connsiteX17-675" fmla="*/ 1359207 w 2487611"/>
              <a:gd name="connsiteY17-676" fmla="*/ 3364828 h 4108535"/>
              <a:gd name="connsiteX18-677" fmla="*/ 1463216 w 2487611"/>
              <a:gd name="connsiteY18-678" fmla="*/ 3481112 h 4108535"/>
              <a:gd name="connsiteX19-679" fmla="*/ 1447496 w 2487611"/>
              <a:gd name="connsiteY19-680" fmla="*/ 3297380 h 4108535"/>
              <a:gd name="connsiteX20-681" fmla="*/ 1355591 w 2487611"/>
              <a:gd name="connsiteY20-682" fmla="*/ 3182538 h 4108535"/>
              <a:gd name="connsiteX21-683" fmla="*/ 803026 w 2487611"/>
              <a:gd name="connsiteY21-684" fmla="*/ 2874973 h 4108535"/>
              <a:gd name="connsiteX22-685" fmla="*/ 1689473 w 2487611"/>
              <a:gd name="connsiteY22-686" fmla="*/ 2874973 h 4108535"/>
              <a:gd name="connsiteX23-687" fmla="*/ 1482985 w 2487611"/>
              <a:gd name="connsiteY23-688" fmla="*/ 3155021 h 4108535"/>
              <a:gd name="connsiteX24-689" fmla="*/ 1009514 w 2487611"/>
              <a:gd name="connsiteY24-690" fmla="*/ 3155021 h 4108535"/>
              <a:gd name="connsiteX25-691" fmla="*/ 803026 w 2487611"/>
              <a:gd name="connsiteY25-692" fmla="*/ 2874973 h 4108535"/>
              <a:gd name="connsiteX26-693" fmla="*/ 1246249 w 2487611"/>
              <a:gd name="connsiteY26-694" fmla="*/ 1574908 h 4108535"/>
              <a:gd name="connsiteX27-695" fmla="*/ 1346518 w 2487611"/>
              <a:gd name="connsiteY27-696" fmla="*/ 1675177 h 4108535"/>
              <a:gd name="connsiteX28-697" fmla="*/ 1246249 w 2487611"/>
              <a:gd name="connsiteY28-698" fmla="*/ 1775446 h 4108535"/>
              <a:gd name="connsiteX29-699" fmla="*/ 1145980 w 2487611"/>
              <a:gd name="connsiteY29-700" fmla="*/ 1675177 h 4108535"/>
              <a:gd name="connsiteX30-701" fmla="*/ 1246249 w 2487611"/>
              <a:gd name="connsiteY30-702" fmla="*/ 1574908 h 4108535"/>
              <a:gd name="connsiteX31-703" fmla="*/ 1246249 w 2487611"/>
              <a:gd name="connsiteY31-704" fmla="*/ 1505402 h 4108535"/>
              <a:gd name="connsiteX32-705" fmla="*/ 1076474 w 2487611"/>
              <a:gd name="connsiteY32-706" fmla="*/ 1675177 h 4108535"/>
              <a:gd name="connsiteX33-707" fmla="*/ 1246249 w 2487611"/>
              <a:gd name="connsiteY33-708" fmla="*/ 1844952 h 4108535"/>
              <a:gd name="connsiteX34-709" fmla="*/ 1416024 w 2487611"/>
              <a:gd name="connsiteY34-710" fmla="*/ 1675177 h 4108535"/>
              <a:gd name="connsiteX35-711" fmla="*/ 1246249 w 2487611"/>
              <a:gd name="connsiteY35-712" fmla="*/ 1505402 h 4108535"/>
              <a:gd name="connsiteX36-713" fmla="*/ 1246249 w 2487611"/>
              <a:gd name="connsiteY36-714" fmla="*/ 752032 h 4108535"/>
              <a:gd name="connsiteX37-715" fmla="*/ 1446787 w 2487611"/>
              <a:gd name="connsiteY37-716" fmla="*/ 952570 h 4108535"/>
              <a:gd name="connsiteX38-717" fmla="*/ 1246249 w 2487611"/>
              <a:gd name="connsiteY38-718" fmla="*/ 1153108 h 4108535"/>
              <a:gd name="connsiteX39-719" fmla="*/ 1045711 w 2487611"/>
              <a:gd name="connsiteY39-720" fmla="*/ 952570 h 4108535"/>
              <a:gd name="connsiteX40-721" fmla="*/ 1246249 w 2487611"/>
              <a:gd name="connsiteY40-722" fmla="*/ 752032 h 4108535"/>
              <a:gd name="connsiteX41-723" fmla="*/ 1246249 w 2487611"/>
              <a:gd name="connsiteY41-724" fmla="*/ 613020 h 4108535"/>
              <a:gd name="connsiteX42-725" fmla="*/ 906699 w 2487611"/>
              <a:gd name="connsiteY42-726" fmla="*/ 952570 h 4108535"/>
              <a:gd name="connsiteX43-727" fmla="*/ 1246249 w 2487611"/>
              <a:gd name="connsiteY43-728" fmla="*/ 1292120 h 4108535"/>
              <a:gd name="connsiteX44-729" fmla="*/ 1585799 w 2487611"/>
              <a:gd name="connsiteY44-730" fmla="*/ 952570 h 4108535"/>
              <a:gd name="connsiteX45-731" fmla="*/ 1246249 w 2487611"/>
              <a:gd name="connsiteY45-732" fmla="*/ 613020 h 4108535"/>
              <a:gd name="connsiteX46-733" fmla="*/ 1247310 w 2487611"/>
              <a:gd name="connsiteY46-734" fmla="*/ 0 h 4108535"/>
              <a:gd name="connsiteX47-735" fmla="*/ 1243449 w 2487611"/>
              <a:gd name="connsiteY47-736" fmla="*/ 101721 h 4108535"/>
              <a:gd name="connsiteX48-737" fmla="*/ 1258169 w 2487611"/>
              <a:gd name="connsiteY48-738" fmla="*/ 3411 h 4108535"/>
              <a:gd name="connsiteX49-739" fmla="*/ 1891856 w 2487611"/>
              <a:gd name="connsiteY49-740" fmla="*/ 704009 h 4108535"/>
              <a:gd name="connsiteX50-741" fmla="*/ 2096831 w 2487611"/>
              <a:gd name="connsiteY50-742" fmla="*/ 1543276 h 4108535"/>
              <a:gd name="connsiteX51-743" fmla="*/ 2003408 w 2487611"/>
              <a:gd name="connsiteY51-744" fmla="*/ 2044861 h 4108535"/>
              <a:gd name="connsiteX52-745" fmla="*/ 2224895 w 2487611"/>
              <a:gd name="connsiteY52-746" fmla="*/ 2180221 h 4108535"/>
              <a:gd name="connsiteX53-747" fmla="*/ 2487611 w 2487611"/>
              <a:gd name="connsiteY53-748" fmla="*/ 2910376 h 4108535"/>
              <a:gd name="connsiteX54-749" fmla="*/ 1777602 w 2487611"/>
              <a:gd name="connsiteY54-750" fmla="*/ 2646390 h 4108535"/>
              <a:gd name="connsiteX55-751" fmla="*/ 1697050 w 2487611"/>
              <a:gd name="connsiteY55-752" fmla="*/ 2794370 h 4108535"/>
              <a:gd name="connsiteX56-753" fmla="*/ 789847 w 2487611"/>
              <a:gd name="connsiteY56-754" fmla="*/ 2794370 h 4108535"/>
              <a:gd name="connsiteX57-755" fmla="*/ 709405 w 2487611"/>
              <a:gd name="connsiteY57-756" fmla="*/ 2646615 h 4108535"/>
              <a:gd name="connsiteX58-757" fmla="*/ 0 w 2487611"/>
              <a:gd name="connsiteY58-758" fmla="*/ 2910376 h 4108535"/>
              <a:gd name="connsiteX59-759" fmla="*/ 262716 w 2487611"/>
              <a:gd name="connsiteY59-760" fmla="*/ 2180221 h 4108535"/>
              <a:gd name="connsiteX60-761" fmla="*/ 483603 w 2487611"/>
              <a:gd name="connsiteY60-762" fmla="*/ 2045227 h 4108535"/>
              <a:gd name="connsiteX61-763" fmla="*/ 390066 w 2487611"/>
              <a:gd name="connsiteY61-764" fmla="*/ 1543276 h 4108535"/>
              <a:gd name="connsiteX62-765" fmla="*/ 595041 w 2487611"/>
              <a:gd name="connsiteY62-766" fmla="*/ 704009 h 4108535"/>
              <a:gd name="connsiteX63-767" fmla="*/ 1247310 w 2487611"/>
              <a:gd name="connsiteY63-768" fmla="*/ 0 h 4108535"/>
              <a:gd name="connsiteX0-769" fmla="*/ 1355591 w 2487611"/>
              <a:gd name="connsiteY0-770" fmla="*/ 3191732 h 4117729"/>
              <a:gd name="connsiteX1-771" fmla="*/ 1668701 w 2487611"/>
              <a:gd name="connsiteY1-772" fmla="*/ 3492316 h 4117729"/>
              <a:gd name="connsiteX2-773" fmla="*/ 1698103 w 2487611"/>
              <a:gd name="connsiteY2-774" fmla="*/ 3835959 h 4117729"/>
              <a:gd name="connsiteX3-775" fmla="*/ 1503571 w 2487611"/>
              <a:gd name="connsiteY3-776" fmla="*/ 3618467 h 4117729"/>
              <a:gd name="connsiteX4-777" fmla="*/ 1461585 w 2487611"/>
              <a:gd name="connsiteY4-778" fmla="*/ 3832208 h 4117729"/>
              <a:gd name="connsiteX5-779" fmla="*/ 1244671 w 2487611"/>
              <a:gd name="connsiteY5-780" fmla="*/ 4117729 h 4117729"/>
              <a:gd name="connsiteX6-781" fmla="*/ 1079392 w 2487611"/>
              <a:gd name="connsiteY6-782" fmla="*/ 3811970 h 4117729"/>
              <a:gd name="connsiteX7-783" fmla="*/ 987763 w 2487611"/>
              <a:gd name="connsiteY7-784" fmla="*/ 3679772 h 4117729"/>
              <a:gd name="connsiteX8-785" fmla="*/ 854400 w 2487611"/>
              <a:gd name="connsiteY8-786" fmla="*/ 3746494 h 4117729"/>
              <a:gd name="connsiteX9-787" fmla="*/ 869102 w 2487611"/>
              <a:gd name="connsiteY9-788" fmla="*/ 3423079 h 4117729"/>
              <a:gd name="connsiteX10-789" fmla="*/ 1052587 w 2487611"/>
              <a:gd name="connsiteY10-790" fmla="*/ 3225534 h 4117729"/>
              <a:gd name="connsiteX11-791" fmla="*/ 1019981 w 2487611"/>
              <a:gd name="connsiteY11-792" fmla="*/ 3269557 h 4117729"/>
              <a:gd name="connsiteX12-793" fmla="*/ 1012121 w 2487611"/>
              <a:gd name="connsiteY12-794" fmla="*/ 3442474 h 4117729"/>
              <a:gd name="connsiteX13-795" fmla="*/ 1083424 w 2487611"/>
              <a:gd name="connsiteY13-796" fmla="*/ 3406801 h 4117729"/>
              <a:gd name="connsiteX14-797" fmla="*/ 1132416 w 2487611"/>
              <a:gd name="connsiteY14-798" fmla="*/ 3477481 h 4117729"/>
              <a:gd name="connsiteX15-799" fmla="*/ 1220783 w 2487611"/>
              <a:gd name="connsiteY15-800" fmla="*/ 3640958 h 4117729"/>
              <a:gd name="connsiteX16-801" fmla="*/ 1336759 w 2487611"/>
              <a:gd name="connsiteY16-802" fmla="*/ 3488301 h 4117729"/>
              <a:gd name="connsiteX17-803" fmla="*/ 1359207 w 2487611"/>
              <a:gd name="connsiteY17-804" fmla="*/ 3374022 h 4117729"/>
              <a:gd name="connsiteX18-805" fmla="*/ 1463216 w 2487611"/>
              <a:gd name="connsiteY18-806" fmla="*/ 3490306 h 4117729"/>
              <a:gd name="connsiteX19-807" fmla="*/ 1447496 w 2487611"/>
              <a:gd name="connsiteY19-808" fmla="*/ 3306574 h 4117729"/>
              <a:gd name="connsiteX20-809" fmla="*/ 1355591 w 2487611"/>
              <a:gd name="connsiteY20-810" fmla="*/ 3191732 h 4117729"/>
              <a:gd name="connsiteX21-811" fmla="*/ 803026 w 2487611"/>
              <a:gd name="connsiteY21-812" fmla="*/ 2884167 h 4117729"/>
              <a:gd name="connsiteX22-813" fmla="*/ 1689473 w 2487611"/>
              <a:gd name="connsiteY22-814" fmla="*/ 2884167 h 4117729"/>
              <a:gd name="connsiteX23-815" fmla="*/ 1482985 w 2487611"/>
              <a:gd name="connsiteY23-816" fmla="*/ 3164215 h 4117729"/>
              <a:gd name="connsiteX24-817" fmla="*/ 1009514 w 2487611"/>
              <a:gd name="connsiteY24-818" fmla="*/ 3164215 h 4117729"/>
              <a:gd name="connsiteX25-819" fmla="*/ 803026 w 2487611"/>
              <a:gd name="connsiteY25-820" fmla="*/ 2884167 h 4117729"/>
              <a:gd name="connsiteX26-821" fmla="*/ 1246249 w 2487611"/>
              <a:gd name="connsiteY26-822" fmla="*/ 1584102 h 4117729"/>
              <a:gd name="connsiteX27-823" fmla="*/ 1346518 w 2487611"/>
              <a:gd name="connsiteY27-824" fmla="*/ 1684371 h 4117729"/>
              <a:gd name="connsiteX28-825" fmla="*/ 1246249 w 2487611"/>
              <a:gd name="connsiteY28-826" fmla="*/ 1784640 h 4117729"/>
              <a:gd name="connsiteX29-827" fmla="*/ 1145980 w 2487611"/>
              <a:gd name="connsiteY29-828" fmla="*/ 1684371 h 4117729"/>
              <a:gd name="connsiteX30-829" fmla="*/ 1246249 w 2487611"/>
              <a:gd name="connsiteY30-830" fmla="*/ 1584102 h 4117729"/>
              <a:gd name="connsiteX31-831" fmla="*/ 1246249 w 2487611"/>
              <a:gd name="connsiteY31-832" fmla="*/ 1514596 h 4117729"/>
              <a:gd name="connsiteX32-833" fmla="*/ 1076474 w 2487611"/>
              <a:gd name="connsiteY32-834" fmla="*/ 1684371 h 4117729"/>
              <a:gd name="connsiteX33-835" fmla="*/ 1246249 w 2487611"/>
              <a:gd name="connsiteY33-836" fmla="*/ 1854146 h 4117729"/>
              <a:gd name="connsiteX34-837" fmla="*/ 1416024 w 2487611"/>
              <a:gd name="connsiteY34-838" fmla="*/ 1684371 h 4117729"/>
              <a:gd name="connsiteX35-839" fmla="*/ 1246249 w 2487611"/>
              <a:gd name="connsiteY35-840" fmla="*/ 1514596 h 4117729"/>
              <a:gd name="connsiteX36-841" fmla="*/ 1246249 w 2487611"/>
              <a:gd name="connsiteY36-842" fmla="*/ 761226 h 4117729"/>
              <a:gd name="connsiteX37-843" fmla="*/ 1446787 w 2487611"/>
              <a:gd name="connsiteY37-844" fmla="*/ 961764 h 4117729"/>
              <a:gd name="connsiteX38-845" fmla="*/ 1246249 w 2487611"/>
              <a:gd name="connsiteY38-846" fmla="*/ 1162302 h 4117729"/>
              <a:gd name="connsiteX39-847" fmla="*/ 1045711 w 2487611"/>
              <a:gd name="connsiteY39-848" fmla="*/ 961764 h 4117729"/>
              <a:gd name="connsiteX40-849" fmla="*/ 1246249 w 2487611"/>
              <a:gd name="connsiteY40-850" fmla="*/ 761226 h 4117729"/>
              <a:gd name="connsiteX41-851" fmla="*/ 1246249 w 2487611"/>
              <a:gd name="connsiteY41-852" fmla="*/ 622214 h 4117729"/>
              <a:gd name="connsiteX42-853" fmla="*/ 906699 w 2487611"/>
              <a:gd name="connsiteY42-854" fmla="*/ 961764 h 4117729"/>
              <a:gd name="connsiteX43-855" fmla="*/ 1246249 w 2487611"/>
              <a:gd name="connsiteY43-856" fmla="*/ 1301314 h 4117729"/>
              <a:gd name="connsiteX44-857" fmla="*/ 1585799 w 2487611"/>
              <a:gd name="connsiteY44-858" fmla="*/ 961764 h 4117729"/>
              <a:gd name="connsiteX45-859" fmla="*/ 1246249 w 2487611"/>
              <a:gd name="connsiteY45-860" fmla="*/ 622214 h 4117729"/>
              <a:gd name="connsiteX46-861" fmla="*/ 1237076 w 2487611"/>
              <a:gd name="connsiteY46-862" fmla="*/ 0 h 4117729"/>
              <a:gd name="connsiteX47-863" fmla="*/ 1243449 w 2487611"/>
              <a:gd name="connsiteY47-864" fmla="*/ 110915 h 4117729"/>
              <a:gd name="connsiteX48-865" fmla="*/ 1258169 w 2487611"/>
              <a:gd name="connsiteY48-866" fmla="*/ 12605 h 4117729"/>
              <a:gd name="connsiteX49-867" fmla="*/ 1891856 w 2487611"/>
              <a:gd name="connsiteY49-868" fmla="*/ 713203 h 4117729"/>
              <a:gd name="connsiteX50-869" fmla="*/ 2096831 w 2487611"/>
              <a:gd name="connsiteY50-870" fmla="*/ 1552470 h 4117729"/>
              <a:gd name="connsiteX51-871" fmla="*/ 2003408 w 2487611"/>
              <a:gd name="connsiteY51-872" fmla="*/ 2054055 h 4117729"/>
              <a:gd name="connsiteX52-873" fmla="*/ 2224895 w 2487611"/>
              <a:gd name="connsiteY52-874" fmla="*/ 2189415 h 4117729"/>
              <a:gd name="connsiteX53-875" fmla="*/ 2487611 w 2487611"/>
              <a:gd name="connsiteY53-876" fmla="*/ 2919570 h 4117729"/>
              <a:gd name="connsiteX54-877" fmla="*/ 1777602 w 2487611"/>
              <a:gd name="connsiteY54-878" fmla="*/ 2655584 h 4117729"/>
              <a:gd name="connsiteX55-879" fmla="*/ 1697050 w 2487611"/>
              <a:gd name="connsiteY55-880" fmla="*/ 2803564 h 4117729"/>
              <a:gd name="connsiteX56-881" fmla="*/ 789847 w 2487611"/>
              <a:gd name="connsiteY56-882" fmla="*/ 2803564 h 4117729"/>
              <a:gd name="connsiteX57-883" fmla="*/ 709405 w 2487611"/>
              <a:gd name="connsiteY57-884" fmla="*/ 2655809 h 4117729"/>
              <a:gd name="connsiteX58-885" fmla="*/ 0 w 2487611"/>
              <a:gd name="connsiteY58-886" fmla="*/ 2919570 h 4117729"/>
              <a:gd name="connsiteX59-887" fmla="*/ 262716 w 2487611"/>
              <a:gd name="connsiteY59-888" fmla="*/ 2189415 h 4117729"/>
              <a:gd name="connsiteX60-889" fmla="*/ 483603 w 2487611"/>
              <a:gd name="connsiteY60-890" fmla="*/ 2054421 h 4117729"/>
              <a:gd name="connsiteX61-891" fmla="*/ 390066 w 2487611"/>
              <a:gd name="connsiteY61-892" fmla="*/ 1552470 h 4117729"/>
              <a:gd name="connsiteX62-893" fmla="*/ 595041 w 2487611"/>
              <a:gd name="connsiteY62-894" fmla="*/ 713203 h 4117729"/>
              <a:gd name="connsiteX63-895" fmla="*/ 1237076 w 2487611"/>
              <a:gd name="connsiteY63-896" fmla="*/ 0 h 4117729"/>
              <a:gd name="connsiteX0-897" fmla="*/ 1355591 w 2487611"/>
              <a:gd name="connsiteY0-898" fmla="*/ 3197172 h 4123169"/>
              <a:gd name="connsiteX1-899" fmla="*/ 1668701 w 2487611"/>
              <a:gd name="connsiteY1-900" fmla="*/ 3497756 h 4123169"/>
              <a:gd name="connsiteX2-901" fmla="*/ 1698103 w 2487611"/>
              <a:gd name="connsiteY2-902" fmla="*/ 3841399 h 4123169"/>
              <a:gd name="connsiteX3-903" fmla="*/ 1503571 w 2487611"/>
              <a:gd name="connsiteY3-904" fmla="*/ 3623907 h 4123169"/>
              <a:gd name="connsiteX4-905" fmla="*/ 1461585 w 2487611"/>
              <a:gd name="connsiteY4-906" fmla="*/ 3837648 h 4123169"/>
              <a:gd name="connsiteX5-907" fmla="*/ 1244671 w 2487611"/>
              <a:gd name="connsiteY5-908" fmla="*/ 4123169 h 4123169"/>
              <a:gd name="connsiteX6-909" fmla="*/ 1079392 w 2487611"/>
              <a:gd name="connsiteY6-910" fmla="*/ 3817410 h 4123169"/>
              <a:gd name="connsiteX7-911" fmla="*/ 987763 w 2487611"/>
              <a:gd name="connsiteY7-912" fmla="*/ 3685212 h 4123169"/>
              <a:gd name="connsiteX8-913" fmla="*/ 854400 w 2487611"/>
              <a:gd name="connsiteY8-914" fmla="*/ 3751934 h 4123169"/>
              <a:gd name="connsiteX9-915" fmla="*/ 869102 w 2487611"/>
              <a:gd name="connsiteY9-916" fmla="*/ 3428519 h 4123169"/>
              <a:gd name="connsiteX10-917" fmla="*/ 1052587 w 2487611"/>
              <a:gd name="connsiteY10-918" fmla="*/ 3230974 h 4123169"/>
              <a:gd name="connsiteX11-919" fmla="*/ 1019981 w 2487611"/>
              <a:gd name="connsiteY11-920" fmla="*/ 3274997 h 4123169"/>
              <a:gd name="connsiteX12-921" fmla="*/ 1012121 w 2487611"/>
              <a:gd name="connsiteY12-922" fmla="*/ 3447914 h 4123169"/>
              <a:gd name="connsiteX13-923" fmla="*/ 1083424 w 2487611"/>
              <a:gd name="connsiteY13-924" fmla="*/ 3412241 h 4123169"/>
              <a:gd name="connsiteX14-925" fmla="*/ 1132416 w 2487611"/>
              <a:gd name="connsiteY14-926" fmla="*/ 3482921 h 4123169"/>
              <a:gd name="connsiteX15-927" fmla="*/ 1220783 w 2487611"/>
              <a:gd name="connsiteY15-928" fmla="*/ 3646398 h 4123169"/>
              <a:gd name="connsiteX16-929" fmla="*/ 1336759 w 2487611"/>
              <a:gd name="connsiteY16-930" fmla="*/ 3493741 h 4123169"/>
              <a:gd name="connsiteX17-931" fmla="*/ 1359207 w 2487611"/>
              <a:gd name="connsiteY17-932" fmla="*/ 3379462 h 4123169"/>
              <a:gd name="connsiteX18-933" fmla="*/ 1463216 w 2487611"/>
              <a:gd name="connsiteY18-934" fmla="*/ 3495746 h 4123169"/>
              <a:gd name="connsiteX19-935" fmla="*/ 1447496 w 2487611"/>
              <a:gd name="connsiteY19-936" fmla="*/ 3312014 h 4123169"/>
              <a:gd name="connsiteX20-937" fmla="*/ 1355591 w 2487611"/>
              <a:gd name="connsiteY20-938" fmla="*/ 3197172 h 4123169"/>
              <a:gd name="connsiteX21-939" fmla="*/ 803026 w 2487611"/>
              <a:gd name="connsiteY21-940" fmla="*/ 2889607 h 4123169"/>
              <a:gd name="connsiteX22-941" fmla="*/ 1689473 w 2487611"/>
              <a:gd name="connsiteY22-942" fmla="*/ 2889607 h 4123169"/>
              <a:gd name="connsiteX23-943" fmla="*/ 1482985 w 2487611"/>
              <a:gd name="connsiteY23-944" fmla="*/ 3169655 h 4123169"/>
              <a:gd name="connsiteX24-945" fmla="*/ 1009514 w 2487611"/>
              <a:gd name="connsiteY24-946" fmla="*/ 3169655 h 4123169"/>
              <a:gd name="connsiteX25-947" fmla="*/ 803026 w 2487611"/>
              <a:gd name="connsiteY25-948" fmla="*/ 2889607 h 4123169"/>
              <a:gd name="connsiteX26-949" fmla="*/ 1246249 w 2487611"/>
              <a:gd name="connsiteY26-950" fmla="*/ 1589542 h 4123169"/>
              <a:gd name="connsiteX27-951" fmla="*/ 1346518 w 2487611"/>
              <a:gd name="connsiteY27-952" fmla="*/ 1689811 h 4123169"/>
              <a:gd name="connsiteX28-953" fmla="*/ 1246249 w 2487611"/>
              <a:gd name="connsiteY28-954" fmla="*/ 1790080 h 4123169"/>
              <a:gd name="connsiteX29-955" fmla="*/ 1145980 w 2487611"/>
              <a:gd name="connsiteY29-956" fmla="*/ 1689811 h 4123169"/>
              <a:gd name="connsiteX30-957" fmla="*/ 1246249 w 2487611"/>
              <a:gd name="connsiteY30-958" fmla="*/ 1589542 h 4123169"/>
              <a:gd name="connsiteX31-959" fmla="*/ 1246249 w 2487611"/>
              <a:gd name="connsiteY31-960" fmla="*/ 1520036 h 4123169"/>
              <a:gd name="connsiteX32-961" fmla="*/ 1076474 w 2487611"/>
              <a:gd name="connsiteY32-962" fmla="*/ 1689811 h 4123169"/>
              <a:gd name="connsiteX33-963" fmla="*/ 1246249 w 2487611"/>
              <a:gd name="connsiteY33-964" fmla="*/ 1859586 h 4123169"/>
              <a:gd name="connsiteX34-965" fmla="*/ 1416024 w 2487611"/>
              <a:gd name="connsiteY34-966" fmla="*/ 1689811 h 4123169"/>
              <a:gd name="connsiteX35-967" fmla="*/ 1246249 w 2487611"/>
              <a:gd name="connsiteY35-968" fmla="*/ 1520036 h 4123169"/>
              <a:gd name="connsiteX36-969" fmla="*/ 1246249 w 2487611"/>
              <a:gd name="connsiteY36-970" fmla="*/ 766666 h 4123169"/>
              <a:gd name="connsiteX37-971" fmla="*/ 1446787 w 2487611"/>
              <a:gd name="connsiteY37-972" fmla="*/ 967204 h 4123169"/>
              <a:gd name="connsiteX38-973" fmla="*/ 1246249 w 2487611"/>
              <a:gd name="connsiteY38-974" fmla="*/ 1167742 h 4123169"/>
              <a:gd name="connsiteX39-975" fmla="*/ 1045711 w 2487611"/>
              <a:gd name="connsiteY39-976" fmla="*/ 967204 h 4123169"/>
              <a:gd name="connsiteX40-977" fmla="*/ 1246249 w 2487611"/>
              <a:gd name="connsiteY40-978" fmla="*/ 766666 h 4123169"/>
              <a:gd name="connsiteX41-979" fmla="*/ 1246249 w 2487611"/>
              <a:gd name="connsiteY41-980" fmla="*/ 627654 h 4123169"/>
              <a:gd name="connsiteX42-981" fmla="*/ 906699 w 2487611"/>
              <a:gd name="connsiteY42-982" fmla="*/ 967204 h 4123169"/>
              <a:gd name="connsiteX43-983" fmla="*/ 1246249 w 2487611"/>
              <a:gd name="connsiteY43-984" fmla="*/ 1306754 h 4123169"/>
              <a:gd name="connsiteX44-985" fmla="*/ 1585799 w 2487611"/>
              <a:gd name="connsiteY44-986" fmla="*/ 967204 h 4123169"/>
              <a:gd name="connsiteX45-987" fmla="*/ 1246249 w 2487611"/>
              <a:gd name="connsiteY45-988" fmla="*/ 627654 h 4123169"/>
              <a:gd name="connsiteX46-989" fmla="*/ 1237076 w 2487611"/>
              <a:gd name="connsiteY46-990" fmla="*/ 5440 h 4123169"/>
              <a:gd name="connsiteX47-991" fmla="*/ 1243449 w 2487611"/>
              <a:gd name="connsiteY47-992" fmla="*/ 116355 h 4123169"/>
              <a:gd name="connsiteX48-993" fmla="*/ 1231224 w 2487611"/>
              <a:gd name="connsiteY48-994" fmla="*/ 0 h 4123169"/>
              <a:gd name="connsiteX49-995" fmla="*/ 1891856 w 2487611"/>
              <a:gd name="connsiteY49-996" fmla="*/ 718643 h 4123169"/>
              <a:gd name="connsiteX50-997" fmla="*/ 2096831 w 2487611"/>
              <a:gd name="connsiteY50-998" fmla="*/ 1557910 h 4123169"/>
              <a:gd name="connsiteX51-999" fmla="*/ 2003408 w 2487611"/>
              <a:gd name="connsiteY51-1000" fmla="*/ 2059495 h 4123169"/>
              <a:gd name="connsiteX52-1001" fmla="*/ 2224895 w 2487611"/>
              <a:gd name="connsiteY52-1002" fmla="*/ 2194855 h 4123169"/>
              <a:gd name="connsiteX53-1003" fmla="*/ 2487611 w 2487611"/>
              <a:gd name="connsiteY53-1004" fmla="*/ 2925010 h 4123169"/>
              <a:gd name="connsiteX54-1005" fmla="*/ 1777602 w 2487611"/>
              <a:gd name="connsiteY54-1006" fmla="*/ 2661024 h 4123169"/>
              <a:gd name="connsiteX55-1007" fmla="*/ 1697050 w 2487611"/>
              <a:gd name="connsiteY55-1008" fmla="*/ 2809004 h 4123169"/>
              <a:gd name="connsiteX56-1009" fmla="*/ 789847 w 2487611"/>
              <a:gd name="connsiteY56-1010" fmla="*/ 2809004 h 4123169"/>
              <a:gd name="connsiteX57-1011" fmla="*/ 709405 w 2487611"/>
              <a:gd name="connsiteY57-1012" fmla="*/ 2661249 h 4123169"/>
              <a:gd name="connsiteX58-1013" fmla="*/ 0 w 2487611"/>
              <a:gd name="connsiteY58-1014" fmla="*/ 2925010 h 4123169"/>
              <a:gd name="connsiteX59-1015" fmla="*/ 262716 w 2487611"/>
              <a:gd name="connsiteY59-1016" fmla="*/ 2194855 h 4123169"/>
              <a:gd name="connsiteX60-1017" fmla="*/ 483603 w 2487611"/>
              <a:gd name="connsiteY60-1018" fmla="*/ 2059861 h 4123169"/>
              <a:gd name="connsiteX61-1019" fmla="*/ 390066 w 2487611"/>
              <a:gd name="connsiteY61-1020" fmla="*/ 1557910 h 4123169"/>
              <a:gd name="connsiteX62-1021" fmla="*/ 595041 w 2487611"/>
              <a:gd name="connsiteY62-1022" fmla="*/ 718643 h 4123169"/>
              <a:gd name="connsiteX63-1023" fmla="*/ 1237076 w 2487611"/>
              <a:gd name="connsiteY63-1024" fmla="*/ 5440 h 4123169"/>
              <a:gd name="connsiteX0-1025" fmla="*/ 1355591 w 2487611"/>
              <a:gd name="connsiteY0-1026" fmla="*/ 3197172 h 4123169"/>
              <a:gd name="connsiteX1-1027" fmla="*/ 1668701 w 2487611"/>
              <a:gd name="connsiteY1-1028" fmla="*/ 3497756 h 4123169"/>
              <a:gd name="connsiteX2-1029" fmla="*/ 1698103 w 2487611"/>
              <a:gd name="connsiteY2-1030" fmla="*/ 3841399 h 4123169"/>
              <a:gd name="connsiteX3-1031" fmla="*/ 1503571 w 2487611"/>
              <a:gd name="connsiteY3-1032" fmla="*/ 3623907 h 4123169"/>
              <a:gd name="connsiteX4-1033" fmla="*/ 1461585 w 2487611"/>
              <a:gd name="connsiteY4-1034" fmla="*/ 3837648 h 4123169"/>
              <a:gd name="connsiteX5-1035" fmla="*/ 1244671 w 2487611"/>
              <a:gd name="connsiteY5-1036" fmla="*/ 4123169 h 4123169"/>
              <a:gd name="connsiteX6-1037" fmla="*/ 1079392 w 2487611"/>
              <a:gd name="connsiteY6-1038" fmla="*/ 3817410 h 4123169"/>
              <a:gd name="connsiteX7-1039" fmla="*/ 987763 w 2487611"/>
              <a:gd name="connsiteY7-1040" fmla="*/ 3685212 h 4123169"/>
              <a:gd name="connsiteX8-1041" fmla="*/ 854400 w 2487611"/>
              <a:gd name="connsiteY8-1042" fmla="*/ 3751934 h 4123169"/>
              <a:gd name="connsiteX9-1043" fmla="*/ 869102 w 2487611"/>
              <a:gd name="connsiteY9-1044" fmla="*/ 3428519 h 4123169"/>
              <a:gd name="connsiteX10-1045" fmla="*/ 1052587 w 2487611"/>
              <a:gd name="connsiteY10-1046" fmla="*/ 3230974 h 4123169"/>
              <a:gd name="connsiteX11-1047" fmla="*/ 1019981 w 2487611"/>
              <a:gd name="connsiteY11-1048" fmla="*/ 3274997 h 4123169"/>
              <a:gd name="connsiteX12-1049" fmla="*/ 1012121 w 2487611"/>
              <a:gd name="connsiteY12-1050" fmla="*/ 3447914 h 4123169"/>
              <a:gd name="connsiteX13-1051" fmla="*/ 1083424 w 2487611"/>
              <a:gd name="connsiteY13-1052" fmla="*/ 3412241 h 4123169"/>
              <a:gd name="connsiteX14-1053" fmla="*/ 1132416 w 2487611"/>
              <a:gd name="connsiteY14-1054" fmla="*/ 3482921 h 4123169"/>
              <a:gd name="connsiteX15-1055" fmla="*/ 1220783 w 2487611"/>
              <a:gd name="connsiteY15-1056" fmla="*/ 3646398 h 4123169"/>
              <a:gd name="connsiteX16-1057" fmla="*/ 1336759 w 2487611"/>
              <a:gd name="connsiteY16-1058" fmla="*/ 3493741 h 4123169"/>
              <a:gd name="connsiteX17-1059" fmla="*/ 1359207 w 2487611"/>
              <a:gd name="connsiteY17-1060" fmla="*/ 3379462 h 4123169"/>
              <a:gd name="connsiteX18-1061" fmla="*/ 1463216 w 2487611"/>
              <a:gd name="connsiteY18-1062" fmla="*/ 3495746 h 4123169"/>
              <a:gd name="connsiteX19-1063" fmla="*/ 1447496 w 2487611"/>
              <a:gd name="connsiteY19-1064" fmla="*/ 3312014 h 4123169"/>
              <a:gd name="connsiteX20-1065" fmla="*/ 1355591 w 2487611"/>
              <a:gd name="connsiteY20-1066" fmla="*/ 3197172 h 4123169"/>
              <a:gd name="connsiteX21-1067" fmla="*/ 803026 w 2487611"/>
              <a:gd name="connsiteY21-1068" fmla="*/ 2889607 h 4123169"/>
              <a:gd name="connsiteX22-1069" fmla="*/ 1689473 w 2487611"/>
              <a:gd name="connsiteY22-1070" fmla="*/ 2889607 h 4123169"/>
              <a:gd name="connsiteX23-1071" fmla="*/ 1482985 w 2487611"/>
              <a:gd name="connsiteY23-1072" fmla="*/ 3169655 h 4123169"/>
              <a:gd name="connsiteX24-1073" fmla="*/ 1009514 w 2487611"/>
              <a:gd name="connsiteY24-1074" fmla="*/ 3169655 h 4123169"/>
              <a:gd name="connsiteX25-1075" fmla="*/ 803026 w 2487611"/>
              <a:gd name="connsiteY25-1076" fmla="*/ 2889607 h 4123169"/>
              <a:gd name="connsiteX26-1077" fmla="*/ 1246249 w 2487611"/>
              <a:gd name="connsiteY26-1078" fmla="*/ 1589542 h 4123169"/>
              <a:gd name="connsiteX27-1079" fmla="*/ 1346518 w 2487611"/>
              <a:gd name="connsiteY27-1080" fmla="*/ 1689811 h 4123169"/>
              <a:gd name="connsiteX28-1081" fmla="*/ 1246249 w 2487611"/>
              <a:gd name="connsiteY28-1082" fmla="*/ 1790080 h 4123169"/>
              <a:gd name="connsiteX29-1083" fmla="*/ 1145980 w 2487611"/>
              <a:gd name="connsiteY29-1084" fmla="*/ 1689811 h 4123169"/>
              <a:gd name="connsiteX30-1085" fmla="*/ 1246249 w 2487611"/>
              <a:gd name="connsiteY30-1086" fmla="*/ 1589542 h 4123169"/>
              <a:gd name="connsiteX31-1087" fmla="*/ 1246249 w 2487611"/>
              <a:gd name="connsiteY31-1088" fmla="*/ 1520036 h 4123169"/>
              <a:gd name="connsiteX32-1089" fmla="*/ 1076474 w 2487611"/>
              <a:gd name="connsiteY32-1090" fmla="*/ 1689811 h 4123169"/>
              <a:gd name="connsiteX33-1091" fmla="*/ 1246249 w 2487611"/>
              <a:gd name="connsiteY33-1092" fmla="*/ 1859586 h 4123169"/>
              <a:gd name="connsiteX34-1093" fmla="*/ 1416024 w 2487611"/>
              <a:gd name="connsiteY34-1094" fmla="*/ 1689811 h 4123169"/>
              <a:gd name="connsiteX35-1095" fmla="*/ 1246249 w 2487611"/>
              <a:gd name="connsiteY35-1096" fmla="*/ 1520036 h 4123169"/>
              <a:gd name="connsiteX36-1097" fmla="*/ 1246249 w 2487611"/>
              <a:gd name="connsiteY36-1098" fmla="*/ 766666 h 4123169"/>
              <a:gd name="connsiteX37-1099" fmla="*/ 1446787 w 2487611"/>
              <a:gd name="connsiteY37-1100" fmla="*/ 967204 h 4123169"/>
              <a:gd name="connsiteX38-1101" fmla="*/ 1246249 w 2487611"/>
              <a:gd name="connsiteY38-1102" fmla="*/ 1167742 h 4123169"/>
              <a:gd name="connsiteX39-1103" fmla="*/ 1045711 w 2487611"/>
              <a:gd name="connsiteY39-1104" fmla="*/ 967204 h 4123169"/>
              <a:gd name="connsiteX40-1105" fmla="*/ 1246249 w 2487611"/>
              <a:gd name="connsiteY40-1106" fmla="*/ 766666 h 4123169"/>
              <a:gd name="connsiteX41-1107" fmla="*/ 1246249 w 2487611"/>
              <a:gd name="connsiteY41-1108" fmla="*/ 627654 h 4123169"/>
              <a:gd name="connsiteX42-1109" fmla="*/ 906699 w 2487611"/>
              <a:gd name="connsiteY42-1110" fmla="*/ 967204 h 4123169"/>
              <a:gd name="connsiteX43-1111" fmla="*/ 1246249 w 2487611"/>
              <a:gd name="connsiteY43-1112" fmla="*/ 1306754 h 4123169"/>
              <a:gd name="connsiteX44-1113" fmla="*/ 1585799 w 2487611"/>
              <a:gd name="connsiteY44-1114" fmla="*/ 967204 h 4123169"/>
              <a:gd name="connsiteX45-1115" fmla="*/ 1246249 w 2487611"/>
              <a:gd name="connsiteY45-1116" fmla="*/ 627654 h 4123169"/>
              <a:gd name="connsiteX46-1117" fmla="*/ 1238115 w 2487611"/>
              <a:gd name="connsiteY46-1118" fmla="*/ 24870 h 4123169"/>
              <a:gd name="connsiteX47-1119" fmla="*/ 1243449 w 2487611"/>
              <a:gd name="connsiteY47-1120" fmla="*/ 116355 h 4123169"/>
              <a:gd name="connsiteX48-1121" fmla="*/ 1231224 w 2487611"/>
              <a:gd name="connsiteY48-1122" fmla="*/ 0 h 4123169"/>
              <a:gd name="connsiteX49-1123" fmla="*/ 1891856 w 2487611"/>
              <a:gd name="connsiteY49-1124" fmla="*/ 718643 h 4123169"/>
              <a:gd name="connsiteX50-1125" fmla="*/ 2096831 w 2487611"/>
              <a:gd name="connsiteY50-1126" fmla="*/ 1557910 h 4123169"/>
              <a:gd name="connsiteX51-1127" fmla="*/ 2003408 w 2487611"/>
              <a:gd name="connsiteY51-1128" fmla="*/ 2059495 h 4123169"/>
              <a:gd name="connsiteX52-1129" fmla="*/ 2224895 w 2487611"/>
              <a:gd name="connsiteY52-1130" fmla="*/ 2194855 h 4123169"/>
              <a:gd name="connsiteX53-1131" fmla="*/ 2487611 w 2487611"/>
              <a:gd name="connsiteY53-1132" fmla="*/ 2925010 h 4123169"/>
              <a:gd name="connsiteX54-1133" fmla="*/ 1777602 w 2487611"/>
              <a:gd name="connsiteY54-1134" fmla="*/ 2661024 h 4123169"/>
              <a:gd name="connsiteX55-1135" fmla="*/ 1697050 w 2487611"/>
              <a:gd name="connsiteY55-1136" fmla="*/ 2809004 h 4123169"/>
              <a:gd name="connsiteX56-1137" fmla="*/ 789847 w 2487611"/>
              <a:gd name="connsiteY56-1138" fmla="*/ 2809004 h 4123169"/>
              <a:gd name="connsiteX57-1139" fmla="*/ 709405 w 2487611"/>
              <a:gd name="connsiteY57-1140" fmla="*/ 2661249 h 4123169"/>
              <a:gd name="connsiteX58-1141" fmla="*/ 0 w 2487611"/>
              <a:gd name="connsiteY58-1142" fmla="*/ 2925010 h 4123169"/>
              <a:gd name="connsiteX59-1143" fmla="*/ 262716 w 2487611"/>
              <a:gd name="connsiteY59-1144" fmla="*/ 2194855 h 4123169"/>
              <a:gd name="connsiteX60-1145" fmla="*/ 483603 w 2487611"/>
              <a:gd name="connsiteY60-1146" fmla="*/ 2059861 h 4123169"/>
              <a:gd name="connsiteX61-1147" fmla="*/ 390066 w 2487611"/>
              <a:gd name="connsiteY61-1148" fmla="*/ 1557910 h 4123169"/>
              <a:gd name="connsiteX62-1149" fmla="*/ 595041 w 2487611"/>
              <a:gd name="connsiteY62-1150" fmla="*/ 718643 h 4123169"/>
              <a:gd name="connsiteX63-1151" fmla="*/ 1238115 w 2487611"/>
              <a:gd name="connsiteY63-1152" fmla="*/ 24870 h 4123169"/>
              <a:gd name="connsiteX0-1153" fmla="*/ 1355591 w 2487611"/>
              <a:gd name="connsiteY0-1154" fmla="*/ 3172302 h 4098299"/>
              <a:gd name="connsiteX1-1155" fmla="*/ 1668701 w 2487611"/>
              <a:gd name="connsiteY1-1156" fmla="*/ 3472886 h 4098299"/>
              <a:gd name="connsiteX2-1157" fmla="*/ 1698103 w 2487611"/>
              <a:gd name="connsiteY2-1158" fmla="*/ 3816529 h 4098299"/>
              <a:gd name="connsiteX3-1159" fmla="*/ 1503571 w 2487611"/>
              <a:gd name="connsiteY3-1160" fmla="*/ 3599037 h 4098299"/>
              <a:gd name="connsiteX4-1161" fmla="*/ 1461585 w 2487611"/>
              <a:gd name="connsiteY4-1162" fmla="*/ 3812778 h 4098299"/>
              <a:gd name="connsiteX5-1163" fmla="*/ 1244671 w 2487611"/>
              <a:gd name="connsiteY5-1164" fmla="*/ 4098299 h 4098299"/>
              <a:gd name="connsiteX6-1165" fmla="*/ 1079392 w 2487611"/>
              <a:gd name="connsiteY6-1166" fmla="*/ 3792540 h 4098299"/>
              <a:gd name="connsiteX7-1167" fmla="*/ 987763 w 2487611"/>
              <a:gd name="connsiteY7-1168" fmla="*/ 3660342 h 4098299"/>
              <a:gd name="connsiteX8-1169" fmla="*/ 854400 w 2487611"/>
              <a:gd name="connsiteY8-1170" fmla="*/ 3727064 h 4098299"/>
              <a:gd name="connsiteX9-1171" fmla="*/ 869102 w 2487611"/>
              <a:gd name="connsiteY9-1172" fmla="*/ 3403649 h 4098299"/>
              <a:gd name="connsiteX10-1173" fmla="*/ 1052587 w 2487611"/>
              <a:gd name="connsiteY10-1174" fmla="*/ 3206104 h 4098299"/>
              <a:gd name="connsiteX11-1175" fmla="*/ 1019981 w 2487611"/>
              <a:gd name="connsiteY11-1176" fmla="*/ 3250127 h 4098299"/>
              <a:gd name="connsiteX12-1177" fmla="*/ 1012121 w 2487611"/>
              <a:gd name="connsiteY12-1178" fmla="*/ 3423044 h 4098299"/>
              <a:gd name="connsiteX13-1179" fmla="*/ 1083424 w 2487611"/>
              <a:gd name="connsiteY13-1180" fmla="*/ 3387371 h 4098299"/>
              <a:gd name="connsiteX14-1181" fmla="*/ 1132416 w 2487611"/>
              <a:gd name="connsiteY14-1182" fmla="*/ 3458051 h 4098299"/>
              <a:gd name="connsiteX15-1183" fmla="*/ 1220783 w 2487611"/>
              <a:gd name="connsiteY15-1184" fmla="*/ 3621528 h 4098299"/>
              <a:gd name="connsiteX16-1185" fmla="*/ 1336759 w 2487611"/>
              <a:gd name="connsiteY16-1186" fmla="*/ 3468871 h 4098299"/>
              <a:gd name="connsiteX17-1187" fmla="*/ 1359207 w 2487611"/>
              <a:gd name="connsiteY17-1188" fmla="*/ 3354592 h 4098299"/>
              <a:gd name="connsiteX18-1189" fmla="*/ 1463216 w 2487611"/>
              <a:gd name="connsiteY18-1190" fmla="*/ 3470876 h 4098299"/>
              <a:gd name="connsiteX19-1191" fmla="*/ 1447496 w 2487611"/>
              <a:gd name="connsiteY19-1192" fmla="*/ 3287144 h 4098299"/>
              <a:gd name="connsiteX20-1193" fmla="*/ 1355591 w 2487611"/>
              <a:gd name="connsiteY20-1194" fmla="*/ 3172302 h 4098299"/>
              <a:gd name="connsiteX21-1195" fmla="*/ 803026 w 2487611"/>
              <a:gd name="connsiteY21-1196" fmla="*/ 2864737 h 4098299"/>
              <a:gd name="connsiteX22-1197" fmla="*/ 1689473 w 2487611"/>
              <a:gd name="connsiteY22-1198" fmla="*/ 2864737 h 4098299"/>
              <a:gd name="connsiteX23-1199" fmla="*/ 1482985 w 2487611"/>
              <a:gd name="connsiteY23-1200" fmla="*/ 3144785 h 4098299"/>
              <a:gd name="connsiteX24-1201" fmla="*/ 1009514 w 2487611"/>
              <a:gd name="connsiteY24-1202" fmla="*/ 3144785 h 4098299"/>
              <a:gd name="connsiteX25-1203" fmla="*/ 803026 w 2487611"/>
              <a:gd name="connsiteY25-1204" fmla="*/ 2864737 h 4098299"/>
              <a:gd name="connsiteX26-1205" fmla="*/ 1246249 w 2487611"/>
              <a:gd name="connsiteY26-1206" fmla="*/ 1564672 h 4098299"/>
              <a:gd name="connsiteX27-1207" fmla="*/ 1346518 w 2487611"/>
              <a:gd name="connsiteY27-1208" fmla="*/ 1664941 h 4098299"/>
              <a:gd name="connsiteX28-1209" fmla="*/ 1246249 w 2487611"/>
              <a:gd name="connsiteY28-1210" fmla="*/ 1765210 h 4098299"/>
              <a:gd name="connsiteX29-1211" fmla="*/ 1145980 w 2487611"/>
              <a:gd name="connsiteY29-1212" fmla="*/ 1664941 h 4098299"/>
              <a:gd name="connsiteX30-1213" fmla="*/ 1246249 w 2487611"/>
              <a:gd name="connsiteY30-1214" fmla="*/ 1564672 h 4098299"/>
              <a:gd name="connsiteX31-1215" fmla="*/ 1246249 w 2487611"/>
              <a:gd name="connsiteY31-1216" fmla="*/ 1495166 h 4098299"/>
              <a:gd name="connsiteX32-1217" fmla="*/ 1076474 w 2487611"/>
              <a:gd name="connsiteY32-1218" fmla="*/ 1664941 h 4098299"/>
              <a:gd name="connsiteX33-1219" fmla="*/ 1246249 w 2487611"/>
              <a:gd name="connsiteY33-1220" fmla="*/ 1834716 h 4098299"/>
              <a:gd name="connsiteX34-1221" fmla="*/ 1416024 w 2487611"/>
              <a:gd name="connsiteY34-1222" fmla="*/ 1664941 h 4098299"/>
              <a:gd name="connsiteX35-1223" fmla="*/ 1246249 w 2487611"/>
              <a:gd name="connsiteY35-1224" fmla="*/ 1495166 h 4098299"/>
              <a:gd name="connsiteX36-1225" fmla="*/ 1246249 w 2487611"/>
              <a:gd name="connsiteY36-1226" fmla="*/ 741796 h 4098299"/>
              <a:gd name="connsiteX37-1227" fmla="*/ 1446787 w 2487611"/>
              <a:gd name="connsiteY37-1228" fmla="*/ 942334 h 4098299"/>
              <a:gd name="connsiteX38-1229" fmla="*/ 1246249 w 2487611"/>
              <a:gd name="connsiteY38-1230" fmla="*/ 1142872 h 4098299"/>
              <a:gd name="connsiteX39-1231" fmla="*/ 1045711 w 2487611"/>
              <a:gd name="connsiteY39-1232" fmla="*/ 942334 h 4098299"/>
              <a:gd name="connsiteX40-1233" fmla="*/ 1246249 w 2487611"/>
              <a:gd name="connsiteY40-1234" fmla="*/ 741796 h 4098299"/>
              <a:gd name="connsiteX41-1235" fmla="*/ 1246249 w 2487611"/>
              <a:gd name="connsiteY41-1236" fmla="*/ 602784 h 4098299"/>
              <a:gd name="connsiteX42-1237" fmla="*/ 906699 w 2487611"/>
              <a:gd name="connsiteY42-1238" fmla="*/ 942334 h 4098299"/>
              <a:gd name="connsiteX43-1239" fmla="*/ 1246249 w 2487611"/>
              <a:gd name="connsiteY43-1240" fmla="*/ 1281884 h 4098299"/>
              <a:gd name="connsiteX44-1241" fmla="*/ 1585799 w 2487611"/>
              <a:gd name="connsiteY44-1242" fmla="*/ 942334 h 4098299"/>
              <a:gd name="connsiteX45-1243" fmla="*/ 1246249 w 2487611"/>
              <a:gd name="connsiteY45-1244" fmla="*/ 602784 h 4098299"/>
              <a:gd name="connsiteX46-1245" fmla="*/ 1238115 w 2487611"/>
              <a:gd name="connsiteY46-1246" fmla="*/ 0 h 4098299"/>
              <a:gd name="connsiteX47-1247" fmla="*/ 1243449 w 2487611"/>
              <a:gd name="connsiteY47-1248" fmla="*/ 91485 h 4098299"/>
              <a:gd name="connsiteX48-1249" fmla="*/ 1229544 w 2487611"/>
              <a:gd name="connsiteY48-1250" fmla="*/ 4448 h 4098299"/>
              <a:gd name="connsiteX49-1251" fmla="*/ 1891856 w 2487611"/>
              <a:gd name="connsiteY49-1252" fmla="*/ 693773 h 4098299"/>
              <a:gd name="connsiteX50-1253" fmla="*/ 2096831 w 2487611"/>
              <a:gd name="connsiteY50-1254" fmla="*/ 1533040 h 4098299"/>
              <a:gd name="connsiteX51-1255" fmla="*/ 2003408 w 2487611"/>
              <a:gd name="connsiteY51-1256" fmla="*/ 2034625 h 4098299"/>
              <a:gd name="connsiteX52-1257" fmla="*/ 2224895 w 2487611"/>
              <a:gd name="connsiteY52-1258" fmla="*/ 2169985 h 4098299"/>
              <a:gd name="connsiteX53-1259" fmla="*/ 2487611 w 2487611"/>
              <a:gd name="connsiteY53-1260" fmla="*/ 2900140 h 4098299"/>
              <a:gd name="connsiteX54-1261" fmla="*/ 1777602 w 2487611"/>
              <a:gd name="connsiteY54-1262" fmla="*/ 2636154 h 4098299"/>
              <a:gd name="connsiteX55-1263" fmla="*/ 1697050 w 2487611"/>
              <a:gd name="connsiteY55-1264" fmla="*/ 2784134 h 4098299"/>
              <a:gd name="connsiteX56-1265" fmla="*/ 789847 w 2487611"/>
              <a:gd name="connsiteY56-1266" fmla="*/ 2784134 h 4098299"/>
              <a:gd name="connsiteX57-1267" fmla="*/ 709405 w 2487611"/>
              <a:gd name="connsiteY57-1268" fmla="*/ 2636379 h 4098299"/>
              <a:gd name="connsiteX58-1269" fmla="*/ 0 w 2487611"/>
              <a:gd name="connsiteY58-1270" fmla="*/ 2900140 h 4098299"/>
              <a:gd name="connsiteX59-1271" fmla="*/ 262716 w 2487611"/>
              <a:gd name="connsiteY59-1272" fmla="*/ 2169985 h 4098299"/>
              <a:gd name="connsiteX60-1273" fmla="*/ 483603 w 2487611"/>
              <a:gd name="connsiteY60-1274" fmla="*/ 2034991 h 4098299"/>
              <a:gd name="connsiteX61-1275" fmla="*/ 390066 w 2487611"/>
              <a:gd name="connsiteY61-1276" fmla="*/ 1533040 h 4098299"/>
              <a:gd name="connsiteX62-1277" fmla="*/ 595041 w 2487611"/>
              <a:gd name="connsiteY62-1278" fmla="*/ 693773 h 4098299"/>
              <a:gd name="connsiteX63-1279" fmla="*/ 1238115 w 2487611"/>
              <a:gd name="connsiteY63-1280" fmla="*/ 0 h 4098299"/>
              <a:gd name="connsiteX0-1281" fmla="*/ 1355591 w 2487611"/>
              <a:gd name="connsiteY0-1282" fmla="*/ 3167854 h 4093851"/>
              <a:gd name="connsiteX1-1283" fmla="*/ 1668701 w 2487611"/>
              <a:gd name="connsiteY1-1284" fmla="*/ 3468438 h 4093851"/>
              <a:gd name="connsiteX2-1285" fmla="*/ 1698103 w 2487611"/>
              <a:gd name="connsiteY2-1286" fmla="*/ 3812081 h 4093851"/>
              <a:gd name="connsiteX3-1287" fmla="*/ 1503571 w 2487611"/>
              <a:gd name="connsiteY3-1288" fmla="*/ 3594589 h 4093851"/>
              <a:gd name="connsiteX4-1289" fmla="*/ 1461585 w 2487611"/>
              <a:gd name="connsiteY4-1290" fmla="*/ 3808330 h 4093851"/>
              <a:gd name="connsiteX5-1291" fmla="*/ 1244671 w 2487611"/>
              <a:gd name="connsiteY5-1292" fmla="*/ 4093851 h 4093851"/>
              <a:gd name="connsiteX6-1293" fmla="*/ 1079392 w 2487611"/>
              <a:gd name="connsiteY6-1294" fmla="*/ 3788092 h 4093851"/>
              <a:gd name="connsiteX7-1295" fmla="*/ 987763 w 2487611"/>
              <a:gd name="connsiteY7-1296" fmla="*/ 3655894 h 4093851"/>
              <a:gd name="connsiteX8-1297" fmla="*/ 854400 w 2487611"/>
              <a:gd name="connsiteY8-1298" fmla="*/ 3722616 h 4093851"/>
              <a:gd name="connsiteX9-1299" fmla="*/ 869102 w 2487611"/>
              <a:gd name="connsiteY9-1300" fmla="*/ 3399201 h 4093851"/>
              <a:gd name="connsiteX10-1301" fmla="*/ 1052587 w 2487611"/>
              <a:gd name="connsiteY10-1302" fmla="*/ 3201656 h 4093851"/>
              <a:gd name="connsiteX11-1303" fmla="*/ 1019981 w 2487611"/>
              <a:gd name="connsiteY11-1304" fmla="*/ 3245679 h 4093851"/>
              <a:gd name="connsiteX12-1305" fmla="*/ 1012121 w 2487611"/>
              <a:gd name="connsiteY12-1306" fmla="*/ 3418596 h 4093851"/>
              <a:gd name="connsiteX13-1307" fmla="*/ 1083424 w 2487611"/>
              <a:gd name="connsiteY13-1308" fmla="*/ 3382923 h 4093851"/>
              <a:gd name="connsiteX14-1309" fmla="*/ 1132416 w 2487611"/>
              <a:gd name="connsiteY14-1310" fmla="*/ 3453603 h 4093851"/>
              <a:gd name="connsiteX15-1311" fmla="*/ 1220783 w 2487611"/>
              <a:gd name="connsiteY15-1312" fmla="*/ 3617080 h 4093851"/>
              <a:gd name="connsiteX16-1313" fmla="*/ 1336759 w 2487611"/>
              <a:gd name="connsiteY16-1314" fmla="*/ 3464423 h 4093851"/>
              <a:gd name="connsiteX17-1315" fmla="*/ 1359207 w 2487611"/>
              <a:gd name="connsiteY17-1316" fmla="*/ 3350144 h 4093851"/>
              <a:gd name="connsiteX18-1317" fmla="*/ 1463216 w 2487611"/>
              <a:gd name="connsiteY18-1318" fmla="*/ 3466428 h 4093851"/>
              <a:gd name="connsiteX19-1319" fmla="*/ 1447496 w 2487611"/>
              <a:gd name="connsiteY19-1320" fmla="*/ 3282696 h 4093851"/>
              <a:gd name="connsiteX20-1321" fmla="*/ 1355591 w 2487611"/>
              <a:gd name="connsiteY20-1322" fmla="*/ 3167854 h 4093851"/>
              <a:gd name="connsiteX21-1323" fmla="*/ 803026 w 2487611"/>
              <a:gd name="connsiteY21-1324" fmla="*/ 2860289 h 4093851"/>
              <a:gd name="connsiteX22-1325" fmla="*/ 1689473 w 2487611"/>
              <a:gd name="connsiteY22-1326" fmla="*/ 2860289 h 4093851"/>
              <a:gd name="connsiteX23-1327" fmla="*/ 1482985 w 2487611"/>
              <a:gd name="connsiteY23-1328" fmla="*/ 3140337 h 4093851"/>
              <a:gd name="connsiteX24-1329" fmla="*/ 1009514 w 2487611"/>
              <a:gd name="connsiteY24-1330" fmla="*/ 3140337 h 4093851"/>
              <a:gd name="connsiteX25-1331" fmla="*/ 803026 w 2487611"/>
              <a:gd name="connsiteY25-1332" fmla="*/ 2860289 h 4093851"/>
              <a:gd name="connsiteX26-1333" fmla="*/ 1246249 w 2487611"/>
              <a:gd name="connsiteY26-1334" fmla="*/ 1560224 h 4093851"/>
              <a:gd name="connsiteX27-1335" fmla="*/ 1346518 w 2487611"/>
              <a:gd name="connsiteY27-1336" fmla="*/ 1660493 h 4093851"/>
              <a:gd name="connsiteX28-1337" fmla="*/ 1246249 w 2487611"/>
              <a:gd name="connsiteY28-1338" fmla="*/ 1760762 h 4093851"/>
              <a:gd name="connsiteX29-1339" fmla="*/ 1145980 w 2487611"/>
              <a:gd name="connsiteY29-1340" fmla="*/ 1660493 h 4093851"/>
              <a:gd name="connsiteX30-1341" fmla="*/ 1246249 w 2487611"/>
              <a:gd name="connsiteY30-1342" fmla="*/ 1560224 h 4093851"/>
              <a:gd name="connsiteX31-1343" fmla="*/ 1246249 w 2487611"/>
              <a:gd name="connsiteY31-1344" fmla="*/ 1490718 h 4093851"/>
              <a:gd name="connsiteX32-1345" fmla="*/ 1076474 w 2487611"/>
              <a:gd name="connsiteY32-1346" fmla="*/ 1660493 h 4093851"/>
              <a:gd name="connsiteX33-1347" fmla="*/ 1246249 w 2487611"/>
              <a:gd name="connsiteY33-1348" fmla="*/ 1830268 h 4093851"/>
              <a:gd name="connsiteX34-1349" fmla="*/ 1416024 w 2487611"/>
              <a:gd name="connsiteY34-1350" fmla="*/ 1660493 h 4093851"/>
              <a:gd name="connsiteX35-1351" fmla="*/ 1246249 w 2487611"/>
              <a:gd name="connsiteY35-1352" fmla="*/ 1490718 h 4093851"/>
              <a:gd name="connsiteX36-1353" fmla="*/ 1246249 w 2487611"/>
              <a:gd name="connsiteY36-1354" fmla="*/ 737348 h 4093851"/>
              <a:gd name="connsiteX37-1355" fmla="*/ 1446787 w 2487611"/>
              <a:gd name="connsiteY37-1356" fmla="*/ 937886 h 4093851"/>
              <a:gd name="connsiteX38-1357" fmla="*/ 1246249 w 2487611"/>
              <a:gd name="connsiteY38-1358" fmla="*/ 1138424 h 4093851"/>
              <a:gd name="connsiteX39-1359" fmla="*/ 1045711 w 2487611"/>
              <a:gd name="connsiteY39-1360" fmla="*/ 937886 h 4093851"/>
              <a:gd name="connsiteX40-1361" fmla="*/ 1246249 w 2487611"/>
              <a:gd name="connsiteY40-1362" fmla="*/ 737348 h 4093851"/>
              <a:gd name="connsiteX41-1363" fmla="*/ 1246249 w 2487611"/>
              <a:gd name="connsiteY41-1364" fmla="*/ 598336 h 4093851"/>
              <a:gd name="connsiteX42-1365" fmla="*/ 906699 w 2487611"/>
              <a:gd name="connsiteY42-1366" fmla="*/ 937886 h 4093851"/>
              <a:gd name="connsiteX43-1367" fmla="*/ 1246249 w 2487611"/>
              <a:gd name="connsiteY43-1368" fmla="*/ 1277436 h 4093851"/>
              <a:gd name="connsiteX44-1369" fmla="*/ 1585799 w 2487611"/>
              <a:gd name="connsiteY44-1370" fmla="*/ 937886 h 4093851"/>
              <a:gd name="connsiteX45-1371" fmla="*/ 1246249 w 2487611"/>
              <a:gd name="connsiteY45-1372" fmla="*/ 598336 h 4093851"/>
              <a:gd name="connsiteX46-1373" fmla="*/ 1225855 w 2487611"/>
              <a:gd name="connsiteY46-1374" fmla="*/ 9198 h 4093851"/>
              <a:gd name="connsiteX47-1375" fmla="*/ 1243449 w 2487611"/>
              <a:gd name="connsiteY47-1376" fmla="*/ 87037 h 4093851"/>
              <a:gd name="connsiteX48-1377" fmla="*/ 1229544 w 2487611"/>
              <a:gd name="connsiteY48-1378" fmla="*/ 0 h 4093851"/>
              <a:gd name="connsiteX49-1379" fmla="*/ 1891856 w 2487611"/>
              <a:gd name="connsiteY49-1380" fmla="*/ 689325 h 4093851"/>
              <a:gd name="connsiteX50-1381" fmla="*/ 2096831 w 2487611"/>
              <a:gd name="connsiteY50-1382" fmla="*/ 1528592 h 4093851"/>
              <a:gd name="connsiteX51-1383" fmla="*/ 2003408 w 2487611"/>
              <a:gd name="connsiteY51-1384" fmla="*/ 2030177 h 4093851"/>
              <a:gd name="connsiteX52-1385" fmla="*/ 2224895 w 2487611"/>
              <a:gd name="connsiteY52-1386" fmla="*/ 2165537 h 4093851"/>
              <a:gd name="connsiteX53-1387" fmla="*/ 2487611 w 2487611"/>
              <a:gd name="connsiteY53-1388" fmla="*/ 2895692 h 4093851"/>
              <a:gd name="connsiteX54-1389" fmla="*/ 1777602 w 2487611"/>
              <a:gd name="connsiteY54-1390" fmla="*/ 2631706 h 4093851"/>
              <a:gd name="connsiteX55-1391" fmla="*/ 1697050 w 2487611"/>
              <a:gd name="connsiteY55-1392" fmla="*/ 2779686 h 4093851"/>
              <a:gd name="connsiteX56-1393" fmla="*/ 789847 w 2487611"/>
              <a:gd name="connsiteY56-1394" fmla="*/ 2779686 h 4093851"/>
              <a:gd name="connsiteX57-1395" fmla="*/ 709405 w 2487611"/>
              <a:gd name="connsiteY57-1396" fmla="*/ 2631931 h 4093851"/>
              <a:gd name="connsiteX58-1397" fmla="*/ 0 w 2487611"/>
              <a:gd name="connsiteY58-1398" fmla="*/ 2895692 h 4093851"/>
              <a:gd name="connsiteX59-1399" fmla="*/ 262716 w 2487611"/>
              <a:gd name="connsiteY59-1400" fmla="*/ 2165537 h 4093851"/>
              <a:gd name="connsiteX60-1401" fmla="*/ 483603 w 2487611"/>
              <a:gd name="connsiteY60-1402" fmla="*/ 2030543 h 4093851"/>
              <a:gd name="connsiteX61-1403" fmla="*/ 390066 w 2487611"/>
              <a:gd name="connsiteY61-1404" fmla="*/ 1528592 h 4093851"/>
              <a:gd name="connsiteX62-1405" fmla="*/ 595041 w 2487611"/>
              <a:gd name="connsiteY62-1406" fmla="*/ 689325 h 4093851"/>
              <a:gd name="connsiteX63-1407" fmla="*/ 1225855 w 2487611"/>
              <a:gd name="connsiteY63-1408" fmla="*/ 9198 h 4093851"/>
              <a:gd name="connsiteX0-1409" fmla="*/ 1355591 w 2487611"/>
              <a:gd name="connsiteY0-1410" fmla="*/ 3167854 h 4093851"/>
              <a:gd name="connsiteX1-1411" fmla="*/ 1668701 w 2487611"/>
              <a:gd name="connsiteY1-1412" fmla="*/ 3468438 h 4093851"/>
              <a:gd name="connsiteX2-1413" fmla="*/ 1698103 w 2487611"/>
              <a:gd name="connsiteY2-1414" fmla="*/ 3812081 h 4093851"/>
              <a:gd name="connsiteX3-1415" fmla="*/ 1503571 w 2487611"/>
              <a:gd name="connsiteY3-1416" fmla="*/ 3594589 h 4093851"/>
              <a:gd name="connsiteX4-1417" fmla="*/ 1461585 w 2487611"/>
              <a:gd name="connsiteY4-1418" fmla="*/ 3808330 h 4093851"/>
              <a:gd name="connsiteX5-1419" fmla="*/ 1244671 w 2487611"/>
              <a:gd name="connsiteY5-1420" fmla="*/ 4093851 h 4093851"/>
              <a:gd name="connsiteX6-1421" fmla="*/ 1079392 w 2487611"/>
              <a:gd name="connsiteY6-1422" fmla="*/ 3788092 h 4093851"/>
              <a:gd name="connsiteX7-1423" fmla="*/ 987763 w 2487611"/>
              <a:gd name="connsiteY7-1424" fmla="*/ 3655894 h 4093851"/>
              <a:gd name="connsiteX8-1425" fmla="*/ 854400 w 2487611"/>
              <a:gd name="connsiteY8-1426" fmla="*/ 3722616 h 4093851"/>
              <a:gd name="connsiteX9-1427" fmla="*/ 869102 w 2487611"/>
              <a:gd name="connsiteY9-1428" fmla="*/ 3399201 h 4093851"/>
              <a:gd name="connsiteX10-1429" fmla="*/ 1052587 w 2487611"/>
              <a:gd name="connsiteY10-1430" fmla="*/ 3201656 h 4093851"/>
              <a:gd name="connsiteX11-1431" fmla="*/ 1019981 w 2487611"/>
              <a:gd name="connsiteY11-1432" fmla="*/ 3245679 h 4093851"/>
              <a:gd name="connsiteX12-1433" fmla="*/ 1012121 w 2487611"/>
              <a:gd name="connsiteY12-1434" fmla="*/ 3418596 h 4093851"/>
              <a:gd name="connsiteX13-1435" fmla="*/ 1083424 w 2487611"/>
              <a:gd name="connsiteY13-1436" fmla="*/ 3382923 h 4093851"/>
              <a:gd name="connsiteX14-1437" fmla="*/ 1132416 w 2487611"/>
              <a:gd name="connsiteY14-1438" fmla="*/ 3453603 h 4093851"/>
              <a:gd name="connsiteX15-1439" fmla="*/ 1220783 w 2487611"/>
              <a:gd name="connsiteY15-1440" fmla="*/ 3617080 h 4093851"/>
              <a:gd name="connsiteX16-1441" fmla="*/ 1336759 w 2487611"/>
              <a:gd name="connsiteY16-1442" fmla="*/ 3464423 h 4093851"/>
              <a:gd name="connsiteX17-1443" fmla="*/ 1359207 w 2487611"/>
              <a:gd name="connsiteY17-1444" fmla="*/ 3350144 h 4093851"/>
              <a:gd name="connsiteX18-1445" fmla="*/ 1463216 w 2487611"/>
              <a:gd name="connsiteY18-1446" fmla="*/ 3466428 h 4093851"/>
              <a:gd name="connsiteX19-1447" fmla="*/ 1447496 w 2487611"/>
              <a:gd name="connsiteY19-1448" fmla="*/ 3282696 h 4093851"/>
              <a:gd name="connsiteX20-1449" fmla="*/ 1355591 w 2487611"/>
              <a:gd name="connsiteY20-1450" fmla="*/ 3167854 h 4093851"/>
              <a:gd name="connsiteX21-1451" fmla="*/ 803026 w 2487611"/>
              <a:gd name="connsiteY21-1452" fmla="*/ 2860289 h 4093851"/>
              <a:gd name="connsiteX22-1453" fmla="*/ 1689473 w 2487611"/>
              <a:gd name="connsiteY22-1454" fmla="*/ 2860289 h 4093851"/>
              <a:gd name="connsiteX23-1455" fmla="*/ 1482985 w 2487611"/>
              <a:gd name="connsiteY23-1456" fmla="*/ 3140337 h 4093851"/>
              <a:gd name="connsiteX24-1457" fmla="*/ 1009514 w 2487611"/>
              <a:gd name="connsiteY24-1458" fmla="*/ 3140337 h 4093851"/>
              <a:gd name="connsiteX25-1459" fmla="*/ 803026 w 2487611"/>
              <a:gd name="connsiteY25-1460" fmla="*/ 2860289 h 4093851"/>
              <a:gd name="connsiteX26-1461" fmla="*/ 1246249 w 2487611"/>
              <a:gd name="connsiteY26-1462" fmla="*/ 1560224 h 4093851"/>
              <a:gd name="connsiteX27-1463" fmla="*/ 1346518 w 2487611"/>
              <a:gd name="connsiteY27-1464" fmla="*/ 1660493 h 4093851"/>
              <a:gd name="connsiteX28-1465" fmla="*/ 1246249 w 2487611"/>
              <a:gd name="connsiteY28-1466" fmla="*/ 1760762 h 4093851"/>
              <a:gd name="connsiteX29-1467" fmla="*/ 1145980 w 2487611"/>
              <a:gd name="connsiteY29-1468" fmla="*/ 1660493 h 4093851"/>
              <a:gd name="connsiteX30-1469" fmla="*/ 1246249 w 2487611"/>
              <a:gd name="connsiteY30-1470" fmla="*/ 1560224 h 4093851"/>
              <a:gd name="connsiteX31-1471" fmla="*/ 1246249 w 2487611"/>
              <a:gd name="connsiteY31-1472" fmla="*/ 1490718 h 4093851"/>
              <a:gd name="connsiteX32-1473" fmla="*/ 1076474 w 2487611"/>
              <a:gd name="connsiteY32-1474" fmla="*/ 1660493 h 4093851"/>
              <a:gd name="connsiteX33-1475" fmla="*/ 1246249 w 2487611"/>
              <a:gd name="connsiteY33-1476" fmla="*/ 1830268 h 4093851"/>
              <a:gd name="connsiteX34-1477" fmla="*/ 1416024 w 2487611"/>
              <a:gd name="connsiteY34-1478" fmla="*/ 1660493 h 4093851"/>
              <a:gd name="connsiteX35-1479" fmla="*/ 1246249 w 2487611"/>
              <a:gd name="connsiteY35-1480" fmla="*/ 1490718 h 4093851"/>
              <a:gd name="connsiteX36-1481" fmla="*/ 1246249 w 2487611"/>
              <a:gd name="connsiteY36-1482" fmla="*/ 737348 h 4093851"/>
              <a:gd name="connsiteX37-1483" fmla="*/ 1446787 w 2487611"/>
              <a:gd name="connsiteY37-1484" fmla="*/ 937886 h 4093851"/>
              <a:gd name="connsiteX38-1485" fmla="*/ 1246249 w 2487611"/>
              <a:gd name="connsiteY38-1486" fmla="*/ 1138424 h 4093851"/>
              <a:gd name="connsiteX39-1487" fmla="*/ 1045711 w 2487611"/>
              <a:gd name="connsiteY39-1488" fmla="*/ 937886 h 4093851"/>
              <a:gd name="connsiteX40-1489" fmla="*/ 1246249 w 2487611"/>
              <a:gd name="connsiteY40-1490" fmla="*/ 737348 h 4093851"/>
              <a:gd name="connsiteX41-1491" fmla="*/ 1246249 w 2487611"/>
              <a:gd name="connsiteY41-1492" fmla="*/ 598336 h 4093851"/>
              <a:gd name="connsiteX42-1493" fmla="*/ 906699 w 2487611"/>
              <a:gd name="connsiteY42-1494" fmla="*/ 937886 h 4093851"/>
              <a:gd name="connsiteX43-1495" fmla="*/ 1246249 w 2487611"/>
              <a:gd name="connsiteY43-1496" fmla="*/ 1277436 h 4093851"/>
              <a:gd name="connsiteX44-1497" fmla="*/ 1585799 w 2487611"/>
              <a:gd name="connsiteY44-1498" fmla="*/ 937886 h 4093851"/>
              <a:gd name="connsiteX45-1499" fmla="*/ 1246249 w 2487611"/>
              <a:gd name="connsiteY45-1500" fmla="*/ 598336 h 4093851"/>
              <a:gd name="connsiteX46-1501" fmla="*/ 1225855 w 2487611"/>
              <a:gd name="connsiteY46-1502" fmla="*/ 9198 h 4093851"/>
              <a:gd name="connsiteX47-1503" fmla="*/ 1229544 w 2487611"/>
              <a:gd name="connsiteY47-1504" fmla="*/ 0 h 4093851"/>
              <a:gd name="connsiteX48-1505" fmla="*/ 1891856 w 2487611"/>
              <a:gd name="connsiteY48-1506" fmla="*/ 689325 h 4093851"/>
              <a:gd name="connsiteX49-1507" fmla="*/ 2096831 w 2487611"/>
              <a:gd name="connsiteY49-1508" fmla="*/ 1528592 h 4093851"/>
              <a:gd name="connsiteX50-1509" fmla="*/ 2003408 w 2487611"/>
              <a:gd name="connsiteY50-1510" fmla="*/ 2030177 h 4093851"/>
              <a:gd name="connsiteX51-1511" fmla="*/ 2224895 w 2487611"/>
              <a:gd name="connsiteY51-1512" fmla="*/ 2165537 h 4093851"/>
              <a:gd name="connsiteX52-1513" fmla="*/ 2487611 w 2487611"/>
              <a:gd name="connsiteY52-1514" fmla="*/ 2895692 h 4093851"/>
              <a:gd name="connsiteX53-1515" fmla="*/ 1777602 w 2487611"/>
              <a:gd name="connsiteY53-1516" fmla="*/ 2631706 h 4093851"/>
              <a:gd name="connsiteX54-1517" fmla="*/ 1697050 w 2487611"/>
              <a:gd name="connsiteY54-1518" fmla="*/ 2779686 h 4093851"/>
              <a:gd name="connsiteX55-1519" fmla="*/ 789847 w 2487611"/>
              <a:gd name="connsiteY55-1520" fmla="*/ 2779686 h 4093851"/>
              <a:gd name="connsiteX56-1521" fmla="*/ 709405 w 2487611"/>
              <a:gd name="connsiteY56-1522" fmla="*/ 2631931 h 4093851"/>
              <a:gd name="connsiteX57-1523" fmla="*/ 0 w 2487611"/>
              <a:gd name="connsiteY57-1524" fmla="*/ 2895692 h 4093851"/>
              <a:gd name="connsiteX58-1525" fmla="*/ 262716 w 2487611"/>
              <a:gd name="connsiteY58-1526" fmla="*/ 2165537 h 4093851"/>
              <a:gd name="connsiteX59-1527" fmla="*/ 483603 w 2487611"/>
              <a:gd name="connsiteY59-1528" fmla="*/ 2030543 h 4093851"/>
              <a:gd name="connsiteX60-1529" fmla="*/ 390066 w 2487611"/>
              <a:gd name="connsiteY60-1530" fmla="*/ 1528592 h 4093851"/>
              <a:gd name="connsiteX61-1531" fmla="*/ 595041 w 2487611"/>
              <a:gd name="connsiteY61-1532" fmla="*/ 689325 h 4093851"/>
              <a:gd name="connsiteX62-1533" fmla="*/ 1225855 w 2487611"/>
              <a:gd name="connsiteY62-1534" fmla="*/ 9198 h 4093851"/>
              <a:gd name="connsiteX0-1535" fmla="*/ 1355591 w 2487611"/>
              <a:gd name="connsiteY0-1536" fmla="*/ 3168890 h 4094887"/>
              <a:gd name="connsiteX1-1537" fmla="*/ 1668701 w 2487611"/>
              <a:gd name="connsiteY1-1538" fmla="*/ 3469474 h 4094887"/>
              <a:gd name="connsiteX2-1539" fmla="*/ 1698103 w 2487611"/>
              <a:gd name="connsiteY2-1540" fmla="*/ 3813117 h 4094887"/>
              <a:gd name="connsiteX3-1541" fmla="*/ 1503571 w 2487611"/>
              <a:gd name="connsiteY3-1542" fmla="*/ 3595625 h 4094887"/>
              <a:gd name="connsiteX4-1543" fmla="*/ 1461585 w 2487611"/>
              <a:gd name="connsiteY4-1544" fmla="*/ 3809366 h 4094887"/>
              <a:gd name="connsiteX5-1545" fmla="*/ 1244671 w 2487611"/>
              <a:gd name="connsiteY5-1546" fmla="*/ 4094887 h 4094887"/>
              <a:gd name="connsiteX6-1547" fmla="*/ 1079392 w 2487611"/>
              <a:gd name="connsiteY6-1548" fmla="*/ 3789128 h 4094887"/>
              <a:gd name="connsiteX7-1549" fmla="*/ 987763 w 2487611"/>
              <a:gd name="connsiteY7-1550" fmla="*/ 3656930 h 4094887"/>
              <a:gd name="connsiteX8-1551" fmla="*/ 854400 w 2487611"/>
              <a:gd name="connsiteY8-1552" fmla="*/ 3723652 h 4094887"/>
              <a:gd name="connsiteX9-1553" fmla="*/ 869102 w 2487611"/>
              <a:gd name="connsiteY9-1554" fmla="*/ 3400237 h 4094887"/>
              <a:gd name="connsiteX10-1555" fmla="*/ 1052587 w 2487611"/>
              <a:gd name="connsiteY10-1556" fmla="*/ 3202692 h 4094887"/>
              <a:gd name="connsiteX11-1557" fmla="*/ 1019981 w 2487611"/>
              <a:gd name="connsiteY11-1558" fmla="*/ 3246715 h 4094887"/>
              <a:gd name="connsiteX12-1559" fmla="*/ 1012121 w 2487611"/>
              <a:gd name="connsiteY12-1560" fmla="*/ 3419632 h 4094887"/>
              <a:gd name="connsiteX13-1561" fmla="*/ 1083424 w 2487611"/>
              <a:gd name="connsiteY13-1562" fmla="*/ 3383959 h 4094887"/>
              <a:gd name="connsiteX14-1563" fmla="*/ 1132416 w 2487611"/>
              <a:gd name="connsiteY14-1564" fmla="*/ 3454639 h 4094887"/>
              <a:gd name="connsiteX15-1565" fmla="*/ 1220783 w 2487611"/>
              <a:gd name="connsiteY15-1566" fmla="*/ 3618116 h 4094887"/>
              <a:gd name="connsiteX16-1567" fmla="*/ 1336759 w 2487611"/>
              <a:gd name="connsiteY16-1568" fmla="*/ 3465459 h 4094887"/>
              <a:gd name="connsiteX17-1569" fmla="*/ 1359207 w 2487611"/>
              <a:gd name="connsiteY17-1570" fmla="*/ 3351180 h 4094887"/>
              <a:gd name="connsiteX18-1571" fmla="*/ 1463216 w 2487611"/>
              <a:gd name="connsiteY18-1572" fmla="*/ 3467464 h 4094887"/>
              <a:gd name="connsiteX19-1573" fmla="*/ 1447496 w 2487611"/>
              <a:gd name="connsiteY19-1574" fmla="*/ 3283732 h 4094887"/>
              <a:gd name="connsiteX20-1575" fmla="*/ 1355591 w 2487611"/>
              <a:gd name="connsiteY20-1576" fmla="*/ 3168890 h 4094887"/>
              <a:gd name="connsiteX21-1577" fmla="*/ 803026 w 2487611"/>
              <a:gd name="connsiteY21-1578" fmla="*/ 2861325 h 4094887"/>
              <a:gd name="connsiteX22-1579" fmla="*/ 1689473 w 2487611"/>
              <a:gd name="connsiteY22-1580" fmla="*/ 2861325 h 4094887"/>
              <a:gd name="connsiteX23-1581" fmla="*/ 1482985 w 2487611"/>
              <a:gd name="connsiteY23-1582" fmla="*/ 3141373 h 4094887"/>
              <a:gd name="connsiteX24-1583" fmla="*/ 1009514 w 2487611"/>
              <a:gd name="connsiteY24-1584" fmla="*/ 3141373 h 4094887"/>
              <a:gd name="connsiteX25-1585" fmla="*/ 803026 w 2487611"/>
              <a:gd name="connsiteY25-1586" fmla="*/ 2861325 h 4094887"/>
              <a:gd name="connsiteX26-1587" fmla="*/ 1246249 w 2487611"/>
              <a:gd name="connsiteY26-1588" fmla="*/ 1561260 h 4094887"/>
              <a:gd name="connsiteX27-1589" fmla="*/ 1346518 w 2487611"/>
              <a:gd name="connsiteY27-1590" fmla="*/ 1661529 h 4094887"/>
              <a:gd name="connsiteX28-1591" fmla="*/ 1246249 w 2487611"/>
              <a:gd name="connsiteY28-1592" fmla="*/ 1761798 h 4094887"/>
              <a:gd name="connsiteX29-1593" fmla="*/ 1145980 w 2487611"/>
              <a:gd name="connsiteY29-1594" fmla="*/ 1661529 h 4094887"/>
              <a:gd name="connsiteX30-1595" fmla="*/ 1246249 w 2487611"/>
              <a:gd name="connsiteY30-1596" fmla="*/ 1561260 h 4094887"/>
              <a:gd name="connsiteX31-1597" fmla="*/ 1246249 w 2487611"/>
              <a:gd name="connsiteY31-1598" fmla="*/ 1491754 h 4094887"/>
              <a:gd name="connsiteX32-1599" fmla="*/ 1076474 w 2487611"/>
              <a:gd name="connsiteY32-1600" fmla="*/ 1661529 h 4094887"/>
              <a:gd name="connsiteX33-1601" fmla="*/ 1246249 w 2487611"/>
              <a:gd name="connsiteY33-1602" fmla="*/ 1831304 h 4094887"/>
              <a:gd name="connsiteX34-1603" fmla="*/ 1416024 w 2487611"/>
              <a:gd name="connsiteY34-1604" fmla="*/ 1661529 h 4094887"/>
              <a:gd name="connsiteX35-1605" fmla="*/ 1246249 w 2487611"/>
              <a:gd name="connsiteY35-1606" fmla="*/ 1491754 h 4094887"/>
              <a:gd name="connsiteX36-1607" fmla="*/ 1246249 w 2487611"/>
              <a:gd name="connsiteY36-1608" fmla="*/ 738384 h 4094887"/>
              <a:gd name="connsiteX37-1609" fmla="*/ 1446787 w 2487611"/>
              <a:gd name="connsiteY37-1610" fmla="*/ 938922 h 4094887"/>
              <a:gd name="connsiteX38-1611" fmla="*/ 1246249 w 2487611"/>
              <a:gd name="connsiteY38-1612" fmla="*/ 1139460 h 4094887"/>
              <a:gd name="connsiteX39-1613" fmla="*/ 1045711 w 2487611"/>
              <a:gd name="connsiteY39-1614" fmla="*/ 938922 h 4094887"/>
              <a:gd name="connsiteX40-1615" fmla="*/ 1246249 w 2487611"/>
              <a:gd name="connsiteY40-1616" fmla="*/ 738384 h 4094887"/>
              <a:gd name="connsiteX41-1617" fmla="*/ 1246249 w 2487611"/>
              <a:gd name="connsiteY41-1618" fmla="*/ 599372 h 4094887"/>
              <a:gd name="connsiteX42-1619" fmla="*/ 906699 w 2487611"/>
              <a:gd name="connsiteY42-1620" fmla="*/ 938922 h 4094887"/>
              <a:gd name="connsiteX43-1621" fmla="*/ 1246249 w 2487611"/>
              <a:gd name="connsiteY43-1622" fmla="*/ 1278472 h 4094887"/>
              <a:gd name="connsiteX44-1623" fmla="*/ 1585799 w 2487611"/>
              <a:gd name="connsiteY44-1624" fmla="*/ 938922 h 4094887"/>
              <a:gd name="connsiteX45-1625" fmla="*/ 1246249 w 2487611"/>
              <a:gd name="connsiteY45-1626" fmla="*/ 599372 h 4094887"/>
              <a:gd name="connsiteX46-1627" fmla="*/ 1235050 w 2487611"/>
              <a:gd name="connsiteY46-1628" fmla="*/ 0 h 4094887"/>
              <a:gd name="connsiteX47-1629" fmla="*/ 1229544 w 2487611"/>
              <a:gd name="connsiteY47-1630" fmla="*/ 1036 h 4094887"/>
              <a:gd name="connsiteX48-1631" fmla="*/ 1891856 w 2487611"/>
              <a:gd name="connsiteY48-1632" fmla="*/ 690361 h 4094887"/>
              <a:gd name="connsiteX49-1633" fmla="*/ 2096831 w 2487611"/>
              <a:gd name="connsiteY49-1634" fmla="*/ 1529628 h 4094887"/>
              <a:gd name="connsiteX50-1635" fmla="*/ 2003408 w 2487611"/>
              <a:gd name="connsiteY50-1636" fmla="*/ 2031213 h 4094887"/>
              <a:gd name="connsiteX51-1637" fmla="*/ 2224895 w 2487611"/>
              <a:gd name="connsiteY51-1638" fmla="*/ 2166573 h 4094887"/>
              <a:gd name="connsiteX52-1639" fmla="*/ 2487611 w 2487611"/>
              <a:gd name="connsiteY52-1640" fmla="*/ 2896728 h 4094887"/>
              <a:gd name="connsiteX53-1641" fmla="*/ 1777602 w 2487611"/>
              <a:gd name="connsiteY53-1642" fmla="*/ 2632742 h 4094887"/>
              <a:gd name="connsiteX54-1643" fmla="*/ 1697050 w 2487611"/>
              <a:gd name="connsiteY54-1644" fmla="*/ 2780722 h 4094887"/>
              <a:gd name="connsiteX55-1645" fmla="*/ 789847 w 2487611"/>
              <a:gd name="connsiteY55-1646" fmla="*/ 2780722 h 4094887"/>
              <a:gd name="connsiteX56-1647" fmla="*/ 709405 w 2487611"/>
              <a:gd name="connsiteY56-1648" fmla="*/ 2632967 h 4094887"/>
              <a:gd name="connsiteX57-1649" fmla="*/ 0 w 2487611"/>
              <a:gd name="connsiteY57-1650" fmla="*/ 2896728 h 4094887"/>
              <a:gd name="connsiteX58-1651" fmla="*/ 262716 w 2487611"/>
              <a:gd name="connsiteY58-1652" fmla="*/ 2166573 h 4094887"/>
              <a:gd name="connsiteX59-1653" fmla="*/ 483603 w 2487611"/>
              <a:gd name="connsiteY59-1654" fmla="*/ 2031579 h 4094887"/>
              <a:gd name="connsiteX60-1655" fmla="*/ 390066 w 2487611"/>
              <a:gd name="connsiteY60-1656" fmla="*/ 1529628 h 4094887"/>
              <a:gd name="connsiteX61-1657" fmla="*/ 595041 w 2487611"/>
              <a:gd name="connsiteY61-1658" fmla="*/ 690361 h 4094887"/>
              <a:gd name="connsiteX62-1659" fmla="*/ 1235050 w 2487611"/>
              <a:gd name="connsiteY62-1660" fmla="*/ 0 h 4094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/>
          <p:cNvSpPr txBox="1"/>
          <p:nvPr/>
        </p:nvSpPr>
        <p:spPr>
          <a:xfrm>
            <a:off x="5390039" y="5189540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anose="020B0604020202020204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488" y="3107054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3921" y="3126030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2663" y="4445862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17" name="Text Placeholder 12"/>
          <p:cNvSpPr txBox="1"/>
          <p:nvPr/>
        </p:nvSpPr>
        <p:spPr>
          <a:xfrm>
            <a:off x="3747668" y="377408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49508" y="4413030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3917" y="5760958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49598" y="4472530"/>
            <a:ext cx="2956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Calls</a:t>
            </a:r>
          </a:p>
          <a:p>
            <a:endParaRPr lang="en-US" sz="1200" dirty="0"/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22036" y="572289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26" name="Text Placeholder 12"/>
          <p:cNvSpPr txBox="1"/>
          <p:nvPr/>
        </p:nvSpPr>
        <p:spPr>
          <a:xfrm>
            <a:off x="3820036" y="526165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02836" y="572289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28" name="Text Placeholder 12"/>
          <p:cNvSpPr txBox="1"/>
          <p:nvPr/>
        </p:nvSpPr>
        <p:spPr>
          <a:xfrm>
            <a:off x="7953076" y="526698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 Placeholder 12"/>
          <p:cNvSpPr txBox="1"/>
          <p:nvPr/>
        </p:nvSpPr>
        <p:spPr>
          <a:xfrm>
            <a:off x="8137921" y="44033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11306" y="1978937"/>
            <a:ext cx="295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5080" y="1955790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81231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/>
          <p:cNvSpPr txBox="1"/>
          <p:nvPr/>
        </p:nvSpPr>
        <p:spPr>
          <a:xfrm>
            <a:off x="4581231" y="19978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07815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/>
          <p:cNvSpPr txBox="1"/>
          <p:nvPr/>
        </p:nvSpPr>
        <p:spPr>
          <a:xfrm>
            <a:off x="7207815" y="19873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8055207" y="3099880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909992" y="3099880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8842400" y="5726697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0345" y="4470218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Mesin</a:t>
            </a:r>
            <a:r>
              <a:rPr lang="en-US" dirty="0"/>
              <a:t> Virtual</a:t>
            </a: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24894" y="1928521"/>
            <a:ext cx="295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System Generation</a:t>
            </a: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565" y="342899"/>
            <a:ext cx="11854070" cy="61722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525117" y="407505"/>
            <a:ext cx="11141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Komponen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Sistem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Operasi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1160152" y="1711957"/>
            <a:ext cx="6273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1.  Supervisor 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Komponen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manajemen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Yaitu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bagian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fungsi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operasi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tugasnya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mengontrol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keseluruhan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lingkungan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pemrosesan</a:t>
            </a:r>
            <a:r>
              <a:rPr lang="en-US" sz="1800" dirty="0">
                <a:solidFill>
                  <a:schemeClr val="bg1"/>
                </a:solidFill>
              </a:rPr>
              <a:t> data.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a. </a:t>
            </a:r>
            <a:r>
              <a:rPr lang="en-US" sz="1800" dirty="0" err="1">
                <a:solidFill>
                  <a:schemeClr val="bg1"/>
                </a:solidFill>
              </a:rPr>
              <a:t>Manajemen</a:t>
            </a:r>
            <a:r>
              <a:rPr lang="en-US" sz="1800" dirty="0">
                <a:solidFill>
                  <a:schemeClr val="bg1"/>
                </a:solidFill>
              </a:rPr>
              <a:t> Proses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b. </a:t>
            </a:r>
            <a:r>
              <a:rPr lang="en-US" sz="1800" dirty="0" err="1">
                <a:solidFill>
                  <a:schemeClr val="bg1"/>
                </a:solidFill>
              </a:rPr>
              <a:t>Manajemen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Memori</a:t>
            </a:r>
            <a:r>
              <a:rPr lang="en-US" sz="1800" dirty="0">
                <a:solidFill>
                  <a:schemeClr val="bg1"/>
                </a:solidFill>
              </a:rPr>
              <a:t> Utama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c. </a:t>
            </a:r>
            <a:r>
              <a:rPr lang="en-US" sz="1800" dirty="0" err="1">
                <a:solidFill>
                  <a:schemeClr val="bg1"/>
                </a:solidFill>
              </a:rPr>
              <a:t>Manajemen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Berkas</a:t>
            </a:r>
            <a:r>
              <a:rPr lang="en-US" sz="1800" dirty="0">
                <a:solidFill>
                  <a:schemeClr val="bg1"/>
                </a:solidFill>
              </a:rPr>
              <a:t> / File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d. </a:t>
            </a:r>
            <a:r>
              <a:rPr lang="en-US" sz="1800" dirty="0" err="1">
                <a:solidFill>
                  <a:schemeClr val="bg1"/>
                </a:solidFill>
              </a:rPr>
              <a:t>Manajemen</a:t>
            </a:r>
            <a:r>
              <a:rPr lang="en-US" sz="1800" dirty="0">
                <a:solidFill>
                  <a:schemeClr val="bg1"/>
                </a:solidFill>
              </a:rPr>
              <a:t> Input Output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e. </a:t>
            </a:r>
            <a:r>
              <a:rPr lang="en-US" sz="1800" dirty="0" err="1">
                <a:solidFill>
                  <a:schemeClr val="bg1"/>
                </a:solidFill>
              </a:rPr>
              <a:t>Manajemen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Penyimpanan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Sekunder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f. </a:t>
            </a:r>
            <a:r>
              <a:rPr lang="en-US" sz="1800" dirty="0" err="1">
                <a:solidFill>
                  <a:schemeClr val="bg1"/>
                </a:solidFill>
              </a:rPr>
              <a:t>Jaringan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g.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Proteksi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h. Command-Interpreter System</a:t>
            </a:r>
          </a:p>
          <a:p>
            <a:endParaRPr lang="en-ID" dirty="0"/>
          </a:p>
        </p:txBody>
      </p:sp>
      <p:sp>
        <p:nvSpPr>
          <p:cNvPr id="5" name="TextBox 4"/>
          <p:cNvSpPr txBox="1"/>
          <p:nvPr/>
        </p:nvSpPr>
        <p:spPr>
          <a:xfrm>
            <a:off x="7438388" y="1602722"/>
            <a:ext cx="4770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2.  </a:t>
            </a:r>
            <a:r>
              <a:rPr lang="en-US" sz="1800" dirty="0" err="1">
                <a:solidFill>
                  <a:schemeClr val="bg1"/>
                </a:solidFill>
              </a:rPr>
              <a:t>Komponen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Pendukung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Yaitu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bagian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fungsi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operasi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bertugas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memelihara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record, </a:t>
            </a:r>
            <a:r>
              <a:rPr lang="en-US" sz="1800" dirty="0" err="1">
                <a:solidFill>
                  <a:schemeClr val="bg1"/>
                </a:solidFill>
              </a:rPr>
              <a:t>mendukung</a:t>
            </a:r>
            <a:r>
              <a:rPr lang="en-US" sz="1800" dirty="0">
                <a:solidFill>
                  <a:schemeClr val="bg1"/>
                </a:solidFill>
              </a:rPr>
              <a:t> program </a:t>
            </a:r>
            <a:r>
              <a:rPr lang="en-US" sz="1800" dirty="0" err="1">
                <a:solidFill>
                  <a:schemeClr val="bg1"/>
                </a:solidFill>
              </a:rPr>
              <a:t>tambahan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dukungan</a:t>
            </a:r>
            <a:r>
              <a:rPr lang="en-US" sz="1800" dirty="0">
                <a:solidFill>
                  <a:schemeClr val="bg1"/>
                </a:solidFill>
              </a:rPr>
              <a:t> input </a:t>
            </a:r>
            <a:r>
              <a:rPr lang="en-US" sz="1800" dirty="0" err="1">
                <a:solidFill>
                  <a:schemeClr val="bg1"/>
                </a:solidFill>
              </a:rPr>
              <a:t>lainnya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ID" dirty="0"/>
          </a:p>
        </p:txBody>
      </p:sp>
      <p:grpSp>
        <p:nvGrpSpPr>
          <p:cNvPr id="6" name="Graphic 175"/>
          <p:cNvGrpSpPr/>
          <p:nvPr/>
        </p:nvGrpSpPr>
        <p:grpSpPr>
          <a:xfrm>
            <a:off x="7820493" y="3697082"/>
            <a:ext cx="3067548" cy="2481940"/>
            <a:chOff x="2729766" y="0"/>
            <a:chExt cx="6732468" cy="6858000"/>
          </a:xfrm>
          <a:solidFill>
            <a:schemeClr val="bg1"/>
          </a:solidFill>
        </p:grpSpPr>
        <p:sp>
          <p:nvSpPr>
            <p:cNvPr id="7" name="Freeform: Shape 6"/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aphic 175"/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9" name="Freeform: Shape 8"/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/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/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4270</Words>
  <Application>Microsoft Office PowerPoint</Application>
  <PresentationFormat>Widescreen</PresentationFormat>
  <Paragraphs>438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Algerian</vt:lpstr>
      <vt:lpstr>Arial</vt:lpstr>
      <vt:lpstr>Bahnschrift Light Condensed</vt:lpstr>
      <vt:lpstr>Bradley Hand ITC</vt:lpstr>
      <vt:lpstr>Calibri</vt:lpstr>
      <vt:lpstr>Calibri Light</vt:lpstr>
      <vt:lpstr>Calisto MT</vt:lpstr>
      <vt:lpstr>Century Gothic</vt:lpstr>
      <vt:lpstr>Constantia</vt:lpstr>
      <vt:lpstr>Curlz MT</vt:lpstr>
      <vt:lpstr>Dubai</vt:lpstr>
      <vt:lpstr>inherit</vt:lpstr>
      <vt:lpstr>Roboto</vt:lpstr>
      <vt:lpstr>Verdana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Athiyah Fitriyani</cp:lastModifiedBy>
  <cp:revision>128</cp:revision>
  <dcterms:created xsi:type="dcterms:W3CDTF">2020-01-20T05:08:00Z</dcterms:created>
  <dcterms:modified xsi:type="dcterms:W3CDTF">2020-10-12T02:58:50Z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