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9" r:id="rId10"/>
    <p:sldId id="260" r:id="rId11"/>
    <p:sldId id="266" r:id="rId12"/>
    <p:sldId id="265" r:id="rId13"/>
    <p:sldId id="267" r:id="rId14"/>
    <p:sldId id="270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60" y="1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0F0E0D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0F0E0D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4400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10286999"/>
                </a:moveTo>
                <a:lnTo>
                  <a:pt x="9143999" y="10286999"/>
                </a:lnTo>
                <a:lnTo>
                  <a:pt x="9143999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B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3999" y="0"/>
                </a:lnTo>
                <a:lnTo>
                  <a:pt x="9143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0F0E0D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0F0E0D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B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6292151" y="8795922"/>
            <a:ext cx="955675" cy="500380"/>
          </a:xfrm>
          <a:custGeom>
            <a:avLst/>
            <a:gdLst/>
            <a:ahLst/>
            <a:cxnLst/>
            <a:rect l="l" t="t" r="r" b="b"/>
            <a:pathLst>
              <a:path w="955675" h="500379">
                <a:moveTo>
                  <a:pt x="706344" y="499998"/>
                </a:moveTo>
                <a:lnTo>
                  <a:pt x="249193" y="499998"/>
                </a:lnTo>
                <a:lnTo>
                  <a:pt x="204369" y="495970"/>
                </a:lnTo>
                <a:lnTo>
                  <a:pt x="162194" y="484359"/>
                </a:lnTo>
                <a:lnTo>
                  <a:pt x="123368" y="465874"/>
                </a:lnTo>
                <a:lnTo>
                  <a:pt x="88593" y="441223"/>
                </a:lnTo>
                <a:lnTo>
                  <a:pt x="58568" y="411115"/>
                </a:lnTo>
                <a:lnTo>
                  <a:pt x="33996" y="376258"/>
                </a:lnTo>
                <a:lnTo>
                  <a:pt x="15576" y="337362"/>
                </a:lnTo>
                <a:lnTo>
                  <a:pt x="4010" y="295135"/>
                </a:lnTo>
                <a:lnTo>
                  <a:pt x="0" y="250286"/>
                </a:lnTo>
                <a:lnTo>
                  <a:pt x="4010" y="205266"/>
                </a:lnTo>
                <a:lnTo>
                  <a:pt x="15576" y="162906"/>
                </a:lnTo>
                <a:lnTo>
                  <a:pt x="33996" y="123910"/>
                </a:lnTo>
                <a:lnTo>
                  <a:pt x="58568" y="88981"/>
                </a:lnTo>
                <a:lnTo>
                  <a:pt x="88593" y="58825"/>
                </a:lnTo>
                <a:lnTo>
                  <a:pt x="123368" y="34145"/>
                </a:lnTo>
                <a:lnTo>
                  <a:pt x="162194" y="15645"/>
                </a:lnTo>
                <a:lnTo>
                  <a:pt x="204369" y="4028"/>
                </a:lnTo>
                <a:lnTo>
                  <a:pt x="249193" y="0"/>
                </a:lnTo>
                <a:lnTo>
                  <a:pt x="706344" y="0"/>
                </a:lnTo>
                <a:lnTo>
                  <a:pt x="751168" y="4028"/>
                </a:lnTo>
                <a:lnTo>
                  <a:pt x="793343" y="15645"/>
                </a:lnTo>
                <a:lnTo>
                  <a:pt x="832169" y="34145"/>
                </a:lnTo>
                <a:lnTo>
                  <a:pt x="866944" y="58825"/>
                </a:lnTo>
                <a:lnTo>
                  <a:pt x="896969" y="88981"/>
                </a:lnTo>
                <a:lnTo>
                  <a:pt x="921541" y="123910"/>
                </a:lnTo>
                <a:lnTo>
                  <a:pt x="939961" y="162906"/>
                </a:lnTo>
                <a:lnTo>
                  <a:pt x="951526" y="205266"/>
                </a:lnTo>
                <a:lnTo>
                  <a:pt x="955537" y="250286"/>
                </a:lnTo>
                <a:lnTo>
                  <a:pt x="951357" y="295135"/>
                </a:lnTo>
                <a:lnTo>
                  <a:pt x="939664" y="337362"/>
                </a:lnTo>
                <a:lnTo>
                  <a:pt x="921160" y="376258"/>
                </a:lnTo>
                <a:lnTo>
                  <a:pt x="896545" y="411115"/>
                </a:lnTo>
                <a:lnTo>
                  <a:pt x="866521" y="441223"/>
                </a:lnTo>
                <a:lnTo>
                  <a:pt x="831788" y="465874"/>
                </a:lnTo>
                <a:lnTo>
                  <a:pt x="793047" y="484359"/>
                </a:lnTo>
                <a:lnTo>
                  <a:pt x="750999" y="495970"/>
                </a:lnTo>
                <a:lnTo>
                  <a:pt x="706344" y="499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287159" y="8795918"/>
            <a:ext cx="965835" cy="497840"/>
          </a:xfrm>
          <a:custGeom>
            <a:avLst/>
            <a:gdLst/>
            <a:ahLst/>
            <a:cxnLst/>
            <a:rect l="l" t="t" r="r" b="b"/>
            <a:pathLst>
              <a:path w="965834" h="497840">
                <a:moveTo>
                  <a:pt x="716305" y="497617"/>
                </a:moveTo>
                <a:lnTo>
                  <a:pt x="249177" y="497617"/>
                </a:lnTo>
                <a:lnTo>
                  <a:pt x="204356" y="493612"/>
                </a:lnTo>
                <a:lnTo>
                  <a:pt x="162184" y="482065"/>
                </a:lnTo>
                <a:lnTo>
                  <a:pt x="123361" y="463673"/>
                </a:lnTo>
                <a:lnTo>
                  <a:pt x="88587" y="439139"/>
                </a:lnTo>
                <a:lnTo>
                  <a:pt x="58565" y="409161"/>
                </a:lnTo>
                <a:lnTo>
                  <a:pt x="33994" y="374439"/>
                </a:lnTo>
                <a:lnTo>
                  <a:pt x="15575" y="335673"/>
                </a:lnTo>
                <a:lnTo>
                  <a:pt x="4010" y="293563"/>
                </a:lnTo>
                <a:lnTo>
                  <a:pt x="0" y="248808"/>
                </a:lnTo>
                <a:lnTo>
                  <a:pt x="4010" y="204054"/>
                </a:lnTo>
                <a:lnTo>
                  <a:pt x="15575" y="161944"/>
                </a:lnTo>
                <a:lnTo>
                  <a:pt x="33994" y="123178"/>
                </a:lnTo>
                <a:lnTo>
                  <a:pt x="58565" y="88456"/>
                </a:lnTo>
                <a:lnTo>
                  <a:pt x="88587" y="58478"/>
                </a:lnTo>
                <a:lnTo>
                  <a:pt x="123361" y="33943"/>
                </a:lnTo>
                <a:lnTo>
                  <a:pt x="162184" y="15552"/>
                </a:lnTo>
                <a:lnTo>
                  <a:pt x="204356" y="4004"/>
                </a:lnTo>
                <a:lnTo>
                  <a:pt x="249177" y="0"/>
                </a:lnTo>
                <a:lnTo>
                  <a:pt x="716305" y="0"/>
                </a:lnTo>
                <a:lnTo>
                  <a:pt x="760956" y="4004"/>
                </a:lnTo>
                <a:lnTo>
                  <a:pt x="803002" y="15552"/>
                </a:lnTo>
                <a:lnTo>
                  <a:pt x="813515" y="20543"/>
                </a:lnTo>
                <a:lnTo>
                  <a:pt x="249177" y="20543"/>
                </a:lnTo>
                <a:lnTo>
                  <a:pt x="203280" y="25178"/>
                </a:lnTo>
                <a:lnTo>
                  <a:pt x="160504" y="38466"/>
                </a:lnTo>
                <a:lnTo>
                  <a:pt x="121773" y="59484"/>
                </a:lnTo>
                <a:lnTo>
                  <a:pt x="88012" y="87311"/>
                </a:lnTo>
                <a:lnTo>
                  <a:pt x="60144" y="121022"/>
                </a:lnTo>
                <a:lnTo>
                  <a:pt x="39094" y="159696"/>
                </a:lnTo>
                <a:lnTo>
                  <a:pt x="25787" y="202409"/>
                </a:lnTo>
                <a:lnTo>
                  <a:pt x="21145" y="248238"/>
                </a:lnTo>
                <a:lnTo>
                  <a:pt x="25787" y="294067"/>
                </a:lnTo>
                <a:lnTo>
                  <a:pt x="39094" y="336780"/>
                </a:lnTo>
                <a:lnTo>
                  <a:pt x="60144" y="375453"/>
                </a:lnTo>
                <a:lnTo>
                  <a:pt x="88012" y="409165"/>
                </a:lnTo>
                <a:lnTo>
                  <a:pt x="121773" y="436991"/>
                </a:lnTo>
                <a:lnTo>
                  <a:pt x="160504" y="458010"/>
                </a:lnTo>
                <a:lnTo>
                  <a:pt x="203280" y="471298"/>
                </a:lnTo>
                <a:lnTo>
                  <a:pt x="249177" y="475932"/>
                </a:lnTo>
                <a:lnTo>
                  <a:pt x="816244" y="475932"/>
                </a:lnTo>
                <a:lnTo>
                  <a:pt x="803298" y="482065"/>
                </a:lnTo>
                <a:lnTo>
                  <a:pt x="761126" y="493612"/>
                </a:lnTo>
                <a:lnTo>
                  <a:pt x="716305" y="497617"/>
                </a:lnTo>
                <a:close/>
              </a:path>
              <a:path w="965834" h="497840">
                <a:moveTo>
                  <a:pt x="816244" y="475932"/>
                </a:moveTo>
                <a:lnTo>
                  <a:pt x="716305" y="475932"/>
                </a:lnTo>
                <a:lnTo>
                  <a:pt x="762202" y="471298"/>
                </a:lnTo>
                <a:lnTo>
                  <a:pt x="804978" y="458010"/>
                </a:lnTo>
                <a:lnTo>
                  <a:pt x="843709" y="436991"/>
                </a:lnTo>
                <a:lnTo>
                  <a:pt x="877474" y="409161"/>
                </a:lnTo>
                <a:lnTo>
                  <a:pt x="905338" y="375453"/>
                </a:lnTo>
                <a:lnTo>
                  <a:pt x="926388" y="336780"/>
                </a:lnTo>
                <a:lnTo>
                  <a:pt x="939696" y="294067"/>
                </a:lnTo>
                <a:lnTo>
                  <a:pt x="944337" y="248238"/>
                </a:lnTo>
                <a:lnTo>
                  <a:pt x="939696" y="202409"/>
                </a:lnTo>
                <a:lnTo>
                  <a:pt x="926388" y="159696"/>
                </a:lnTo>
                <a:lnTo>
                  <a:pt x="905338" y="121022"/>
                </a:lnTo>
                <a:lnTo>
                  <a:pt x="877470" y="87311"/>
                </a:lnTo>
                <a:lnTo>
                  <a:pt x="843709" y="59484"/>
                </a:lnTo>
                <a:lnTo>
                  <a:pt x="804978" y="38466"/>
                </a:lnTo>
                <a:lnTo>
                  <a:pt x="762202" y="25178"/>
                </a:lnTo>
                <a:lnTo>
                  <a:pt x="716305" y="20543"/>
                </a:lnTo>
                <a:lnTo>
                  <a:pt x="813515" y="20543"/>
                </a:lnTo>
                <a:lnTo>
                  <a:pt x="876472" y="58478"/>
                </a:lnTo>
                <a:lnTo>
                  <a:pt x="906494" y="88456"/>
                </a:lnTo>
                <a:lnTo>
                  <a:pt x="931107" y="123178"/>
                </a:lnTo>
                <a:lnTo>
                  <a:pt x="949611" y="161944"/>
                </a:lnTo>
                <a:lnTo>
                  <a:pt x="961303" y="204054"/>
                </a:lnTo>
                <a:lnTo>
                  <a:pt x="965483" y="248808"/>
                </a:lnTo>
                <a:lnTo>
                  <a:pt x="961472" y="293563"/>
                </a:lnTo>
                <a:lnTo>
                  <a:pt x="949907" y="335673"/>
                </a:lnTo>
                <a:lnTo>
                  <a:pt x="931488" y="374439"/>
                </a:lnTo>
                <a:lnTo>
                  <a:pt x="906914" y="409165"/>
                </a:lnTo>
                <a:lnTo>
                  <a:pt x="876895" y="439139"/>
                </a:lnTo>
                <a:lnTo>
                  <a:pt x="842121" y="463673"/>
                </a:lnTo>
                <a:lnTo>
                  <a:pt x="816244" y="475932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561071" y="8945863"/>
            <a:ext cx="417195" cy="203200"/>
          </a:xfrm>
          <a:custGeom>
            <a:avLst/>
            <a:gdLst/>
            <a:ahLst/>
            <a:cxnLst/>
            <a:rect l="l" t="t" r="r" b="b"/>
            <a:pathLst>
              <a:path w="417194" h="203200">
                <a:moveTo>
                  <a:pt x="323161" y="203061"/>
                </a:moveTo>
                <a:lnTo>
                  <a:pt x="313765" y="203061"/>
                </a:lnTo>
                <a:lnTo>
                  <a:pt x="307869" y="197368"/>
                </a:lnTo>
                <a:lnTo>
                  <a:pt x="305105" y="194331"/>
                </a:lnTo>
                <a:lnTo>
                  <a:pt x="303632" y="190536"/>
                </a:lnTo>
                <a:lnTo>
                  <a:pt x="303632" y="182565"/>
                </a:lnTo>
                <a:lnTo>
                  <a:pt x="304921" y="178769"/>
                </a:lnTo>
                <a:lnTo>
                  <a:pt x="365169" y="116712"/>
                </a:lnTo>
                <a:lnTo>
                  <a:pt x="6632" y="116712"/>
                </a:lnTo>
                <a:lnTo>
                  <a:pt x="0" y="109880"/>
                </a:lnTo>
                <a:lnTo>
                  <a:pt x="0" y="93180"/>
                </a:lnTo>
                <a:lnTo>
                  <a:pt x="6632" y="86348"/>
                </a:lnTo>
                <a:lnTo>
                  <a:pt x="365353" y="86348"/>
                </a:lnTo>
                <a:lnTo>
                  <a:pt x="302342" y="21444"/>
                </a:lnTo>
                <a:lnTo>
                  <a:pt x="302342" y="11766"/>
                </a:lnTo>
                <a:lnTo>
                  <a:pt x="313765" y="0"/>
                </a:lnTo>
                <a:lnTo>
                  <a:pt x="323161" y="0"/>
                </a:lnTo>
                <a:lnTo>
                  <a:pt x="416941" y="96786"/>
                </a:lnTo>
                <a:lnTo>
                  <a:pt x="416941" y="106464"/>
                </a:lnTo>
                <a:lnTo>
                  <a:pt x="323161" y="203061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B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5842" y="921489"/>
            <a:ext cx="16556315" cy="233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0F0E0D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4071" y="2326705"/>
            <a:ext cx="12319856" cy="7198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0F0E0D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1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4.png"/><Relationship Id="rId7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8312" y="1980000"/>
            <a:ext cx="9440545" cy="612140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 marR="5080">
              <a:lnSpc>
                <a:spcPts val="9990"/>
              </a:lnSpc>
              <a:spcBef>
                <a:spcPts val="1190"/>
              </a:spcBef>
            </a:pPr>
            <a:r>
              <a:rPr sz="9050" b="1" spc="150" dirty="0">
                <a:solidFill>
                  <a:srgbClr val="0F0E0D"/>
                </a:solidFill>
                <a:latin typeface="Lucida Sans"/>
                <a:cs typeface="Lucida Sans"/>
              </a:rPr>
              <a:t>E-BUSINESS  </a:t>
            </a:r>
            <a:r>
              <a:rPr sz="9050" b="1" spc="-110" dirty="0">
                <a:solidFill>
                  <a:srgbClr val="0F0E0D"/>
                </a:solidFill>
                <a:latin typeface="Lucida Sans"/>
                <a:cs typeface="Lucida Sans"/>
              </a:rPr>
              <a:t>DAN  </a:t>
            </a:r>
            <a:r>
              <a:rPr sz="9050" b="1" spc="-215" dirty="0">
                <a:solidFill>
                  <a:srgbClr val="0F0E0D"/>
                </a:solidFill>
                <a:latin typeface="Lucida Sans"/>
                <a:cs typeface="Lucida Sans"/>
              </a:rPr>
              <a:t>P</a:t>
            </a:r>
            <a:r>
              <a:rPr sz="9050" b="1" spc="-365" dirty="0">
                <a:solidFill>
                  <a:srgbClr val="0F0E0D"/>
                </a:solidFill>
                <a:latin typeface="Lucida Sans"/>
                <a:cs typeface="Lucida Sans"/>
              </a:rPr>
              <a:t>E</a:t>
            </a:r>
            <a:r>
              <a:rPr sz="9050" b="1" spc="170" dirty="0">
                <a:solidFill>
                  <a:srgbClr val="0F0E0D"/>
                </a:solidFill>
                <a:latin typeface="Lucida Sans"/>
                <a:cs typeface="Lucida Sans"/>
              </a:rPr>
              <a:t>R</a:t>
            </a:r>
            <a:r>
              <a:rPr sz="9050" b="1" spc="220" dirty="0">
                <a:solidFill>
                  <a:srgbClr val="0F0E0D"/>
                </a:solidFill>
                <a:latin typeface="Lucida Sans"/>
                <a:cs typeface="Lucida Sans"/>
              </a:rPr>
              <a:t>K</a:t>
            </a:r>
            <a:r>
              <a:rPr sz="9050" b="1" spc="-365" dirty="0">
                <a:solidFill>
                  <a:srgbClr val="0F0E0D"/>
                </a:solidFill>
                <a:latin typeface="Lucida Sans"/>
                <a:cs typeface="Lucida Sans"/>
              </a:rPr>
              <a:t>E</a:t>
            </a:r>
            <a:r>
              <a:rPr sz="9050" b="1" spc="-245" dirty="0">
                <a:solidFill>
                  <a:srgbClr val="0F0E0D"/>
                </a:solidFill>
                <a:latin typeface="Lucida Sans"/>
                <a:cs typeface="Lucida Sans"/>
              </a:rPr>
              <a:t>M</a:t>
            </a:r>
            <a:r>
              <a:rPr sz="9050" b="1" spc="100" dirty="0">
                <a:solidFill>
                  <a:srgbClr val="0F0E0D"/>
                </a:solidFill>
                <a:latin typeface="Lucida Sans"/>
                <a:cs typeface="Lucida Sans"/>
              </a:rPr>
              <a:t>B</a:t>
            </a:r>
            <a:r>
              <a:rPr sz="9050" b="1" spc="790" dirty="0">
                <a:solidFill>
                  <a:srgbClr val="0F0E0D"/>
                </a:solidFill>
                <a:latin typeface="Lucida Sans"/>
                <a:cs typeface="Lucida Sans"/>
              </a:rPr>
              <a:t>A</a:t>
            </a:r>
            <a:r>
              <a:rPr sz="9050" b="1" spc="-150" dirty="0">
                <a:solidFill>
                  <a:srgbClr val="0F0E0D"/>
                </a:solidFill>
                <a:latin typeface="Lucida Sans"/>
                <a:cs typeface="Lucida Sans"/>
              </a:rPr>
              <a:t>N</a:t>
            </a:r>
            <a:r>
              <a:rPr sz="9050" b="1" spc="-215" dirty="0">
                <a:solidFill>
                  <a:srgbClr val="0F0E0D"/>
                </a:solidFill>
                <a:latin typeface="Lucida Sans"/>
                <a:cs typeface="Lucida Sans"/>
              </a:rPr>
              <a:t>G</a:t>
            </a:r>
            <a:r>
              <a:rPr sz="9050" b="1" spc="790" dirty="0">
                <a:solidFill>
                  <a:srgbClr val="0F0E0D"/>
                </a:solidFill>
                <a:latin typeface="Lucida Sans"/>
                <a:cs typeface="Lucida Sans"/>
              </a:rPr>
              <a:t>A</a:t>
            </a:r>
            <a:r>
              <a:rPr sz="9050" b="1" spc="835" dirty="0">
                <a:solidFill>
                  <a:srgbClr val="0F0E0D"/>
                </a:solidFill>
                <a:latin typeface="Lucida Sans"/>
                <a:cs typeface="Lucida Sans"/>
              </a:rPr>
              <a:t>-  </a:t>
            </a:r>
            <a:r>
              <a:rPr sz="9050" b="1" spc="140" dirty="0">
                <a:solidFill>
                  <a:srgbClr val="0F0E0D"/>
                </a:solidFill>
                <a:latin typeface="Lucida Sans"/>
                <a:cs typeface="Lucida Sans"/>
              </a:rPr>
              <a:t>NNYA</a:t>
            </a:r>
            <a:endParaRPr sz="90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sz="3600" spc="-125" dirty="0">
                <a:solidFill>
                  <a:srgbClr val="0F0E0D"/>
                </a:solidFill>
                <a:latin typeface="Lucida Sans"/>
                <a:cs typeface="Lucida Sans"/>
              </a:rPr>
              <a:t>Sistem </a:t>
            </a:r>
            <a:r>
              <a:rPr sz="3600" spc="-90" dirty="0">
                <a:solidFill>
                  <a:srgbClr val="0F0E0D"/>
                </a:solidFill>
                <a:latin typeface="Lucida Sans"/>
                <a:cs typeface="Lucida Sans"/>
              </a:rPr>
              <a:t>&amp; </a:t>
            </a:r>
            <a:r>
              <a:rPr sz="3600" spc="-160" dirty="0">
                <a:solidFill>
                  <a:srgbClr val="0F0E0D"/>
                </a:solidFill>
                <a:latin typeface="Lucida Sans"/>
                <a:cs typeface="Lucida Sans"/>
              </a:rPr>
              <a:t>Teknologi</a:t>
            </a:r>
            <a:r>
              <a:rPr sz="3600" spc="280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3600" spc="-70" dirty="0">
                <a:solidFill>
                  <a:srgbClr val="0F0E0D"/>
                </a:solidFill>
                <a:latin typeface="Lucida Sans"/>
                <a:cs typeface="Lucida Sans"/>
              </a:rPr>
              <a:t>Informasi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8714" y="4634152"/>
            <a:ext cx="180092" cy="181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7679" y="4616047"/>
            <a:ext cx="2047239" cy="216535"/>
          </a:xfrm>
          <a:custGeom>
            <a:avLst/>
            <a:gdLst/>
            <a:ahLst/>
            <a:cxnLst/>
            <a:rect l="l" t="t" r="r" b="b"/>
            <a:pathLst>
              <a:path w="2047239" h="216535">
                <a:moveTo>
                  <a:pt x="1953805" y="201739"/>
                </a:moveTo>
                <a:lnTo>
                  <a:pt x="1917365" y="194465"/>
                </a:lnTo>
                <a:lnTo>
                  <a:pt x="1887728" y="174582"/>
                </a:lnTo>
                <a:lnTo>
                  <a:pt x="1867808" y="145000"/>
                </a:lnTo>
                <a:lnTo>
                  <a:pt x="1860520" y="108629"/>
                </a:lnTo>
                <a:lnTo>
                  <a:pt x="1867808" y="72257"/>
                </a:lnTo>
                <a:lnTo>
                  <a:pt x="1887728" y="42675"/>
                </a:lnTo>
                <a:lnTo>
                  <a:pt x="1917365" y="22792"/>
                </a:lnTo>
                <a:lnTo>
                  <a:pt x="1953805" y="15518"/>
                </a:lnTo>
                <a:lnTo>
                  <a:pt x="1990244" y="22792"/>
                </a:lnTo>
                <a:lnTo>
                  <a:pt x="2019882" y="42675"/>
                </a:lnTo>
                <a:lnTo>
                  <a:pt x="2027719" y="54314"/>
                </a:lnTo>
                <a:lnTo>
                  <a:pt x="1953805" y="54314"/>
                </a:lnTo>
                <a:lnTo>
                  <a:pt x="1932731" y="58618"/>
                </a:lnTo>
                <a:lnTo>
                  <a:pt x="1915422" y="70317"/>
                </a:lnTo>
                <a:lnTo>
                  <a:pt x="1903701" y="87594"/>
                </a:lnTo>
                <a:lnTo>
                  <a:pt x="1899389" y="108629"/>
                </a:lnTo>
                <a:lnTo>
                  <a:pt x="1903701" y="129663"/>
                </a:lnTo>
                <a:lnTo>
                  <a:pt x="1915422" y="146940"/>
                </a:lnTo>
                <a:lnTo>
                  <a:pt x="1932731" y="158639"/>
                </a:lnTo>
                <a:lnTo>
                  <a:pt x="1953805" y="162943"/>
                </a:lnTo>
                <a:lnTo>
                  <a:pt x="2027719" y="162943"/>
                </a:lnTo>
                <a:lnTo>
                  <a:pt x="2019882" y="174582"/>
                </a:lnTo>
                <a:lnTo>
                  <a:pt x="1990244" y="194465"/>
                </a:lnTo>
                <a:lnTo>
                  <a:pt x="1953805" y="201739"/>
                </a:lnTo>
                <a:close/>
              </a:path>
              <a:path w="2047239" h="216535">
                <a:moveTo>
                  <a:pt x="2027719" y="162943"/>
                </a:moveTo>
                <a:lnTo>
                  <a:pt x="1953805" y="162943"/>
                </a:lnTo>
                <a:lnTo>
                  <a:pt x="1974879" y="158639"/>
                </a:lnTo>
                <a:lnTo>
                  <a:pt x="1992188" y="146940"/>
                </a:lnTo>
                <a:lnTo>
                  <a:pt x="2003909" y="129663"/>
                </a:lnTo>
                <a:lnTo>
                  <a:pt x="2008221" y="108629"/>
                </a:lnTo>
                <a:lnTo>
                  <a:pt x="2003909" y="87594"/>
                </a:lnTo>
                <a:lnTo>
                  <a:pt x="1992188" y="70317"/>
                </a:lnTo>
                <a:lnTo>
                  <a:pt x="1974879" y="58618"/>
                </a:lnTo>
                <a:lnTo>
                  <a:pt x="1953805" y="54314"/>
                </a:lnTo>
                <a:lnTo>
                  <a:pt x="2027719" y="54314"/>
                </a:lnTo>
                <a:lnTo>
                  <a:pt x="2039802" y="72257"/>
                </a:lnTo>
                <a:lnTo>
                  <a:pt x="2047090" y="108629"/>
                </a:lnTo>
                <a:lnTo>
                  <a:pt x="2039802" y="145000"/>
                </a:lnTo>
                <a:lnTo>
                  <a:pt x="2027719" y="162943"/>
                </a:lnTo>
                <a:close/>
              </a:path>
              <a:path w="2047239" h="216535">
                <a:moveTo>
                  <a:pt x="1041684" y="215965"/>
                </a:moveTo>
                <a:lnTo>
                  <a:pt x="1002815" y="215965"/>
                </a:lnTo>
                <a:lnTo>
                  <a:pt x="1002815" y="128027"/>
                </a:lnTo>
                <a:lnTo>
                  <a:pt x="916008" y="128027"/>
                </a:lnTo>
                <a:lnTo>
                  <a:pt x="916008" y="89231"/>
                </a:lnTo>
                <a:lnTo>
                  <a:pt x="1004110" y="89231"/>
                </a:lnTo>
                <a:lnTo>
                  <a:pt x="1004110" y="0"/>
                </a:lnTo>
                <a:lnTo>
                  <a:pt x="1042979" y="0"/>
                </a:lnTo>
                <a:lnTo>
                  <a:pt x="1042979" y="87937"/>
                </a:lnTo>
                <a:lnTo>
                  <a:pt x="1132377" y="87937"/>
                </a:lnTo>
                <a:lnTo>
                  <a:pt x="1132377" y="126733"/>
                </a:lnTo>
                <a:lnTo>
                  <a:pt x="1041684" y="126733"/>
                </a:lnTo>
                <a:lnTo>
                  <a:pt x="1041684" y="215965"/>
                </a:lnTo>
                <a:close/>
              </a:path>
              <a:path w="2047239" h="216535">
                <a:moveTo>
                  <a:pt x="93285" y="201739"/>
                </a:moveTo>
                <a:lnTo>
                  <a:pt x="56845" y="194465"/>
                </a:lnTo>
                <a:lnTo>
                  <a:pt x="27208" y="174582"/>
                </a:lnTo>
                <a:lnTo>
                  <a:pt x="7287" y="145000"/>
                </a:lnTo>
                <a:lnTo>
                  <a:pt x="0" y="108629"/>
                </a:lnTo>
                <a:lnTo>
                  <a:pt x="7470" y="72257"/>
                </a:lnTo>
                <a:lnTo>
                  <a:pt x="27694" y="42675"/>
                </a:lnTo>
                <a:lnTo>
                  <a:pt x="57392" y="22792"/>
                </a:lnTo>
                <a:lnTo>
                  <a:pt x="93285" y="15518"/>
                </a:lnTo>
                <a:lnTo>
                  <a:pt x="129724" y="22792"/>
                </a:lnTo>
                <a:lnTo>
                  <a:pt x="159362" y="42675"/>
                </a:lnTo>
                <a:lnTo>
                  <a:pt x="167199" y="54314"/>
                </a:lnTo>
                <a:lnTo>
                  <a:pt x="93285" y="54314"/>
                </a:lnTo>
                <a:lnTo>
                  <a:pt x="72210" y="58618"/>
                </a:lnTo>
                <a:lnTo>
                  <a:pt x="54902" y="70317"/>
                </a:lnTo>
                <a:lnTo>
                  <a:pt x="43180" y="87594"/>
                </a:lnTo>
                <a:lnTo>
                  <a:pt x="38868" y="108629"/>
                </a:lnTo>
                <a:lnTo>
                  <a:pt x="43180" y="129663"/>
                </a:lnTo>
                <a:lnTo>
                  <a:pt x="54902" y="146940"/>
                </a:lnTo>
                <a:lnTo>
                  <a:pt x="72210" y="158639"/>
                </a:lnTo>
                <a:lnTo>
                  <a:pt x="93285" y="162943"/>
                </a:lnTo>
                <a:lnTo>
                  <a:pt x="167199" y="162943"/>
                </a:lnTo>
                <a:lnTo>
                  <a:pt x="159362" y="174582"/>
                </a:lnTo>
                <a:lnTo>
                  <a:pt x="129724" y="194465"/>
                </a:lnTo>
                <a:lnTo>
                  <a:pt x="93285" y="201739"/>
                </a:lnTo>
                <a:close/>
              </a:path>
              <a:path w="2047239" h="216535">
                <a:moveTo>
                  <a:pt x="167199" y="162943"/>
                </a:moveTo>
                <a:lnTo>
                  <a:pt x="93285" y="162943"/>
                </a:lnTo>
                <a:lnTo>
                  <a:pt x="114359" y="158639"/>
                </a:lnTo>
                <a:lnTo>
                  <a:pt x="131668" y="146940"/>
                </a:lnTo>
                <a:lnTo>
                  <a:pt x="143389" y="129663"/>
                </a:lnTo>
                <a:lnTo>
                  <a:pt x="147701" y="108629"/>
                </a:lnTo>
                <a:lnTo>
                  <a:pt x="143389" y="87594"/>
                </a:lnTo>
                <a:lnTo>
                  <a:pt x="131668" y="70317"/>
                </a:lnTo>
                <a:lnTo>
                  <a:pt x="114359" y="58618"/>
                </a:lnTo>
                <a:lnTo>
                  <a:pt x="93285" y="54314"/>
                </a:lnTo>
                <a:lnTo>
                  <a:pt x="167199" y="54314"/>
                </a:lnTo>
                <a:lnTo>
                  <a:pt x="179282" y="72257"/>
                </a:lnTo>
                <a:lnTo>
                  <a:pt x="186570" y="108629"/>
                </a:lnTo>
                <a:lnTo>
                  <a:pt x="179282" y="145000"/>
                </a:lnTo>
                <a:lnTo>
                  <a:pt x="167199" y="162943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4827" y="6492486"/>
            <a:ext cx="186570" cy="186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4827" y="9142262"/>
            <a:ext cx="186570" cy="112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984" y="5561379"/>
            <a:ext cx="216535" cy="2063114"/>
          </a:xfrm>
          <a:custGeom>
            <a:avLst/>
            <a:gdLst/>
            <a:ahLst/>
            <a:cxnLst/>
            <a:rect l="l" t="t" r="r" b="b"/>
            <a:pathLst>
              <a:path w="216534" h="2063115">
                <a:moveTo>
                  <a:pt x="107537" y="186221"/>
                </a:moveTo>
                <a:lnTo>
                  <a:pt x="71097" y="178947"/>
                </a:lnTo>
                <a:lnTo>
                  <a:pt x="41460" y="159064"/>
                </a:lnTo>
                <a:lnTo>
                  <a:pt x="21539" y="129482"/>
                </a:lnTo>
                <a:lnTo>
                  <a:pt x="14251" y="93110"/>
                </a:lnTo>
                <a:lnTo>
                  <a:pt x="21539" y="56739"/>
                </a:lnTo>
                <a:lnTo>
                  <a:pt x="41460" y="27157"/>
                </a:lnTo>
                <a:lnTo>
                  <a:pt x="71097" y="7274"/>
                </a:lnTo>
                <a:lnTo>
                  <a:pt x="107537" y="0"/>
                </a:lnTo>
                <a:lnTo>
                  <a:pt x="143976" y="7274"/>
                </a:lnTo>
                <a:lnTo>
                  <a:pt x="173614" y="27157"/>
                </a:lnTo>
                <a:lnTo>
                  <a:pt x="181451" y="38796"/>
                </a:lnTo>
                <a:lnTo>
                  <a:pt x="107537" y="38796"/>
                </a:lnTo>
                <a:lnTo>
                  <a:pt x="86462" y="43100"/>
                </a:lnTo>
                <a:lnTo>
                  <a:pt x="69154" y="54799"/>
                </a:lnTo>
                <a:lnTo>
                  <a:pt x="57432" y="72075"/>
                </a:lnTo>
                <a:lnTo>
                  <a:pt x="53120" y="93110"/>
                </a:lnTo>
                <a:lnTo>
                  <a:pt x="57432" y="114145"/>
                </a:lnTo>
                <a:lnTo>
                  <a:pt x="69154" y="131421"/>
                </a:lnTo>
                <a:lnTo>
                  <a:pt x="86462" y="143121"/>
                </a:lnTo>
                <a:lnTo>
                  <a:pt x="107537" y="147425"/>
                </a:lnTo>
                <a:lnTo>
                  <a:pt x="181451" y="147425"/>
                </a:lnTo>
                <a:lnTo>
                  <a:pt x="173614" y="159064"/>
                </a:lnTo>
                <a:lnTo>
                  <a:pt x="143976" y="178947"/>
                </a:lnTo>
                <a:lnTo>
                  <a:pt x="107537" y="186221"/>
                </a:lnTo>
                <a:close/>
              </a:path>
              <a:path w="216534" h="2063115">
                <a:moveTo>
                  <a:pt x="181451" y="147425"/>
                </a:moveTo>
                <a:lnTo>
                  <a:pt x="107537" y="147425"/>
                </a:lnTo>
                <a:lnTo>
                  <a:pt x="128611" y="143121"/>
                </a:lnTo>
                <a:lnTo>
                  <a:pt x="145919" y="131421"/>
                </a:lnTo>
                <a:lnTo>
                  <a:pt x="157641" y="114145"/>
                </a:lnTo>
                <a:lnTo>
                  <a:pt x="161953" y="93110"/>
                </a:lnTo>
                <a:lnTo>
                  <a:pt x="157641" y="72075"/>
                </a:lnTo>
                <a:lnTo>
                  <a:pt x="145919" y="54799"/>
                </a:lnTo>
                <a:lnTo>
                  <a:pt x="128611" y="43100"/>
                </a:lnTo>
                <a:lnTo>
                  <a:pt x="107537" y="38796"/>
                </a:lnTo>
                <a:lnTo>
                  <a:pt x="181451" y="38796"/>
                </a:lnTo>
                <a:lnTo>
                  <a:pt x="193534" y="56739"/>
                </a:lnTo>
                <a:lnTo>
                  <a:pt x="200822" y="93110"/>
                </a:lnTo>
                <a:lnTo>
                  <a:pt x="193534" y="129482"/>
                </a:lnTo>
                <a:lnTo>
                  <a:pt x="181451" y="147425"/>
                </a:lnTo>
                <a:close/>
              </a:path>
              <a:path w="216534" h="2063115">
                <a:moveTo>
                  <a:pt x="126971" y="2062660"/>
                </a:moveTo>
                <a:lnTo>
                  <a:pt x="88102" y="2062660"/>
                </a:lnTo>
                <a:lnTo>
                  <a:pt x="88102" y="1974722"/>
                </a:lnTo>
                <a:lnTo>
                  <a:pt x="0" y="1974722"/>
                </a:lnTo>
                <a:lnTo>
                  <a:pt x="0" y="1935926"/>
                </a:lnTo>
                <a:lnTo>
                  <a:pt x="89398" y="1935926"/>
                </a:lnTo>
                <a:lnTo>
                  <a:pt x="89398" y="1846695"/>
                </a:lnTo>
                <a:lnTo>
                  <a:pt x="128267" y="1846695"/>
                </a:lnTo>
                <a:lnTo>
                  <a:pt x="128267" y="1934633"/>
                </a:lnTo>
                <a:lnTo>
                  <a:pt x="216369" y="1934633"/>
                </a:lnTo>
                <a:lnTo>
                  <a:pt x="216369" y="1973429"/>
                </a:lnTo>
                <a:lnTo>
                  <a:pt x="126971" y="1973429"/>
                </a:lnTo>
                <a:lnTo>
                  <a:pt x="126971" y="206266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236" y="8211155"/>
            <a:ext cx="186570" cy="1862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25088" y="5561379"/>
            <a:ext cx="2052320" cy="2048510"/>
          </a:xfrm>
          <a:custGeom>
            <a:avLst/>
            <a:gdLst/>
            <a:ahLst/>
            <a:cxnLst/>
            <a:rect l="l" t="t" r="r" b="b"/>
            <a:pathLst>
              <a:path w="2052320" h="2048509">
                <a:moveTo>
                  <a:pt x="93285" y="186221"/>
                </a:moveTo>
                <a:lnTo>
                  <a:pt x="56845" y="178947"/>
                </a:lnTo>
                <a:lnTo>
                  <a:pt x="27208" y="159064"/>
                </a:lnTo>
                <a:lnTo>
                  <a:pt x="7287" y="129482"/>
                </a:lnTo>
                <a:lnTo>
                  <a:pt x="0" y="93110"/>
                </a:lnTo>
                <a:lnTo>
                  <a:pt x="7287" y="56739"/>
                </a:lnTo>
                <a:lnTo>
                  <a:pt x="27208" y="27157"/>
                </a:lnTo>
                <a:lnTo>
                  <a:pt x="56845" y="7274"/>
                </a:lnTo>
                <a:lnTo>
                  <a:pt x="93285" y="0"/>
                </a:lnTo>
                <a:lnTo>
                  <a:pt x="129724" y="7274"/>
                </a:lnTo>
                <a:lnTo>
                  <a:pt x="159362" y="27157"/>
                </a:lnTo>
                <a:lnTo>
                  <a:pt x="179282" y="56739"/>
                </a:lnTo>
                <a:lnTo>
                  <a:pt x="186570" y="93110"/>
                </a:lnTo>
                <a:lnTo>
                  <a:pt x="179282" y="129482"/>
                </a:lnTo>
                <a:lnTo>
                  <a:pt x="159362" y="159064"/>
                </a:lnTo>
                <a:lnTo>
                  <a:pt x="129724" y="178947"/>
                </a:lnTo>
                <a:lnTo>
                  <a:pt x="93285" y="186221"/>
                </a:lnTo>
                <a:close/>
              </a:path>
              <a:path w="2052320" h="2048509">
                <a:moveTo>
                  <a:pt x="1026136" y="186221"/>
                </a:moveTo>
                <a:lnTo>
                  <a:pt x="989697" y="178947"/>
                </a:lnTo>
                <a:lnTo>
                  <a:pt x="960059" y="159064"/>
                </a:lnTo>
                <a:lnTo>
                  <a:pt x="940139" y="129482"/>
                </a:lnTo>
                <a:lnTo>
                  <a:pt x="932851" y="93110"/>
                </a:lnTo>
                <a:lnTo>
                  <a:pt x="940139" y="56739"/>
                </a:lnTo>
                <a:lnTo>
                  <a:pt x="960059" y="27157"/>
                </a:lnTo>
                <a:lnTo>
                  <a:pt x="989697" y="7274"/>
                </a:lnTo>
                <a:lnTo>
                  <a:pt x="1026136" y="0"/>
                </a:lnTo>
                <a:lnTo>
                  <a:pt x="1062029" y="7274"/>
                </a:lnTo>
                <a:lnTo>
                  <a:pt x="1091727" y="27157"/>
                </a:lnTo>
                <a:lnTo>
                  <a:pt x="1111951" y="56739"/>
                </a:lnTo>
                <a:lnTo>
                  <a:pt x="1119421" y="93110"/>
                </a:lnTo>
                <a:lnTo>
                  <a:pt x="1112133" y="129482"/>
                </a:lnTo>
                <a:lnTo>
                  <a:pt x="1092213" y="159064"/>
                </a:lnTo>
                <a:lnTo>
                  <a:pt x="1062576" y="178947"/>
                </a:lnTo>
                <a:lnTo>
                  <a:pt x="1026136" y="186221"/>
                </a:lnTo>
                <a:close/>
              </a:path>
              <a:path w="2052320" h="2048509">
                <a:moveTo>
                  <a:pt x="1958988" y="1117328"/>
                </a:moveTo>
                <a:lnTo>
                  <a:pt x="1922548" y="1110054"/>
                </a:lnTo>
                <a:lnTo>
                  <a:pt x="1892911" y="1090171"/>
                </a:lnTo>
                <a:lnTo>
                  <a:pt x="1872990" y="1060589"/>
                </a:lnTo>
                <a:lnTo>
                  <a:pt x="1865702" y="1024217"/>
                </a:lnTo>
                <a:lnTo>
                  <a:pt x="1872990" y="987846"/>
                </a:lnTo>
                <a:lnTo>
                  <a:pt x="1892911" y="958264"/>
                </a:lnTo>
                <a:lnTo>
                  <a:pt x="1922548" y="938381"/>
                </a:lnTo>
                <a:lnTo>
                  <a:pt x="1958988" y="931107"/>
                </a:lnTo>
                <a:lnTo>
                  <a:pt x="1995427" y="938381"/>
                </a:lnTo>
                <a:lnTo>
                  <a:pt x="2025064" y="958264"/>
                </a:lnTo>
                <a:lnTo>
                  <a:pt x="2044985" y="987846"/>
                </a:lnTo>
                <a:lnTo>
                  <a:pt x="2052273" y="1024217"/>
                </a:lnTo>
                <a:lnTo>
                  <a:pt x="2044985" y="1060589"/>
                </a:lnTo>
                <a:lnTo>
                  <a:pt x="2025064" y="1090171"/>
                </a:lnTo>
                <a:lnTo>
                  <a:pt x="1995427" y="1110054"/>
                </a:lnTo>
                <a:lnTo>
                  <a:pt x="1958988" y="1117328"/>
                </a:lnTo>
                <a:close/>
              </a:path>
              <a:path w="2052320" h="2048509">
                <a:moveTo>
                  <a:pt x="1026136" y="2048435"/>
                </a:moveTo>
                <a:lnTo>
                  <a:pt x="989697" y="2041161"/>
                </a:lnTo>
                <a:lnTo>
                  <a:pt x="960059" y="2021278"/>
                </a:lnTo>
                <a:lnTo>
                  <a:pt x="940139" y="1991696"/>
                </a:lnTo>
                <a:lnTo>
                  <a:pt x="932851" y="1955324"/>
                </a:lnTo>
                <a:lnTo>
                  <a:pt x="940139" y="1918953"/>
                </a:lnTo>
                <a:lnTo>
                  <a:pt x="960059" y="1889371"/>
                </a:lnTo>
                <a:lnTo>
                  <a:pt x="989697" y="1869488"/>
                </a:lnTo>
                <a:lnTo>
                  <a:pt x="1026136" y="1862214"/>
                </a:lnTo>
                <a:lnTo>
                  <a:pt x="1062029" y="1869488"/>
                </a:lnTo>
                <a:lnTo>
                  <a:pt x="1091727" y="1889371"/>
                </a:lnTo>
                <a:lnTo>
                  <a:pt x="1111951" y="1918953"/>
                </a:lnTo>
                <a:lnTo>
                  <a:pt x="1119421" y="1955324"/>
                </a:lnTo>
                <a:lnTo>
                  <a:pt x="1112133" y="1991696"/>
                </a:lnTo>
                <a:lnTo>
                  <a:pt x="1092213" y="2021278"/>
                </a:lnTo>
                <a:lnTo>
                  <a:pt x="1062576" y="2041161"/>
                </a:lnTo>
                <a:lnTo>
                  <a:pt x="1026136" y="2048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5088" y="8211155"/>
            <a:ext cx="2052320" cy="1043940"/>
          </a:xfrm>
          <a:custGeom>
            <a:avLst/>
            <a:gdLst/>
            <a:ahLst/>
            <a:cxnLst/>
            <a:rect l="l" t="t" r="r" b="b"/>
            <a:pathLst>
              <a:path w="2052320" h="1043940">
                <a:moveTo>
                  <a:pt x="93285" y="186221"/>
                </a:moveTo>
                <a:lnTo>
                  <a:pt x="56845" y="178947"/>
                </a:lnTo>
                <a:lnTo>
                  <a:pt x="27208" y="159064"/>
                </a:lnTo>
                <a:lnTo>
                  <a:pt x="7287" y="129482"/>
                </a:lnTo>
                <a:lnTo>
                  <a:pt x="0" y="93110"/>
                </a:lnTo>
                <a:lnTo>
                  <a:pt x="7287" y="56739"/>
                </a:lnTo>
                <a:lnTo>
                  <a:pt x="27208" y="27157"/>
                </a:lnTo>
                <a:lnTo>
                  <a:pt x="56845" y="7274"/>
                </a:lnTo>
                <a:lnTo>
                  <a:pt x="93285" y="0"/>
                </a:lnTo>
                <a:lnTo>
                  <a:pt x="129724" y="7274"/>
                </a:lnTo>
                <a:lnTo>
                  <a:pt x="159362" y="27157"/>
                </a:lnTo>
                <a:lnTo>
                  <a:pt x="179282" y="56739"/>
                </a:lnTo>
                <a:lnTo>
                  <a:pt x="186570" y="93110"/>
                </a:lnTo>
                <a:lnTo>
                  <a:pt x="179282" y="129482"/>
                </a:lnTo>
                <a:lnTo>
                  <a:pt x="159362" y="159064"/>
                </a:lnTo>
                <a:lnTo>
                  <a:pt x="129724" y="178947"/>
                </a:lnTo>
                <a:lnTo>
                  <a:pt x="93285" y="186221"/>
                </a:lnTo>
                <a:close/>
              </a:path>
              <a:path w="2052320" h="1043940">
                <a:moveTo>
                  <a:pt x="1026136" y="186221"/>
                </a:moveTo>
                <a:lnTo>
                  <a:pt x="989697" y="178947"/>
                </a:lnTo>
                <a:lnTo>
                  <a:pt x="960059" y="159064"/>
                </a:lnTo>
                <a:lnTo>
                  <a:pt x="940139" y="129482"/>
                </a:lnTo>
                <a:lnTo>
                  <a:pt x="932851" y="93110"/>
                </a:lnTo>
                <a:lnTo>
                  <a:pt x="940139" y="56739"/>
                </a:lnTo>
                <a:lnTo>
                  <a:pt x="960059" y="27157"/>
                </a:lnTo>
                <a:lnTo>
                  <a:pt x="989697" y="7274"/>
                </a:lnTo>
                <a:lnTo>
                  <a:pt x="1026136" y="0"/>
                </a:lnTo>
                <a:lnTo>
                  <a:pt x="1062029" y="7274"/>
                </a:lnTo>
                <a:lnTo>
                  <a:pt x="1091727" y="27157"/>
                </a:lnTo>
                <a:lnTo>
                  <a:pt x="1111951" y="56739"/>
                </a:lnTo>
                <a:lnTo>
                  <a:pt x="1119421" y="93110"/>
                </a:lnTo>
                <a:lnTo>
                  <a:pt x="1112133" y="129482"/>
                </a:lnTo>
                <a:lnTo>
                  <a:pt x="1092213" y="159064"/>
                </a:lnTo>
                <a:lnTo>
                  <a:pt x="1062576" y="178947"/>
                </a:lnTo>
                <a:lnTo>
                  <a:pt x="1026136" y="186221"/>
                </a:lnTo>
                <a:close/>
              </a:path>
              <a:path w="2052320" h="1043940">
                <a:moveTo>
                  <a:pt x="2048395" y="1043567"/>
                </a:moveTo>
                <a:lnTo>
                  <a:pt x="1869580" y="1043567"/>
                </a:lnTo>
                <a:lnTo>
                  <a:pt x="1865702" y="1024217"/>
                </a:lnTo>
                <a:lnTo>
                  <a:pt x="1872990" y="987846"/>
                </a:lnTo>
                <a:lnTo>
                  <a:pt x="1892911" y="958264"/>
                </a:lnTo>
                <a:lnTo>
                  <a:pt x="1922548" y="938381"/>
                </a:lnTo>
                <a:lnTo>
                  <a:pt x="1958988" y="931107"/>
                </a:lnTo>
                <a:lnTo>
                  <a:pt x="1995427" y="938381"/>
                </a:lnTo>
                <a:lnTo>
                  <a:pt x="2025064" y="958264"/>
                </a:lnTo>
                <a:lnTo>
                  <a:pt x="2044985" y="987846"/>
                </a:lnTo>
                <a:lnTo>
                  <a:pt x="2052273" y="1024217"/>
                </a:lnTo>
                <a:lnTo>
                  <a:pt x="2048395" y="104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5088" y="5563966"/>
            <a:ext cx="2052320" cy="2045970"/>
          </a:xfrm>
          <a:custGeom>
            <a:avLst/>
            <a:gdLst/>
            <a:ahLst/>
            <a:cxnLst/>
            <a:rect l="l" t="t" r="r" b="b"/>
            <a:pathLst>
              <a:path w="2052320" h="2045970">
                <a:moveTo>
                  <a:pt x="1896797" y="181048"/>
                </a:moveTo>
                <a:lnTo>
                  <a:pt x="1869589" y="153891"/>
                </a:lnTo>
                <a:lnTo>
                  <a:pt x="1933075" y="90524"/>
                </a:lnTo>
                <a:lnTo>
                  <a:pt x="1869589" y="27157"/>
                </a:lnTo>
                <a:lnTo>
                  <a:pt x="1896797" y="0"/>
                </a:lnTo>
                <a:lnTo>
                  <a:pt x="1958988" y="63367"/>
                </a:lnTo>
                <a:lnTo>
                  <a:pt x="2013404" y="63367"/>
                </a:lnTo>
                <a:lnTo>
                  <a:pt x="1986196" y="90524"/>
                </a:lnTo>
                <a:lnTo>
                  <a:pt x="2013404" y="117681"/>
                </a:lnTo>
                <a:lnTo>
                  <a:pt x="1958988" y="117681"/>
                </a:lnTo>
                <a:lnTo>
                  <a:pt x="1896797" y="181048"/>
                </a:lnTo>
                <a:close/>
              </a:path>
              <a:path w="2052320" h="2045970">
                <a:moveTo>
                  <a:pt x="2013404" y="63367"/>
                </a:moveTo>
                <a:lnTo>
                  <a:pt x="1958988" y="63367"/>
                </a:lnTo>
                <a:lnTo>
                  <a:pt x="2022473" y="0"/>
                </a:lnTo>
                <a:lnTo>
                  <a:pt x="2049681" y="27157"/>
                </a:lnTo>
                <a:lnTo>
                  <a:pt x="2013404" y="63367"/>
                </a:lnTo>
                <a:close/>
              </a:path>
              <a:path w="2052320" h="2045970">
                <a:moveTo>
                  <a:pt x="2022473" y="181048"/>
                </a:moveTo>
                <a:lnTo>
                  <a:pt x="1958988" y="117681"/>
                </a:lnTo>
                <a:lnTo>
                  <a:pt x="2013404" y="117681"/>
                </a:lnTo>
                <a:lnTo>
                  <a:pt x="2049681" y="153891"/>
                </a:lnTo>
                <a:lnTo>
                  <a:pt x="2022473" y="181048"/>
                </a:lnTo>
                <a:close/>
              </a:path>
              <a:path w="2052320" h="2045970">
                <a:moveTo>
                  <a:pt x="1958988" y="2045848"/>
                </a:moveTo>
                <a:lnTo>
                  <a:pt x="1922548" y="2038574"/>
                </a:lnTo>
                <a:lnTo>
                  <a:pt x="1892911" y="2018691"/>
                </a:lnTo>
                <a:lnTo>
                  <a:pt x="1872990" y="1989109"/>
                </a:lnTo>
                <a:lnTo>
                  <a:pt x="1865702" y="1952738"/>
                </a:lnTo>
                <a:lnTo>
                  <a:pt x="1872990" y="1916366"/>
                </a:lnTo>
                <a:lnTo>
                  <a:pt x="1892911" y="1886784"/>
                </a:lnTo>
                <a:lnTo>
                  <a:pt x="1922548" y="1866901"/>
                </a:lnTo>
                <a:lnTo>
                  <a:pt x="1958988" y="1859627"/>
                </a:lnTo>
                <a:lnTo>
                  <a:pt x="1995427" y="1866901"/>
                </a:lnTo>
                <a:lnTo>
                  <a:pt x="2025064" y="1886784"/>
                </a:lnTo>
                <a:lnTo>
                  <a:pt x="2032902" y="1898423"/>
                </a:lnTo>
                <a:lnTo>
                  <a:pt x="1958988" y="1898423"/>
                </a:lnTo>
                <a:lnTo>
                  <a:pt x="1937913" y="1902727"/>
                </a:lnTo>
                <a:lnTo>
                  <a:pt x="1920605" y="1914427"/>
                </a:lnTo>
                <a:lnTo>
                  <a:pt x="1908883" y="1931703"/>
                </a:lnTo>
                <a:lnTo>
                  <a:pt x="1904571" y="1952738"/>
                </a:lnTo>
                <a:lnTo>
                  <a:pt x="1908883" y="1973773"/>
                </a:lnTo>
                <a:lnTo>
                  <a:pt x="1920605" y="1991049"/>
                </a:lnTo>
                <a:lnTo>
                  <a:pt x="1937913" y="2002748"/>
                </a:lnTo>
                <a:lnTo>
                  <a:pt x="1958988" y="2007052"/>
                </a:lnTo>
                <a:lnTo>
                  <a:pt x="2032902" y="2007052"/>
                </a:lnTo>
                <a:lnTo>
                  <a:pt x="2025064" y="2018691"/>
                </a:lnTo>
                <a:lnTo>
                  <a:pt x="1995427" y="2038574"/>
                </a:lnTo>
                <a:lnTo>
                  <a:pt x="1958988" y="2045848"/>
                </a:lnTo>
                <a:close/>
              </a:path>
              <a:path w="2052320" h="2045970">
                <a:moveTo>
                  <a:pt x="2032902" y="2007052"/>
                </a:moveTo>
                <a:lnTo>
                  <a:pt x="1958988" y="2007052"/>
                </a:lnTo>
                <a:lnTo>
                  <a:pt x="1980062" y="2002748"/>
                </a:lnTo>
                <a:lnTo>
                  <a:pt x="1997371" y="1991049"/>
                </a:lnTo>
                <a:lnTo>
                  <a:pt x="2009092" y="1973773"/>
                </a:lnTo>
                <a:lnTo>
                  <a:pt x="2013404" y="1952738"/>
                </a:lnTo>
                <a:lnTo>
                  <a:pt x="2009092" y="1931703"/>
                </a:lnTo>
                <a:lnTo>
                  <a:pt x="1997371" y="1914427"/>
                </a:lnTo>
                <a:lnTo>
                  <a:pt x="1980062" y="1902727"/>
                </a:lnTo>
                <a:lnTo>
                  <a:pt x="1958988" y="1898423"/>
                </a:lnTo>
                <a:lnTo>
                  <a:pt x="2032902" y="1898423"/>
                </a:lnTo>
                <a:lnTo>
                  <a:pt x="2044985" y="1916366"/>
                </a:lnTo>
                <a:lnTo>
                  <a:pt x="2052273" y="1952738"/>
                </a:lnTo>
                <a:lnTo>
                  <a:pt x="2044985" y="1989109"/>
                </a:lnTo>
                <a:lnTo>
                  <a:pt x="2032902" y="2007052"/>
                </a:lnTo>
                <a:close/>
              </a:path>
              <a:path w="2052320" h="2045970">
                <a:moveTo>
                  <a:pt x="962650" y="1112155"/>
                </a:moveTo>
                <a:lnTo>
                  <a:pt x="935442" y="1084998"/>
                </a:lnTo>
                <a:lnTo>
                  <a:pt x="998928" y="1021631"/>
                </a:lnTo>
                <a:lnTo>
                  <a:pt x="935442" y="958264"/>
                </a:lnTo>
                <a:lnTo>
                  <a:pt x="962650" y="931106"/>
                </a:lnTo>
                <a:lnTo>
                  <a:pt x="1024841" y="994473"/>
                </a:lnTo>
                <a:lnTo>
                  <a:pt x="1079257" y="994473"/>
                </a:lnTo>
                <a:lnTo>
                  <a:pt x="1052049" y="1021631"/>
                </a:lnTo>
                <a:lnTo>
                  <a:pt x="1079257" y="1048788"/>
                </a:lnTo>
                <a:lnTo>
                  <a:pt x="1024841" y="1048788"/>
                </a:lnTo>
                <a:lnTo>
                  <a:pt x="962650" y="1112155"/>
                </a:lnTo>
                <a:close/>
              </a:path>
              <a:path w="2052320" h="2045970">
                <a:moveTo>
                  <a:pt x="1079257" y="994473"/>
                </a:moveTo>
                <a:lnTo>
                  <a:pt x="1024841" y="994473"/>
                </a:lnTo>
                <a:lnTo>
                  <a:pt x="1088326" y="931106"/>
                </a:lnTo>
                <a:lnTo>
                  <a:pt x="1115534" y="958264"/>
                </a:lnTo>
                <a:lnTo>
                  <a:pt x="1079257" y="994473"/>
                </a:lnTo>
                <a:close/>
              </a:path>
              <a:path w="2052320" h="2045970">
                <a:moveTo>
                  <a:pt x="1088326" y="1112155"/>
                </a:moveTo>
                <a:lnTo>
                  <a:pt x="1024841" y="1048788"/>
                </a:lnTo>
                <a:lnTo>
                  <a:pt x="1079257" y="1048788"/>
                </a:lnTo>
                <a:lnTo>
                  <a:pt x="1115534" y="1084998"/>
                </a:lnTo>
                <a:lnTo>
                  <a:pt x="1088326" y="1112155"/>
                </a:lnTo>
                <a:close/>
              </a:path>
              <a:path w="2052320" h="2045970">
                <a:moveTo>
                  <a:pt x="93285" y="1114741"/>
                </a:moveTo>
                <a:lnTo>
                  <a:pt x="56845" y="1107467"/>
                </a:lnTo>
                <a:lnTo>
                  <a:pt x="27208" y="1087584"/>
                </a:lnTo>
                <a:lnTo>
                  <a:pt x="7287" y="1058002"/>
                </a:lnTo>
                <a:lnTo>
                  <a:pt x="0" y="1021631"/>
                </a:lnTo>
                <a:lnTo>
                  <a:pt x="7287" y="985259"/>
                </a:lnTo>
                <a:lnTo>
                  <a:pt x="27208" y="955677"/>
                </a:lnTo>
                <a:lnTo>
                  <a:pt x="56845" y="935794"/>
                </a:lnTo>
                <a:lnTo>
                  <a:pt x="93285" y="928520"/>
                </a:lnTo>
                <a:lnTo>
                  <a:pt x="129724" y="935794"/>
                </a:lnTo>
                <a:lnTo>
                  <a:pt x="159362" y="955677"/>
                </a:lnTo>
                <a:lnTo>
                  <a:pt x="167199" y="967316"/>
                </a:lnTo>
                <a:lnTo>
                  <a:pt x="93285" y="967316"/>
                </a:lnTo>
                <a:lnTo>
                  <a:pt x="72210" y="971620"/>
                </a:lnTo>
                <a:lnTo>
                  <a:pt x="54902" y="983320"/>
                </a:lnTo>
                <a:lnTo>
                  <a:pt x="43180" y="1000596"/>
                </a:lnTo>
                <a:lnTo>
                  <a:pt x="38868" y="1021631"/>
                </a:lnTo>
                <a:lnTo>
                  <a:pt x="43180" y="1042666"/>
                </a:lnTo>
                <a:lnTo>
                  <a:pt x="54902" y="1059942"/>
                </a:lnTo>
                <a:lnTo>
                  <a:pt x="72210" y="1071641"/>
                </a:lnTo>
                <a:lnTo>
                  <a:pt x="93285" y="1075945"/>
                </a:lnTo>
                <a:lnTo>
                  <a:pt x="167199" y="1075945"/>
                </a:lnTo>
                <a:lnTo>
                  <a:pt x="159362" y="1087584"/>
                </a:lnTo>
                <a:lnTo>
                  <a:pt x="129724" y="1107467"/>
                </a:lnTo>
                <a:lnTo>
                  <a:pt x="93285" y="1114741"/>
                </a:lnTo>
                <a:close/>
              </a:path>
              <a:path w="2052320" h="2045970">
                <a:moveTo>
                  <a:pt x="167199" y="1075945"/>
                </a:moveTo>
                <a:lnTo>
                  <a:pt x="93285" y="1075945"/>
                </a:lnTo>
                <a:lnTo>
                  <a:pt x="114359" y="1071641"/>
                </a:lnTo>
                <a:lnTo>
                  <a:pt x="131668" y="1059942"/>
                </a:lnTo>
                <a:lnTo>
                  <a:pt x="143389" y="1042666"/>
                </a:lnTo>
                <a:lnTo>
                  <a:pt x="147701" y="1021631"/>
                </a:lnTo>
                <a:lnTo>
                  <a:pt x="143389" y="1000596"/>
                </a:lnTo>
                <a:lnTo>
                  <a:pt x="131668" y="983320"/>
                </a:lnTo>
                <a:lnTo>
                  <a:pt x="114359" y="971620"/>
                </a:lnTo>
                <a:lnTo>
                  <a:pt x="93285" y="967316"/>
                </a:lnTo>
                <a:lnTo>
                  <a:pt x="167199" y="967316"/>
                </a:lnTo>
                <a:lnTo>
                  <a:pt x="179282" y="985259"/>
                </a:lnTo>
                <a:lnTo>
                  <a:pt x="186570" y="1021631"/>
                </a:lnTo>
                <a:lnTo>
                  <a:pt x="179282" y="1058002"/>
                </a:lnTo>
                <a:lnTo>
                  <a:pt x="167199" y="1075945"/>
                </a:lnTo>
                <a:close/>
              </a:path>
              <a:path w="2052320" h="2045970">
                <a:moveTo>
                  <a:pt x="31094" y="2041969"/>
                </a:moveTo>
                <a:lnTo>
                  <a:pt x="3886" y="2014811"/>
                </a:lnTo>
                <a:lnTo>
                  <a:pt x="67372" y="1951444"/>
                </a:lnTo>
                <a:lnTo>
                  <a:pt x="3886" y="1888077"/>
                </a:lnTo>
                <a:lnTo>
                  <a:pt x="31094" y="1860920"/>
                </a:lnTo>
                <a:lnTo>
                  <a:pt x="94580" y="1924287"/>
                </a:lnTo>
                <a:lnTo>
                  <a:pt x="147701" y="1924287"/>
                </a:lnTo>
                <a:lnTo>
                  <a:pt x="120493" y="1951444"/>
                </a:lnTo>
                <a:lnTo>
                  <a:pt x="147701" y="1978602"/>
                </a:lnTo>
                <a:lnTo>
                  <a:pt x="94580" y="1978602"/>
                </a:lnTo>
                <a:lnTo>
                  <a:pt x="31094" y="2041969"/>
                </a:lnTo>
                <a:close/>
              </a:path>
              <a:path w="2052320" h="2045970">
                <a:moveTo>
                  <a:pt x="147701" y="1924287"/>
                </a:moveTo>
                <a:lnTo>
                  <a:pt x="94580" y="1924287"/>
                </a:lnTo>
                <a:lnTo>
                  <a:pt x="156770" y="1860920"/>
                </a:lnTo>
                <a:lnTo>
                  <a:pt x="183978" y="1888077"/>
                </a:lnTo>
                <a:lnTo>
                  <a:pt x="147701" y="1924287"/>
                </a:lnTo>
                <a:close/>
              </a:path>
              <a:path w="2052320" h="2045970">
                <a:moveTo>
                  <a:pt x="156770" y="2041969"/>
                </a:moveTo>
                <a:lnTo>
                  <a:pt x="94580" y="1978602"/>
                </a:lnTo>
                <a:lnTo>
                  <a:pt x="147701" y="1978602"/>
                </a:lnTo>
                <a:lnTo>
                  <a:pt x="183978" y="2014811"/>
                </a:lnTo>
                <a:lnTo>
                  <a:pt x="156770" y="2041969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5088" y="8213742"/>
            <a:ext cx="2049780" cy="1041400"/>
          </a:xfrm>
          <a:custGeom>
            <a:avLst/>
            <a:gdLst/>
            <a:ahLst/>
            <a:cxnLst/>
            <a:rect l="l" t="t" r="r" b="b"/>
            <a:pathLst>
              <a:path w="2049779" h="1041400">
                <a:moveTo>
                  <a:pt x="1896797" y="181048"/>
                </a:moveTo>
                <a:lnTo>
                  <a:pt x="1869589" y="153891"/>
                </a:lnTo>
                <a:lnTo>
                  <a:pt x="1933075" y="90524"/>
                </a:lnTo>
                <a:lnTo>
                  <a:pt x="1869589" y="27157"/>
                </a:lnTo>
                <a:lnTo>
                  <a:pt x="1896797" y="0"/>
                </a:lnTo>
                <a:lnTo>
                  <a:pt x="1958988" y="63367"/>
                </a:lnTo>
                <a:lnTo>
                  <a:pt x="2013404" y="63367"/>
                </a:lnTo>
                <a:lnTo>
                  <a:pt x="1986196" y="90524"/>
                </a:lnTo>
                <a:lnTo>
                  <a:pt x="2013404" y="117681"/>
                </a:lnTo>
                <a:lnTo>
                  <a:pt x="1958988" y="117681"/>
                </a:lnTo>
                <a:lnTo>
                  <a:pt x="1896797" y="181048"/>
                </a:lnTo>
                <a:close/>
              </a:path>
              <a:path w="2049779" h="1041400">
                <a:moveTo>
                  <a:pt x="2013404" y="63367"/>
                </a:moveTo>
                <a:lnTo>
                  <a:pt x="1958988" y="63367"/>
                </a:lnTo>
                <a:lnTo>
                  <a:pt x="2022473" y="0"/>
                </a:lnTo>
                <a:lnTo>
                  <a:pt x="2049681" y="27157"/>
                </a:lnTo>
                <a:lnTo>
                  <a:pt x="2013404" y="63367"/>
                </a:lnTo>
                <a:close/>
              </a:path>
              <a:path w="2049779" h="1041400">
                <a:moveTo>
                  <a:pt x="2022473" y="181048"/>
                </a:moveTo>
                <a:lnTo>
                  <a:pt x="1958988" y="117681"/>
                </a:lnTo>
                <a:lnTo>
                  <a:pt x="2013404" y="117681"/>
                </a:lnTo>
                <a:lnTo>
                  <a:pt x="2049681" y="153891"/>
                </a:lnTo>
                <a:lnTo>
                  <a:pt x="2022473" y="181048"/>
                </a:lnTo>
                <a:close/>
              </a:path>
              <a:path w="2049779" h="1041400">
                <a:moveTo>
                  <a:pt x="1071435" y="1040981"/>
                </a:moveTo>
                <a:lnTo>
                  <a:pt x="979542" y="1040981"/>
                </a:lnTo>
                <a:lnTo>
                  <a:pt x="998928" y="1021631"/>
                </a:lnTo>
                <a:lnTo>
                  <a:pt x="935442" y="958264"/>
                </a:lnTo>
                <a:lnTo>
                  <a:pt x="962650" y="931106"/>
                </a:lnTo>
                <a:lnTo>
                  <a:pt x="1024841" y="994473"/>
                </a:lnTo>
                <a:lnTo>
                  <a:pt x="1079257" y="994473"/>
                </a:lnTo>
                <a:lnTo>
                  <a:pt x="1052049" y="1021631"/>
                </a:lnTo>
                <a:lnTo>
                  <a:pt x="1071435" y="1040981"/>
                </a:lnTo>
                <a:close/>
              </a:path>
              <a:path w="2049779" h="1041400">
                <a:moveTo>
                  <a:pt x="1079257" y="994473"/>
                </a:moveTo>
                <a:lnTo>
                  <a:pt x="1024841" y="994473"/>
                </a:lnTo>
                <a:lnTo>
                  <a:pt x="1088326" y="931106"/>
                </a:lnTo>
                <a:lnTo>
                  <a:pt x="1115534" y="958264"/>
                </a:lnTo>
                <a:lnTo>
                  <a:pt x="1079257" y="994473"/>
                </a:lnTo>
                <a:close/>
              </a:path>
              <a:path w="2049779" h="1041400">
                <a:moveTo>
                  <a:pt x="42835" y="1040981"/>
                </a:moveTo>
                <a:lnTo>
                  <a:pt x="3877" y="1040981"/>
                </a:lnTo>
                <a:lnTo>
                  <a:pt x="0" y="1021631"/>
                </a:lnTo>
                <a:lnTo>
                  <a:pt x="7287" y="985259"/>
                </a:lnTo>
                <a:lnTo>
                  <a:pt x="27208" y="955677"/>
                </a:lnTo>
                <a:lnTo>
                  <a:pt x="56845" y="935794"/>
                </a:lnTo>
                <a:lnTo>
                  <a:pt x="93285" y="928520"/>
                </a:lnTo>
                <a:lnTo>
                  <a:pt x="129724" y="935794"/>
                </a:lnTo>
                <a:lnTo>
                  <a:pt x="159362" y="955677"/>
                </a:lnTo>
                <a:lnTo>
                  <a:pt x="167199" y="967316"/>
                </a:lnTo>
                <a:lnTo>
                  <a:pt x="93285" y="967316"/>
                </a:lnTo>
                <a:lnTo>
                  <a:pt x="72210" y="971620"/>
                </a:lnTo>
                <a:lnTo>
                  <a:pt x="54902" y="983320"/>
                </a:lnTo>
                <a:lnTo>
                  <a:pt x="43180" y="1000596"/>
                </a:lnTo>
                <a:lnTo>
                  <a:pt x="38868" y="1021631"/>
                </a:lnTo>
                <a:lnTo>
                  <a:pt x="42835" y="1040981"/>
                </a:lnTo>
                <a:close/>
              </a:path>
              <a:path w="2049779" h="1041400">
                <a:moveTo>
                  <a:pt x="182692" y="1040981"/>
                </a:moveTo>
                <a:lnTo>
                  <a:pt x="143734" y="1040981"/>
                </a:lnTo>
                <a:lnTo>
                  <a:pt x="147701" y="1021631"/>
                </a:lnTo>
                <a:lnTo>
                  <a:pt x="143389" y="1000596"/>
                </a:lnTo>
                <a:lnTo>
                  <a:pt x="131668" y="983320"/>
                </a:lnTo>
                <a:lnTo>
                  <a:pt x="114359" y="971620"/>
                </a:lnTo>
                <a:lnTo>
                  <a:pt x="93285" y="967316"/>
                </a:lnTo>
                <a:lnTo>
                  <a:pt x="167199" y="967316"/>
                </a:lnTo>
                <a:lnTo>
                  <a:pt x="179282" y="985259"/>
                </a:lnTo>
                <a:lnTo>
                  <a:pt x="186570" y="1021631"/>
                </a:lnTo>
                <a:lnTo>
                  <a:pt x="182692" y="1040981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08745" y="1982080"/>
            <a:ext cx="6450322" cy="7273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16000" y="987425"/>
            <a:ext cx="4419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F0E0D"/>
                </a:solidFill>
                <a:latin typeface="Gill Sans MT"/>
                <a:cs typeface="Gill Sans MT"/>
              </a:rPr>
              <a:t>01</a:t>
            </a:r>
            <a:endParaRPr sz="3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7548245" marR="5080">
              <a:lnSpc>
                <a:spcPts val="8650"/>
              </a:lnSpc>
              <a:spcBef>
                <a:spcPts val="1090"/>
              </a:spcBef>
            </a:pPr>
            <a:r>
              <a:rPr sz="7900" spc="-150" dirty="0"/>
              <a:t>Strategi</a:t>
            </a:r>
            <a:r>
              <a:rPr sz="7900" spc="-400" dirty="0"/>
              <a:t> </a:t>
            </a:r>
            <a:r>
              <a:rPr sz="7900" spc="-505" dirty="0"/>
              <a:t>e-business  </a:t>
            </a:r>
            <a:r>
              <a:rPr sz="7900" spc="-204" dirty="0"/>
              <a:t>pada</a:t>
            </a:r>
            <a:r>
              <a:rPr sz="7900" spc="-370" dirty="0"/>
              <a:t> </a:t>
            </a:r>
            <a:r>
              <a:rPr sz="7900" spc="-385" dirty="0"/>
              <a:t>perusahaan</a:t>
            </a:r>
            <a:endParaRPr sz="7900"/>
          </a:p>
        </p:txBody>
      </p:sp>
      <p:sp>
        <p:nvSpPr>
          <p:cNvPr id="3" name="object 3"/>
          <p:cNvSpPr/>
          <p:nvPr/>
        </p:nvSpPr>
        <p:spPr>
          <a:xfrm>
            <a:off x="1079914" y="3305558"/>
            <a:ext cx="180019" cy="181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08506" y="3287452"/>
            <a:ext cx="2046605" cy="216535"/>
          </a:xfrm>
          <a:custGeom>
            <a:avLst/>
            <a:gdLst/>
            <a:ahLst/>
            <a:cxnLst/>
            <a:rect l="l" t="t" r="r" b="b"/>
            <a:pathLst>
              <a:path w="2046604" h="216535">
                <a:moveTo>
                  <a:pt x="1953022" y="201749"/>
                </a:moveTo>
                <a:lnTo>
                  <a:pt x="1916597" y="194475"/>
                </a:lnTo>
                <a:lnTo>
                  <a:pt x="1886971" y="174591"/>
                </a:lnTo>
                <a:lnTo>
                  <a:pt x="1867059" y="145007"/>
                </a:lnTo>
                <a:lnTo>
                  <a:pt x="1859774" y="108634"/>
                </a:lnTo>
                <a:lnTo>
                  <a:pt x="1867059" y="72261"/>
                </a:lnTo>
                <a:lnTo>
                  <a:pt x="1886971" y="42677"/>
                </a:lnTo>
                <a:lnTo>
                  <a:pt x="1916597" y="22793"/>
                </a:lnTo>
                <a:lnTo>
                  <a:pt x="1953022" y="15519"/>
                </a:lnTo>
                <a:lnTo>
                  <a:pt x="1989447" y="22793"/>
                </a:lnTo>
                <a:lnTo>
                  <a:pt x="2019072" y="42677"/>
                </a:lnTo>
                <a:lnTo>
                  <a:pt x="2026907" y="54317"/>
                </a:lnTo>
                <a:lnTo>
                  <a:pt x="1953022" y="54317"/>
                </a:lnTo>
                <a:lnTo>
                  <a:pt x="1931956" y="58621"/>
                </a:lnTo>
                <a:lnTo>
                  <a:pt x="1914654" y="70321"/>
                </a:lnTo>
                <a:lnTo>
                  <a:pt x="1902938" y="87598"/>
                </a:lnTo>
                <a:lnTo>
                  <a:pt x="1898627" y="108634"/>
                </a:lnTo>
                <a:lnTo>
                  <a:pt x="1902938" y="129670"/>
                </a:lnTo>
                <a:lnTo>
                  <a:pt x="1914654" y="146947"/>
                </a:lnTo>
                <a:lnTo>
                  <a:pt x="1931956" y="158647"/>
                </a:lnTo>
                <a:lnTo>
                  <a:pt x="1953022" y="162951"/>
                </a:lnTo>
                <a:lnTo>
                  <a:pt x="2026907" y="162951"/>
                </a:lnTo>
                <a:lnTo>
                  <a:pt x="2019072" y="174591"/>
                </a:lnTo>
                <a:lnTo>
                  <a:pt x="1989447" y="194475"/>
                </a:lnTo>
                <a:lnTo>
                  <a:pt x="1953022" y="201749"/>
                </a:lnTo>
                <a:close/>
              </a:path>
              <a:path w="2046604" h="216535">
                <a:moveTo>
                  <a:pt x="2026907" y="162951"/>
                </a:moveTo>
                <a:lnTo>
                  <a:pt x="1953022" y="162951"/>
                </a:lnTo>
                <a:lnTo>
                  <a:pt x="1974088" y="158647"/>
                </a:lnTo>
                <a:lnTo>
                  <a:pt x="1991389" y="146947"/>
                </a:lnTo>
                <a:lnTo>
                  <a:pt x="2003106" y="129670"/>
                </a:lnTo>
                <a:lnTo>
                  <a:pt x="2007416" y="108634"/>
                </a:lnTo>
                <a:lnTo>
                  <a:pt x="2003106" y="87598"/>
                </a:lnTo>
                <a:lnTo>
                  <a:pt x="1991389" y="70321"/>
                </a:lnTo>
                <a:lnTo>
                  <a:pt x="1974088" y="58621"/>
                </a:lnTo>
                <a:lnTo>
                  <a:pt x="1953022" y="54317"/>
                </a:lnTo>
                <a:lnTo>
                  <a:pt x="2026907" y="54317"/>
                </a:lnTo>
                <a:lnTo>
                  <a:pt x="2038985" y="72261"/>
                </a:lnTo>
                <a:lnTo>
                  <a:pt x="2046270" y="108634"/>
                </a:lnTo>
                <a:lnTo>
                  <a:pt x="2038985" y="145007"/>
                </a:lnTo>
                <a:lnTo>
                  <a:pt x="2026907" y="162951"/>
                </a:lnTo>
                <a:close/>
              </a:path>
              <a:path w="2046604" h="216535">
                <a:moveTo>
                  <a:pt x="1041266" y="215975"/>
                </a:moveTo>
                <a:lnTo>
                  <a:pt x="1002413" y="215975"/>
                </a:lnTo>
                <a:lnTo>
                  <a:pt x="1002413" y="128033"/>
                </a:lnTo>
                <a:lnTo>
                  <a:pt x="915641" y="128033"/>
                </a:lnTo>
                <a:lnTo>
                  <a:pt x="915641" y="89235"/>
                </a:lnTo>
                <a:lnTo>
                  <a:pt x="1003708" y="89235"/>
                </a:lnTo>
                <a:lnTo>
                  <a:pt x="1003708" y="0"/>
                </a:lnTo>
                <a:lnTo>
                  <a:pt x="1042561" y="0"/>
                </a:lnTo>
                <a:lnTo>
                  <a:pt x="1042561" y="87942"/>
                </a:lnTo>
                <a:lnTo>
                  <a:pt x="1131924" y="87942"/>
                </a:lnTo>
                <a:lnTo>
                  <a:pt x="1131924" y="126740"/>
                </a:lnTo>
                <a:lnTo>
                  <a:pt x="1041266" y="126740"/>
                </a:lnTo>
                <a:lnTo>
                  <a:pt x="1041266" y="215975"/>
                </a:lnTo>
                <a:close/>
              </a:path>
              <a:path w="2046604" h="216535">
                <a:moveTo>
                  <a:pt x="93247" y="201749"/>
                </a:moveTo>
                <a:lnTo>
                  <a:pt x="56822" y="194475"/>
                </a:lnTo>
                <a:lnTo>
                  <a:pt x="27197" y="174591"/>
                </a:lnTo>
                <a:lnTo>
                  <a:pt x="7284" y="145007"/>
                </a:lnTo>
                <a:lnTo>
                  <a:pt x="0" y="108634"/>
                </a:lnTo>
                <a:lnTo>
                  <a:pt x="7467" y="72261"/>
                </a:lnTo>
                <a:lnTo>
                  <a:pt x="27682" y="42677"/>
                </a:lnTo>
                <a:lnTo>
                  <a:pt x="57369" y="22793"/>
                </a:lnTo>
                <a:lnTo>
                  <a:pt x="93247" y="15519"/>
                </a:lnTo>
                <a:lnTo>
                  <a:pt x="129672" y="22793"/>
                </a:lnTo>
                <a:lnTo>
                  <a:pt x="159298" y="42677"/>
                </a:lnTo>
                <a:lnTo>
                  <a:pt x="167132" y="54317"/>
                </a:lnTo>
                <a:lnTo>
                  <a:pt x="93247" y="54317"/>
                </a:lnTo>
                <a:lnTo>
                  <a:pt x="72182" y="58621"/>
                </a:lnTo>
                <a:lnTo>
                  <a:pt x="54880" y="70321"/>
                </a:lnTo>
                <a:lnTo>
                  <a:pt x="43163" y="87598"/>
                </a:lnTo>
                <a:lnTo>
                  <a:pt x="38853" y="108634"/>
                </a:lnTo>
                <a:lnTo>
                  <a:pt x="43163" y="129670"/>
                </a:lnTo>
                <a:lnTo>
                  <a:pt x="54880" y="146947"/>
                </a:lnTo>
                <a:lnTo>
                  <a:pt x="72182" y="158647"/>
                </a:lnTo>
                <a:lnTo>
                  <a:pt x="93247" y="162951"/>
                </a:lnTo>
                <a:lnTo>
                  <a:pt x="167132" y="162951"/>
                </a:lnTo>
                <a:lnTo>
                  <a:pt x="159298" y="174591"/>
                </a:lnTo>
                <a:lnTo>
                  <a:pt x="129672" y="194475"/>
                </a:lnTo>
                <a:lnTo>
                  <a:pt x="93247" y="201749"/>
                </a:lnTo>
                <a:close/>
              </a:path>
              <a:path w="2046604" h="216535">
                <a:moveTo>
                  <a:pt x="167132" y="162951"/>
                </a:moveTo>
                <a:lnTo>
                  <a:pt x="93247" y="162951"/>
                </a:lnTo>
                <a:lnTo>
                  <a:pt x="114313" y="158647"/>
                </a:lnTo>
                <a:lnTo>
                  <a:pt x="131615" y="146947"/>
                </a:lnTo>
                <a:lnTo>
                  <a:pt x="143331" y="129670"/>
                </a:lnTo>
                <a:lnTo>
                  <a:pt x="147642" y="108634"/>
                </a:lnTo>
                <a:lnTo>
                  <a:pt x="143331" y="87598"/>
                </a:lnTo>
                <a:lnTo>
                  <a:pt x="131615" y="70321"/>
                </a:lnTo>
                <a:lnTo>
                  <a:pt x="114313" y="58621"/>
                </a:lnTo>
                <a:lnTo>
                  <a:pt x="93247" y="54317"/>
                </a:lnTo>
                <a:lnTo>
                  <a:pt x="167132" y="54317"/>
                </a:lnTo>
                <a:lnTo>
                  <a:pt x="179210" y="72261"/>
                </a:lnTo>
                <a:lnTo>
                  <a:pt x="186495" y="108634"/>
                </a:lnTo>
                <a:lnTo>
                  <a:pt x="179210" y="145007"/>
                </a:lnTo>
                <a:lnTo>
                  <a:pt x="167132" y="162951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6028" y="5163985"/>
            <a:ext cx="186495" cy="186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9192" y="4232832"/>
            <a:ext cx="216535" cy="2063114"/>
          </a:xfrm>
          <a:custGeom>
            <a:avLst/>
            <a:gdLst/>
            <a:ahLst/>
            <a:cxnLst/>
            <a:rect l="l" t="t" r="r" b="b"/>
            <a:pathLst>
              <a:path w="216534" h="2063114">
                <a:moveTo>
                  <a:pt x="107493" y="186230"/>
                </a:moveTo>
                <a:lnTo>
                  <a:pt x="71068" y="178956"/>
                </a:lnTo>
                <a:lnTo>
                  <a:pt x="41443" y="159072"/>
                </a:lnTo>
                <a:lnTo>
                  <a:pt x="21531" y="129488"/>
                </a:lnTo>
                <a:lnTo>
                  <a:pt x="14246" y="93115"/>
                </a:lnTo>
                <a:lnTo>
                  <a:pt x="21531" y="56742"/>
                </a:lnTo>
                <a:lnTo>
                  <a:pt x="41443" y="27158"/>
                </a:lnTo>
                <a:lnTo>
                  <a:pt x="71068" y="7274"/>
                </a:lnTo>
                <a:lnTo>
                  <a:pt x="107493" y="0"/>
                </a:lnTo>
                <a:lnTo>
                  <a:pt x="143918" y="7274"/>
                </a:lnTo>
                <a:lnTo>
                  <a:pt x="173544" y="27158"/>
                </a:lnTo>
                <a:lnTo>
                  <a:pt x="181378" y="38798"/>
                </a:lnTo>
                <a:lnTo>
                  <a:pt x="107493" y="38798"/>
                </a:lnTo>
                <a:lnTo>
                  <a:pt x="86428" y="43102"/>
                </a:lnTo>
                <a:lnTo>
                  <a:pt x="69126" y="54802"/>
                </a:lnTo>
                <a:lnTo>
                  <a:pt x="57409" y="72079"/>
                </a:lnTo>
                <a:lnTo>
                  <a:pt x="53099" y="93115"/>
                </a:lnTo>
                <a:lnTo>
                  <a:pt x="57409" y="114151"/>
                </a:lnTo>
                <a:lnTo>
                  <a:pt x="69126" y="131428"/>
                </a:lnTo>
                <a:lnTo>
                  <a:pt x="86428" y="143128"/>
                </a:lnTo>
                <a:lnTo>
                  <a:pt x="107493" y="147432"/>
                </a:lnTo>
                <a:lnTo>
                  <a:pt x="181378" y="147432"/>
                </a:lnTo>
                <a:lnTo>
                  <a:pt x="173544" y="159072"/>
                </a:lnTo>
                <a:lnTo>
                  <a:pt x="143918" y="178956"/>
                </a:lnTo>
                <a:lnTo>
                  <a:pt x="107493" y="186230"/>
                </a:lnTo>
                <a:close/>
              </a:path>
              <a:path w="216534" h="2063114">
                <a:moveTo>
                  <a:pt x="181378" y="147432"/>
                </a:moveTo>
                <a:lnTo>
                  <a:pt x="107493" y="147432"/>
                </a:lnTo>
                <a:lnTo>
                  <a:pt x="128559" y="143128"/>
                </a:lnTo>
                <a:lnTo>
                  <a:pt x="145861" y="131428"/>
                </a:lnTo>
                <a:lnTo>
                  <a:pt x="157578" y="114151"/>
                </a:lnTo>
                <a:lnTo>
                  <a:pt x="161888" y="93115"/>
                </a:lnTo>
                <a:lnTo>
                  <a:pt x="157578" y="72079"/>
                </a:lnTo>
                <a:lnTo>
                  <a:pt x="145861" y="54802"/>
                </a:lnTo>
                <a:lnTo>
                  <a:pt x="128559" y="43102"/>
                </a:lnTo>
                <a:lnTo>
                  <a:pt x="107493" y="38798"/>
                </a:lnTo>
                <a:lnTo>
                  <a:pt x="181378" y="38798"/>
                </a:lnTo>
                <a:lnTo>
                  <a:pt x="193456" y="56742"/>
                </a:lnTo>
                <a:lnTo>
                  <a:pt x="200741" y="93115"/>
                </a:lnTo>
                <a:lnTo>
                  <a:pt x="193456" y="129488"/>
                </a:lnTo>
                <a:lnTo>
                  <a:pt x="181378" y="147432"/>
                </a:lnTo>
                <a:close/>
              </a:path>
              <a:path w="216534" h="2063114">
                <a:moveTo>
                  <a:pt x="126920" y="2062763"/>
                </a:moveTo>
                <a:lnTo>
                  <a:pt x="88067" y="2062763"/>
                </a:lnTo>
                <a:lnTo>
                  <a:pt x="88067" y="1974821"/>
                </a:lnTo>
                <a:lnTo>
                  <a:pt x="0" y="1974821"/>
                </a:lnTo>
                <a:lnTo>
                  <a:pt x="0" y="1936023"/>
                </a:lnTo>
                <a:lnTo>
                  <a:pt x="89362" y="1936023"/>
                </a:lnTo>
                <a:lnTo>
                  <a:pt x="89362" y="1846787"/>
                </a:lnTo>
                <a:lnTo>
                  <a:pt x="128215" y="1846787"/>
                </a:lnTo>
                <a:lnTo>
                  <a:pt x="128215" y="1934730"/>
                </a:lnTo>
                <a:lnTo>
                  <a:pt x="216282" y="1934730"/>
                </a:lnTo>
                <a:lnTo>
                  <a:pt x="216282" y="1973528"/>
                </a:lnTo>
                <a:lnTo>
                  <a:pt x="126920" y="1973528"/>
                </a:lnTo>
                <a:lnTo>
                  <a:pt x="126920" y="2062763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3438" y="6882740"/>
            <a:ext cx="186495" cy="1862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5916" y="4232831"/>
            <a:ext cx="2051685" cy="2049145"/>
          </a:xfrm>
          <a:custGeom>
            <a:avLst/>
            <a:gdLst/>
            <a:ahLst/>
            <a:cxnLst/>
            <a:rect l="l" t="t" r="r" b="b"/>
            <a:pathLst>
              <a:path w="2051685" h="2049145">
                <a:moveTo>
                  <a:pt x="93247" y="186230"/>
                </a:moveTo>
                <a:lnTo>
                  <a:pt x="56822" y="178956"/>
                </a:lnTo>
                <a:lnTo>
                  <a:pt x="27197" y="159072"/>
                </a:lnTo>
                <a:lnTo>
                  <a:pt x="7284" y="129488"/>
                </a:lnTo>
                <a:lnTo>
                  <a:pt x="0" y="93115"/>
                </a:lnTo>
                <a:lnTo>
                  <a:pt x="7284" y="56742"/>
                </a:lnTo>
                <a:lnTo>
                  <a:pt x="27197" y="27158"/>
                </a:lnTo>
                <a:lnTo>
                  <a:pt x="56822" y="7274"/>
                </a:lnTo>
                <a:lnTo>
                  <a:pt x="93247" y="0"/>
                </a:lnTo>
                <a:lnTo>
                  <a:pt x="129672" y="7274"/>
                </a:lnTo>
                <a:lnTo>
                  <a:pt x="159298" y="27158"/>
                </a:lnTo>
                <a:lnTo>
                  <a:pt x="179210" y="56742"/>
                </a:lnTo>
                <a:lnTo>
                  <a:pt x="186495" y="93115"/>
                </a:lnTo>
                <a:lnTo>
                  <a:pt x="179210" y="129488"/>
                </a:lnTo>
                <a:lnTo>
                  <a:pt x="159298" y="159072"/>
                </a:lnTo>
                <a:lnTo>
                  <a:pt x="129672" y="178956"/>
                </a:lnTo>
                <a:lnTo>
                  <a:pt x="93247" y="186230"/>
                </a:lnTo>
                <a:close/>
              </a:path>
              <a:path w="2051685" h="2049145">
                <a:moveTo>
                  <a:pt x="1025725" y="186230"/>
                </a:moveTo>
                <a:lnTo>
                  <a:pt x="989300" y="178956"/>
                </a:lnTo>
                <a:lnTo>
                  <a:pt x="959674" y="159072"/>
                </a:lnTo>
                <a:lnTo>
                  <a:pt x="939762" y="129488"/>
                </a:lnTo>
                <a:lnTo>
                  <a:pt x="932477" y="93115"/>
                </a:lnTo>
                <a:lnTo>
                  <a:pt x="939762" y="56742"/>
                </a:lnTo>
                <a:lnTo>
                  <a:pt x="959674" y="27158"/>
                </a:lnTo>
                <a:lnTo>
                  <a:pt x="989300" y="7274"/>
                </a:lnTo>
                <a:lnTo>
                  <a:pt x="1025725" y="0"/>
                </a:lnTo>
                <a:lnTo>
                  <a:pt x="1061603" y="7274"/>
                </a:lnTo>
                <a:lnTo>
                  <a:pt x="1091290" y="27158"/>
                </a:lnTo>
                <a:lnTo>
                  <a:pt x="1111505" y="56742"/>
                </a:lnTo>
                <a:lnTo>
                  <a:pt x="1118973" y="93115"/>
                </a:lnTo>
                <a:lnTo>
                  <a:pt x="1111688" y="129488"/>
                </a:lnTo>
                <a:lnTo>
                  <a:pt x="1091775" y="159072"/>
                </a:lnTo>
                <a:lnTo>
                  <a:pt x="1062150" y="178956"/>
                </a:lnTo>
                <a:lnTo>
                  <a:pt x="1025725" y="186230"/>
                </a:lnTo>
                <a:close/>
              </a:path>
              <a:path w="2051685" h="2049145">
                <a:moveTo>
                  <a:pt x="1958202" y="1117384"/>
                </a:moveTo>
                <a:lnTo>
                  <a:pt x="1921777" y="1110109"/>
                </a:lnTo>
                <a:lnTo>
                  <a:pt x="1892152" y="1090225"/>
                </a:lnTo>
                <a:lnTo>
                  <a:pt x="1872240" y="1060642"/>
                </a:lnTo>
                <a:lnTo>
                  <a:pt x="1864955" y="1024269"/>
                </a:lnTo>
                <a:lnTo>
                  <a:pt x="1872240" y="987895"/>
                </a:lnTo>
                <a:lnTo>
                  <a:pt x="1892152" y="958312"/>
                </a:lnTo>
                <a:lnTo>
                  <a:pt x="1921777" y="938428"/>
                </a:lnTo>
                <a:lnTo>
                  <a:pt x="1958202" y="931153"/>
                </a:lnTo>
                <a:lnTo>
                  <a:pt x="1994627" y="938428"/>
                </a:lnTo>
                <a:lnTo>
                  <a:pt x="2024253" y="958312"/>
                </a:lnTo>
                <a:lnTo>
                  <a:pt x="2044165" y="987895"/>
                </a:lnTo>
                <a:lnTo>
                  <a:pt x="2051450" y="1024269"/>
                </a:lnTo>
                <a:lnTo>
                  <a:pt x="2044165" y="1060642"/>
                </a:lnTo>
                <a:lnTo>
                  <a:pt x="2024253" y="1090225"/>
                </a:lnTo>
                <a:lnTo>
                  <a:pt x="1994627" y="1110109"/>
                </a:lnTo>
                <a:lnTo>
                  <a:pt x="1958202" y="1117384"/>
                </a:lnTo>
                <a:close/>
              </a:path>
              <a:path w="2051685" h="2049145">
                <a:moveTo>
                  <a:pt x="1025725" y="2048538"/>
                </a:moveTo>
                <a:lnTo>
                  <a:pt x="989300" y="2041263"/>
                </a:lnTo>
                <a:lnTo>
                  <a:pt x="959674" y="2021379"/>
                </a:lnTo>
                <a:lnTo>
                  <a:pt x="939762" y="1991795"/>
                </a:lnTo>
                <a:lnTo>
                  <a:pt x="932477" y="1955422"/>
                </a:lnTo>
                <a:lnTo>
                  <a:pt x="939762" y="1919049"/>
                </a:lnTo>
                <a:lnTo>
                  <a:pt x="959674" y="1889466"/>
                </a:lnTo>
                <a:lnTo>
                  <a:pt x="989300" y="1869582"/>
                </a:lnTo>
                <a:lnTo>
                  <a:pt x="1025725" y="1862307"/>
                </a:lnTo>
                <a:lnTo>
                  <a:pt x="1061603" y="1869582"/>
                </a:lnTo>
                <a:lnTo>
                  <a:pt x="1091290" y="1889466"/>
                </a:lnTo>
                <a:lnTo>
                  <a:pt x="1111505" y="1919049"/>
                </a:lnTo>
                <a:lnTo>
                  <a:pt x="1118973" y="1955422"/>
                </a:lnTo>
                <a:lnTo>
                  <a:pt x="1111688" y="1991795"/>
                </a:lnTo>
                <a:lnTo>
                  <a:pt x="1091775" y="2021379"/>
                </a:lnTo>
                <a:lnTo>
                  <a:pt x="1062150" y="2041263"/>
                </a:lnTo>
                <a:lnTo>
                  <a:pt x="1025725" y="20485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5916" y="6882740"/>
            <a:ext cx="1119505" cy="186690"/>
          </a:xfrm>
          <a:custGeom>
            <a:avLst/>
            <a:gdLst/>
            <a:ahLst/>
            <a:cxnLst/>
            <a:rect l="l" t="t" r="r" b="b"/>
            <a:pathLst>
              <a:path w="1119505" h="186690">
                <a:moveTo>
                  <a:pt x="93247" y="186230"/>
                </a:moveTo>
                <a:lnTo>
                  <a:pt x="56822" y="178956"/>
                </a:lnTo>
                <a:lnTo>
                  <a:pt x="27197" y="159072"/>
                </a:lnTo>
                <a:lnTo>
                  <a:pt x="7284" y="129488"/>
                </a:lnTo>
                <a:lnTo>
                  <a:pt x="0" y="93115"/>
                </a:lnTo>
                <a:lnTo>
                  <a:pt x="7284" y="56742"/>
                </a:lnTo>
                <a:lnTo>
                  <a:pt x="27197" y="27158"/>
                </a:lnTo>
                <a:lnTo>
                  <a:pt x="56822" y="7274"/>
                </a:lnTo>
                <a:lnTo>
                  <a:pt x="93247" y="0"/>
                </a:lnTo>
                <a:lnTo>
                  <a:pt x="129672" y="7274"/>
                </a:lnTo>
                <a:lnTo>
                  <a:pt x="159298" y="27158"/>
                </a:lnTo>
                <a:lnTo>
                  <a:pt x="179210" y="56742"/>
                </a:lnTo>
                <a:lnTo>
                  <a:pt x="186495" y="93115"/>
                </a:lnTo>
                <a:lnTo>
                  <a:pt x="179210" y="129488"/>
                </a:lnTo>
                <a:lnTo>
                  <a:pt x="159298" y="159072"/>
                </a:lnTo>
                <a:lnTo>
                  <a:pt x="129672" y="178956"/>
                </a:lnTo>
                <a:lnTo>
                  <a:pt x="93247" y="186230"/>
                </a:lnTo>
                <a:close/>
              </a:path>
              <a:path w="1119505" h="186690">
                <a:moveTo>
                  <a:pt x="1025725" y="186230"/>
                </a:moveTo>
                <a:lnTo>
                  <a:pt x="989300" y="178956"/>
                </a:lnTo>
                <a:lnTo>
                  <a:pt x="959674" y="159072"/>
                </a:lnTo>
                <a:lnTo>
                  <a:pt x="939762" y="129488"/>
                </a:lnTo>
                <a:lnTo>
                  <a:pt x="932477" y="93115"/>
                </a:lnTo>
                <a:lnTo>
                  <a:pt x="939762" y="56742"/>
                </a:lnTo>
                <a:lnTo>
                  <a:pt x="959674" y="27158"/>
                </a:lnTo>
                <a:lnTo>
                  <a:pt x="989300" y="7274"/>
                </a:lnTo>
                <a:lnTo>
                  <a:pt x="1025725" y="0"/>
                </a:lnTo>
                <a:lnTo>
                  <a:pt x="1061603" y="7274"/>
                </a:lnTo>
                <a:lnTo>
                  <a:pt x="1091290" y="27158"/>
                </a:lnTo>
                <a:lnTo>
                  <a:pt x="1111505" y="56742"/>
                </a:lnTo>
                <a:lnTo>
                  <a:pt x="1118973" y="93115"/>
                </a:lnTo>
                <a:lnTo>
                  <a:pt x="1111688" y="129488"/>
                </a:lnTo>
                <a:lnTo>
                  <a:pt x="1091775" y="159072"/>
                </a:lnTo>
                <a:lnTo>
                  <a:pt x="1062150" y="178956"/>
                </a:lnTo>
                <a:lnTo>
                  <a:pt x="1025725" y="1862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5916" y="4235418"/>
            <a:ext cx="2051685" cy="2045970"/>
          </a:xfrm>
          <a:custGeom>
            <a:avLst/>
            <a:gdLst/>
            <a:ahLst/>
            <a:cxnLst/>
            <a:rect l="l" t="t" r="r" b="b"/>
            <a:pathLst>
              <a:path w="2051685" h="2045970">
                <a:moveTo>
                  <a:pt x="1896037" y="181057"/>
                </a:moveTo>
                <a:lnTo>
                  <a:pt x="1868840" y="153899"/>
                </a:lnTo>
                <a:lnTo>
                  <a:pt x="1932300" y="90528"/>
                </a:lnTo>
                <a:lnTo>
                  <a:pt x="1868840" y="27158"/>
                </a:lnTo>
                <a:lnTo>
                  <a:pt x="1896037" y="0"/>
                </a:lnTo>
                <a:lnTo>
                  <a:pt x="1958202" y="63370"/>
                </a:lnTo>
                <a:lnTo>
                  <a:pt x="2012597" y="63370"/>
                </a:lnTo>
                <a:lnTo>
                  <a:pt x="1985400" y="90528"/>
                </a:lnTo>
                <a:lnTo>
                  <a:pt x="2012597" y="117687"/>
                </a:lnTo>
                <a:lnTo>
                  <a:pt x="1958202" y="117687"/>
                </a:lnTo>
                <a:lnTo>
                  <a:pt x="1896037" y="181057"/>
                </a:lnTo>
                <a:close/>
              </a:path>
              <a:path w="2051685" h="2045970">
                <a:moveTo>
                  <a:pt x="2012597" y="63370"/>
                </a:moveTo>
                <a:lnTo>
                  <a:pt x="1958202" y="63370"/>
                </a:lnTo>
                <a:lnTo>
                  <a:pt x="2021663" y="0"/>
                </a:lnTo>
                <a:lnTo>
                  <a:pt x="2048860" y="27158"/>
                </a:lnTo>
                <a:lnTo>
                  <a:pt x="2012597" y="63370"/>
                </a:lnTo>
                <a:close/>
              </a:path>
              <a:path w="2051685" h="2045970">
                <a:moveTo>
                  <a:pt x="2021663" y="181057"/>
                </a:moveTo>
                <a:lnTo>
                  <a:pt x="1958202" y="117687"/>
                </a:lnTo>
                <a:lnTo>
                  <a:pt x="2012597" y="117687"/>
                </a:lnTo>
                <a:lnTo>
                  <a:pt x="2048860" y="153899"/>
                </a:lnTo>
                <a:lnTo>
                  <a:pt x="2021663" y="181057"/>
                </a:lnTo>
                <a:close/>
              </a:path>
              <a:path w="2051685" h="2045970">
                <a:moveTo>
                  <a:pt x="1958202" y="2045951"/>
                </a:moveTo>
                <a:lnTo>
                  <a:pt x="1921777" y="2038676"/>
                </a:lnTo>
                <a:lnTo>
                  <a:pt x="1892152" y="2018792"/>
                </a:lnTo>
                <a:lnTo>
                  <a:pt x="1872240" y="1989209"/>
                </a:lnTo>
                <a:lnTo>
                  <a:pt x="1864955" y="1952836"/>
                </a:lnTo>
                <a:lnTo>
                  <a:pt x="1872240" y="1916462"/>
                </a:lnTo>
                <a:lnTo>
                  <a:pt x="1892152" y="1886879"/>
                </a:lnTo>
                <a:lnTo>
                  <a:pt x="1921777" y="1866995"/>
                </a:lnTo>
                <a:lnTo>
                  <a:pt x="1958202" y="1859720"/>
                </a:lnTo>
                <a:lnTo>
                  <a:pt x="1994627" y="1866995"/>
                </a:lnTo>
                <a:lnTo>
                  <a:pt x="2024253" y="1886879"/>
                </a:lnTo>
                <a:lnTo>
                  <a:pt x="2032087" y="1898518"/>
                </a:lnTo>
                <a:lnTo>
                  <a:pt x="1958202" y="1898518"/>
                </a:lnTo>
                <a:lnTo>
                  <a:pt x="1937137" y="1902823"/>
                </a:lnTo>
                <a:lnTo>
                  <a:pt x="1919835" y="1914523"/>
                </a:lnTo>
                <a:lnTo>
                  <a:pt x="1908118" y="1931800"/>
                </a:lnTo>
                <a:lnTo>
                  <a:pt x="1903808" y="1952836"/>
                </a:lnTo>
                <a:lnTo>
                  <a:pt x="1908118" y="1973871"/>
                </a:lnTo>
                <a:lnTo>
                  <a:pt x="1919835" y="1991149"/>
                </a:lnTo>
                <a:lnTo>
                  <a:pt x="1937137" y="2002849"/>
                </a:lnTo>
                <a:lnTo>
                  <a:pt x="1958202" y="2007153"/>
                </a:lnTo>
                <a:lnTo>
                  <a:pt x="2032087" y="2007153"/>
                </a:lnTo>
                <a:lnTo>
                  <a:pt x="2024253" y="2018792"/>
                </a:lnTo>
                <a:lnTo>
                  <a:pt x="1994627" y="2038676"/>
                </a:lnTo>
                <a:lnTo>
                  <a:pt x="1958202" y="2045951"/>
                </a:lnTo>
                <a:close/>
              </a:path>
              <a:path w="2051685" h="2045970">
                <a:moveTo>
                  <a:pt x="2032087" y="2007153"/>
                </a:moveTo>
                <a:lnTo>
                  <a:pt x="1958202" y="2007153"/>
                </a:lnTo>
                <a:lnTo>
                  <a:pt x="1979268" y="2002849"/>
                </a:lnTo>
                <a:lnTo>
                  <a:pt x="1996570" y="1991149"/>
                </a:lnTo>
                <a:lnTo>
                  <a:pt x="2008287" y="1973871"/>
                </a:lnTo>
                <a:lnTo>
                  <a:pt x="2012597" y="1952836"/>
                </a:lnTo>
                <a:lnTo>
                  <a:pt x="2008287" y="1931800"/>
                </a:lnTo>
                <a:lnTo>
                  <a:pt x="1996570" y="1914523"/>
                </a:lnTo>
                <a:lnTo>
                  <a:pt x="1979268" y="1902823"/>
                </a:lnTo>
                <a:lnTo>
                  <a:pt x="1958202" y="1898518"/>
                </a:lnTo>
                <a:lnTo>
                  <a:pt x="2032087" y="1898518"/>
                </a:lnTo>
                <a:lnTo>
                  <a:pt x="2044165" y="1916462"/>
                </a:lnTo>
                <a:lnTo>
                  <a:pt x="2051450" y="1952836"/>
                </a:lnTo>
                <a:lnTo>
                  <a:pt x="2044165" y="1989209"/>
                </a:lnTo>
                <a:lnTo>
                  <a:pt x="2032087" y="2007153"/>
                </a:lnTo>
                <a:close/>
              </a:path>
              <a:path w="2051685" h="2045970">
                <a:moveTo>
                  <a:pt x="962265" y="1112211"/>
                </a:moveTo>
                <a:lnTo>
                  <a:pt x="935067" y="1085052"/>
                </a:lnTo>
                <a:lnTo>
                  <a:pt x="998527" y="1021682"/>
                </a:lnTo>
                <a:lnTo>
                  <a:pt x="935067" y="958312"/>
                </a:lnTo>
                <a:lnTo>
                  <a:pt x="962265" y="931153"/>
                </a:lnTo>
                <a:lnTo>
                  <a:pt x="1024430" y="994523"/>
                </a:lnTo>
                <a:lnTo>
                  <a:pt x="1078824" y="994523"/>
                </a:lnTo>
                <a:lnTo>
                  <a:pt x="1051627" y="1021682"/>
                </a:lnTo>
                <a:lnTo>
                  <a:pt x="1078824" y="1048841"/>
                </a:lnTo>
                <a:lnTo>
                  <a:pt x="1024430" y="1048841"/>
                </a:lnTo>
                <a:lnTo>
                  <a:pt x="962265" y="1112211"/>
                </a:lnTo>
                <a:close/>
              </a:path>
              <a:path w="2051685" h="2045970">
                <a:moveTo>
                  <a:pt x="1078824" y="994523"/>
                </a:moveTo>
                <a:lnTo>
                  <a:pt x="1024430" y="994523"/>
                </a:lnTo>
                <a:lnTo>
                  <a:pt x="1087890" y="931153"/>
                </a:lnTo>
                <a:lnTo>
                  <a:pt x="1115087" y="958312"/>
                </a:lnTo>
                <a:lnTo>
                  <a:pt x="1078824" y="994523"/>
                </a:lnTo>
                <a:close/>
              </a:path>
              <a:path w="2051685" h="2045970">
                <a:moveTo>
                  <a:pt x="1087890" y="1112211"/>
                </a:moveTo>
                <a:lnTo>
                  <a:pt x="1024430" y="1048841"/>
                </a:lnTo>
                <a:lnTo>
                  <a:pt x="1078824" y="1048841"/>
                </a:lnTo>
                <a:lnTo>
                  <a:pt x="1115087" y="1085052"/>
                </a:lnTo>
                <a:lnTo>
                  <a:pt x="1087890" y="1112211"/>
                </a:lnTo>
                <a:close/>
              </a:path>
              <a:path w="2051685" h="2045970">
                <a:moveTo>
                  <a:pt x="93247" y="1114797"/>
                </a:moveTo>
                <a:lnTo>
                  <a:pt x="56822" y="1107523"/>
                </a:lnTo>
                <a:lnTo>
                  <a:pt x="27197" y="1087639"/>
                </a:lnTo>
                <a:lnTo>
                  <a:pt x="7284" y="1058055"/>
                </a:lnTo>
                <a:lnTo>
                  <a:pt x="0" y="1021682"/>
                </a:lnTo>
                <a:lnTo>
                  <a:pt x="7284" y="985309"/>
                </a:lnTo>
                <a:lnTo>
                  <a:pt x="27197" y="955725"/>
                </a:lnTo>
                <a:lnTo>
                  <a:pt x="56822" y="935841"/>
                </a:lnTo>
                <a:lnTo>
                  <a:pt x="93247" y="928567"/>
                </a:lnTo>
                <a:lnTo>
                  <a:pt x="129672" y="935841"/>
                </a:lnTo>
                <a:lnTo>
                  <a:pt x="159298" y="955725"/>
                </a:lnTo>
                <a:lnTo>
                  <a:pt x="167132" y="967365"/>
                </a:lnTo>
                <a:lnTo>
                  <a:pt x="93247" y="967365"/>
                </a:lnTo>
                <a:lnTo>
                  <a:pt x="72182" y="971669"/>
                </a:lnTo>
                <a:lnTo>
                  <a:pt x="54880" y="983369"/>
                </a:lnTo>
                <a:lnTo>
                  <a:pt x="43163" y="1000646"/>
                </a:lnTo>
                <a:lnTo>
                  <a:pt x="38853" y="1021682"/>
                </a:lnTo>
                <a:lnTo>
                  <a:pt x="43163" y="1042718"/>
                </a:lnTo>
                <a:lnTo>
                  <a:pt x="54880" y="1059995"/>
                </a:lnTo>
                <a:lnTo>
                  <a:pt x="72182" y="1071695"/>
                </a:lnTo>
                <a:lnTo>
                  <a:pt x="93247" y="1075999"/>
                </a:lnTo>
                <a:lnTo>
                  <a:pt x="167132" y="1075999"/>
                </a:lnTo>
                <a:lnTo>
                  <a:pt x="159298" y="1087639"/>
                </a:lnTo>
                <a:lnTo>
                  <a:pt x="129672" y="1107523"/>
                </a:lnTo>
                <a:lnTo>
                  <a:pt x="93247" y="1114797"/>
                </a:lnTo>
                <a:close/>
              </a:path>
              <a:path w="2051685" h="2045970">
                <a:moveTo>
                  <a:pt x="167132" y="1075999"/>
                </a:moveTo>
                <a:lnTo>
                  <a:pt x="93247" y="1075999"/>
                </a:lnTo>
                <a:lnTo>
                  <a:pt x="114313" y="1071695"/>
                </a:lnTo>
                <a:lnTo>
                  <a:pt x="131615" y="1059995"/>
                </a:lnTo>
                <a:lnTo>
                  <a:pt x="143331" y="1042718"/>
                </a:lnTo>
                <a:lnTo>
                  <a:pt x="147642" y="1021682"/>
                </a:lnTo>
                <a:lnTo>
                  <a:pt x="143331" y="1000646"/>
                </a:lnTo>
                <a:lnTo>
                  <a:pt x="131615" y="983369"/>
                </a:lnTo>
                <a:lnTo>
                  <a:pt x="114313" y="971669"/>
                </a:lnTo>
                <a:lnTo>
                  <a:pt x="93247" y="967365"/>
                </a:lnTo>
                <a:lnTo>
                  <a:pt x="167132" y="967365"/>
                </a:lnTo>
                <a:lnTo>
                  <a:pt x="179210" y="985309"/>
                </a:lnTo>
                <a:lnTo>
                  <a:pt x="186495" y="1021682"/>
                </a:lnTo>
                <a:lnTo>
                  <a:pt x="179210" y="1058055"/>
                </a:lnTo>
                <a:lnTo>
                  <a:pt x="167132" y="1075999"/>
                </a:lnTo>
                <a:close/>
              </a:path>
              <a:path w="2051685" h="2045970">
                <a:moveTo>
                  <a:pt x="31082" y="2042071"/>
                </a:moveTo>
                <a:lnTo>
                  <a:pt x="3885" y="2014912"/>
                </a:lnTo>
                <a:lnTo>
                  <a:pt x="67345" y="1951542"/>
                </a:lnTo>
                <a:lnTo>
                  <a:pt x="3885" y="1888172"/>
                </a:lnTo>
                <a:lnTo>
                  <a:pt x="31082" y="1861013"/>
                </a:lnTo>
                <a:lnTo>
                  <a:pt x="94542" y="1924384"/>
                </a:lnTo>
                <a:lnTo>
                  <a:pt x="147642" y="1924384"/>
                </a:lnTo>
                <a:lnTo>
                  <a:pt x="120444" y="1951542"/>
                </a:lnTo>
                <a:lnTo>
                  <a:pt x="147642" y="1978701"/>
                </a:lnTo>
                <a:lnTo>
                  <a:pt x="94542" y="1978701"/>
                </a:lnTo>
                <a:lnTo>
                  <a:pt x="31082" y="2042071"/>
                </a:lnTo>
                <a:close/>
              </a:path>
              <a:path w="2051685" h="2045970">
                <a:moveTo>
                  <a:pt x="147642" y="1924384"/>
                </a:moveTo>
                <a:lnTo>
                  <a:pt x="94542" y="1924384"/>
                </a:lnTo>
                <a:lnTo>
                  <a:pt x="156707" y="1861013"/>
                </a:lnTo>
                <a:lnTo>
                  <a:pt x="183905" y="1888172"/>
                </a:lnTo>
                <a:lnTo>
                  <a:pt x="147642" y="1924384"/>
                </a:lnTo>
                <a:close/>
              </a:path>
              <a:path w="2051685" h="2045970">
                <a:moveTo>
                  <a:pt x="156707" y="2042071"/>
                </a:moveTo>
                <a:lnTo>
                  <a:pt x="94542" y="1978701"/>
                </a:lnTo>
                <a:lnTo>
                  <a:pt x="147642" y="1978701"/>
                </a:lnTo>
                <a:lnTo>
                  <a:pt x="183905" y="2014912"/>
                </a:lnTo>
                <a:lnTo>
                  <a:pt x="156707" y="2042071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4756" y="6885327"/>
            <a:ext cx="180020" cy="1810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18542" y="1028748"/>
            <a:ext cx="2701290" cy="8228965"/>
          </a:xfrm>
          <a:custGeom>
            <a:avLst/>
            <a:gdLst/>
            <a:ahLst/>
            <a:cxnLst/>
            <a:rect l="l" t="t" r="r" b="b"/>
            <a:pathLst>
              <a:path w="2701290" h="8228965">
                <a:moveTo>
                  <a:pt x="2497100" y="653952"/>
                </a:moveTo>
                <a:lnTo>
                  <a:pt x="2514936" y="613462"/>
                </a:lnTo>
                <a:lnTo>
                  <a:pt x="2522969" y="534173"/>
                </a:lnTo>
                <a:lnTo>
                  <a:pt x="2519861" y="485190"/>
                </a:lnTo>
                <a:lnTo>
                  <a:pt x="2510308" y="429783"/>
                </a:lnTo>
                <a:lnTo>
                  <a:pt x="2493035" y="367805"/>
                </a:lnTo>
                <a:lnTo>
                  <a:pt x="2466770" y="299107"/>
                </a:lnTo>
                <a:lnTo>
                  <a:pt x="2425542" y="232761"/>
                </a:lnTo>
                <a:lnTo>
                  <a:pt x="2396325" y="200012"/>
                </a:lnTo>
                <a:lnTo>
                  <a:pt x="2362188" y="168172"/>
                </a:lnTo>
                <a:lnTo>
                  <a:pt x="2323743" y="137711"/>
                </a:lnTo>
                <a:lnTo>
                  <a:pt x="2281600" y="109097"/>
                </a:lnTo>
                <a:lnTo>
                  <a:pt x="2236371" y="82802"/>
                </a:lnTo>
                <a:lnTo>
                  <a:pt x="2188668" y="59294"/>
                </a:lnTo>
                <a:lnTo>
                  <a:pt x="2139101" y="39043"/>
                </a:lnTo>
                <a:lnTo>
                  <a:pt x="2088283" y="22518"/>
                </a:lnTo>
                <a:lnTo>
                  <a:pt x="2036824" y="10189"/>
                </a:lnTo>
                <a:lnTo>
                  <a:pt x="1985336" y="2527"/>
                </a:lnTo>
                <a:lnTo>
                  <a:pt x="1934431" y="0"/>
                </a:lnTo>
                <a:lnTo>
                  <a:pt x="1884719" y="3077"/>
                </a:lnTo>
                <a:lnTo>
                  <a:pt x="1837266" y="12739"/>
                </a:lnTo>
                <a:lnTo>
                  <a:pt x="1792894" y="29055"/>
                </a:lnTo>
                <a:lnTo>
                  <a:pt x="1751411" y="51268"/>
                </a:lnTo>
                <a:lnTo>
                  <a:pt x="1712623" y="78626"/>
                </a:lnTo>
                <a:lnTo>
                  <a:pt x="1676340" y="110371"/>
                </a:lnTo>
                <a:lnTo>
                  <a:pt x="1642368" y="145749"/>
                </a:lnTo>
                <a:lnTo>
                  <a:pt x="1610516" y="184005"/>
                </a:lnTo>
                <a:lnTo>
                  <a:pt x="1580591" y="224383"/>
                </a:lnTo>
                <a:lnTo>
                  <a:pt x="1552400" y="266128"/>
                </a:lnTo>
                <a:lnTo>
                  <a:pt x="1525752" y="308485"/>
                </a:lnTo>
                <a:lnTo>
                  <a:pt x="1500454" y="350699"/>
                </a:lnTo>
                <a:lnTo>
                  <a:pt x="1457073" y="424944"/>
                </a:lnTo>
                <a:lnTo>
                  <a:pt x="1447657" y="440863"/>
                </a:lnTo>
                <a:lnTo>
                  <a:pt x="1407597" y="510318"/>
                </a:lnTo>
                <a:lnTo>
                  <a:pt x="1383814" y="559586"/>
                </a:lnTo>
                <a:lnTo>
                  <a:pt x="1366923" y="605392"/>
                </a:lnTo>
                <a:lnTo>
                  <a:pt x="1357631" y="645494"/>
                </a:lnTo>
                <a:lnTo>
                  <a:pt x="2483497" y="645494"/>
                </a:lnTo>
                <a:lnTo>
                  <a:pt x="2484929" y="648357"/>
                </a:lnTo>
                <a:lnTo>
                  <a:pt x="2487402" y="650634"/>
                </a:lnTo>
                <a:lnTo>
                  <a:pt x="2497100" y="653952"/>
                </a:lnTo>
                <a:close/>
              </a:path>
              <a:path w="2701290" h="8228965">
                <a:moveTo>
                  <a:pt x="1355370" y="717517"/>
                </a:moveTo>
                <a:lnTo>
                  <a:pt x="2337057" y="717517"/>
                </a:lnTo>
                <a:lnTo>
                  <a:pt x="2483497" y="645494"/>
                </a:lnTo>
                <a:lnTo>
                  <a:pt x="1357631" y="645494"/>
                </a:lnTo>
                <a:lnTo>
                  <a:pt x="1356827" y="648966"/>
                </a:lnTo>
                <a:lnTo>
                  <a:pt x="1353427" y="691535"/>
                </a:lnTo>
                <a:lnTo>
                  <a:pt x="1355370" y="717517"/>
                </a:lnTo>
                <a:close/>
              </a:path>
              <a:path w="2701290" h="8228965">
                <a:moveTo>
                  <a:pt x="2164973" y="1295393"/>
                </a:moveTo>
                <a:lnTo>
                  <a:pt x="2207340" y="1291935"/>
                </a:lnTo>
                <a:lnTo>
                  <a:pt x="2276670" y="1273251"/>
                </a:lnTo>
                <a:lnTo>
                  <a:pt x="2324835" y="1253407"/>
                </a:lnTo>
                <a:lnTo>
                  <a:pt x="2365786" y="1229356"/>
                </a:lnTo>
                <a:lnTo>
                  <a:pt x="2399734" y="1200837"/>
                </a:lnTo>
                <a:lnTo>
                  <a:pt x="2426894" y="1167591"/>
                </a:lnTo>
                <a:lnTo>
                  <a:pt x="2447479" y="1129356"/>
                </a:lnTo>
                <a:lnTo>
                  <a:pt x="2461701" y="1085874"/>
                </a:lnTo>
                <a:lnTo>
                  <a:pt x="2469775" y="1036882"/>
                </a:lnTo>
                <a:lnTo>
                  <a:pt x="2471912" y="982122"/>
                </a:lnTo>
                <a:lnTo>
                  <a:pt x="2470501" y="895779"/>
                </a:lnTo>
                <a:lnTo>
                  <a:pt x="2468883" y="822621"/>
                </a:lnTo>
                <a:lnTo>
                  <a:pt x="2467353" y="766011"/>
                </a:lnTo>
                <a:lnTo>
                  <a:pt x="2465599" y="712442"/>
                </a:lnTo>
                <a:lnTo>
                  <a:pt x="2455250" y="703659"/>
                </a:lnTo>
                <a:lnTo>
                  <a:pt x="2337057" y="717517"/>
                </a:lnTo>
                <a:lnTo>
                  <a:pt x="1355370" y="717517"/>
                </a:lnTo>
                <a:lnTo>
                  <a:pt x="1366330" y="778572"/>
                </a:lnTo>
                <a:lnTo>
                  <a:pt x="1382436" y="825498"/>
                </a:lnTo>
                <a:lnTo>
                  <a:pt x="1404850" y="876332"/>
                </a:lnTo>
                <a:lnTo>
                  <a:pt x="1444823" y="946446"/>
                </a:lnTo>
                <a:lnTo>
                  <a:pt x="1450208" y="953430"/>
                </a:lnTo>
                <a:lnTo>
                  <a:pt x="1857253" y="953430"/>
                </a:lnTo>
                <a:lnTo>
                  <a:pt x="1768283" y="1103787"/>
                </a:lnTo>
                <a:lnTo>
                  <a:pt x="1765224" y="1109057"/>
                </a:lnTo>
                <a:lnTo>
                  <a:pt x="1766395" y="1115759"/>
                </a:lnTo>
                <a:lnTo>
                  <a:pt x="1771081" y="1119662"/>
                </a:lnTo>
                <a:lnTo>
                  <a:pt x="1804172" y="1145014"/>
                </a:lnTo>
                <a:lnTo>
                  <a:pt x="1837940" y="1168721"/>
                </a:lnTo>
                <a:lnTo>
                  <a:pt x="1880721" y="1196183"/>
                </a:lnTo>
                <a:lnTo>
                  <a:pt x="1930661" y="1224703"/>
                </a:lnTo>
                <a:lnTo>
                  <a:pt x="1985909" y="1251583"/>
                </a:lnTo>
                <a:lnTo>
                  <a:pt x="2044612" y="1274123"/>
                </a:lnTo>
                <a:lnTo>
                  <a:pt x="2104917" y="1289626"/>
                </a:lnTo>
                <a:lnTo>
                  <a:pt x="2164973" y="1295393"/>
                </a:lnTo>
                <a:close/>
              </a:path>
              <a:path w="2701290" h="8228965">
                <a:moveTo>
                  <a:pt x="1599779" y="1091556"/>
                </a:moveTo>
                <a:lnTo>
                  <a:pt x="1606222" y="1091556"/>
                </a:lnTo>
                <a:lnTo>
                  <a:pt x="1610583" y="1088953"/>
                </a:lnTo>
                <a:lnTo>
                  <a:pt x="1612731" y="1084529"/>
                </a:lnTo>
                <a:lnTo>
                  <a:pt x="1614488" y="1081016"/>
                </a:lnTo>
                <a:lnTo>
                  <a:pt x="1614162" y="1077112"/>
                </a:lnTo>
                <a:lnTo>
                  <a:pt x="1612535" y="1073794"/>
                </a:lnTo>
                <a:lnTo>
                  <a:pt x="1857253" y="953430"/>
                </a:lnTo>
                <a:lnTo>
                  <a:pt x="1450208" y="953430"/>
                </a:lnTo>
                <a:lnTo>
                  <a:pt x="1486859" y="1000964"/>
                </a:lnTo>
                <a:lnTo>
                  <a:pt x="1526990" y="1041247"/>
                </a:lnTo>
                <a:lnTo>
                  <a:pt x="1561246" y="1068659"/>
                </a:lnTo>
                <a:lnTo>
                  <a:pt x="1596264" y="1090320"/>
                </a:lnTo>
                <a:lnTo>
                  <a:pt x="1597956" y="1091165"/>
                </a:lnTo>
                <a:lnTo>
                  <a:pt x="1599779" y="1091556"/>
                </a:lnTo>
                <a:close/>
              </a:path>
              <a:path w="2701290" h="8228965">
                <a:moveTo>
                  <a:pt x="2529447" y="8111754"/>
                </a:moveTo>
                <a:lnTo>
                  <a:pt x="2591161" y="8110085"/>
                </a:lnTo>
                <a:lnTo>
                  <a:pt x="2641100" y="8106362"/>
                </a:lnTo>
                <a:lnTo>
                  <a:pt x="2689880" y="8100433"/>
                </a:lnTo>
                <a:lnTo>
                  <a:pt x="2699969" y="8090999"/>
                </a:lnTo>
                <a:lnTo>
                  <a:pt x="2701140" y="8086119"/>
                </a:lnTo>
                <a:lnTo>
                  <a:pt x="2699188" y="8081045"/>
                </a:lnTo>
                <a:lnTo>
                  <a:pt x="2560622" y="7983127"/>
                </a:lnTo>
                <a:lnTo>
                  <a:pt x="2560037" y="7982867"/>
                </a:lnTo>
                <a:lnTo>
                  <a:pt x="1910427" y="7648906"/>
                </a:lnTo>
                <a:lnTo>
                  <a:pt x="1906522" y="7646824"/>
                </a:lnTo>
                <a:lnTo>
                  <a:pt x="1901771" y="7647085"/>
                </a:lnTo>
                <a:lnTo>
                  <a:pt x="1894352" y="7651899"/>
                </a:lnTo>
                <a:lnTo>
                  <a:pt x="1892204" y="7656128"/>
                </a:lnTo>
                <a:lnTo>
                  <a:pt x="1892399" y="7660552"/>
                </a:lnTo>
                <a:lnTo>
                  <a:pt x="1904765" y="7890805"/>
                </a:lnTo>
                <a:lnTo>
                  <a:pt x="1916900" y="7942554"/>
                </a:lnTo>
                <a:lnTo>
                  <a:pt x="1945272" y="7985429"/>
                </a:lnTo>
                <a:lnTo>
                  <a:pt x="1986616" y="8015994"/>
                </a:lnTo>
                <a:lnTo>
                  <a:pt x="2037668" y="8030817"/>
                </a:lnTo>
                <a:lnTo>
                  <a:pt x="2130218" y="8048018"/>
                </a:lnTo>
                <a:lnTo>
                  <a:pt x="2192193" y="8060297"/>
                </a:lnTo>
                <a:lnTo>
                  <a:pt x="2263746" y="8075244"/>
                </a:lnTo>
                <a:lnTo>
                  <a:pt x="2341287" y="8092495"/>
                </a:lnTo>
                <a:lnTo>
                  <a:pt x="2389477" y="8101708"/>
                </a:lnTo>
                <a:lnTo>
                  <a:pt x="2437637" y="8107639"/>
                </a:lnTo>
                <a:lnTo>
                  <a:pt x="2484662" y="8110812"/>
                </a:lnTo>
                <a:lnTo>
                  <a:pt x="2529447" y="8111754"/>
                </a:lnTo>
                <a:close/>
              </a:path>
              <a:path w="2701290" h="8228965">
                <a:moveTo>
                  <a:pt x="8526" y="8228864"/>
                </a:moveTo>
                <a:lnTo>
                  <a:pt x="14448" y="8228864"/>
                </a:lnTo>
                <a:lnTo>
                  <a:pt x="77970" y="8220658"/>
                </a:lnTo>
                <a:lnTo>
                  <a:pt x="142656" y="8209752"/>
                </a:lnTo>
                <a:lnTo>
                  <a:pt x="207966" y="8196616"/>
                </a:lnTo>
                <a:lnTo>
                  <a:pt x="272900" y="8181787"/>
                </a:lnTo>
                <a:lnTo>
                  <a:pt x="336462" y="8165800"/>
                </a:lnTo>
                <a:lnTo>
                  <a:pt x="397654" y="8149190"/>
                </a:lnTo>
                <a:lnTo>
                  <a:pt x="455478" y="8132492"/>
                </a:lnTo>
                <a:lnTo>
                  <a:pt x="508936" y="8116243"/>
                </a:lnTo>
                <a:lnTo>
                  <a:pt x="557032" y="8100977"/>
                </a:lnTo>
                <a:lnTo>
                  <a:pt x="598768" y="8087230"/>
                </a:lnTo>
                <a:lnTo>
                  <a:pt x="659166" y="8066435"/>
                </a:lnTo>
                <a:lnTo>
                  <a:pt x="712287" y="8043039"/>
                </a:lnTo>
                <a:lnTo>
                  <a:pt x="754987" y="7992799"/>
                </a:lnTo>
                <a:lnTo>
                  <a:pt x="797871" y="7768685"/>
                </a:lnTo>
                <a:lnTo>
                  <a:pt x="795984" y="7764000"/>
                </a:lnTo>
                <a:lnTo>
                  <a:pt x="792209" y="7761202"/>
                </a:lnTo>
                <a:lnTo>
                  <a:pt x="788369" y="7758405"/>
                </a:lnTo>
                <a:lnTo>
                  <a:pt x="783358" y="7758080"/>
                </a:lnTo>
                <a:lnTo>
                  <a:pt x="192845" y="8065690"/>
                </a:lnTo>
                <a:lnTo>
                  <a:pt x="192259" y="8066015"/>
                </a:lnTo>
                <a:lnTo>
                  <a:pt x="1692" y="8209996"/>
                </a:lnTo>
                <a:lnTo>
                  <a:pt x="0" y="8215917"/>
                </a:lnTo>
                <a:lnTo>
                  <a:pt x="2082" y="8221057"/>
                </a:lnTo>
                <a:lnTo>
                  <a:pt x="3970" y="8225806"/>
                </a:lnTo>
                <a:lnTo>
                  <a:pt x="8526" y="8228864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0405" y="1763897"/>
            <a:ext cx="2665095" cy="2346325"/>
          </a:xfrm>
          <a:custGeom>
            <a:avLst/>
            <a:gdLst/>
            <a:ahLst/>
            <a:cxnLst/>
            <a:rect l="l" t="t" r="r" b="b"/>
            <a:pathLst>
              <a:path w="2665095" h="2346325">
                <a:moveTo>
                  <a:pt x="1040643" y="286281"/>
                </a:moveTo>
                <a:lnTo>
                  <a:pt x="1088899" y="281991"/>
                </a:lnTo>
                <a:lnTo>
                  <a:pt x="1132485" y="266807"/>
                </a:lnTo>
                <a:lnTo>
                  <a:pt x="1164824" y="236823"/>
                </a:lnTo>
                <a:lnTo>
                  <a:pt x="1187589" y="189571"/>
                </a:lnTo>
                <a:lnTo>
                  <a:pt x="1199598" y="138715"/>
                </a:lnTo>
                <a:lnTo>
                  <a:pt x="1200654" y="87802"/>
                </a:lnTo>
                <a:lnTo>
                  <a:pt x="1190560" y="40381"/>
                </a:lnTo>
                <a:lnTo>
                  <a:pt x="1169119" y="0"/>
                </a:lnTo>
                <a:lnTo>
                  <a:pt x="1165540" y="4879"/>
                </a:lnTo>
                <a:lnTo>
                  <a:pt x="1158641" y="14183"/>
                </a:lnTo>
                <a:lnTo>
                  <a:pt x="1080049" y="107241"/>
                </a:lnTo>
                <a:lnTo>
                  <a:pt x="1021752" y="157188"/>
                </a:lnTo>
                <a:lnTo>
                  <a:pt x="985493" y="177369"/>
                </a:lnTo>
                <a:lnTo>
                  <a:pt x="973020" y="181131"/>
                </a:lnTo>
                <a:lnTo>
                  <a:pt x="971827" y="208140"/>
                </a:lnTo>
                <a:lnTo>
                  <a:pt x="968456" y="233204"/>
                </a:lnTo>
                <a:lnTo>
                  <a:pt x="963217" y="256402"/>
                </a:lnTo>
                <a:lnTo>
                  <a:pt x="956423" y="277812"/>
                </a:lnTo>
                <a:lnTo>
                  <a:pt x="994292" y="283586"/>
                </a:lnTo>
                <a:lnTo>
                  <a:pt x="1040643" y="286281"/>
                </a:lnTo>
                <a:close/>
              </a:path>
              <a:path w="2665095" h="2346325">
                <a:moveTo>
                  <a:pt x="1545332" y="400032"/>
                </a:moveTo>
                <a:lnTo>
                  <a:pt x="1622694" y="379048"/>
                </a:lnTo>
                <a:lnTo>
                  <a:pt x="1674917" y="316228"/>
                </a:lnTo>
                <a:lnTo>
                  <a:pt x="1683263" y="244313"/>
                </a:lnTo>
                <a:lnTo>
                  <a:pt x="1671120" y="185147"/>
                </a:lnTo>
                <a:lnTo>
                  <a:pt x="1661875" y="160571"/>
                </a:lnTo>
                <a:lnTo>
                  <a:pt x="1422624" y="329601"/>
                </a:lnTo>
                <a:lnTo>
                  <a:pt x="1438518" y="346897"/>
                </a:lnTo>
                <a:lnTo>
                  <a:pt x="1481680" y="379845"/>
                </a:lnTo>
                <a:lnTo>
                  <a:pt x="1545332" y="400032"/>
                </a:lnTo>
                <a:close/>
              </a:path>
              <a:path w="2665095" h="2346325">
                <a:moveTo>
                  <a:pt x="186016" y="908908"/>
                </a:moveTo>
                <a:lnTo>
                  <a:pt x="1148358" y="908908"/>
                </a:lnTo>
                <a:lnTo>
                  <a:pt x="847211" y="381130"/>
                </a:lnTo>
                <a:lnTo>
                  <a:pt x="525498" y="566685"/>
                </a:lnTo>
                <a:lnTo>
                  <a:pt x="476689" y="596404"/>
                </a:lnTo>
                <a:lnTo>
                  <a:pt x="431715" y="627007"/>
                </a:lnTo>
                <a:lnTo>
                  <a:pt x="390367" y="658554"/>
                </a:lnTo>
                <a:lnTo>
                  <a:pt x="352435" y="691107"/>
                </a:lnTo>
                <a:lnTo>
                  <a:pt x="317712" y="724727"/>
                </a:lnTo>
                <a:lnTo>
                  <a:pt x="285986" y="759476"/>
                </a:lnTo>
                <a:lnTo>
                  <a:pt x="257049" y="795415"/>
                </a:lnTo>
                <a:lnTo>
                  <a:pt x="230692" y="832605"/>
                </a:lnTo>
                <a:lnTo>
                  <a:pt x="206705" y="871107"/>
                </a:lnTo>
                <a:lnTo>
                  <a:pt x="186016" y="908908"/>
                </a:lnTo>
                <a:close/>
              </a:path>
              <a:path w="2665095" h="2346325">
                <a:moveTo>
                  <a:pt x="2358485" y="1715473"/>
                </a:moveTo>
                <a:lnTo>
                  <a:pt x="2583733" y="1642867"/>
                </a:lnTo>
                <a:lnTo>
                  <a:pt x="2610260" y="1603347"/>
                </a:lnTo>
                <a:lnTo>
                  <a:pt x="2631342" y="1564172"/>
                </a:lnTo>
                <a:lnTo>
                  <a:pt x="2647157" y="1525279"/>
                </a:lnTo>
                <a:lnTo>
                  <a:pt x="2657879" y="1486602"/>
                </a:lnTo>
                <a:lnTo>
                  <a:pt x="2663688" y="1448077"/>
                </a:lnTo>
                <a:lnTo>
                  <a:pt x="2664758" y="1409638"/>
                </a:lnTo>
                <a:lnTo>
                  <a:pt x="2661268" y="1371221"/>
                </a:lnTo>
                <a:lnTo>
                  <a:pt x="2653395" y="1332760"/>
                </a:lnTo>
                <a:lnTo>
                  <a:pt x="2641313" y="1294192"/>
                </a:lnTo>
                <a:lnTo>
                  <a:pt x="2625202" y="1255450"/>
                </a:lnTo>
                <a:lnTo>
                  <a:pt x="2605237" y="1216470"/>
                </a:lnTo>
                <a:lnTo>
                  <a:pt x="2581596" y="1177188"/>
                </a:lnTo>
                <a:lnTo>
                  <a:pt x="2554455" y="1137538"/>
                </a:lnTo>
                <a:lnTo>
                  <a:pt x="2523991" y="1097456"/>
                </a:lnTo>
                <a:lnTo>
                  <a:pt x="2490381" y="1056876"/>
                </a:lnTo>
                <a:lnTo>
                  <a:pt x="2453801" y="1015733"/>
                </a:lnTo>
                <a:lnTo>
                  <a:pt x="2414429" y="973964"/>
                </a:lnTo>
                <a:lnTo>
                  <a:pt x="2372442" y="931502"/>
                </a:lnTo>
                <a:lnTo>
                  <a:pt x="2328016" y="888284"/>
                </a:lnTo>
                <a:lnTo>
                  <a:pt x="2060557" y="706028"/>
                </a:lnTo>
                <a:lnTo>
                  <a:pt x="1753644" y="574411"/>
                </a:lnTo>
                <a:lnTo>
                  <a:pt x="1500866" y="494591"/>
                </a:lnTo>
                <a:lnTo>
                  <a:pt x="1395809" y="467726"/>
                </a:lnTo>
                <a:lnTo>
                  <a:pt x="1148358" y="908908"/>
                </a:lnTo>
                <a:lnTo>
                  <a:pt x="186016" y="908908"/>
                </a:lnTo>
                <a:lnTo>
                  <a:pt x="165006" y="952296"/>
                </a:lnTo>
                <a:lnTo>
                  <a:pt x="146874" y="995105"/>
                </a:lnTo>
                <a:lnTo>
                  <a:pt x="130276" y="1039471"/>
                </a:lnTo>
                <a:lnTo>
                  <a:pt x="115001" y="1085458"/>
                </a:lnTo>
                <a:lnTo>
                  <a:pt x="100841" y="1133125"/>
                </a:lnTo>
                <a:lnTo>
                  <a:pt x="87586" y="1182534"/>
                </a:lnTo>
                <a:lnTo>
                  <a:pt x="75028" y="1233746"/>
                </a:lnTo>
                <a:lnTo>
                  <a:pt x="62956" y="1286824"/>
                </a:lnTo>
                <a:lnTo>
                  <a:pt x="51161" y="1341827"/>
                </a:lnTo>
                <a:lnTo>
                  <a:pt x="39423" y="1400607"/>
                </a:lnTo>
                <a:lnTo>
                  <a:pt x="34430" y="1428424"/>
                </a:lnTo>
                <a:lnTo>
                  <a:pt x="1643326" y="1428424"/>
                </a:lnTo>
                <a:lnTo>
                  <a:pt x="1764161" y="1497302"/>
                </a:lnTo>
                <a:lnTo>
                  <a:pt x="2043921" y="1629968"/>
                </a:lnTo>
                <a:lnTo>
                  <a:pt x="2358485" y="1715473"/>
                </a:lnTo>
                <a:close/>
              </a:path>
              <a:path w="2665095" h="2346325">
                <a:moveTo>
                  <a:pt x="430605" y="2345856"/>
                </a:moveTo>
                <a:lnTo>
                  <a:pt x="1899043" y="2092311"/>
                </a:lnTo>
                <a:lnTo>
                  <a:pt x="1643326" y="1428424"/>
                </a:lnTo>
                <a:lnTo>
                  <a:pt x="34430" y="1428424"/>
                </a:lnTo>
                <a:lnTo>
                  <a:pt x="20016" y="1515788"/>
                </a:lnTo>
                <a:lnTo>
                  <a:pt x="12552" y="1571917"/>
                </a:lnTo>
                <a:lnTo>
                  <a:pt x="6716" y="1626892"/>
                </a:lnTo>
                <a:lnTo>
                  <a:pt x="2611" y="1680576"/>
                </a:lnTo>
                <a:lnTo>
                  <a:pt x="338" y="1732834"/>
                </a:lnTo>
                <a:lnTo>
                  <a:pt x="0" y="1783530"/>
                </a:lnTo>
                <a:lnTo>
                  <a:pt x="1697" y="1832529"/>
                </a:lnTo>
                <a:lnTo>
                  <a:pt x="5533" y="1879695"/>
                </a:lnTo>
                <a:lnTo>
                  <a:pt x="11609" y="1924892"/>
                </a:lnTo>
                <a:lnTo>
                  <a:pt x="20027" y="1967984"/>
                </a:lnTo>
                <a:lnTo>
                  <a:pt x="30889" y="2008836"/>
                </a:lnTo>
                <a:lnTo>
                  <a:pt x="44296" y="2047312"/>
                </a:lnTo>
                <a:lnTo>
                  <a:pt x="60352" y="2083277"/>
                </a:lnTo>
                <a:lnTo>
                  <a:pt x="79157" y="2116594"/>
                </a:lnTo>
                <a:lnTo>
                  <a:pt x="125423" y="2174744"/>
                </a:lnTo>
                <a:lnTo>
                  <a:pt x="242459" y="2256941"/>
                </a:lnTo>
                <a:lnTo>
                  <a:pt x="320215" y="2277802"/>
                </a:lnTo>
                <a:lnTo>
                  <a:pt x="451302" y="2277802"/>
                </a:lnTo>
                <a:lnTo>
                  <a:pt x="430605" y="2345856"/>
                </a:lnTo>
                <a:close/>
              </a:path>
              <a:path w="2665095" h="2346325">
                <a:moveTo>
                  <a:pt x="347134" y="2285024"/>
                </a:moveTo>
                <a:lnTo>
                  <a:pt x="422422" y="2283730"/>
                </a:lnTo>
                <a:lnTo>
                  <a:pt x="451302" y="2277802"/>
                </a:lnTo>
                <a:lnTo>
                  <a:pt x="320215" y="2277802"/>
                </a:lnTo>
                <a:lnTo>
                  <a:pt x="347134" y="2285024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7766" y="1268844"/>
            <a:ext cx="2590800" cy="7836534"/>
          </a:xfrm>
          <a:custGeom>
            <a:avLst/>
            <a:gdLst/>
            <a:ahLst/>
            <a:cxnLst/>
            <a:rect l="l" t="t" r="r" b="b"/>
            <a:pathLst>
              <a:path w="2590800" h="7836534">
                <a:moveTo>
                  <a:pt x="1912735" y="871290"/>
                </a:moveTo>
                <a:lnTo>
                  <a:pt x="1954488" y="869177"/>
                </a:lnTo>
                <a:lnTo>
                  <a:pt x="1996817" y="858084"/>
                </a:lnTo>
                <a:lnTo>
                  <a:pt x="2037557" y="836787"/>
                </a:lnTo>
                <a:lnTo>
                  <a:pt x="2074545" y="804061"/>
                </a:lnTo>
                <a:lnTo>
                  <a:pt x="2105616" y="758681"/>
                </a:lnTo>
                <a:lnTo>
                  <a:pt x="2295403" y="399932"/>
                </a:lnTo>
                <a:lnTo>
                  <a:pt x="2237247" y="245273"/>
                </a:lnTo>
                <a:lnTo>
                  <a:pt x="2133480" y="118037"/>
                </a:lnTo>
                <a:lnTo>
                  <a:pt x="2034364" y="31766"/>
                </a:lnTo>
                <a:lnTo>
                  <a:pt x="1990156" y="0"/>
                </a:lnTo>
                <a:lnTo>
                  <a:pt x="1728266" y="359209"/>
                </a:lnTo>
                <a:lnTo>
                  <a:pt x="1628365" y="495052"/>
                </a:lnTo>
                <a:lnTo>
                  <a:pt x="1641758" y="495052"/>
                </a:lnTo>
                <a:lnTo>
                  <a:pt x="1663199" y="535434"/>
                </a:lnTo>
                <a:lnTo>
                  <a:pt x="1673293" y="582855"/>
                </a:lnTo>
                <a:lnTo>
                  <a:pt x="1672237" y="633767"/>
                </a:lnTo>
                <a:lnTo>
                  <a:pt x="1660228" y="684624"/>
                </a:lnTo>
                <a:lnTo>
                  <a:pt x="1637463" y="731876"/>
                </a:lnTo>
                <a:lnTo>
                  <a:pt x="1605123" y="761859"/>
                </a:lnTo>
                <a:lnTo>
                  <a:pt x="1561538" y="777043"/>
                </a:lnTo>
                <a:lnTo>
                  <a:pt x="1513281" y="781334"/>
                </a:lnTo>
                <a:lnTo>
                  <a:pt x="1412521" y="781334"/>
                </a:lnTo>
                <a:lnTo>
                  <a:pt x="1391205" y="818473"/>
                </a:lnTo>
                <a:lnTo>
                  <a:pt x="1767437" y="818473"/>
                </a:lnTo>
                <a:lnTo>
                  <a:pt x="1839615" y="853476"/>
                </a:lnTo>
                <a:lnTo>
                  <a:pt x="1873723" y="865648"/>
                </a:lnTo>
                <a:lnTo>
                  <a:pt x="1912735" y="871290"/>
                </a:lnTo>
                <a:close/>
              </a:path>
              <a:path w="2590800" h="7836534">
                <a:moveTo>
                  <a:pt x="1412521" y="781334"/>
                </a:moveTo>
                <a:lnTo>
                  <a:pt x="1513281" y="781334"/>
                </a:lnTo>
                <a:lnTo>
                  <a:pt x="1466931" y="778639"/>
                </a:lnTo>
                <a:lnTo>
                  <a:pt x="1429062" y="772865"/>
                </a:lnTo>
                <a:lnTo>
                  <a:pt x="1435856" y="751454"/>
                </a:lnTo>
                <a:lnTo>
                  <a:pt x="1441094" y="728257"/>
                </a:lnTo>
                <a:lnTo>
                  <a:pt x="1444466" y="703193"/>
                </a:lnTo>
                <a:lnTo>
                  <a:pt x="1445658" y="676183"/>
                </a:lnTo>
                <a:lnTo>
                  <a:pt x="1458132" y="672422"/>
                </a:lnTo>
                <a:lnTo>
                  <a:pt x="1494390" y="652241"/>
                </a:lnTo>
                <a:lnTo>
                  <a:pt x="1552688" y="602294"/>
                </a:lnTo>
                <a:lnTo>
                  <a:pt x="1631280" y="509236"/>
                </a:lnTo>
                <a:lnTo>
                  <a:pt x="1641758" y="495052"/>
                </a:lnTo>
                <a:lnTo>
                  <a:pt x="1628365" y="495052"/>
                </a:lnTo>
                <a:lnTo>
                  <a:pt x="1620996" y="505072"/>
                </a:lnTo>
                <a:lnTo>
                  <a:pt x="1542405" y="598140"/>
                </a:lnTo>
                <a:lnTo>
                  <a:pt x="1484107" y="648109"/>
                </a:lnTo>
                <a:lnTo>
                  <a:pt x="1447849" y="668313"/>
                </a:lnTo>
                <a:lnTo>
                  <a:pt x="1435375" y="672085"/>
                </a:lnTo>
                <a:lnTo>
                  <a:pt x="1417324" y="772966"/>
                </a:lnTo>
                <a:lnTo>
                  <a:pt x="1412521" y="781334"/>
                </a:lnTo>
                <a:close/>
              </a:path>
              <a:path w="2590800" h="7836534">
                <a:moveTo>
                  <a:pt x="1622038" y="1408125"/>
                </a:moveTo>
                <a:lnTo>
                  <a:pt x="1868448" y="975141"/>
                </a:lnTo>
                <a:lnTo>
                  <a:pt x="1799589" y="935016"/>
                </a:lnTo>
                <a:lnTo>
                  <a:pt x="1770764" y="882900"/>
                </a:lnTo>
                <a:lnTo>
                  <a:pt x="1765528" y="837737"/>
                </a:lnTo>
                <a:lnTo>
                  <a:pt x="1767437" y="818473"/>
                </a:lnTo>
                <a:lnTo>
                  <a:pt x="1391205" y="818473"/>
                </a:lnTo>
                <a:lnTo>
                  <a:pt x="1377612" y="842155"/>
                </a:lnTo>
                <a:lnTo>
                  <a:pt x="1337901" y="881969"/>
                </a:lnTo>
                <a:lnTo>
                  <a:pt x="1319850" y="894725"/>
                </a:lnTo>
                <a:lnTo>
                  <a:pt x="1622038" y="1408125"/>
                </a:lnTo>
                <a:close/>
              </a:path>
              <a:path w="2590800" h="7836534">
                <a:moveTo>
                  <a:pt x="1715890" y="1663751"/>
                </a:moveTo>
                <a:lnTo>
                  <a:pt x="1934444" y="1663751"/>
                </a:lnTo>
                <a:lnTo>
                  <a:pt x="1898551" y="1630444"/>
                </a:lnTo>
                <a:lnTo>
                  <a:pt x="1808139" y="1555001"/>
                </a:lnTo>
                <a:lnTo>
                  <a:pt x="1689110" y="1474142"/>
                </a:lnTo>
                <a:lnTo>
                  <a:pt x="1567367" y="1424586"/>
                </a:lnTo>
                <a:lnTo>
                  <a:pt x="1518247" y="1418862"/>
                </a:lnTo>
                <a:lnTo>
                  <a:pt x="1472321" y="1420677"/>
                </a:lnTo>
                <a:lnTo>
                  <a:pt x="1429112" y="1429622"/>
                </a:lnTo>
                <a:lnTo>
                  <a:pt x="1388146" y="1445288"/>
                </a:lnTo>
                <a:lnTo>
                  <a:pt x="1348945" y="1467267"/>
                </a:lnTo>
                <a:lnTo>
                  <a:pt x="1311035" y="1495151"/>
                </a:lnTo>
                <a:lnTo>
                  <a:pt x="1273939" y="1528530"/>
                </a:lnTo>
                <a:lnTo>
                  <a:pt x="1237183" y="1566996"/>
                </a:lnTo>
                <a:lnTo>
                  <a:pt x="1214421" y="1593615"/>
                </a:lnTo>
                <a:lnTo>
                  <a:pt x="1456007" y="1593615"/>
                </a:lnTo>
                <a:lnTo>
                  <a:pt x="1715890" y="1663751"/>
                </a:lnTo>
                <a:close/>
              </a:path>
              <a:path w="2590800" h="7836534">
                <a:moveTo>
                  <a:pt x="961039" y="2628548"/>
                </a:moveTo>
                <a:lnTo>
                  <a:pt x="1456007" y="1593615"/>
                </a:lnTo>
                <a:lnTo>
                  <a:pt x="1214421" y="1593615"/>
                </a:lnTo>
                <a:lnTo>
                  <a:pt x="1200289" y="1610141"/>
                </a:lnTo>
                <a:lnTo>
                  <a:pt x="1082280" y="1754390"/>
                </a:lnTo>
                <a:lnTo>
                  <a:pt x="812516" y="2084309"/>
                </a:lnTo>
                <a:lnTo>
                  <a:pt x="961039" y="2628548"/>
                </a:lnTo>
                <a:close/>
              </a:path>
              <a:path w="2590800" h="7836534">
                <a:moveTo>
                  <a:pt x="2132431" y="1886392"/>
                </a:moveTo>
                <a:lnTo>
                  <a:pt x="2197975" y="1875432"/>
                </a:lnTo>
                <a:lnTo>
                  <a:pt x="2245894" y="1856163"/>
                </a:lnTo>
                <a:lnTo>
                  <a:pt x="2283318" y="1834123"/>
                </a:lnTo>
                <a:lnTo>
                  <a:pt x="2317382" y="1814853"/>
                </a:lnTo>
                <a:lnTo>
                  <a:pt x="2355216" y="1803894"/>
                </a:lnTo>
                <a:lnTo>
                  <a:pt x="2376732" y="1799684"/>
                </a:lnTo>
                <a:lnTo>
                  <a:pt x="2395112" y="1792955"/>
                </a:lnTo>
                <a:lnTo>
                  <a:pt x="2410515" y="1784507"/>
                </a:lnTo>
                <a:lnTo>
                  <a:pt x="2423099" y="1775137"/>
                </a:lnTo>
                <a:lnTo>
                  <a:pt x="2429170" y="1765224"/>
                </a:lnTo>
                <a:lnTo>
                  <a:pt x="2428273" y="1754390"/>
                </a:lnTo>
                <a:lnTo>
                  <a:pt x="2421616" y="1745667"/>
                </a:lnTo>
                <a:lnTo>
                  <a:pt x="2410407" y="1742086"/>
                </a:lnTo>
                <a:lnTo>
                  <a:pt x="1778957" y="1742086"/>
                </a:lnTo>
                <a:lnTo>
                  <a:pt x="1767857" y="1745627"/>
                </a:lnTo>
                <a:lnTo>
                  <a:pt x="1761229" y="1754268"/>
                </a:lnTo>
                <a:lnTo>
                  <a:pt x="1760276" y="1765032"/>
                </a:lnTo>
                <a:lnTo>
                  <a:pt x="1766200" y="1774942"/>
                </a:lnTo>
                <a:lnTo>
                  <a:pt x="1835752" y="1817205"/>
                </a:lnTo>
                <a:lnTo>
                  <a:pt x="1882450" y="1836898"/>
                </a:lnTo>
                <a:lnTo>
                  <a:pt x="1933671" y="1854479"/>
                </a:lnTo>
                <a:lnTo>
                  <a:pt x="1986848" y="1869084"/>
                </a:lnTo>
                <a:lnTo>
                  <a:pt x="2039412" y="1879847"/>
                </a:lnTo>
                <a:lnTo>
                  <a:pt x="2088796" y="1885905"/>
                </a:lnTo>
                <a:lnTo>
                  <a:pt x="2132431" y="1886392"/>
                </a:lnTo>
                <a:close/>
              </a:path>
              <a:path w="2590800" h="7836534">
                <a:moveTo>
                  <a:pt x="2012871" y="7011544"/>
                </a:moveTo>
                <a:lnTo>
                  <a:pt x="2099616" y="6561597"/>
                </a:lnTo>
                <a:lnTo>
                  <a:pt x="2292311" y="5527183"/>
                </a:lnTo>
                <a:lnTo>
                  <a:pt x="2489644" y="4381440"/>
                </a:lnTo>
                <a:lnTo>
                  <a:pt x="2590301" y="3597509"/>
                </a:lnTo>
                <a:lnTo>
                  <a:pt x="2563352" y="3187271"/>
                </a:lnTo>
                <a:lnTo>
                  <a:pt x="2479950" y="2863591"/>
                </a:lnTo>
                <a:lnTo>
                  <a:pt x="2391911" y="2651227"/>
                </a:lnTo>
                <a:lnTo>
                  <a:pt x="2351050" y="2574938"/>
                </a:lnTo>
                <a:lnTo>
                  <a:pt x="923940" y="2822366"/>
                </a:lnTo>
                <a:lnTo>
                  <a:pt x="709709" y="3782956"/>
                </a:lnTo>
                <a:lnTo>
                  <a:pt x="674581" y="4059315"/>
                </a:lnTo>
                <a:lnTo>
                  <a:pt x="1649894" y="4059315"/>
                </a:lnTo>
                <a:lnTo>
                  <a:pt x="1657687" y="4112306"/>
                </a:lnTo>
                <a:lnTo>
                  <a:pt x="1664106" y="4166073"/>
                </a:lnTo>
                <a:lnTo>
                  <a:pt x="1669226" y="4220523"/>
                </a:lnTo>
                <a:lnTo>
                  <a:pt x="1673123" y="4275563"/>
                </a:lnTo>
                <a:lnTo>
                  <a:pt x="1675872" y="4331097"/>
                </a:lnTo>
                <a:lnTo>
                  <a:pt x="1677548" y="4387033"/>
                </a:lnTo>
                <a:lnTo>
                  <a:pt x="1678228" y="4443278"/>
                </a:lnTo>
                <a:lnTo>
                  <a:pt x="1677986" y="4499736"/>
                </a:lnTo>
                <a:lnTo>
                  <a:pt x="1676898" y="4556316"/>
                </a:lnTo>
                <a:lnTo>
                  <a:pt x="1675040" y="4612923"/>
                </a:lnTo>
                <a:lnTo>
                  <a:pt x="1672488" y="4669463"/>
                </a:lnTo>
                <a:lnTo>
                  <a:pt x="1669315" y="4725844"/>
                </a:lnTo>
                <a:lnTo>
                  <a:pt x="1665600" y="4781971"/>
                </a:lnTo>
                <a:lnTo>
                  <a:pt x="1661415" y="4837750"/>
                </a:lnTo>
                <a:lnTo>
                  <a:pt x="1656838" y="4893088"/>
                </a:lnTo>
                <a:lnTo>
                  <a:pt x="1651944" y="4947892"/>
                </a:lnTo>
                <a:lnTo>
                  <a:pt x="1646808" y="5002068"/>
                </a:lnTo>
                <a:lnTo>
                  <a:pt x="1641506" y="5055521"/>
                </a:lnTo>
                <a:lnTo>
                  <a:pt x="1636112" y="5108159"/>
                </a:lnTo>
                <a:lnTo>
                  <a:pt x="1630704" y="5159888"/>
                </a:lnTo>
                <a:lnTo>
                  <a:pt x="1620144" y="5260244"/>
                </a:lnTo>
                <a:lnTo>
                  <a:pt x="1615142" y="5308684"/>
                </a:lnTo>
                <a:lnTo>
                  <a:pt x="1610428" y="5355840"/>
                </a:lnTo>
                <a:lnTo>
                  <a:pt x="1606076" y="5401618"/>
                </a:lnTo>
                <a:lnTo>
                  <a:pt x="1602162" y="5445926"/>
                </a:lnTo>
                <a:lnTo>
                  <a:pt x="1598761" y="5488669"/>
                </a:lnTo>
                <a:lnTo>
                  <a:pt x="1595949" y="5529754"/>
                </a:lnTo>
                <a:lnTo>
                  <a:pt x="1593801" y="5569086"/>
                </a:lnTo>
                <a:lnTo>
                  <a:pt x="1591800" y="5642122"/>
                </a:lnTo>
                <a:lnTo>
                  <a:pt x="1592099" y="5675637"/>
                </a:lnTo>
                <a:lnTo>
                  <a:pt x="1589260" y="6007693"/>
                </a:lnTo>
                <a:lnTo>
                  <a:pt x="1574957" y="6400487"/>
                </a:lnTo>
                <a:lnTo>
                  <a:pt x="1559104" y="6728334"/>
                </a:lnTo>
                <a:lnTo>
                  <a:pt x="1551616" y="6865546"/>
                </a:lnTo>
                <a:lnTo>
                  <a:pt x="2012871" y="7011544"/>
                </a:lnTo>
                <a:close/>
              </a:path>
              <a:path w="2590800" h="7836534">
                <a:moveTo>
                  <a:pt x="0" y="7836199"/>
                </a:moveTo>
                <a:lnTo>
                  <a:pt x="138174" y="7782604"/>
                </a:lnTo>
                <a:lnTo>
                  <a:pt x="412441" y="7679531"/>
                </a:lnTo>
                <a:lnTo>
                  <a:pt x="465963" y="7658490"/>
                </a:lnTo>
                <a:lnTo>
                  <a:pt x="506921" y="7638264"/>
                </a:lnTo>
                <a:lnTo>
                  <a:pt x="559565" y="7593739"/>
                </a:lnTo>
                <a:lnTo>
                  <a:pt x="587219" y="7532925"/>
                </a:lnTo>
                <a:lnTo>
                  <a:pt x="596939" y="7492337"/>
                </a:lnTo>
                <a:lnTo>
                  <a:pt x="606729" y="7442790"/>
                </a:lnTo>
                <a:lnTo>
                  <a:pt x="618694" y="7382655"/>
                </a:lnTo>
                <a:lnTo>
                  <a:pt x="631376" y="7322780"/>
                </a:lnTo>
                <a:lnTo>
                  <a:pt x="644962" y="7260221"/>
                </a:lnTo>
                <a:lnTo>
                  <a:pt x="658950" y="7196994"/>
                </a:lnTo>
                <a:lnTo>
                  <a:pt x="672834" y="7135112"/>
                </a:lnTo>
                <a:lnTo>
                  <a:pt x="686112" y="7076592"/>
                </a:lnTo>
                <a:lnTo>
                  <a:pt x="698280" y="7023448"/>
                </a:lnTo>
                <a:lnTo>
                  <a:pt x="708835" y="6977696"/>
                </a:lnTo>
                <a:lnTo>
                  <a:pt x="723089" y="6916424"/>
                </a:lnTo>
                <a:lnTo>
                  <a:pt x="882677" y="6846679"/>
                </a:lnTo>
                <a:lnTo>
                  <a:pt x="1649894" y="4059315"/>
                </a:lnTo>
                <a:lnTo>
                  <a:pt x="674581" y="4059315"/>
                </a:lnTo>
                <a:lnTo>
                  <a:pt x="527958" y="5212806"/>
                </a:lnTo>
                <a:lnTo>
                  <a:pt x="401890" y="6511224"/>
                </a:lnTo>
                <a:lnTo>
                  <a:pt x="354710" y="7077517"/>
                </a:lnTo>
                <a:lnTo>
                  <a:pt x="350449" y="7107671"/>
                </a:lnTo>
                <a:lnTo>
                  <a:pt x="339220" y="7188853"/>
                </a:lnTo>
                <a:lnTo>
                  <a:pt x="323354" y="7307145"/>
                </a:lnTo>
                <a:lnTo>
                  <a:pt x="305181" y="7448627"/>
                </a:lnTo>
                <a:lnTo>
                  <a:pt x="247063" y="7592682"/>
                </a:lnTo>
                <a:lnTo>
                  <a:pt x="143316" y="7716632"/>
                </a:lnTo>
                <a:lnTo>
                  <a:pt x="44206" y="7803473"/>
                </a:lnTo>
                <a:lnTo>
                  <a:pt x="0" y="7836199"/>
                </a:lnTo>
                <a:close/>
              </a:path>
              <a:path w="2590800" h="7836534">
                <a:moveTo>
                  <a:pt x="2355216" y="7753766"/>
                </a:moveTo>
                <a:lnTo>
                  <a:pt x="2288118" y="7703707"/>
                </a:lnTo>
                <a:lnTo>
                  <a:pt x="2143292" y="7580588"/>
                </a:lnTo>
                <a:lnTo>
                  <a:pt x="2005434" y="7424996"/>
                </a:lnTo>
                <a:lnTo>
                  <a:pt x="1959241" y="7277516"/>
                </a:lnTo>
                <a:lnTo>
                  <a:pt x="1983271" y="7162892"/>
                </a:lnTo>
                <a:lnTo>
                  <a:pt x="1999968" y="7079582"/>
                </a:lnTo>
                <a:lnTo>
                  <a:pt x="2009708" y="7028747"/>
                </a:lnTo>
                <a:lnTo>
                  <a:pt x="2012871" y="7011544"/>
                </a:lnTo>
                <a:lnTo>
                  <a:pt x="1668378" y="6903347"/>
                </a:lnTo>
                <a:lnTo>
                  <a:pt x="1705541" y="7419805"/>
                </a:lnTo>
                <a:lnTo>
                  <a:pt x="1721780" y="7496334"/>
                </a:lnTo>
                <a:lnTo>
                  <a:pt x="1749913" y="7552872"/>
                </a:lnTo>
                <a:lnTo>
                  <a:pt x="1798352" y="7586818"/>
                </a:lnTo>
                <a:lnTo>
                  <a:pt x="1919299" y="7620699"/>
                </a:lnTo>
                <a:lnTo>
                  <a:pt x="2355216" y="7753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2326" y="1718289"/>
            <a:ext cx="1961514" cy="1292860"/>
          </a:xfrm>
          <a:custGeom>
            <a:avLst/>
            <a:gdLst/>
            <a:ahLst/>
            <a:cxnLst/>
            <a:rect l="l" t="t" r="r" b="b"/>
            <a:pathLst>
              <a:path w="1961515" h="1292860">
                <a:moveTo>
                  <a:pt x="536983" y="72153"/>
                </a:moveTo>
                <a:lnTo>
                  <a:pt x="551822" y="72153"/>
                </a:lnTo>
                <a:lnTo>
                  <a:pt x="557810" y="66167"/>
                </a:lnTo>
                <a:lnTo>
                  <a:pt x="557810" y="51333"/>
                </a:lnTo>
                <a:lnTo>
                  <a:pt x="551822" y="45347"/>
                </a:lnTo>
                <a:lnTo>
                  <a:pt x="536983" y="45347"/>
                </a:lnTo>
                <a:lnTo>
                  <a:pt x="530995" y="51333"/>
                </a:lnTo>
                <a:lnTo>
                  <a:pt x="530995" y="66167"/>
                </a:lnTo>
                <a:lnTo>
                  <a:pt x="536983" y="72153"/>
                </a:lnTo>
                <a:close/>
              </a:path>
              <a:path w="1961515" h="1292860">
                <a:moveTo>
                  <a:pt x="352403" y="26805"/>
                </a:moveTo>
                <a:lnTo>
                  <a:pt x="367242" y="26805"/>
                </a:lnTo>
                <a:lnTo>
                  <a:pt x="373230" y="20819"/>
                </a:lnTo>
                <a:lnTo>
                  <a:pt x="373230" y="5985"/>
                </a:lnTo>
                <a:lnTo>
                  <a:pt x="367242" y="0"/>
                </a:lnTo>
                <a:lnTo>
                  <a:pt x="352403" y="0"/>
                </a:lnTo>
                <a:lnTo>
                  <a:pt x="346415" y="5985"/>
                </a:lnTo>
                <a:lnTo>
                  <a:pt x="346415" y="20819"/>
                </a:lnTo>
                <a:lnTo>
                  <a:pt x="352403" y="26805"/>
                </a:lnTo>
                <a:close/>
              </a:path>
              <a:path w="1961515" h="1292860">
                <a:moveTo>
                  <a:pt x="1988" y="1292641"/>
                </a:moveTo>
                <a:lnTo>
                  <a:pt x="1608601" y="1292641"/>
                </a:lnTo>
                <a:lnTo>
                  <a:pt x="1961229" y="614375"/>
                </a:lnTo>
                <a:lnTo>
                  <a:pt x="870281" y="614375"/>
                </a:lnTo>
                <a:lnTo>
                  <a:pt x="585666" y="1224587"/>
                </a:lnTo>
                <a:lnTo>
                  <a:pt x="51061" y="1224587"/>
                </a:lnTo>
                <a:lnTo>
                  <a:pt x="26947" y="1230508"/>
                </a:lnTo>
                <a:lnTo>
                  <a:pt x="9123" y="1246049"/>
                </a:lnTo>
                <a:lnTo>
                  <a:pt x="0" y="1267872"/>
                </a:lnTo>
                <a:lnTo>
                  <a:pt x="1988" y="1292641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03838" y="1254921"/>
            <a:ext cx="2618219" cy="7861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16000" y="8759828"/>
            <a:ext cx="4419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F0E0D"/>
                </a:solidFill>
                <a:latin typeface="Gill Sans MT"/>
                <a:cs typeface="Gill Sans MT"/>
              </a:rPr>
              <a:t>05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81514" y="3566305"/>
            <a:ext cx="721360" cy="720725"/>
          </a:xfrm>
          <a:custGeom>
            <a:avLst/>
            <a:gdLst/>
            <a:ahLst/>
            <a:cxnLst/>
            <a:rect l="l" t="t" r="r" b="b"/>
            <a:pathLst>
              <a:path w="721359" h="720725">
                <a:moveTo>
                  <a:pt x="360515" y="720286"/>
                </a:moveTo>
                <a:lnTo>
                  <a:pt x="311604" y="716998"/>
                </a:lnTo>
                <a:lnTo>
                  <a:pt x="264691" y="707418"/>
                </a:lnTo>
                <a:lnTo>
                  <a:pt x="220204" y="691978"/>
                </a:lnTo>
                <a:lnTo>
                  <a:pt x="178575" y="671106"/>
                </a:lnTo>
                <a:lnTo>
                  <a:pt x="140233" y="645233"/>
                </a:lnTo>
                <a:lnTo>
                  <a:pt x="105608" y="614786"/>
                </a:lnTo>
                <a:lnTo>
                  <a:pt x="75131" y="580197"/>
                </a:lnTo>
                <a:lnTo>
                  <a:pt x="49230" y="541895"/>
                </a:lnTo>
                <a:lnTo>
                  <a:pt x="28337" y="500309"/>
                </a:lnTo>
                <a:lnTo>
                  <a:pt x="12880" y="455868"/>
                </a:lnTo>
                <a:lnTo>
                  <a:pt x="3291" y="409003"/>
                </a:lnTo>
                <a:lnTo>
                  <a:pt x="0" y="360143"/>
                </a:lnTo>
                <a:lnTo>
                  <a:pt x="3292" y="311281"/>
                </a:lnTo>
                <a:lnTo>
                  <a:pt x="12881" y="264414"/>
                </a:lnTo>
                <a:lnTo>
                  <a:pt x="28339" y="219973"/>
                </a:lnTo>
                <a:lnTo>
                  <a:pt x="49233" y="178386"/>
                </a:lnTo>
                <a:lnTo>
                  <a:pt x="75135" y="140083"/>
                </a:lnTo>
                <a:lnTo>
                  <a:pt x="105614" y="105494"/>
                </a:lnTo>
                <a:lnTo>
                  <a:pt x="140241" y="75048"/>
                </a:lnTo>
                <a:lnTo>
                  <a:pt x="178584" y="49175"/>
                </a:lnTo>
                <a:lnTo>
                  <a:pt x="220216" y="28303"/>
                </a:lnTo>
                <a:lnTo>
                  <a:pt x="264705" y="12864"/>
                </a:lnTo>
                <a:lnTo>
                  <a:pt x="311628" y="3286"/>
                </a:lnTo>
                <a:lnTo>
                  <a:pt x="360515" y="0"/>
                </a:lnTo>
                <a:lnTo>
                  <a:pt x="409434" y="3288"/>
                </a:lnTo>
                <a:lnTo>
                  <a:pt x="456348" y="12867"/>
                </a:lnTo>
                <a:lnTo>
                  <a:pt x="500834" y="28307"/>
                </a:lnTo>
                <a:lnTo>
                  <a:pt x="542462" y="49179"/>
                </a:lnTo>
                <a:lnTo>
                  <a:pt x="580803" y="75053"/>
                </a:lnTo>
                <a:lnTo>
                  <a:pt x="615426" y="105499"/>
                </a:lnTo>
                <a:lnTo>
                  <a:pt x="645903" y="140088"/>
                </a:lnTo>
                <a:lnTo>
                  <a:pt x="671802" y="178391"/>
                </a:lnTo>
                <a:lnTo>
                  <a:pt x="692695" y="219977"/>
                </a:lnTo>
                <a:lnTo>
                  <a:pt x="708150" y="264417"/>
                </a:lnTo>
                <a:lnTo>
                  <a:pt x="717739" y="311283"/>
                </a:lnTo>
                <a:lnTo>
                  <a:pt x="721030" y="360143"/>
                </a:lnTo>
                <a:lnTo>
                  <a:pt x="717748" y="408755"/>
                </a:lnTo>
                <a:lnTo>
                  <a:pt x="711310" y="440253"/>
                </a:lnTo>
                <a:lnTo>
                  <a:pt x="389079" y="440253"/>
                </a:lnTo>
                <a:lnTo>
                  <a:pt x="490031" y="696182"/>
                </a:lnTo>
                <a:lnTo>
                  <a:pt x="459215" y="706453"/>
                </a:lnTo>
                <a:lnTo>
                  <a:pt x="427269" y="714016"/>
                </a:lnTo>
                <a:lnTo>
                  <a:pt x="394324" y="718688"/>
                </a:lnTo>
                <a:lnTo>
                  <a:pt x="360515" y="720286"/>
                </a:lnTo>
                <a:close/>
              </a:path>
              <a:path w="721359" h="720725">
                <a:moveTo>
                  <a:pt x="672240" y="541101"/>
                </a:moveTo>
                <a:lnTo>
                  <a:pt x="389079" y="440253"/>
                </a:lnTo>
                <a:lnTo>
                  <a:pt x="711310" y="440253"/>
                </a:lnTo>
                <a:lnTo>
                  <a:pt x="708212" y="455407"/>
                </a:lnTo>
                <a:lnTo>
                  <a:pt x="692887" y="499666"/>
                </a:lnTo>
                <a:lnTo>
                  <a:pt x="672240" y="5411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29659" y="3702236"/>
            <a:ext cx="784860" cy="750570"/>
          </a:xfrm>
          <a:custGeom>
            <a:avLst/>
            <a:gdLst/>
            <a:ahLst/>
            <a:cxnLst/>
            <a:rect l="l" t="t" r="r" b="b"/>
            <a:pathLst>
              <a:path w="784859" h="750570">
                <a:moveTo>
                  <a:pt x="468208" y="738019"/>
                </a:moveTo>
                <a:lnTo>
                  <a:pt x="465192" y="737487"/>
                </a:lnTo>
                <a:lnTo>
                  <a:pt x="462176" y="736778"/>
                </a:lnTo>
                <a:lnTo>
                  <a:pt x="459692" y="734828"/>
                </a:lnTo>
                <a:lnTo>
                  <a:pt x="458628" y="731993"/>
                </a:lnTo>
                <a:lnTo>
                  <a:pt x="275176" y="267280"/>
                </a:lnTo>
                <a:lnTo>
                  <a:pt x="273934" y="264090"/>
                </a:lnTo>
                <a:lnTo>
                  <a:pt x="274644" y="260368"/>
                </a:lnTo>
                <a:lnTo>
                  <a:pt x="279612" y="255405"/>
                </a:lnTo>
                <a:lnTo>
                  <a:pt x="283338" y="254519"/>
                </a:lnTo>
                <a:lnTo>
                  <a:pt x="286531" y="255760"/>
                </a:lnTo>
                <a:lnTo>
                  <a:pt x="352155" y="279155"/>
                </a:lnTo>
                <a:lnTo>
                  <a:pt x="298950" y="279155"/>
                </a:lnTo>
                <a:lnTo>
                  <a:pt x="470160" y="712674"/>
                </a:lnTo>
                <a:lnTo>
                  <a:pt x="494381" y="712674"/>
                </a:lnTo>
                <a:lnTo>
                  <a:pt x="473353" y="734828"/>
                </a:lnTo>
                <a:lnTo>
                  <a:pt x="471224" y="737132"/>
                </a:lnTo>
                <a:lnTo>
                  <a:pt x="468208" y="738019"/>
                </a:lnTo>
                <a:close/>
              </a:path>
              <a:path w="784859" h="750570">
                <a:moveTo>
                  <a:pt x="771950" y="649223"/>
                </a:moveTo>
                <a:lnTo>
                  <a:pt x="768401" y="645856"/>
                </a:lnTo>
                <a:lnTo>
                  <a:pt x="647756" y="535084"/>
                </a:lnTo>
                <a:lnTo>
                  <a:pt x="645982" y="533311"/>
                </a:lnTo>
                <a:lnTo>
                  <a:pt x="644918" y="531184"/>
                </a:lnTo>
                <a:lnTo>
                  <a:pt x="644877" y="528171"/>
                </a:lnTo>
                <a:lnTo>
                  <a:pt x="644740" y="526399"/>
                </a:lnTo>
                <a:lnTo>
                  <a:pt x="645627" y="524095"/>
                </a:lnTo>
                <a:lnTo>
                  <a:pt x="734692" y="434414"/>
                </a:lnTo>
                <a:lnTo>
                  <a:pt x="298950" y="279155"/>
                </a:lnTo>
                <a:lnTo>
                  <a:pt x="352155" y="279155"/>
                </a:lnTo>
                <a:lnTo>
                  <a:pt x="753853" y="422361"/>
                </a:lnTo>
                <a:lnTo>
                  <a:pt x="756692" y="423425"/>
                </a:lnTo>
                <a:lnTo>
                  <a:pt x="758821" y="425729"/>
                </a:lnTo>
                <a:lnTo>
                  <a:pt x="759530" y="428742"/>
                </a:lnTo>
                <a:lnTo>
                  <a:pt x="760240" y="431578"/>
                </a:lnTo>
                <a:lnTo>
                  <a:pt x="759353" y="434768"/>
                </a:lnTo>
                <a:lnTo>
                  <a:pt x="666563" y="528171"/>
                </a:lnTo>
                <a:lnTo>
                  <a:pt x="780466" y="632740"/>
                </a:lnTo>
                <a:lnTo>
                  <a:pt x="784014" y="636108"/>
                </a:lnTo>
                <a:lnTo>
                  <a:pt x="784369" y="641780"/>
                </a:lnTo>
                <a:lnTo>
                  <a:pt x="777627" y="648869"/>
                </a:lnTo>
                <a:lnTo>
                  <a:pt x="771950" y="649223"/>
                </a:lnTo>
                <a:close/>
              </a:path>
              <a:path w="784859" h="750570">
                <a:moveTo>
                  <a:pt x="494381" y="712674"/>
                </a:moveTo>
                <a:lnTo>
                  <a:pt x="470160" y="712674"/>
                </a:lnTo>
                <a:lnTo>
                  <a:pt x="560821" y="617144"/>
                </a:lnTo>
                <a:lnTo>
                  <a:pt x="566498" y="616966"/>
                </a:lnTo>
                <a:lnTo>
                  <a:pt x="589876" y="639121"/>
                </a:lnTo>
                <a:lnTo>
                  <a:pt x="564192" y="639121"/>
                </a:lnTo>
                <a:lnTo>
                  <a:pt x="494381" y="712674"/>
                </a:lnTo>
                <a:close/>
              </a:path>
              <a:path w="784859" h="750570">
                <a:moveTo>
                  <a:pt x="687143" y="750248"/>
                </a:moveTo>
                <a:lnTo>
                  <a:pt x="684659" y="749893"/>
                </a:lnTo>
                <a:lnTo>
                  <a:pt x="682530" y="749893"/>
                </a:lnTo>
                <a:lnTo>
                  <a:pt x="680401" y="749007"/>
                </a:lnTo>
                <a:lnTo>
                  <a:pt x="678627" y="747412"/>
                </a:lnTo>
                <a:lnTo>
                  <a:pt x="564192" y="639121"/>
                </a:lnTo>
                <a:lnTo>
                  <a:pt x="589876" y="639121"/>
                </a:lnTo>
                <a:lnTo>
                  <a:pt x="694418" y="738196"/>
                </a:lnTo>
                <a:lnTo>
                  <a:pt x="694595" y="743867"/>
                </a:lnTo>
                <a:lnTo>
                  <a:pt x="691224" y="747412"/>
                </a:lnTo>
                <a:lnTo>
                  <a:pt x="689450" y="749362"/>
                </a:lnTo>
                <a:lnTo>
                  <a:pt x="687143" y="750248"/>
                </a:lnTo>
                <a:close/>
              </a:path>
              <a:path w="784859" h="750570">
                <a:moveTo>
                  <a:pt x="214677" y="214818"/>
                </a:moveTo>
                <a:lnTo>
                  <a:pt x="210064" y="214818"/>
                </a:lnTo>
                <a:lnTo>
                  <a:pt x="207935" y="213932"/>
                </a:lnTo>
                <a:lnTo>
                  <a:pt x="205979" y="212160"/>
                </a:lnTo>
                <a:lnTo>
                  <a:pt x="82854" y="92171"/>
                </a:lnTo>
                <a:lnTo>
                  <a:pt x="79306" y="88626"/>
                </a:lnTo>
                <a:lnTo>
                  <a:pt x="79306" y="83132"/>
                </a:lnTo>
                <a:lnTo>
                  <a:pt x="82677" y="79587"/>
                </a:lnTo>
                <a:lnTo>
                  <a:pt x="86225" y="76043"/>
                </a:lnTo>
                <a:lnTo>
                  <a:pt x="91725" y="76043"/>
                </a:lnTo>
                <a:lnTo>
                  <a:pt x="95274" y="79410"/>
                </a:lnTo>
                <a:lnTo>
                  <a:pt x="218580" y="199576"/>
                </a:lnTo>
                <a:lnTo>
                  <a:pt x="222128" y="203121"/>
                </a:lnTo>
                <a:lnTo>
                  <a:pt x="222128" y="208615"/>
                </a:lnTo>
                <a:lnTo>
                  <a:pt x="218757" y="212160"/>
                </a:lnTo>
                <a:lnTo>
                  <a:pt x="216983" y="213932"/>
                </a:lnTo>
                <a:lnTo>
                  <a:pt x="214677" y="214818"/>
                </a:lnTo>
                <a:close/>
              </a:path>
              <a:path w="784859" h="750570">
                <a:moveTo>
                  <a:pt x="174048" y="328781"/>
                </a:moveTo>
                <a:lnTo>
                  <a:pt x="3901" y="328781"/>
                </a:lnTo>
                <a:lnTo>
                  <a:pt x="0" y="324882"/>
                </a:lnTo>
                <a:lnTo>
                  <a:pt x="0" y="314957"/>
                </a:lnTo>
                <a:lnTo>
                  <a:pt x="3901" y="311057"/>
                </a:lnTo>
                <a:lnTo>
                  <a:pt x="174225" y="311057"/>
                </a:lnTo>
                <a:lnTo>
                  <a:pt x="178128" y="314957"/>
                </a:lnTo>
                <a:lnTo>
                  <a:pt x="178128" y="324882"/>
                </a:lnTo>
                <a:lnTo>
                  <a:pt x="174048" y="328781"/>
                </a:lnTo>
                <a:close/>
              </a:path>
              <a:path w="784859" h="750570">
                <a:moveTo>
                  <a:pt x="322015" y="171750"/>
                </a:moveTo>
                <a:lnTo>
                  <a:pt x="312257" y="171750"/>
                </a:lnTo>
                <a:lnTo>
                  <a:pt x="308354" y="167851"/>
                </a:lnTo>
                <a:lnTo>
                  <a:pt x="308354" y="3904"/>
                </a:lnTo>
                <a:lnTo>
                  <a:pt x="312257" y="0"/>
                </a:lnTo>
                <a:lnTo>
                  <a:pt x="322192" y="0"/>
                </a:lnTo>
                <a:lnTo>
                  <a:pt x="326096" y="3904"/>
                </a:lnTo>
                <a:lnTo>
                  <a:pt x="326096" y="167673"/>
                </a:lnTo>
                <a:lnTo>
                  <a:pt x="322015" y="17175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252548" y="3334639"/>
            <a:ext cx="6490970" cy="3649979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800" b="1" spc="-110" dirty="0">
                <a:solidFill>
                  <a:srgbClr val="0F0E0D"/>
                </a:solidFill>
                <a:latin typeface="Lucida Sans"/>
                <a:cs typeface="Lucida Sans"/>
              </a:rPr>
              <a:t>ERP </a:t>
            </a:r>
            <a:r>
              <a:rPr sz="2800" b="1" spc="-100" dirty="0">
                <a:solidFill>
                  <a:srgbClr val="0F0E0D"/>
                </a:solidFill>
                <a:latin typeface="Lucida Sans"/>
                <a:cs typeface="Lucida Sans"/>
              </a:rPr>
              <a:t>( </a:t>
            </a:r>
            <a:r>
              <a:rPr sz="2800" b="1" spc="-155" dirty="0">
                <a:solidFill>
                  <a:srgbClr val="0F0E0D"/>
                </a:solidFill>
                <a:latin typeface="Lucida Sans"/>
                <a:cs typeface="Lucida Sans"/>
              </a:rPr>
              <a:t>Enterprise </a:t>
            </a:r>
            <a:r>
              <a:rPr sz="2800" b="1" spc="-130" dirty="0">
                <a:solidFill>
                  <a:srgbClr val="0F0E0D"/>
                </a:solidFill>
                <a:latin typeface="Lucida Sans"/>
                <a:cs typeface="Lucida Sans"/>
              </a:rPr>
              <a:t>Resource</a:t>
            </a:r>
            <a:r>
              <a:rPr sz="2800" b="1" spc="-165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2800" b="1" spc="-220" dirty="0">
                <a:solidFill>
                  <a:srgbClr val="0F0E0D"/>
                </a:solidFill>
                <a:latin typeface="Lucida Sans"/>
                <a:cs typeface="Lucida Sans"/>
              </a:rPr>
              <a:t>Planning</a:t>
            </a:r>
            <a:endParaRPr sz="2800">
              <a:latin typeface="Lucida Sans"/>
              <a:cs typeface="Lucida Sans"/>
            </a:endParaRPr>
          </a:p>
          <a:p>
            <a:pPr marL="12700" marR="603885">
              <a:lnSpc>
                <a:spcPct val="115300"/>
              </a:lnSpc>
              <a:spcBef>
                <a:spcPts val="700"/>
              </a:spcBef>
            </a:pPr>
            <a:r>
              <a:rPr sz="2050" spc="225" dirty="0">
                <a:solidFill>
                  <a:srgbClr val="0F0E0D"/>
                </a:solidFill>
                <a:latin typeface="Gill Sans MT"/>
                <a:cs typeface="Gill Sans MT"/>
              </a:rPr>
              <a:t>dapa</a:t>
            </a:r>
            <a:r>
              <a:rPr sz="2000" spc="225" dirty="0">
                <a:solidFill>
                  <a:srgbClr val="0F0E0D"/>
                </a:solidFill>
                <a:latin typeface="Calibri"/>
                <a:cs typeface="Calibri"/>
              </a:rPr>
              <a:t>t </a:t>
            </a:r>
            <a:r>
              <a:rPr sz="2050" spc="235" dirty="0">
                <a:solidFill>
                  <a:srgbClr val="0F0E0D"/>
                </a:solidFill>
                <a:latin typeface="Gill Sans MT"/>
                <a:cs typeface="Gill Sans MT"/>
              </a:rPr>
              <a:t>dig</a:t>
            </a:r>
            <a:r>
              <a:rPr sz="2000" spc="23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050" spc="235" dirty="0">
                <a:solidFill>
                  <a:srgbClr val="0F0E0D"/>
                </a:solidFill>
                <a:latin typeface="Gill Sans MT"/>
                <a:cs typeface="Gill Sans MT"/>
              </a:rPr>
              <a:t>nakan </a:t>
            </a:r>
            <a:r>
              <a:rPr sz="2000" spc="18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050" spc="185" dirty="0">
                <a:solidFill>
                  <a:srgbClr val="0F0E0D"/>
                </a:solidFill>
                <a:latin typeface="Gill Sans MT"/>
                <a:cs typeface="Gill Sans MT"/>
              </a:rPr>
              <a:t>n</a:t>
            </a:r>
            <a:r>
              <a:rPr sz="2000" spc="185" dirty="0">
                <a:solidFill>
                  <a:srgbClr val="0F0E0D"/>
                </a:solidFill>
                <a:latin typeface="Calibri"/>
                <a:cs typeface="Calibri"/>
              </a:rPr>
              <a:t>tu</a:t>
            </a:r>
            <a:r>
              <a:rPr sz="2050" spc="185" dirty="0">
                <a:solidFill>
                  <a:srgbClr val="0F0E0D"/>
                </a:solidFill>
                <a:latin typeface="Gill Sans MT"/>
                <a:cs typeface="Gill Sans MT"/>
              </a:rPr>
              <a:t>k </a:t>
            </a:r>
            <a:r>
              <a:rPr sz="2050" spc="200" dirty="0">
                <a:solidFill>
                  <a:srgbClr val="0F0E0D"/>
                </a:solidFill>
                <a:latin typeface="Gill Sans MT"/>
                <a:cs typeface="Gill Sans MT"/>
              </a:rPr>
              <a:t>be</a:t>
            </a:r>
            <a:r>
              <a:rPr sz="2000" spc="20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50" spc="200" dirty="0">
                <a:solidFill>
                  <a:srgbClr val="0F0E0D"/>
                </a:solidFill>
                <a:latin typeface="Gill Sans MT"/>
                <a:cs typeface="Gill Sans MT"/>
              </a:rPr>
              <a:t>koo</a:t>
            </a:r>
            <a:r>
              <a:rPr sz="2000" spc="20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50" spc="200" dirty="0">
                <a:solidFill>
                  <a:srgbClr val="0F0E0D"/>
                </a:solidFill>
                <a:latin typeface="Gill Sans MT"/>
                <a:cs typeface="Gill Sans MT"/>
              </a:rPr>
              <a:t>dina</a:t>
            </a:r>
            <a:r>
              <a:rPr sz="2000" spc="20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50" spc="200" dirty="0">
                <a:solidFill>
                  <a:srgbClr val="0F0E0D"/>
                </a:solidFill>
                <a:latin typeface="Gill Sans MT"/>
                <a:cs typeface="Gill Sans MT"/>
              </a:rPr>
              <a:t>i  </a:t>
            </a:r>
            <a:r>
              <a:rPr sz="2050" spc="235" dirty="0">
                <a:solidFill>
                  <a:srgbClr val="0F0E0D"/>
                </a:solidFill>
                <a:latin typeface="Gill Sans MT"/>
                <a:cs typeface="Gill Sans MT"/>
              </a:rPr>
              <a:t>mengenai </a:t>
            </a:r>
            <a:r>
              <a:rPr sz="2000" spc="229" dirty="0">
                <a:solidFill>
                  <a:srgbClr val="0F0E0D"/>
                </a:solidFill>
                <a:latin typeface="Calibri"/>
                <a:cs typeface="Calibri"/>
              </a:rPr>
              <a:t>su</a:t>
            </a:r>
            <a:r>
              <a:rPr sz="2050" spc="229" dirty="0">
                <a:solidFill>
                  <a:srgbClr val="0F0E0D"/>
                </a:solidFill>
                <a:latin typeface="Gill Sans MT"/>
                <a:cs typeface="Gill Sans MT"/>
              </a:rPr>
              <a:t>mbe</a:t>
            </a:r>
            <a:r>
              <a:rPr sz="2000" spc="229" dirty="0">
                <a:solidFill>
                  <a:srgbClr val="0F0E0D"/>
                </a:solidFill>
                <a:latin typeface="Calibri"/>
                <a:cs typeface="Calibri"/>
              </a:rPr>
              <a:t>r </a:t>
            </a:r>
            <a:r>
              <a:rPr sz="2050" spc="240" dirty="0">
                <a:solidFill>
                  <a:srgbClr val="0F0E0D"/>
                </a:solidFill>
                <a:latin typeface="Gill Sans MT"/>
                <a:cs typeface="Gill Sans MT"/>
              </a:rPr>
              <a:t>da</a:t>
            </a:r>
            <a:r>
              <a:rPr sz="2000" spc="240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050" spc="240" dirty="0">
                <a:solidFill>
                  <a:srgbClr val="0F0E0D"/>
                </a:solidFill>
                <a:latin typeface="Gill Sans MT"/>
                <a:cs typeface="Gill Sans MT"/>
              </a:rPr>
              <a:t>a </a:t>
            </a:r>
            <a:r>
              <a:rPr sz="2000" spc="19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50" spc="195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000" spc="195" dirty="0">
                <a:solidFill>
                  <a:srgbClr val="0F0E0D"/>
                </a:solidFill>
                <a:latin typeface="Calibri"/>
                <a:cs typeface="Calibri"/>
              </a:rPr>
              <a:t>rt</a:t>
            </a:r>
            <a:r>
              <a:rPr sz="2050" spc="195" dirty="0">
                <a:solidFill>
                  <a:srgbClr val="0F0E0D"/>
                </a:solidFill>
                <a:latin typeface="Gill Sans MT"/>
                <a:cs typeface="Gill Sans MT"/>
              </a:rPr>
              <a:t>a </a:t>
            </a:r>
            <a:r>
              <a:rPr sz="2050" spc="215" dirty="0">
                <a:solidFill>
                  <a:srgbClr val="0F0E0D"/>
                </a:solidFill>
                <a:latin typeface="Gill Sans MT"/>
                <a:cs typeface="Gill Sans MT"/>
              </a:rPr>
              <a:t>info</a:t>
            </a:r>
            <a:r>
              <a:rPr sz="2000" spc="21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50" spc="215" dirty="0">
                <a:solidFill>
                  <a:srgbClr val="0F0E0D"/>
                </a:solidFill>
                <a:latin typeface="Gill Sans MT"/>
                <a:cs typeface="Gill Sans MT"/>
              </a:rPr>
              <a:t>ma</a:t>
            </a:r>
            <a:r>
              <a:rPr sz="2000" spc="21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50" spc="215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050" spc="55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050" spc="250" dirty="0">
                <a:solidFill>
                  <a:srgbClr val="0F0E0D"/>
                </a:solidFill>
                <a:latin typeface="Gill Sans MT"/>
                <a:cs typeface="Gill Sans MT"/>
              </a:rPr>
              <a:t>dalam  </a:t>
            </a:r>
            <a:r>
              <a:rPr sz="2050" spc="195" dirty="0">
                <a:solidFill>
                  <a:srgbClr val="0F0E0D"/>
                </a:solidFill>
                <a:latin typeface="Gill Sans MT"/>
                <a:cs typeface="Gill Sans MT"/>
              </a:rPr>
              <a:t>be</a:t>
            </a:r>
            <a:r>
              <a:rPr sz="2000" spc="19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50" spc="195" dirty="0">
                <a:solidFill>
                  <a:srgbClr val="0F0E0D"/>
                </a:solidFill>
                <a:latin typeface="Gill Sans MT"/>
                <a:cs typeface="Gill Sans MT"/>
              </a:rPr>
              <a:t>bi</a:t>
            </a:r>
            <a:r>
              <a:rPr sz="2000" spc="19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50" spc="195" dirty="0">
                <a:solidFill>
                  <a:srgbClr val="0F0E0D"/>
                </a:solidFill>
                <a:latin typeface="Gill Sans MT"/>
                <a:cs typeface="Gill Sans MT"/>
              </a:rPr>
              <a:t>ni</a:t>
            </a:r>
            <a:r>
              <a:rPr sz="2000" spc="19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100" spc="195" dirty="0">
                <a:solidFill>
                  <a:srgbClr val="0F0E0D"/>
                </a:solidFill>
                <a:latin typeface="Lucida Sans"/>
                <a:cs typeface="Lucida Sans"/>
              </a:rPr>
              <a:t>.</a:t>
            </a:r>
            <a:endParaRPr sz="21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2800" b="1" spc="15" dirty="0">
                <a:solidFill>
                  <a:srgbClr val="0F0E0D"/>
                </a:solidFill>
                <a:latin typeface="Lucida Sans"/>
                <a:cs typeface="Lucida Sans"/>
              </a:rPr>
              <a:t>EAI </a:t>
            </a:r>
            <a:r>
              <a:rPr sz="2800" b="1" spc="-100" dirty="0">
                <a:solidFill>
                  <a:srgbClr val="0F0E0D"/>
                </a:solidFill>
                <a:latin typeface="Lucida Sans"/>
                <a:cs typeface="Lucida Sans"/>
              </a:rPr>
              <a:t>( </a:t>
            </a:r>
            <a:r>
              <a:rPr sz="2800" b="1" spc="-155" dirty="0">
                <a:solidFill>
                  <a:srgbClr val="0F0E0D"/>
                </a:solidFill>
                <a:latin typeface="Lucida Sans"/>
                <a:cs typeface="Lucida Sans"/>
              </a:rPr>
              <a:t>Enterprise </a:t>
            </a:r>
            <a:r>
              <a:rPr sz="2800" b="1" spc="-140" dirty="0">
                <a:solidFill>
                  <a:srgbClr val="0F0E0D"/>
                </a:solidFill>
                <a:latin typeface="Lucida Sans"/>
                <a:cs typeface="Lucida Sans"/>
              </a:rPr>
              <a:t>Application </a:t>
            </a:r>
            <a:r>
              <a:rPr sz="2800" b="1" spc="-190" dirty="0">
                <a:solidFill>
                  <a:srgbClr val="0F0E0D"/>
                </a:solidFill>
                <a:latin typeface="Lucida Sans"/>
                <a:cs typeface="Lucida Sans"/>
              </a:rPr>
              <a:t>Programs</a:t>
            </a:r>
            <a:r>
              <a:rPr sz="2800" b="1" spc="-280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2800" b="1" spc="-100" dirty="0">
                <a:solidFill>
                  <a:srgbClr val="0F0E0D"/>
                </a:solidFill>
                <a:latin typeface="Lucida Sans"/>
                <a:cs typeface="Lucida Sans"/>
              </a:rPr>
              <a:t>)</a:t>
            </a:r>
            <a:endParaRPr sz="2800">
              <a:latin typeface="Lucida Sans"/>
              <a:cs typeface="Lucida Sans"/>
            </a:endParaRPr>
          </a:p>
          <a:p>
            <a:pPr marL="12700" marR="982344">
              <a:lnSpc>
                <a:spcPct val="115300"/>
              </a:lnSpc>
              <a:spcBef>
                <a:spcPts val="700"/>
              </a:spcBef>
            </a:pPr>
            <a:r>
              <a:rPr sz="2050" spc="215" dirty="0">
                <a:solidFill>
                  <a:srgbClr val="0F0E0D"/>
                </a:solidFill>
                <a:latin typeface="Gill Sans MT"/>
                <a:cs typeface="Gill Sans MT"/>
              </a:rPr>
              <a:t>Kon</a:t>
            </a:r>
            <a:r>
              <a:rPr sz="2000" spc="21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50" spc="215" dirty="0">
                <a:solidFill>
                  <a:srgbClr val="0F0E0D"/>
                </a:solidFill>
                <a:latin typeface="Gill Sans MT"/>
                <a:cs typeface="Gill Sans MT"/>
              </a:rPr>
              <a:t>ep </a:t>
            </a:r>
            <a:r>
              <a:rPr sz="2050" spc="200" dirty="0">
                <a:solidFill>
                  <a:srgbClr val="0F0E0D"/>
                </a:solidFill>
                <a:latin typeface="Gill Sans MT"/>
                <a:cs typeface="Gill Sans MT"/>
              </a:rPr>
              <a:t>in</a:t>
            </a:r>
            <a:r>
              <a:rPr sz="2000" spc="20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50" spc="200" dirty="0">
                <a:solidFill>
                  <a:srgbClr val="0F0E0D"/>
                </a:solidFill>
                <a:latin typeface="Gill Sans MT"/>
                <a:cs typeface="Gill Sans MT"/>
              </a:rPr>
              <a:t>eg</a:t>
            </a:r>
            <a:r>
              <a:rPr sz="2000" spc="20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50" spc="20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000" spc="20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50" spc="200" dirty="0">
                <a:solidFill>
                  <a:srgbClr val="0F0E0D"/>
                </a:solidFill>
                <a:latin typeface="Gill Sans MT"/>
                <a:cs typeface="Gill Sans MT"/>
              </a:rPr>
              <a:t>i </a:t>
            </a:r>
            <a:r>
              <a:rPr sz="2050" spc="204" dirty="0">
                <a:solidFill>
                  <a:srgbClr val="0F0E0D"/>
                </a:solidFill>
                <a:latin typeface="Gill Sans MT"/>
                <a:cs typeface="Gill Sans MT"/>
              </a:rPr>
              <a:t>da</a:t>
            </a:r>
            <a:r>
              <a:rPr sz="2000" spc="204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50" spc="204" dirty="0">
                <a:solidFill>
                  <a:srgbClr val="0F0E0D"/>
                </a:solidFill>
                <a:latin typeface="Gill Sans MT"/>
                <a:cs typeface="Gill Sans MT"/>
              </a:rPr>
              <a:t>i </a:t>
            </a:r>
            <a:r>
              <a:rPr sz="2050" spc="200" dirty="0">
                <a:solidFill>
                  <a:srgbClr val="0F0E0D"/>
                </a:solidFill>
                <a:latin typeface="Gill Sans MT"/>
                <a:cs typeface="Gill Sans MT"/>
              </a:rPr>
              <a:t>p</a:t>
            </a:r>
            <a:r>
              <a:rPr sz="2000" spc="20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50" spc="200" dirty="0">
                <a:solidFill>
                  <a:srgbClr val="0F0E0D"/>
                </a:solidFill>
                <a:latin typeface="Gill Sans MT"/>
                <a:cs typeface="Gill Sans MT"/>
              </a:rPr>
              <a:t>o</a:t>
            </a:r>
            <a:r>
              <a:rPr sz="2000" spc="20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50" spc="200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000" spc="200" dirty="0">
                <a:solidFill>
                  <a:srgbClr val="0F0E0D"/>
                </a:solidFill>
                <a:latin typeface="Calibri"/>
                <a:cs typeface="Calibri"/>
              </a:rPr>
              <a:t>s </a:t>
            </a:r>
            <a:r>
              <a:rPr sz="2050" spc="190" dirty="0">
                <a:solidFill>
                  <a:srgbClr val="0F0E0D"/>
                </a:solidFill>
                <a:latin typeface="Gill Sans MT"/>
                <a:cs typeface="Gill Sans MT"/>
              </a:rPr>
              <a:t>bi</a:t>
            </a:r>
            <a:r>
              <a:rPr sz="2000" spc="19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50" spc="190" dirty="0">
                <a:solidFill>
                  <a:srgbClr val="0F0E0D"/>
                </a:solidFill>
                <a:latin typeface="Gill Sans MT"/>
                <a:cs typeface="Gill Sans MT"/>
              </a:rPr>
              <a:t>ni</a:t>
            </a:r>
            <a:r>
              <a:rPr sz="2000" spc="190" dirty="0">
                <a:solidFill>
                  <a:srgbClr val="0F0E0D"/>
                </a:solidFill>
                <a:latin typeface="Calibri"/>
                <a:cs typeface="Calibri"/>
              </a:rPr>
              <a:t>s </a:t>
            </a:r>
            <a:r>
              <a:rPr sz="2000" spc="245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050" spc="245" dirty="0">
                <a:solidFill>
                  <a:srgbClr val="0F0E0D"/>
                </a:solidFill>
                <a:latin typeface="Gill Sans MT"/>
                <a:cs typeface="Gill Sans MT"/>
              </a:rPr>
              <a:t>ang  </a:t>
            </a:r>
            <a:r>
              <a:rPr sz="2050" spc="240" dirty="0">
                <a:solidFill>
                  <a:srgbClr val="0F0E0D"/>
                </a:solidFill>
                <a:latin typeface="Gill Sans MT"/>
                <a:cs typeface="Gill Sans MT"/>
              </a:rPr>
              <a:t>mem</a:t>
            </a:r>
            <a:r>
              <a:rPr sz="2000" spc="240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050" spc="240" dirty="0">
                <a:solidFill>
                  <a:srgbClr val="0F0E0D"/>
                </a:solidFill>
                <a:latin typeface="Gill Sans MT"/>
                <a:cs typeface="Gill Sans MT"/>
              </a:rPr>
              <a:t>ngkinkan </a:t>
            </a:r>
            <a:r>
              <a:rPr sz="2050" spc="220" dirty="0">
                <a:solidFill>
                  <a:srgbClr val="0F0E0D"/>
                </a:solidFill>
                <a:latin typeface="Gill Sans MT"/>
                <a:cs typeface="Gill Sans MT"/>
              </a:rPr>
              <a:t>an</a:t>
            </a:r>
            <a:r>
              <a:rPr sz="2000" spc="22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50" spc="22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000" spc="220" dirty="0">
                <a:solidFill>
                  <a:srgbClr val="0F0E0D"/>
                </a:solidFill>
                <a:latin typeface="Calibri"/>
                <a:cs typeface="Calibri"/>
              </a:rPr>
              <a:t>r </a:t>
            </a:r>
            <a:r>
              <a:rPr sz="2050" spc="245" dirty="0">
                <a:solidFill>
                  <a:srgbClr val="0F0E0D"/>
                </a:solidFill>
                <a:latin typeface="Gill Sans MT"/>
                <a:cs typeface="Gill Sans MT"/>
              </a:rPr>
              <a:t>pe</a:t>
            </a:r>
            <a:r>
              <a:rPr sz="2000" spc="245" dirty="0">
                <a:solidFill>
                  <a:srgbClr val="0F0E0D"/>
                </a:solidFill>
                <a:latin typeface="Calibri"/>
                <a:cs typeface="Calibri"/>
              </a:rPr>
              <a:t>rus</a:t>
            </a:r>
            <a:r>
              <a:rPr sz="2050" spc="245" dirty="0">
                <a:solidFill>
                  <a:srgbClr val="0F0E0D"/>
                </a:solidFill>
                <a:latin typeface="Gill Sans MT"/>
                <a:cs typeface="Gill Sans MT"/>
              </a:rPr>
              <a:t>ahaan</a:t>
            </a:r>
            <a:r>
              <a:rPr sz="2050" spc="11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050" spc="210" dirty="0">
                <a:solidFill>
                  <a:srgbClr val="0F0E0D"/>
                </a:solidFill>
                <a:latin typeface="Gill Sans MT"/>
                <a:cs typeface="Gill Sans MT"/>
              </a:rPr>
              <a:t>be</a:t>
            </a:r>
            <a:r>
              <a:rPr sz="2000" spc="210" dirty="0">
                <a:solidFill>
                  <a:srgbClr val="0F0E0D"/>
                </a:solidFill>
                <a:latin typeface="Calibri"/>
                <a:cs typeface="Calibri"/>
              </a:rPr>
              <a:t>rtu</a:t>
            </a:r>
            <a:r>
              <a:rPr sz="2050" spc="210" dirty="0">
                <a:solidFill>
                  <a:srgbClr val="0F0E0D"/>
                </a:solidFill>
                <a:latin typeface="Gill Sans MT"/>
                <a:cs typeface="Gill Sans MT"/>
              </a:rPr>
              <a:t>ka</a:t>
            </a:r>
            <a:r>
              <a:rPr sz="2000" spc="210" dirty="0">
                <a:solidFill>
                  <a:srgbClr val="0F0E0D"/>
                </a:solidFill>
                <a:latin typeface="Calibri"/>
                <a:cs typeface="Calibri"/>
              </a:rPr>
              <a:t>r  </a:t>
            </a:r>
            <a:r>
              <a:rPr sz="2050" spc="204" dirty="0">
                <a:solidFill>
                  <a:srgbClr val="0F0E0D"/>
                </a:solidFill>
                <a:latin typeface="Gill Sans MT"/>
                <a:cs typeface="Gill Sans MT"/>
              </a:rPr>
              <a:t>info</a:t>
            </a:r>
            <a:r>
              <a:rPr sz="2000" spc="204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50" spc="204" dirty="0">
                <a:solidFill>
                  <a:srgbClr val="0F0E0D"/>
                </a:solidFill>
                <a:latin typeface="Gill Sans MT"/>
                <a:cs typeface="Gill Sans MT"/>
              </a:rPr>
              <a:t>ma</a:t>
            </a:r>
            <a:r>
              <a:rPr sz="2000" spc="204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50" spc="204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100" spc="204" dirty="0">
                <a:solidFill>
                  <a:srgbClr val="0F0E0D"/>
                </a:solidFill>
                <a:latin typeface="Lucida Sans"/>
                <a:cs typeface="Lucida Sans"/>
              </a:rPr>
              <a:t>.</a:t>
            </a:r>
            <a:endParaRPr sz="2100">
              <a:latin typeface="Lucida Sans"/>
              <a:cs typeface="Lucida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81514" y="5403213"/>
            <a:ext cx="721360" cy="720725"/>
          </a:xfrm>
          <a:custGeom>
            <a:avLst/>
            <a:gdLst/>
            <a:ahLst/>
            <a:cxnLst/>
            <a:rect l="l" t="t" r="r" b="b"/>
            <a:pathLst>
              <a:path w="721359" h="720725">
                <a:moveTo>
                  <a:pt x="360515" y="720286"/>
                </a:moveTo>
                <a:lnTo>
                  <a:pt x="311604" y="716998"/>
                </a:lnTo>
                <a:lnTo>
                  <a:pt x="264691" y="707418"/>
                </a:lnTo>
                <a:lnTo>
                  <a:pt x="220204" y="691978"/>
                </a:lnTo>
                <a:lnTo>
                  <a:pt x="178575" y="671106"/>
                </a:lnTo>
                <a:lnTo>
                  <a:pt x="140233" y="645233"/>
                </a:lnTo>
                <a:lnTo>
                  <a:pt x="105608" y="614786"/>
                </a:lnTo>
                <a:lnTo>
                  <a:pt x="75131" y="580197"/>
                </a:lnTo>
                <a:lnTo>
                  <a:pt x="49230" y="541895"/>
                </a:lnTo>
                <a:lnTo>
                  <a:pt x="28337" y="500309"/>
                </a:lnTo>
                <a:lnTo>
                  <a:pt x="12880" y="455868"/>
                </a:lnTo>
                <a:lnTo>
                  <a:pt x="3291" y="409003"/>
                </a:lnTo>
                <a:lnTo>
                  <a:pt x="0" y="360143"/>
                </a:lnTo>
                <a:lnTo>
                  <a:pt x="3292" y="311281"/>
                </a:lnTo>
                <a:lnTo>
                  <a:pt x="12881" y="264414"/>
                </a:lnTo>
                <a:lnTo>
                  <a:pt x="28339" y="219973"/>
                </a:lnTo>
                <a:lnTo>
                  <a:pt x="49233" y="178386"/>
                </a:lnTo>
                <a:lnTo>
                  <a:pt x="75135" y="140083"/>
                </a:lnTo>
                <a:lnTo>
                  <a:pt x="105614" y="105494"/>
                </a:lnTo>
                <a:lnTo>
                  <a:pt x="140241" y="75048"/>
                </a:lnTo>
                <a:lnTo>
                  <a:pt x="178584" y="49175"/>
                </a:lnTo>
                <a:lnTo>
                  <a:pt x="220216" y="28303"/>
                </a:lnTo>
                <a:lnTo>
                  <a:pt x="264705" y="12864"/>
                </a:lnTo>
                <a:lnTo>
                  <a:pt x="311628" y="3286"/>
                </a:lnTo>
                <a:lnTo>
                  <a:pt x="360515" y="0"/>
                </a:lnTo>
                <a:lnTo>
                  <a:pt x="409434" y="3288"/>
                </a:lnTo>
                <a:lnTo>
                  <a:pt x="456348" y="12867"/>
                </a:lnTo>
                <a:lnTo>
                  <a:pt x="500834" y="28307"/>
                </a:lnTo>
                <a:lnTo>
                  <a:pt x="542462" y="49179"/>
                </a:lnTo>
                <a:lnTo>
                  <a:pt x="580803" y="75053"/>
                </a:lnTo>
                <a:lnTo>
                  <a:pt x="615426" y="105499"/>
                </a:lnTo>
                <a:lnTo>
                  <a:pt x="645903" y="140088"/>
                </a:lnTo>
                <a:lnTo>
                  <a:pt x="671802" y="178391"/>
                </a:lnTo>
                <a:lnTo>
                  <a:pt x="692695" y="219977"/>
                </a:lnTo>
                <a:lnTo>
                  <a:pt x="708150" y="264417"/>
                </a:lnTo>
                <a:lnTo>
                  <a:pt x="717739" y="311283"/>
                </a:lnTo>
                <a:lnTo>
                  <a:pt x="721030" y="360143"/>
                </a:lnTo>
                <a:lnTo>
                  <a:pt x="717748" y="408755"/>
                </a:lnTo>
                <a:lnTo>
                  <a:pt x="711310" y="440253"/>
                </a:lnTo>
                <a:lnTo>
                  <a:pt x="389079" y="440253"/>
                </a:lnTo>
                <a:lnTo>
                  <a:pt x="490031" y="696182"/>
                </a:lnTo>
                <a:lnTo>
                  <a:pt x="459215" y="706453"/>
                </a:lnTo>
                <a:lnTo>
                  <a:pt x="427269" y="714016"/>
                </a:lnTo>
                <a:lnTo>
                  <a:pt x="394324" y="718688"/>
                </a:lnTo>
                <a:lnTo>
                  <a:pt x="360515" y="720286"/>
                </a:lnTo>
                <a:close/>
              </a:path>
              <a:path w="721359" h="720725">
                <a:moveTo>
                  <a:pt x="672240" y="541101"/>
                </a:moveTo>
                <a:lnTo>
                  <a:pt x="389079" y="440253"/>
                </a:lnTo>
                <a:lnTo>
                  <a:pt x="711310" y="440253"/>
                </a:lnTo>
                <a:lnTo>
                  <a:pt x="708212" y="455407"/>
                </a:lnTo>
                <a:lnTo>
                  <a:pt x="692887" y="499666"/>
                </a:lnTo>
                <a:lnTo>
                  <a:pt x="672240" y="5411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29659" y="5539144"/>
            <a:ext cx="784860" cy="750570"/>
          </a:xfrm>
          <a:custGeom>
            <a:avLst/>
            <a:gdLst/>
            <a:ahLst/>
            <a:cxnLst/>
            <a:rect l="l" t="t" r="r" b="b"/>
            <a:pathLst>
              <a:path w="784859" h="750570">
                <a:moveTo>
                  <a:pt x="468208" y="738019"/>
                </a:moveTo>
                <a:lnTo>
                  <a:pt x="465192" y="737487"/>
                </a:lnTo>
                <a:lnTo>
                  <a:pt x="462176" y="736778"/>
                </a:lnTo>
                <a:lnTo>
                  <a:pt x="459692" y="734828"/>
                </a:lnTo>
                <a:lnTo>
                  <a:pt x="458628" y="731993"/>
                </a:lnTo>
                <a:lnTo>
                  <a:pt x="275176" y="267280"/>
                </a:lnTo>
                <a:lnTo>
                  <a:pt x="273934" y="264090"/>
                </a:lnTo>
                <a:lnTo>
                  <a:pt x="274644" y="260368"/>
                </a:lnTo>
                <a:lnTo>
                  <a:pt x="279612" y="255405"/>
                </a:lnTo>
                <a:lnTo>
                  <a:pt x="283338" y="254519"/>
                </a:lnTo>
                <a:lnTo>
                  <a:pt x="286531" y="255760"/>
                </a:lnTo>
                <a:lnTo>
                  <a:pt x="352155" y="279155"/>
                </a:lnTo>
                <a:lnTo>
                  <a:pt x="298950" y="279155"/>
                </a:lnTo>
                <a:lnTo>
                  <a:pt x="470160" y="712674"/>
                </a:lnTo>
                <a:lnTo>
                  <a:pt x="494381" y="712674"/>
                </a:lnTo>
                <a:lnTo>
                  <a:pt x="473353" y="734828"/>
                </a:lnTo>
                <a:lnTo>
                  <a:pt x="471224" y="737132"/>
                </a:lnTo>
                <a:lnTo>
                  <a:pt x="468208" y="738019"/>
                </a:lnTo>
                <a:close/>
              </a:path>
              <a:path w="784859" h="750570">
                <a:moveTo>
                  <a:pt x="771950" y="649223"/>
                </a:moveTo>
                <a:lnTo>
                  <a:pt x="768401" y="645856"/>
                </a:lnTo>
                <a:lnTo>
                  <a:pt x="647756" y="535084"/>
                </a:lnTo>
                <a:lnTo>
                  <a:pt x="645982" y="533311"/>
                </a:lnTo>
                <a:lnTo>
                  <a:pt x="644918" y="531184"/>
                </a:lnTo>
                <a:lnTo>
                  <a:pt x="644877" y="528171"/>
                </a:lnTo>
                <a:lnTo>
                  <a:pt x="644740" y="526399"/>
                </a:lnTo>
                <a:lnTo>
                  <a:pt x="645627" y="524095"/>
                </a:lnTo>
                <a:lnTo>
                  <a:pt x="734692" y="434414"/>
                </a:lnTo>
                <a:lnTo>
                  <a:pt x="298950" y="279155"/>
                </a:lnTo>
                <a:lnTo>
                  <a:pt x="352155" y="279155"/>
                </a:lnTo>
                <a:lnTo>
                  <a:pt x="753853" y="422361"/>
                </a:lnTo>
                <a:lnTo>
                  <a:pt x="756692" y="423425"/>
                </a:lnTo>
                <a:lnTo>
                  <a:pt x="758821" y="425729"/>
                </a:lnTo>
                <a:lnTo>
                  <a:pt x="759530" y="428742"/>
                </a:lnTo>
                <a:lnTo>
                  <a:pt x="760240" y="431578"/>
                </a:lnTo>
                <a:lnTo>
                  <a:pt x="759353" y="434768"/>
                </a:lnTo>
                <a:lnTo>
                  <a:pt x="666563" y="528171"/>
                </a:lnTo>
                <a:lnTo>
                  <a:pt x="780466" y="632740"/>
                </a:lnTo>
                <a:lnTo>
                  <a:pt x="784014" y="636108"/>
                </a:lnTo>
                <a:lnTo>
                  <a:pt x="784369" y="641780"/>
                </a:lnTo>
                <a:lnTo>
                  <a:pt x="777627" y="648869"/>
                </a:lnTo>
                <a:lnTo>
                  <a:pt x="771950" y="649223"/>
                </a:lnTo>
                <a:close/>
              </a:path>
              <a:path w="784859" h="750570">
                <a:moveTo>
                  <a:pt x="494381" y="712674"/>
                </a:moveTo>
                <a:lnTo>
                  <a:pt x="470160" y="712674"/>
                </a:lnTo>
                <a:lnTo>
                  <a:pt x="560821" y="617144"/>
                </a:lnTo>
                <a:lnTo>
                  <a:pt x="566498" y="616966"/>
                </a:lnTo>
                <a:lnTo>
                  <a:pt x="589876" y="639121"/>
                </a:lnTo>
                <a:lnTo>
                  <a:pt x="564192" y="639121"/>
                </a:lnTo>
                <a:lnTo>
                  <a:pt x="494381" y="712674"/>
                </a:lnTo>
                <a:close/>
              </a:path>
              <a:path w="784859" h="750570">
                <a:moveTo>
                  <a:pt x="687143" y="750248"/>
                </a:moveTo>
                <a:lnTo>
                  <a:pt x="684659" y="749893"/>
                </a:lnTo>
                <a:lnTo>
                  <a:pt x="682530" y="749893"/>
                </a:lnTo>
                <a:lnTo>
                  <a:pt x="680401" y="749007"/>
                </a:lnTo>
                <a:lnTo>
                  <a:pt x="678627" y="747412"/>
                </a:lnTo>
                <a:lnTo>
                  <a:pt x="564192" y="639121"/>
                </a:lnTo>
                <a:lnTo>
                  <a:pt x="589876" y="639121"/>
                </a:lnTo>
                <a:lnTo>
                  <a:pt x="694418" y="738196"/>
                </a:lnTo>
                <a:lnTo>
                  <a:pt x="694595" y="743867"/>
                </a:lnTo>
                <a:lnTo>
                  <a:pt x="691224" y="747412"/>
                </a:lnTo>
                <a:lnTo>
                  <a:pt x="689450" y="749362"/>
                </a:lnTo>
                <a:lnTo>
                  <a:pt x="687143" y="750248"/>
                </a:lnTo>
                <a:close/>
              </a:path>
              <a:path w="784859" h="750570">
                <a:moveTo>
                  <a:pt x="214677" y="214818"/>
                </a:moveTo>
                <a:lnTo>
                  <a:pt x="210064" y="214818"/>
                </a:lnTo>
                <a:lnTo>
                  <a:pt x="207935" y="213932"/>
                </a:lnTo>
                <a:lnTo>
                  <a:pt x="205979" y="212160"/>
                </a:lnTo>
                <a:lnTo>
                  <a:pt x="82854" y="92171"/>
                </a:lnTo>
                <a:lnTo>
                  <a:pt x="79306" y="88626"/>
                </a:lnTo>
                <a:lnTo>
                  <a:pt x="79306" y="83132"/>
                </a:lnTo>
                <a:lnTo>
                  <a:pt x="82677" y="79587"/>
                </a:lnTo>
                <a:lnTo>
                  <a:pt x="86225" y="76043"/>
                </a:lnTo>
                <a:lnTo>
                  <a:pt x="91725" y="76043"/>
                </a:lnTo>
                <a:lnTo>
                  <a:pt x="95274" y="79410"/>
                </a:lnTo>
                <a:lnTo>
                  <a:pt x="218580" y="199576"/>
                </a:lnTo>
                <a:lnTo>
                  <a:pt x="222128" y="203121"/>
                </a:lnTo>
                <a:lnTo>
                  <a:pt x="222128" y="208615"/>
                </a:lnTo>
                <a:lnTo>
                  <a:pt x="218757" y="212160"/>
                </a:lnTo>
                <a:lnTo>
                  <a:pt x="216983" y="213932"/>
                </a:lnTo>
                <a:lnTo>
                  <a:pt x="214677" y="214818"/>
                </a:lnTo>
                <a:close/>
              </a:path>
              <a:path w="784859" h="750570">
                <a:moveTo>
                  <a:pt x="174048" y="328781"/>
                </a:moveTo>
                <a:lnTo>
                  <a:pt x="3901" y="328781"/>
                </a:lnTo>
                <a:lnTo>
                  <a:pt x="0" y="324882"/>
                </a:lnTo>
                <a:lnTo>
                  <a:pt x="0" y="314957"/>
                </a:lnTo>
                <a:lnTo>
                  <a:pt x="3901" y="311057"/>
                </a:lnTo>
                <a:lnTo>
                  <a:pt x="174225" y="311057"/>
                </a:lnTo>
                <a:lnTo>
                  <a:pt x="178128" y="314957"/>
                </a:lnTo>
                <a:lnTo>
                  <a:pt x="178128" y="324882"/>
                </a:lnTo>
                <a:lnTo>
                  <a:pt x="174048" y="328781"/>
                </a:lnTo>
                <a:close/>
              </a:path>
              <a:path w="784859" h="750570">
                <a:moveTo>
                  <a:pt x="322015" y="171750"/>
                </a:moveTo>
                <a:lnTo>
                  <a:pt x="312257" y="171750"/>
                </a:lnTo>
                <a:lnTo>
                  <a:pt x="308354" y="167851"/>
                </a:lnTo>
                <a:lnTo>
                  <a:pt x="308354" y="3904"/>
                </a:lnTo>
                <a:lnTo>
                  <a:pt x="312257" y="0"/>
                </a:lnTo>
                <a:lnTo>
                  <a:pt x="322192" y="0"/>
                </a:lnTo>
                <a:lnTo>
                  <a:pt x="326096" y="3904"/>
                </a:lnTo>
                <a:lnTo>
                  <a:pt x="326096" y="167673"/>
                </a:lnTo>
                <a:lnTo>
                  <a:pt x="322015" y="17175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81514" y="7187564"/>
            <a:ext cx="721360" cy="720725"/>
          </a:xfrm>
          <a:custGeom>
            <a:avLst/>
            <a:gdLst/>
            <a:ahLst/>
            <a:cxnLst/>
            <a:rect l="l" t="t" r="r" b="b"/>
            <a:pathLst>
              <a:path w="721359" h="720725">
                <a:moveTo>
                  <a:pt x="360515" y="720286"/>
                </a:moveTo>
                <a:lnTo>
                  <a:pt x="311604" y="716998"/>
                </a:lnTo>
                <a:lnTo>
                  <a:pt x="264691" y="707418"/>
                </a:lnTo>
                <a:lnTo>
                  <a:pt x="220204" y="691978"/>
                </a:lnTo>
                <a:lnTo>
                  <a:pt x="178575" y="671106"/>
                </a:lnTo>
                <a:lnTo>
                  <a:pt x="140233" y="645233"/>
                </a:lnTo>
                <a:lnTo>
                  <a:pt x="105608" y="614786"/>
                </a:lnTo>
                <a:lnTo>
                  <a:pt x="75131" y="580197"/>
                </a:lnTo>
                <a:lnTo>
                  <a:pt x="49230" y="541895"/>
                </a:lnTo>
                <a:lnTo>
                  <a:pt x="28337" y="500309"/>
                </a:lnTo>
                <a:lnTo>
                  <a:pt x="12880" y="455868"/>
                </a:lnTo>
                <a:lnTo>
                  <a:pt x="3291" y="409003"/>
                </a:lnTo>
                <a:lnTo>
                  <a:pt x="0" y="360143"/>
                </a:lnTo>
                <a:lnTo>
                  <a:pt x="3292" y="311281"/>
                </a:lnTo>
                <a:lnTo>
                  <a:pt x="12881" y="264414"/>
                </a:lnTo>
                <a:lnTo>
                  <a:pt x="28339" y="219973"/>
                </a:lnTo>
                <a:lnTo>
                  <a:pt x="49233" y="178386"/>
                </a:lnTo>
                <a:lnTo>
                  <a:pt x="75135" y="140083"/>
                </a:lnTo>
                <a:lnTo>
                  <a:pt x="105614" y="105494"/>
                </a:lnTo>
                <a:lnTo>
                  <a:pt x="140241" y="75048"/>
                </a:lnTo>
                <a:lnTo>
                  <a:pt x="178584" y="49175"/>
                </a:lnTo>
                <a:lnTo>
                  <a:pt x="220216" y="28303"/>
                </a:lnTo>
                <a:lnTo>
                  <a:pt x="264705" y="12864"/>
                </a:lnTo>
                <a:lnTo>
                  <a:pt x="311628" y="3286"/>
                </a:lnTo>
                <a:lnTo>
                  <a:pt x="360515" y="0"/>
                </a:lnTo>
                <a:lnTo>
                  <a:pt x="409434" y="3288"/>
                </a:lnTo>
                <a:lnTo>
                  <a:pt x="456348" y="12867"/>
                </a:lnTo>
                <a:lnTo>
                  <a:pt x="500834" y="28307"/>
                </a:lnTo>
                <a:lnTo>
                  <a:pt x="542462" y="49179"/>
                </a:lnTo>
                <a:lnTo>
                  <a:pt x="580803" y="75053"/>
                </a:lnTo>
                <a:lnTo>
                  <a:pt x="615426" y="105499"/>
                </a:lnTo>
                <a:lnTo>
                  <a:pt x="645903" y="140088"/>
                </a:lnTo>
                <a:lnTo>
                  <a:pt x="671802" y="178391"/>
                </a:lnTo>
                <a:lnTo>
                  <a:pt x="692695" y="219977"/>
                </a:lnTo>
                <a:lnTo>
                  <a:pt x="708150" y="264417"/>
                </a:lnTo>
                <a:lnTo>
                  <a:pt x="717739" y="311283"/>
                </a:lnTo>
                <a:lnTo>
                  <a:pt x="721030" y="360143"/>
                </a:lnTo>
                <a:lnTo>
                  <a:pt x="717748" y="408755"/>
                </a:lnTo>
                <a:lnTo>
                  <a:pt x="711310" y="440253"/>
                </a:lnTo>
                <a:lnTo>
                  <a:pt x="389079" y="440253"/>
                </a:lnTo>
                <a:lnTo>
                  <a:pt x="490031" y="696182"/>
                </a:lnTo>
                <a:lnTo>
                  <a:pt x="459215" y="706453"/>
                </a:lnTo>
                <a:lnTo>
                  <a:pt x="427269" y="714016"/>
                </a:lnTo>
                <a:lnTo>
                  <a:pt x="394324" y="718688"/>
                </a:lnTo>
                <a:lnTo>
                  <a:pt x="360515" y="720286"/>
                </a:lnTo>
                <a:close/>
              </a:path>
              <a:path w="721359" h="720725">
                <a:moveTo>
                  <a:pt x="672240" y="541101"/>
                </a:moveTo>
                <a:lnTo>
                  <a:pt x="389079" y="440253"/>
                </a:lnTo>
                <a:lnTo>
                  <a:pt x="711310" y="440253"/>
                </a:lnTo>
                <a:lnTo>
                  <a:pt x="708212" y="455407"/>
                </a:lnTo>
                <a:lnTo>
                  <a:pt x="692887" y="499666"/>
                </a:lnTo>
                <a:lnTo>
                  <a:pt x="672240" y="5411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29659" y="7323495"/>
            <a:ext cx="784860" cy="750570"/>
          </a:xfrm>
          <a:custGeom>
            <a:avLst/>
            <a:gdLst/>
            <a:ahLst/>
            <a:cxnLst/>
            <a:rect l="l" t="t" r="r" b="b"/>
            <a:pathLst>
              <a:path w="784859" h="750570">
                <a:moveTo>
                  <a:pt x="468208" y="738019"/>
                </a:moveTo>
                <a:lnTo>
                  <a:pt x="465192" y="737487"/>
                </a:lnTo>
                <a:lnTo>
                  <a:pt x="462176" y="736778"/>
                </a:lnTo>
                <a:lnTo>
                  <a:pt x="459692" y="734828"/>
                </a:lnTo>
                <a:lnTo>
                  <a:pt x="458628" y="731993"/>
                </a:lnTo>
                <a:lnTo>
                  <a:pt x="275176" y="267280"/>
                </a:lnTo>
                <a:lnTo>
                  <a:pt x="273934" y="264090"/>
                </a:lnTo>
                <a:lnTo>
                  <a:pt x="274644" y="260368"/>
                </a:lnTo>
                <a:lnTo>
                  <a:pt x="279612" y="255405"/>
                </a:lnTo>
                <a:lnTo>
                  <a:pt x="283338" y="254519"/>
                </a:lnTo>
                <a:lnTo>
                  <a:pt x="286531" y="255760"/>
                </a:lnTo>
                <a:lnTo>
                  <a:pt x="352155" y="279155"/>
                </a:lnTo>
                <a:lnTo>
                  <a:pt x="298950" y="279155"/>
                </a:lnTo>
                <a:lnTo>
                  <a:pt x="470160" y="712674"/>
                </a:lnTo>
                <a:lnTo>
                  <a:pt x="494381" y="712674"/>
                </a:lnTo>
                <a:lnTo>
                  <a:pt x="473353" y="734828"/>
                </a:lnTo>
                <a:lnTo>
                  <a:pt x="471224" y="737132"/>
                </a:lnTo>
                <a:lnTo>
                  <a:pt x="468208" y="738019"/>
                </a:lnTo>
                <a:close/>
              </a:path>
              <a:path w="784859" h="750570">
                <a:moveTo>
                  <a:pt x="771950" y="649223"/>
                </a:moveTo>
                <a:lnTo>
                  <a:pt x="768401" y="645856"/>
                </a:lnTo>
                <a:lnTo>
                  <a:pt x="647756" y="535084"/>
                </a:lnTo>
                <a:lnTo>
                  <a:pt x="645982" y="533311"/>
                </a:lnTo>
                <a:lnTo>
                  <a:pt x="644918" y="531184"/>
                </a:lnTo>
                <a:lnTo>
                  <a:pt x="644877" y="528171"/>
                </a:lnTo>
                <a:lnTo>
                  <a:pt x="644740" y="526399"/>
                </a:lnTo>
                <a:lnTo>
                  <a:pt x="645627" y="524095"/>
                </a:lnTo>
                <a:lnTo>
                  <a:pt x="734692" y="434414"/>
                </a:lnTo>
                <a:lnTo>
                  <a:pt x="298950" y="279155"/>
                </a:lnTo>
                <a:lnTo>
                  <a:pt x="352155" y="279155"/>
                </a:lnTo>
                <a:lnTo>
                  <a:pt x="753853" y="422361"/>
                </a:lnTo>
                <a:lnTo>
                  <a:pt x="756692" y="423425"/>
                </a:lnTo>
                <a:lnTo>
                  <a:pt x="758821" y="425729"/>
                </a:lnTo>
                <a:lnTo>
                  <a:pt x="759530" y="428742"/>
                </a:lnTo>
                <a:lnTo>
                  <a:pt x="760240" y="431578"/>
                </a:lnTo>
                <a:lnTo>
                  <a:pt x="759353" y="434768"/>
                </a:lnTo>
                <a:lnTo>
                  <a:pt x="666563" y="528171"/>
                </a:lnTo>
                <a:lnTo>
                  <a:pt x="780466" y="632740"/>
                </a:lnTo>
                <a:lnTo>
                  <a:pt x="784014" y="636108"/>
                </a:lnTo>
                <a:lnTo>
                  <a:pt x="784369" y="641780"/>
                </a:lnTo>
                <a:lnTo>
                  <a:pt x="777627" y="648869"/>
                </a:lnTo>
                <a:lnTo>
                  <a:pt x="771950" y="649223"/>
                </a:lnTo>
                <a:close/>
              </a:path>
              <a:path w="784859" h="750570">
                <a:moveTo>
                  <a:pt x="494381" y="712674"/>
                </a:moveTo>
                <a:lnTo>
                  <a:pt x="470160" y="712674"/>
                </a:lnTo>
                <a:lnTo>
                  <a:pt x="560821" y="617144"/>
                </a:lnTo>
                <a:lnTo>
                  <a:pt x="566498" y="616966"/>
                </a:lnTo>
                <a:lnTo>
                  <a:pt x="589876" y="639121"/>
                </a:lnTo>
                <a:lnTo>
                  <a:pt x="564192" y="639121"/>
                </a:lnTo>
                <a:lnTo>
                  <a:pt x="494381" y="712674"/>
                </a:lnTo>
                <a:close/>
              </a:path>
              <a:path w="784859" h="750570">
                <a:moveTo>
                  <a:pt x="687143" y="750248"/>
                </a:moveTo>
                <a:lnTo>
                  <a:pt x="684659" y="749893"/>
                </a:lnTo>
                <a:lnTo>
                  <a:pt x="682530" y="749893"/>
                </a:lnTo>
                <a:lnTo>
                  <a:pt x="680401" y="749007"/>
                </a:lnTo>
                <a:lnTo>
                  <a:pt x="678627" y="747412"/>
                </a:lnTo>
                <a:lnTo>
                  <a:pt x="564192" y="639121"/>
                </a:lnTo>
                <a:lnTo>
                  <a:pt x="589876" y="639121"/>
                </a:lnTo>
                <a:lnTo>
                  <a:pt x="694418" y="738196"/>
                </a:lnTo>
                <a:lnTo>
                  <a:pt x="694595" y="743867"/>
                </a:lnTo>
                <a:lnTo>
                  <a:pt x="691224" y="747412"/>
                </a:lnTo>
                <a:lnTo>
                  <a:pt x="689450" y="749362"/>
                </a:lnTo>
                <a:lnTo>
                  <a:pt x="687143" y="750248"/>
                </a:lnTo>
                <a:close/>
              </a:path>
              <a:path w="784859" h="750570">
                <a:moveTo>
                  <a:pt x="214677" y="214818"/>
                </a:moveTo>
                <a:lnTo>
                  <a:pt x="210064" y="214818"/>
                </a:lnTo>
                <a:lnTo>
                  <a:pt x="207935" y="213932"/>
                </a:lnTo>
                <a:lnTo>
                  <a:pt x="205979" y="212160"/>
                </a:lnTo>
                <a:lnTo>
                  <a:pt x="82854" y="92171"/>
                </a:lnTo>
                <a:lnTo>
                  <a:pt x="79306" y="88626"/>
                </a:lnTo>
                <a:lnTo>
                  <a:pt x="79306" y="83132"/>
                </a:lnTo>
                <a:lnTo>
                  <a:pt x="82677" y="79587"/>
                </a:lnTo>
                <a:lnTo>
                  <a:pt x="86225" y="76043"/>
                </a:lnTo>
                <a:lnTo>
                  <a:pt x="91725" y="76043"/>
                </a:lnTo>
                <a:lnTo>
                  <a:pt x="95274" y="79410"/>
                </a:lnTo>
                <a:lnTo>
                  <a:pt x="218580" y="199576"/>
                </a:lnTo>
                <a:lnTo>
                  <a:pt x="222128" y="203121"/>
                </a:lnTo>
                <a:lnTo>
                  <a:pt x="222128" y="208615"/>
                </a:lnTo>
                <a:lnTo>
                  <a:pt x="218757" y="212160"/>
                </a:lnTo>
                <a:lnTo>
                  <a:pt x="216983" y="213932"/>
                </a:lnTo>
                <a:lnTo>
                  <a:pt x="214677" y="214818"/>
                </a:lnTo>
                <a:close/>
              </a:path>
              <a:path w="784859" h="750570">
                <a:moveTo>
                  <a:pt x="174048" y="328781"/>
                </a:moveTo>
                <a:lnTo>
                  <a:pt x="3901" y="328781"/>
                </a:lnTo>
                <a:lnTo>
                  <a:pt x="0" y="324882"/>
                </a:lnTo>
                <a:lnTo>
                  <a:pt x="0" y="314957"/>
                </a:lnTo>
                <a:lnTo>
                  <a:pt x="3901" y="311057"/>
                </a:lnTo>
                <a:lnTo>
                  <a:pt x="174225" y="311057"/>
                </a:lnTo>
                <a:lnTo>
                  <a:pt x="178128" y="314957"/>
                </a:lnTo>
                <a:lnTo>
                  <a:pt x="178128" y="324882"/>
                </a:lnTo>
                <a:lnTo>
                  <a:pt x="174048" y="328781"/>
                </a:lnTo>
                <a:close/>
              </a:path>
              <a:path w="784859" h="750570">
                <a:moveTo>
                  <a:pt x="322015" y="171750"/>
                </a:moveTo>
                <a:lnTo>
                  <a:pt x="312257" y="171750"/>
                </a:lnTo>
                <a:lnTo>
                  <a:pt x="308354" y="167851"/>
                </a:lnTo>
                <a:lnTo>
                  <a:pt x="308354" y="3904"/>
                </a:lnTo>
                <a:lnTo>
                  <a:pt x="312257" y="0"/>
                </a:lnTo>
                <a:lnTo>
                  <a:pt x="322192" y="0"/>
                </a:lnTo>
                <a:lnTo>
                  <a:pt x="326096" y="3904"/>
                </a:lnTo>
                <a:lnTo>
                  <a:pt x="326096" y="167673"/>
                </a:lnTo>
                <a:lnTo>
                  <a:pt x="322015" y="17175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9078" y="1028708"/>
            <a:ext cx="955675" cy="500380"/>
          </a:xfrm>
          <a:custGeom>
            <a:avLst/>
            <a:gdLst/>
            <a:ahLst/>
            <a:cxnLst/>
            <a:rect l="l" t="t" r="r" b="b"/>
            <a:pathLst>
              <a:path w="955675" h="500380">
                <a:moveTo>
                  <a:pt x="706344" y="499998"/>
                </a:moveTo>
                <a:lnTo>
                  <a:pt x="249193" y="499998"/>
                </a:lnTo>
                <a:lnTo>
                  <a:pt x="204369" y="495970"/>
                </a:lnTo>
                <a:lnTo>
                  <a:pt x="162194" y="484359"/>
                </a:lnTo>
                <a:lnTo>
                  <a:pt x="123368" y="465874"/>
                </a:lnTo>
                <a:lnTo>
                  <a:pt x="88593" y="441223"/>
                </a:lnTo>
                <a:lnTo>
                  <a:pt x="58568" y="411115"/>
                </a:lnTo>
                <a:lnTo>
                  <a:pt x="33996" y="376258"/>
                </a:lnTo>
                <a:lnTo>
                  <a:pt x="15576" y="337362"/>
                </a:lnTo>
                <a:lnTo>
                  <a:pt x="4010" y="295135"/>
                </a:lnTo>
                <a:lnTo>
                  <a:pt x="0" y="250286"/>
                </a:lnTo>
                <a:lnTo>
                  <a:pt x="4010" y="205266"/>
                </a:lnTo>
                <a:lnTo>
                  <a:pt x="15576" y="162906"/>
                </a:lnTo>
                <a:lnTo>
                  <a:pt x="33996" y="123910"/>
                </a:lnTo>
                <a:lnTo>
                  <a:pt x="58568" y="88981"/>
                </a:lnTo>
                <a:lnTo>
                  <a:pt x="88593" y="58825"/>
                </a:lnTo>
                <a:lnTo>
                  <a:pt x="123368" y="34145"/>
                </a:lnTo>
                <a:lnTo>
                  <a:pt x="162194" y="15645"/>
                </a:lnTo>
                <a:lnTo>
                  <a:pt x="204369" y="4028"/>
                </a:lnTo>
                <a:lnTo>
                  <a:pt x="249193" y="0"/>
                </a:lnTo>
                <a:lnTo>
                  <a:pt x="706344" y="0"/>
                </a:lnTo>
                <a:lnTo>
                  <a:pt x="751168" y="4028"/>
                </a:lnTo>
                <a:lnTo>
                  <a:pt x="793343" y="15645"/>
                </a:lnTo>
                <a:lnTo>
                  <a:pt x="832169" y="34145"/>
                </a:lnTo>
                <a:lnTo>
                  <a:pt x="866944" y="58825"/>
                </a:lnTo>
                <a:lnTo>
                  <a:pt x="896969" y="88981"/>
                </a:lnTo>
                <a:lnTo>
                  <a:pt x="921541" y="123910"/>
                </a:lnTo>
                <a:lnTo>
                  <a:pt x="939961" y="162906"/>
                </a:lnTo>
                <a:lnTo>
                  <a:pt x="951526" y="205266"/>
                </a:lnTo>
                <a:lnTo>
                  <a:pt x="955537" y="250286"/>
                </a:lnTo>
                <a:lnTo>
                  <a:pt x="951357" y="295135"/>
                </a:lnTo>
                <a:lnTo>
                  <a:pt x="939664" y="337362"/>
                </a:lnTo>
                <a:lnTo>
                  <a:pt x="921160" y="376258"/>
                </a:lnTo>
                <a:lnTo>
                  <a:pt x="896545" y="411115"/>
                </a:lnTo>
                <a:lnTo>
                  <a:pt x="866521" y="441223"/>
                </a:lnTo>
                <a:lnTo>
                  <a:pt x="831788" y="465874"/>
                </a:lnTo>
                <a:lnTo>
                  <a:pt x="793047" y="484359"/>
                </a:lnTo>
                <a:lnTo>
                  <a:pt x="750999" y="495970"/>
                </a:lnTo>
                <a:lnTo>
                  <a:pt x="706344" y="499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4086" y="1028703"/>
            <a:ext cx="965835" cy="497840"/>
          </a:xfrm>
          <a:custGeom>
            <a:avLst/>
            <a:gdLst/>
            <a:ahLst/>
            <a:cxnLst/>
            <a:rect l="l" t="t" r="r" b="b"/>
            <a:pathLst>
              <a:path w="965835" h="497840">
                <a:moveTo>
                  <a:pt x="716305" y="497617"/>
                </a:moveTo>
                <a:lnTo>
                  <a:pt x="249177" y="497617"/>
                </a:lnTo>
                <a:lnTo>
                  <a:pt x="204356" y="493612"/>
                </a:lnTo>
                <a:lnTo>
                  <a:pt x="162184" y="482065"/>
                </a:lnTo>
                <a:lnTo>
                  <a:pt x="123361" y="463673"/>
                </a:lnTo>
                <a:lnTo>
                  <a:pt x="88587" y="439139"/>
                </a:lnTo>
                <a:lnTo>
                  <a:pt x="58565" y="409161"/>
                </a:lnTo>
                <a:lnTo>
                  <a:pt x="33994" y="374439"/>
                </a:lnTo>
                <a:lnTo>
                  <a:pt x="15575" y="335673"/>
                </a:lnTo>
                <a:lnTo>
                  <a:pt x="4010" y="293563"/>
                </a:lnTo>
                <a:lnTo>
                  <a:pt x="0" y="248808"/>
                </a:lnTo>
                <a:lnTo>
                  <a:pt x="4010" y="204054"/>
                </a:lnTo>
                <a:lnTo>
                  <a:pt x="15575" y="161944"/>
                </a:lnTo>
                <a:lnTo>
                  <a:pt x="33994" y="123178"/>
                </a:lnTo>
                <a:lnTo>
                  <a:pt x="58565" y="88456"/>
                </a:lnTo>
                <a:lnTo>
                  <a:pt x="88587" y="58478"/>
                </a:lnTo>
                <a:lnTo>
                  <a:pt x="123361" y="33943"/>
                </a:lnTo>
                <a:lnTo>
                  <a:pt x="162184" y="15552"/>
                </a:lnTo>
                <a:lnTo>
                  <a:pt x="204356" y="4004"/>
                </a:lnTo>
                <a:lnTo>
                  <a:pt x="249177" y="0"/>
                </a:lnTo>
                <a:lnTo>
                  <a:pt x="716305" y="0"/>
                </a:lnTo>
                <a:lnTo>
                  <a:pt x="760956" y="4004"/>
                </a:lnTo>
                <a:lnTo>
                  <a:pt x="803002" y="15552"/>
                </a:lnTo>
                <a:lnTo>
                  <a:pt x="813515" y="20543"/>
                </a:lnTo>
                <a:lnTo>
                  <a:pt x="249177" y="20543"/>
                </a:lnTo>
                <a:lnTo>
                  <a:pt x="203280" y="25178"/>
                </a:lnTo>
                <a:lnTo>
                  <a:pt x="160504" y="38466"/>
                </a:lnTo>
                <a:lnTo>
                  <a:pt x="121773" y="59484"/>
                </a:lnTo>
                <a:lnTo>
                  <a:pt x="88012" y="87311"/>
                </a:lnTo>
                <a:lnTo>
                  <a:pt x="60144" y="121022"/>
                </a:lnTo>
                <a:lnTo>
                  <a:pt x="39094" y="159696"/>
                </a:lnTo>
                <a:lnTo>
                  <a:pt x="25787" y="202409"/>
                </a:lnTo>
                <a:lnTo>
                  <a:pt x="21145" y="248238"/>
                </a:lnTo>
                <a:lnTo>
                  <a:pt x="25787" y="294067"/>
                </a:lnTo>
                <a:lnTo>
                  <a:pt x="39094" y="336780"/>
                </a:lnTo>
                <a:lnTo>
                  <a:pt x="60144" y="375453"/>
                </a:lnTo>
                <a:lnTo>
                  <a:pt x="88012" y="409165"/>
                </a:lnTo>
                <a:lnTo>
                  <a:pt x="121773" y="436991"/>
                </a:lnTo>
                <a:lnTo>
                  <a:pt x="160504" y="458010"/>
                </a:lnTo>
                <a:lnTo>
                  <a:pt x="203280" y="471298"/>
                </a:lnTo>
                <a:lnTo>
                  <a:pt x="249177" y="475932"/>
                </a:lnTo>
                <a:lnTo>
                  <a:pt x="816244" y="475932"/>
                </a:lnTo>
                <a:lnTo>
                  <a:pt x="803298" y="482065"/>
                </a:lnTo>
                <a:lnTo>
                  <a:pt x="761126" y="493612"/>
                </a:lnTo>
                <a:lnTo>
                  <a:pt x="716305" y="497617"/>
                </a:lnTo>
                <a:close/>
              </a:path>
              <a:path w="965835" h="497840">
                <a:moveTo>
                  <a:pt x="816244" y="475932"/>
                </a:moveTo>
                <a:lnTo>
                  <a:pt x="716305" y="475932"/>
                </a:lnTo>
                <a:lnTo>
                  <a:pt x="762202" y="471298"/>
                </a:lnTo>
                <a:lnTo>
                  <a:pt x="804978" y="458010"/>
                </a:lnTo>
                <a:lnTo>
                  <a:pt x="843709" y="436991"/>
                </a:lnTo>
                <a:lnTo>
                  <a:pt x="877474" y="409161"/>
                </a:lnTo>
                <a:lnTo>
                  <a:pt x="905338" y="375453"/>
                </a:lnTo>
                <a:lnTo>
                  <a:pt x="926388" y="336780"/>
                </a:lnTo>
                <a:lnTo>
                  <a:pt x="939696" y="294067"/>
                </a:lnTo>
                <a:lnTo>
                  <a:pt x="944337" y="248238"/>
                </a:lnTo>
                <a:lnTo>
                  <a:pt x="939696" y="202409"/>
                </a:lnTo>
                <a:lnTo>
                  <a:pt x="926388" y="159696"/>
                </a:lnTo>
                <a:lnTo>
                  <a:pt x="905338" y="121022"/>
                </a:lnTo>
                <a:lnTo>
                  <a:pt x="877470" y="87311"/>
                </a:lnTo>
                <a:lnTo>
                  <a:pt x="843709" y="59484"/>
                </a:lnTo>
                <a:lnTo>
                  <a:pt x="804978" y="38466"/>
                </a:lnTo>
                <a:lnTo>
                  <a:pt x="762202" y="25178"/>
                </a:lnTo>
                <a:lnTo>
                  <a:pt x="716305" y="20543"/>
                </a:lnTo>
                <a:lnTo>
                  <a:pt x="813515" y="20543"/>
                </a:lnTo>
                <a:lnTo>
                  <a:pt x="876472" y="58478"/>
                </a:lnTo>
                <a:lnTo>
                  <a:pt x="906494" y="88456"/>
                </a:lnTo>
                <a:lnTo>
                  <a:pt x="931107" y="123178"/>
                </a:lnTo>
                <a:lnTo>
                  <a:pt x="949611" y="161944"/>
                </a:lnTo>
                <a:lnTo>
                  <a:pt x="961303" y="204054"/>
                </a:lnTo>
                <a:lnTo>
                  <a:pt x="965483" y="248808"/>
                </a:lnTo>
                <a:lnTo>
                  <a:pt x="961472" y="293563"/>
                </a:lnTo>
                <a:lnTo>
                  <a:pt x="949907" y="335673"/>
                </a:lnTo>
                <a:lnTo>
                  <a:pt x="931488" y="374439"/>
                </a:lnTo>
                <a:lnTo>
                  <a:pt x="906914" y="409165"/>
                </a:lnTo>
                <a:lnTo>
                  <a:pt x="876895" y="439139"/>
                </a:lnTo>
                <a:lnTo>
                  <a:pt x="842121" y="463673"/>
                </a:lnTo>
                <a:lnTo>
                  <a:pt x="816244" y="475932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7998" y="1178644"/>
            <a:ext cx="417195" cy="203200"/>
          </a:xfrm>
          <a:custGeom>
            <a:avLst/>
            <a:gdLst/>
            <a:ahLst/>
            <a:cxnLst/>
            <a:rect l="l" t="t" r="r" b="b"/>
            <a:pathLst>
              <a:path w="417194" h="203200">
                <a:moveTo>
                  <a:pt x="323161" y="203061"/>
                </a:moveTo>
                <a:lnTo>
                  <a:pt x="313765" y="203061"/>
                </a:lnTo>
                <a:lnTo>
                  <a:pt x="307869" y="197368"/>
                </a:lnTo>
                <a:lnTo>
                  <a:pt x="305105" y="194331"/>
                </a:lnTo>
                <a:lnTo>
                  <a:pt x="303632" y="190536"/>
                </a:lnTo>
                <a:lnTo>
                  <a:pt x="303632" y="182565"/>
                </a:lnTo>
                <a:lnTo>
                  <a:pt x="304921" y="178769"/>
                </a:lnTo>
                <a:lnTo>
                  <a:pt x="365169" y="116712"/>
                </a:lnTo>
                <a:lnTo>
                  <a:pt x="6632" y="116712"/>
                </a:lnTo>
                <a:lnTo>
                  <a:pt x="0" y="109880"/>
                </a:lnTo>
                <a:lnTo>
                  <a:pt x="0" y="93180"/>
                </a:lnTo>
                <a:lnTo>
                  <a:pt x="6632" y="86348"/>
                </a:lnTo>
                <a:lnTo>
                  <a:pt x="365353" y="86348"/>
                </a:lnTo>
                <a:lnTo>
                  <a:pt x="302342" y="21444"/>
                </a:lnTo>
                <a:lnTo>
                  <a:pt x="302342" y="11766"/>
                </a:lnTo>
                <a:lnTo>
                  <a:pt x="313765" y="0"/>
                </a:lnTo>
                <a:lnTo>
                  <a:pt x="323161" y="0"/>
                </a:lnTo>
                <a:lnTo>
                  <a:pt x="416941" y="96786"/>
                </a:lnTo>
                <a:lnTo>
                  <a:pt x="416941" y="106464"/>
                </a:lnTo>
                <a:lnTo>
                  <a:pt x="323161" y="203061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81514" y="8854055"/>
            <a:ext cx="721360" cy="720725"/>
          </a:xfrm>
          <a:custGeom>
            <a:avLst/>
            <a:gdLst/>
            <a:ahLst/>
            <a:cxnLst/>
            <a:rect l="l" t="t" r="r" b="b"/>
            <a:pathLst>
              <a:path w="721359" h="720725">
                <a:moveTo>
                  <a:pt x="360515" y="720286"/>
                </a:moveTo>
                <a:lnTo>
                  <a:pt x="311604" y="716998"/>
                </a:lnTo>
                <a:lnTo>
                  <a:pt x="264691" y="707418"/>
                </a:lnTo>
                <a:lnTo>
                  <a:pt x="220204" y="691978"/>
                </a:lnTo>
                <a:lnTo>
                  <a:pt x="178575" y="671106"/>
                </a:lnTo>
                <a:lnTo>
                  <a:pt x="140233" y="645233"/>
                </a:lnTo>
                <a:lnTo>
                  <a:pt x="105608" y="614786"/>
                </a:lnTo>
                <a:lnTo>
                  <a:pt x="75131" y="580197"/>
                </a:lnTo>
                <a:lnTo>
                  <a:pt x="49230" y="541895"/>
                </a:lnTo>
                <a:lnTo>
                  <a:pt x="28337" y="500309"/>
                </a:lnTo>
                <a:lnTo>
                  <a:pt x="12880" y="455868"/>
                </a:lnTo>
                <a:lnTo>
                  <a:pt x="3291" y="409003"/>
                </a:lnTo>
                <a:lnTo>
                  <a:pt x="0" y="360143"/>
                </a:lnTo>
                <a:lnTo>
                  <a:pt x="3292" y="311281"/>
                </a:lnTo>
                <a:lnTo>
                  <a:pt x="12881" y="264414"/>
                </a:lnTo>
                <a:lnTo>
                  <a:pt x="28339" y="219973"/>
                </a:lnTo>
                <a:lnTo>
                  <a:pt x="49233" y="178386"/>
                </a:lnTo>
                <a:lnTo>
                  <a:pt x="75135" y="140083"/>
                </a:lnTo>
                <a:lnTo>
                  <a:pt x="105614" y="105494"/>
                </a:lnTo>
                <a:lnTo>
                  <a:pt x="140241" y="75048"/>
                </a:lnTo>
                <a:lnTo>
                  <a:pt x="178584" y="49175"/>
                </a:lnTo>
                <a:lnTo>
                  <a:pt x="220216" y="28303"/>
                </a:lnTo>
                <a:lnTo>
                  <a:pt x="264705" y="12864"/>
                </a:lnTo>
                <a:lnTo>
                  <a:pt x="311628" y="3286"/>
                </a:lnTo>
                <a:lnTo>
                  <a:pt x="360515" y="0"/>
                </a:lnTo>
                <a:lnTo>
                  <a:pt x="409434" y="3288"/>
                </a:lnTo>
                <a:lnTo>
                  <a:pt x="456348" y="12867"/>
                </a:lnTo>
                <a:lnTo>
                  <a:pt x="500834" y="28307"/>
                </a:lnTo>
                <a:lnTo>
                  <a:pt x="542462" y="49179"/>
                </a:lnTo>
                <a:lnTo>
                  <a:pt x="580803" y="75053"/>
                </a:lnTo>
                <a:lnTo>
                  <a:pt x="615426" y="105499"/>
                </a:lnTo>
                <a:lnTo>
                  <a:pt x="645903" y="140088"/>
                </a:lnTo>
                <a:lnTo>
                  <a:pt x="671802" y="178391"/>
                </a:lnTo>
                <a:lnTo>
                  <a:pt x="692695" y="219977"/>
                </a:lnTo>
                <a:lnTo>
                  <a:pt x="708150" y="264417"/>
                </a:lnTo>
                <a:lnTo>
                  <a:pt x="717739" y="311283"/>
                </a:lnTo>
                <a:lnTo>
                  <a:pt x="721030" y="360143"/>
                </a:lnTo>
                <a:lnTo>
                  <a:pt x="717748" y="408755"/>
                </a:lnTo>
                <a:lnTo>
                  <a:pt x="711310" y="440253"/>
                </a:lnTo>
                <a:lnTo>
                  <a:pt x="389079" y="440253"/>
                </a:lnTo>
                <a:lnTo>
                  <a:pt x="490031" y="696182"/>
                </a:lnTo>
                <a:lnTo>
                  <a:pt x="459215" y="706453"/>
                </a:lnTo>
                <a:lnTo>
                  <a:pt x="427269" y="714016"/>
                </a:lnTo>
                <a:lnTo>
                  <a:pt x="394324" y="718688"/>
                </a:lnTo>
                <a:lnTo>
                  <a:pt x="360515" y="720286"/>
                </a:lnTo>
                <a:close/>
              </a:path>
              <a:path w="721359" h="720725">
                <a:moveTo>
                  <a:pt x="672240" y="541101"/>
                </a:moveTo>
                <a:lnTo>
                  <a:pt x="389079" y="440253"/>
                </a:lnTo>
                <a:lnTo>
                  <a:pt x="711310" y="440253"/>
                </a:lnTo>
                <a:lnTo>
                  <a:pt x="708212" y="455407"/>
                </a:lnTo>
                <a:lnTo>
                  <a:pt x="692887" y="499666"/>
                </a:lnTo>
                <a:lnTo>
                  <a:pt x="672240" y="5411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29659" y="8989986"/>
            <a:ext cx="784860" cy="750570"/>
          </a:xfrm>
          <a:custGeom>
            <a:avLst/>
            <a:gdLst/>
            <a:ahLst/>
            <a:cxnLst/>
            <a:rect l="l" t="t" r="r" b="b"/>
            <a:pathLst>
              <a:path w="784859" h="750570">
                <a:moveTo>
                  <a:pt x="468208" y="738019"/>
                </a:moveTo>
                <a:lnTo>
                  <a:pt x="465192" y="737487"/>
                </a:lnTo>
                <a:lnTo>
                  <a:pt x="462176" y="736778"/>
                </a:lnTo>
                <a:lnTo>
                  <a:pt x="459692" y="734828"/>
                </a:lnTo>
                <a:lnTo>
                  <a:pt x="458628" y="731993"/>
                </a:lnTo>
                <a:lnTo>
                  <a:pt x="275176" y="267280"/>
                </a:lnTo>
                <a:lnTo>
                  <a:pt x="273934" y="264090"/>
                </a:lnTo>
                <a:lnTo>
                  <a:pt x="274644" y="260368"/>
                </a:lnTo>
                <a:lnTo>
                  <a:pt x="279612" y="255405"/>
                </a:lnTo>
                <a:lnTo>
                  <a:pt x="283338" y="254519"/>
                </a:lnTo>
                <a:lnTo>
                  <a:pt x="286531" y="255760"/>
                </a:lnTo>
                <a:lnTo>
                  <a:pt x="352155" y="279155"/>
                </a:lnTo>
                <a:lnTo>
                  <a:pt x="298950" y="279155"/>
                </a:lnTo>
                <a:lnTo>
                  <a:pt x="470160" y="712674"/>
                </a:lnTo>
                <a:lnTo>
                  <a:pt x="494381" y="712674"/>
                </a:lnTo>
                <a:lnTo>
                  <a:pt x="473353" y="734828"/>
                </a:lnTo>
                <a:lnTo>
                  <a:pt x="471224" y="737132"/>
                </a:lnTo>
                <a:lnTo>
                  <a:pt x="468208" y="738019"/>
                </a:lnTo>
                <a:close/>
              </a:path>
              <a:path w="784859" h="750570">
                <a:moveTo>
                  <a:pt x="771950" y="649223"/>
                </a:moveTo>
                <a:lnTo>
                  <a:pt x="768401" y="645856"/>
                </a:lnTo>
                <a:lnTo>
                  <a:pt x="647756" y="535084"/>
                </a:lnTo>
                <a:lnTo>
                  <a:pt x="645982" y="533311"/>
                </a:lnTo>
                <a:lnTo>
                  <a:pt x="644918" y="531184"/>
                </a:lnTo>
                <a:lnTo>
                  <a:pt x="644877" y="528171"/>
                </a:lnTo>
                <a:lnTo>
                  <a:pt x="644740" y="526399"/>
                </a:lnTo>
                <a:lnTo>
                  <a:pt x="645627" y="524095"/>
                </a:lnTo>
                <a:lnTo>
                  <a:pt x="734692" y="434414"/>
                </a:lnTo>
                <a:lnTo>
                  <a:pt x="298950" y="279155"/>
                </a:lnTo>
                <a:lnTo>
                  <a:pt x="352155" y="279155"/>
                </a:lnTo>
                <a:lnTo>
                  <a:pt x="753853" y="422361"/>
                </a:lnTo>
                <a:lnTo>
                  <a:pt x="756692" y="423425"/>
                </a:lnTo>
                <a:lnTo>
                  <a:pt x="758821" y="425729"/>
                </a:lnTo>
                <a:lnTo>
                  <a:pt x="759530" y="428742"/>
                </a:lnTo>
                <a:lnTo>
                  <a:pt x="760240" y="431578"/>
                </a:lnTo>
                <a:lnTo>
                  <a:pt x="759353" y="434768"/>
                </a:lnTo>
                <a:lnTo>
                  <a:pt x="666563" y="528171"/>
                </a:lnTo>
                <a:lnTo>
                  <a:pt x="780466" y="632740"/>
                </a:lnTo>
                <a:lnTo>
                  <a:pt x="784014" y="636108"/>
                </a:lnTo>
                <a:lnTo>
                  <a:pt x="784369" y="641780"/>
                </a:lnTo>
                <a:lnTo>
                  <a:pt x="777627" y="648869"/>
                </a:lnTo>
                <a:lnTo>
                  <a:pt x="771950" y="649223"/>
                </a:lnTo>
                <a:close/>
              </a:path>
              <a:path w="784859" h="750570">
                <a:moveTo>
                  <a:pt x="494381" y="712674"/>
                </a:moveTo>
                <a:lnTo>
                  <a:pt x="470160" y="712674"/>
                </a:lnTo>
                <a:lnTo>
                  <a:pt x="560821" y="617144"/>
                </a:lnTo>
                <a:lnTo>
                  <a:pt x="566498" y="616966"/>
                </a:lnTo>
                <a:lnTo>
                  <a:pt x="589876" y="639121"/>
                </a:lnTo>
                <a:lnTo>
                  <a:pt x="564192" y="639121"/>
                </a:lnTo>
                <a:lnTo>
                  <a:pt x="494381" y="712674"/>
                </a:lnTo>
                <a:close/>
              </a:path>
              <a:path w="784859" h="750570">
                <a:moveTo>
                  <a:pt x="687143" y="750248"/>
                </a:moveTo>
                <a:lnTo>
                  <a:pt x="684659" y="749893"/>
                </a:lnTo>
                <a:lnTo>
                  <a:pt x="682530" y="749893"/>
                </a:lnTo>
                <a:lnTo>
                  <a:pt x="680401" y="749007"/>
                </a:lnTo>
                <a:lnTo>
                  <a:pt x="678627" y="747412"/>
                </a:lnTo>
                <a:lnTo>
                  <a:pt x="564192" y="639121"/>
                </a:lnTo>
                <a:lnTo>
                  <a:pt x="589876" y="639121"/>
                </a:lnTo>
                <a:lnTo>
                  <a:pt x="694418" y="738196"/>
                </a:lnTo>
                <a:lnTo>
                  <a:pt x="694595" y="743867"/>
                </a:lnTo>
                <a:lnTo>
                  <a:pt x="691224" y="747412"/>
                </a:lnTo>
                <a:lnTo>
                  <a:pt x="689450" y="749362"/>
                </a:lnTo>
                <a:lnTo>
                  <a:pt x="687143" y="750248"/>
                </a:lnTo>
                <a:close/>
              </a:path>
              <a:path w="784859" h="750570">
                <a:moveTo>
                  <a:pt x="214677" y="214818"/>
                </a:moveTo>
                <a:lnTo>
                  <a:pt x="210064" y="214818"/>
                </a:lnTo>
                <a:lnTo>
                  <a:pt x="207935" y="213932"/>
                </a:lnTo>
                <a:lnTo>
                  <a:pt x="205979" y="212160"/>
                </a:lnTo>
                <a:lnTo>
                  <a:pt x="82854" y="92171"/>
                </a:lnTo>
                <a:lnTo>
                  <a:pt x="79306" y="88626"/>
                </a:lnTo>
                <a:lnTo>
                  <a:pt x="79306" y="83132"/>
                </a:lnTo>
                <a:lnTo>
                  <a:pt x="82677" y="79587"/>
                </a:lnTo>
                <a:lnTo>
                  <a:pt x="86225" y="76043"/>
                </a:lnTo>
                <a:lnTo>
                  <a:pt x="91725" y="76043"/>
                </a:lnTo>
                <a:lnTo>
                  <a:pt x="95274" y="79410"/>
                </a:lnTo>
                <a:lnTo>
                  <a:pt x="218580" y="199576"/>
                </a:lnTo>
                <a:lnTo>
                  <a:pt x="222128" y="203121"/>
                </a:lnTo>
                <a:lnTo>
                  <a:pt x="222128" y="208615"/>
                </a:lnTo>
                <a:lnTo>
                  <a:pt x="218757" y="212160"/>
                </a:lnTo>
                <a:lnTo>
                  <a:pt x="216983" y="213932"/>
                </a:lnTo>
                <a:lnTo>
                  <a:pt x="214677" y="214818"/>
                </a:lnTo>
                <a:close/>
              </a:path>
              <a:path w="784859" h="750570">
                <a:moveTo>
                  <a:pt x="174048" y="328781"/>
                </a:moveTo>
                <a:lnTo>
                  <a:pt x="3901" y="328781"/>
                </a:lnTo>
                <a:lnTo>
                  <a:pt x="0" y="324882"/>
                </a:lnTo>
                <a:lnTo>
                  <a:pt x="0" y="314957"/>
                </a:lnTo>
                <a:lnTo>
                  <a:pt x="3901" y="311057"/>
                </a:lnTo>
                <a:lnTo>
                  <a:pt x="174225" y="311057"/>
                </a:lnTo>
                <a:lnTo>
                  <a:pt x="178128" y="314957"/>
                </a:lnTo>
                <a:lnTo>
                  <a:pt x="178128" y="324882"/>
                </a:lnTo>
                <a:lnTo>
                  <a:pt x="174048" y="328781"/>
                </a:lnTo>
                <a:close/>
              </a:path>
              <a:path w="784859" h="750570">
                <a:moveTo>
                  <a:pt x="322015" y="171750"/>
                </a:moveTo>
                <a:lnTo>
                  <a:pt x="312257" y="171750"/>
                </a:lnTo>
                <a:lnTo>
                  <a:pt x="308354" y="167851"/>
                </a:lnTo>
                <a:lnTo>
                  <a:pt x="308354" y="3904"/>
                </a:lnTo>
                <a:lnTo>
                  <a:pt x="312257" y="0"/>
                </a:lnTo>
                <a:lnTo>
                  <a:pt x="322192" y="0"/>
                </a:lnTo>
                <a:lnTo>
                  <a:pt x="326096" y="3904"/>
                </a:lnTo>
                <a:lnTo>
                  <a:pt x="326096" y="167673"/>
                </a:lnTo>
                <a:lnTo>
                  <a:pt x="322015" y="17175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252548" y="6955901"/>
            <a:ext cx="7322184" cy="311594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800" b="1" spc="-75" dirty="0">
                <a:solidFill>
                  <a:srgbClr val="0F0E0D"/>
                </a:solidFill>
                <a:latin typeface="Lucida Sans"/>
                <a:cs typeface="Lucida Sans"/>
              </a:rPr>
              <a:t>CRM </a:t>
            </a:r>
            <a:r>
              <a:rPr sz="2800" b="1" spc="-100" dirty="0">
                <a:solidFill>
                  <a:srgbClr val="0F0E0D"/>
                </a:solidFill>
                <a:latin typeface="Lucida Sans"/>
                <a:cs typeface="Lucida Sans"/>
              </a:rPr>
              <a:t>( </a:t>
            </a:r>
            <a:r>
              <a:rPr sz="2800" b="1" spc="-190" dirty="0">
                <a:solidFill>
                  <a:srgbClr val="0F0E0D"/>
                </a:solidFill>
                <a:latin typeface="Lucida Sans"/>
                <a:cs typeface="Lucida Sans"/>
              </a:rPr>
              <a:t>Customer </a:t>
            </a:r>
            <a:r>
              <a:rPr sz="2800" b="1" spc="-170" dirty="0">
                <a:solidFill>
                  <a:srgbClr val="0F0E0D"/>
                </a:solidFill>
                <a:latin typeface="Lucida Sans"/>
                <a:cs typeface="Lucida Sans"/>
              </a:rPr>
              <a:t>Relationship </a:t>
            </a:r>
            <a:r>
              <a:rPr sz="2800" b="1" spc="-140" dirty="0">
                <a:solidFill>
                  <a:srgbClr val="0F0E0D"/>
                </a:solidFill>
                <a:latin typeface="Lucida Sans"/>
                <a:cs typeface="Lucida Sans"/>
              </a:rPr>
              <a:t>Management</a:t>
            </a:r>
            <a:r>
              <a:rPr sz="2800" b="1" spc="-125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2800" b="1" spc="-100" dirty="0">
                <a:solidFill>
                  <a:srgbClr val="0F0E0D"/>
                </a:solidFill>
                <a:latin typeface="Lucida Sans"/>
                <a:cs typeface="Lucida Sans"/>
              </a:rPr>
              <a:t>)</a:t>
            </a:r>
            <a:endParaRPr sz="2800">
              <a:latin typeface="Lucida Sans"/>
              <a:cs typeface="Lucida Sans"/>
            </a:endParaRPr>
          </a:p>
          <a:p>
            <a:pPr marL="12700" marR="27940">
              <a:lnSpc>
                <a:spcPct val="116300"/>
              </a:lnSpc>
              <a:spcBef>
                <a:spcPts val="675"/>
              </a:spcBef>
            </a:pPr>
            <a:r>
              <a:rPr sz="2000" spc="190" dirty="0">
                <a:solidFill>
                  <a:srgbClr val="0F0E0D"/>
                </a:solidFill>
                <a:latin typeface="Calibri"/>
                <a:cs typeface="Calibri"/>
              </a:rPr>
              <a:t>str</a:t>
            </a:r>
            <a:r>
              <a:rPr sz="2050" spc="19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000" spc="19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50" spc="190" dirty="0">
                <a:solidFill>
                  <a:srgbClr val="0F0E0D"/>
                </a:solidFill>
                <a:latin typeface="Gill Sans MT"/>
                <a:cs typeface="Gill Sans MT"/>
              </a:rPr>
              <a:t>egi </a:t>
            </a:r>
            <a:r>
              <a:rPr sz="2050" spc="204" dirty="0">
                <a:solidFill>
                  <a:srgbClr val="0F0E0D"/>
                </a:solidFill>
                <a:latin typeface="Gill Sans MT"/>
                <a:cs typeface="Gill Sans MT"/>
              </a:rPr>
              <a:t>da</a:t>
            </a:r>
            <a:r>
              <a:rPr sz="2000" spc="204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50" spc="204" dirty="0">
                <a:solidFill>
                  <a:srgbClr val="0F0E0D"/>
                </a:solidFill>
                <a:latin typeface="Gill Sans MT"/>
                <a:cs typeface="Gill Sans MT"/>
              </a:rPr>
              <a:t>i </a:t>
            </a:r>
            <a:r>
              <a:rPr sz="2050" spc="240" dirty="0">
                <a:solidFill>
                  <a:srgbClr val="0F0E0D"/>
                </a:solidFill>
                <a:latin typeface="Gill Sans MT"/>
                <a:cs typeface="Gill Sans MT"/>
              </a:rPr>
              <a:t>la</a:t>
            </a:r>
            <a:r>
              <a:rPr sz="2000" spc="240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050" spc="240" dirty="0">
                <a:solidFill>
                  <a:srgbClr val="0F0E0D"/>
                </a:solidFill>
                <a:latin typeface="Gill Sans MT"/>
                <a:cs typeface="Gill Sans MT"/>
              </a:rPr>
              <a:t>anan dan </a:t>
            </a:r>
            <a:r>
              <a:rPr sz="2050" spc="229" dirty="0">
                <a:solidFill>
                  <a:srgbClr val="0F0E0D"/>
                </a:solidFill>
                <a:latin typeface="Gill Sans MT"/>
                <a:cs typeface="Gill Sans MT"/>
              </a:rPr>
              <a:t>pe</a:t>
            </a:r>
            <a:r>
              <a:rPr sz="2000" spc="229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50" spc="229" dirty="0">
                <a:solidFill>
                  <a:srgbClr val="0F0E0D"/>
                </a:solidFill>
                <a:latin typeface="Gill Sans MT"/>
                <a:cs typeface="Gill Sans MT"/>
              </a:rPr>
              <a:t>angka</a:t>
            </a:r>
            <a:r>
              <a:rPr sz="2000" spc="229" dirty="0">
                <a:solidFill>
                  <a:srgbClr val="0F0E0D"/>
                </a:solidFill>
                <a:latin typeface="Calibri"/>
                <a:cs typeface="Calibri"/>
              </a:rPr>
              <a:t>t </a:t>
            </a:r>
            <a:r>
              <a:rPr sz="2050" spc="210" dirty="0">
                <a:solidFill>
                  <a:srgbClr val="0F0E0D"/>
                </a:solidFill>
                <a:latin typeface="Gill Sans MT"/>
                <a:cs typeface="Gill Sans MT"/>
              </a:rPr>
              <a:t>l</a:t>
            </a:r>
            <a:r>
              <a:rPr sz="2000" spc="210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050" spc="210" dirty="0">
                <a:solidFill>
                  <a:srgbClr val="0F0E0D"/>
                </a:solidFill>
                <a:latin typeface="Gill Sans MT"/>
                <a:cs typeface="Gill Sans MT"/>
              </a:rPr>
              <a:t>nak </a:t>
            </a:r>
            <a:r>
              <a:rPr sz="2000" spc="245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050" spc="245" dirty="0">
                <a:solidFill>
                  <a:srgbClr val="0F0E0D"/>
                </a:solidFill>
                <a:latin typeface="Gill Sans MT"/>
                <a:cs typeface="Gill Sans MT"/>
              </a:rPr>
              <a:t>ang </a:t>
            </a:r>
            <a:r>
              <a:rPr sz="2050" spc="150" dirty="0">
                <a:solidFill>
                  <a:srgbClr val="0F0E0D"/>
                </a:solidFill>
                <a:latin typeface="Gill Sans MT"/>
                <a:cs typeface="Gill Sans MT"/>
              </a:rPr>
              <a:t>di</a:t>
            </a:r>
            <a:r>
              <a:rPr sz="2050" spc="-9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050" spc="210" dirty="0">
                <a:solidFill>
                  <a:srgbClr val="0F0E0D"/>
                </a:solidFill>
                <a:latin typeface="Gill Sans MT"/>
                <a:cs typeface="Gill Sans MT"/>
              </a:rPr>
              <a:t>de</a:t>
            </a:r>
            <a:r>
              <a:rPr sz="2000" spc="21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50" spc="210" dirty="0">
                <a:solidFill>
                  <a:srgbClr val="0F0E0D"/>
                </a:solidFill>
                <a:latin typeface="Gill Sans MT"/>
                <a:cs typeface="Gill Sans MT"/>
              </a:rPr>
              <a:t>ain  </a:t>
            </a:r>
            <a:r>
              <a:rPr sz="2000" spc="18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050" spc="185" dirty="0">
                <a:solidFill>
                  <a:srgbClr val="0F0E0D"/>
                </a:solidFill>
                <a:latin typeface="Gill Sans MT"/>
                <a:cs typeface="Gill Sans MT"/>
              </a:rPr>
              <a:t>n</a:t>
            </a:r>
            <a:r>
              <a:rPr sz="2000" spc="185" dirty="0">
                <a:solidFill>
                  <a:srgbClr val="0F0E0D"/>
                </a:solidFill>
                <a:latin typeface="Calibri"/>
                <a:cs typeface="Calibri"/>
              </a:rPr>
              <a:t>tu</a:t>
            </a:r>
            <a:r>
              <a:rPr sz="2050" spc="185" dirty="0">
                <a:solidFill>
                  <a:srgbClr val="0F0E0D"/>
                </a:solidFill>
                <a:latin typeface="Gill Sans MT"/>
                <a:cs typeface="Gill Sans MT"/>
              </a:rPr>
              <a:t>k </a:t>
            </a:r>
            <a:r>
              <a:rPr sz="2050" spc="229" dirty="0">
                <a:solidFill>
                  <a:srgbClr val="0F0E0D"/>
                </a:solidFill>
                <a:latin typeface="Gill Sans MT"/>
                <a:cs typeface="Gill Sans MT"/>
              </a:rPr>
              <a:t>meningka</a:t>
            </a:r>
            <a:r>
              <a:rPr sz="2000" spc="229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50" spc="229" dirty="0">
                <a:solidFill>
                  <a:srgbClr val="0F0E0D"/>
                </a:solidFill>
                <a:latin typeface="Gill Sans MT"/>
                <a:cs typeface="Gill Sans MT"/>
              </a:rPr>
              <a:t>kan </a:t>
            </a:r>
            <a:r>
              <a:rPr sz="2050" spc="220" dirty="0">
                <a:solidFill>
                  <a:srgbClr val="0F0E0D"/>
                </a:solidFill>
                <a:latin typeface="Gill Sans MT"/>
                <a:cs typeface="Gill Sans MT"/>
              </a:rPr>
              <a:t>ke</a:t>
            </a:r>
            <a:r>
              <a:rPr sz="2000" spc="220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050" spc="220" dirty="0">
                <a:solidFill>
                  <a:srgbClr val="0F0E0D"/>
                </a:solidFill>
                <a:latin typeface="Gill Sans MT"/>
                <a:cs typeface="Gill Sans MT"/>
              </a:rPr>
              <a:t>n</a:t>
            </a:r>
            <a:r>
              <a:rPr sz="2000" spc="220" dirty="0">
                <a:solidFill>
                  <a:srgbClr val="0F0E0D"/>
                </a:solidFill>
                <a:latin typeface="Calibri"/>
                <a:cs typeface="Calibri"/>
              </a:rPr>
              <a:t>tu</a:t>
            </a:r>
            <a:r>
              <a:rPr sz="2050" spc="220" dirty="0">
                <a:solidFill>
                  <a:srgbClr val="0F0E0D"/>
                </a:solidFill>
                <a:latin typeface="Gill Sans MT"/>
                <a:cs typeface="Gill Sans MT"/>
              </a:rPr>
              <a:t>ngan </a:t>
            </a:r>
            <a:r>
              <a:rPr sz="2050" spc="240" dirty="0">
                <a:solidFill>
                  <a:srgbClr val="0F0E0D"/>
                </a:solidFill>
                <a:latin typeface="Gill Sans MT"/>
                <a:cs typeface="Gill Sans MT"/>
              </a:rPr>
              <a:t>dan kep</a:t>
            </a:r>
            <a:r>
              <a:rPr sz="2000" spc="240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050" spc="24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000" spc="24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50" spc="240" dirty="0">
                <a:solidFill>
                  <a:srgbClr val="0F0E0D"/>
                </a:solidFill>
                <a:latin typeface="Gill Sans MT"/>
                <a:cs typeface="Gill Sans MT"/>
              </a:rPr>
              <a:t>aan </a:t>
            </a:r>
            <a:r>
              <a:rPr sz="2050" spc="254" dirty="0">
                <a:solidFill>
                  <a:srgbClr val="0F0E0D"/>
                </a:solidFill>
                <a:latin typeface="Gill Sans MT"/>
                <a:cs typeface="Gill Sans MT"/>
              </a:rPr>
              <a:t>pa</a:t>
            </a:r>
            <a:r>
              <a:rPr sz="2000" spc="254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50" spc="254" dirty="0">
                <a:solidFill>
                  <a:srgbClr val="0F0E0D"/>
                </a:solidFill>
                <a:latin typeface="Gill Sans MT"/>
                <a:cs typeface="Gill Sans MT"/>
              </a:rPr>
              <a:t>a  </a:t>
            </a:r>
            <a:r>
              <a:rPr sz="2050" spc="215" dirty="0">
                <a:solidFill>
                  <a:srgbClr val="0F0E0D"/>
                </a:solidFill>
                <a:latin typeface="Gill Sans MT"/>
                <a:cs typeface="Gill Sans MT"/>
              </a:rPr>
              <a:t>kon</a:t>
            </a:r>
            <a:r>
              <a:rPr sz="2000" spc="215" dirty="0">
                <a:solidFill>
                  <a:srgbClr val="0F0E0D"/>
                </a:solidFill>
                <a:latin typeface="Calibri"/>
                <a:cs typeface="Calibri"/>
              </a:rPr>
              <a:t>su</a:t>
            </a:r>
            <a:r>
              <a:rPr sz="2050" spc="215" dirty="0">
                <a:solidFill>
                  <a:srgbClr val="0F0E0D"/>
                </a:solidFill>
                <a:latin typeface="Gill Sans MT"/>
                <a:cs typeface="Gill Sans MT"/>
              </a:rPr>
              <a:t>men</a:t>
            </a:r>
            <a:endParaRPr sz="205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spc="-30" dirty="0">
                <a:solidFill>
                  <a:srgbClr val="0F0E0D"/>
                </a:solidFill>
                <a:latin typeface="Lucida Sans"/>
                <a:cs typeface="Lucida Sans"/>
              </a:rPr>
              <a:t>SCM </a:t>
            </a:r>
            <a:r>
              <a:rPr sz="2800" b="1" spc="-100" dirty="0">
                <a:solidFill>
                  <a:srgbClr val="0F0E0D"/>
                </a:solidFill>
                <a:latin typeface="Lucida Sans"/>
                <a:cs typeface="Lucida Sans"/>
              </a:rPr>
              <a:t>( </a:t>
            </a:r>
            <a:r>
              <a:rPr sz="2800" b="1" spc="-150" dirty="0">
                <a:solidFill>
                  <a:srgbClr val="0F0E0D"/>
                </a:solidFill>
                <a:latin typeface="Lucida Sans"/>
                <a:cs typeface="Lucida Sans"/>
              </a:rPr>
              <a:t>Supply </a:t>
            </a:r>
            <a:r>
              <a:rPr sz="2800" b="1" spc="-160" dirty="0">
                <a:solidFill>
                  <a:srgbClr val="0F0E0D"/>
                </a:solidFill>
                <a:latin typeface="Lucida Sans"/>
                <a:cs typeface="Lucida Sans"/>
              </a:rPr>
              <a:t>Chain </a:t>
            </a:r>
            <a:r>
              <a:rPr sz="2800" b="1" spc="-140" dirty="0">
                <a:solidFill>
                  <a:srgbClr val="0F0E0D"/>
                </a:solidFill>
                <a:latin typeface="Lucida Sans"/>
                <a:cs typeface="Lucida Sans"/>
              </a:rPr>
              <a:t>Management</a:t>
            </a:r>
            <a:r>
              <a:rPr sz="2800" b="1" spc="-215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2800" b="1" spc="-100" dirty="0">
                <a:solidFill>
                  <a:srgbClr val="0F0E0D"/>
                </a:solidFill>
                <a:latin typeface="Lucida Sans"/>
                <a:cs typeface="Lucida Sans"/>
              </a:rPr>
              <a:t>)</a:t>
            </a:r>
            <a:endParaRPr sz="2800">
              <a:latin typeface="Lucida Sans"/>
              <a:cs typeface="Lucida Sans"/>
            </a:endParaRPr>
          </a:p>
          <a:p>
            <a:pPr marL="12700" marR="1047750">
              <a:lnSpc>
                <a:spcPct val="114300"/>
              </a:lnSpc>
              <a:spcBef>
                <a:spcPts val="725"/>
              </a:spcBef>
            </a:pPr>
            <a:r>
              <a:rPr sz="2050" spc="204" dirty="0">
                <a:solidFill>
                  <a:srgbClr val="0F0E0D"/>
                </a:solidFill>
                <a:latin typeface="Gill Sans MT"/>
                <a:cs typeface="Gill Sans MT"/>
              </a:rPr>
              <a:t>S</a:t>
            </a:r>
            <a:r>
              <a:rPr sz="2000" spc="204" dirty="0">
                <a:solidFill>
                  <a:srgbClr val="0F0E0D"/>
                </a:solidFill>
                <a:latin typeface="Calibri"/>
                <a:cs typeface="Calibri"/>
              </a:rPr>
              <a:t>tr</a:t>
            </a:r>
            <a:r>
              <a:rPr sz="2050" spc="204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000" spc="204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50" spc="204" dirty="0">
                <a:solidFill>
                  <a:srgbClr val="0F0E0D"/>
                </a:solidFill>
                <a:latin typeface="Gill Sans MT"/>
                <a:cs typeface="Gill Sans MT"/>
              </a:rPr>
              <a:t>egi </a:t>
            </a:r>
            <a:r>
              <a:rPr sz="2050" spc="245" dirty="0">
                <a:solidFill>
                  <a:srgbClr val="0F0E0D"/>
                </a:solidFill>
                <a:latin typeface="Gill Sans MT"/>
                <a:cs typeface="Gill Sans MT"/>
              </a:rPr>
              <a:t>manajemen </a:t>
            </a:r>
            <a:r>
              <a:rPr sz="2050" spc="235" dirty="0">
                <a:solidFill>
                  <a:srgbClr val="0F0E0D"/>
                </a:solidFill>
                <a:latin typeface="Gill Sans MT"/>
                <a:cs typeface="Gill Sans MT"/>
              </a:rPr>
              <a:t>mengenai </a:t>
            </a:r>
            <a:r>
              <a:rPr sz="2000" spc="204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50" spc="204" dirty="0">
                <a:solidFill>
                  <a:srgbClr val="0F0E0D"/>
                </a:solidFill>
                <a:latin typeface="Gill Sans MT"/>
                <a:cs typeface="Gill Sans MT"/>
              </a:rPr>
              <a:t>an</a:t>
            </a:r>
            <a:r>
              <a:rPr sz="2000" spc="204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50" spc="204" dirty="0">
                <a:solidFill>
                  <a:srgbClr val="0F0E0D"/>
                </a:solidFill>
                <a:latin typeface="Gill Sans MT"/>
                <a:cs typeface="Gill Sans MT"/>
              </a:rPr>
              <a:t>ai </a:t>
            </a:r>
            <a:r>
              <a:rPr sz="2000" spc="204" dirty="0">
                <a:solidFill>
                  <a:srgbClr val="0F0E0D"/>
                </a:solidFill>
                <a:latin typeface="Calibri"/>
                <a:cs typeface="Calibri"/>
              </a:rPr>
              <a:t>su</a:t>
            </a:r>
            <a:r>
              <a:rPr sz="2050" spc="204" dirty="0">
                <a:solidFill>
                  <a:srgbClr val="0F0E0D"/>
                </a:solidFill>
                <a:latin typeface="Gill Sans MT"/>
                <a:cs typeface="Gill Sans MT"/>
              </a:rPr>
              <a:t>plai</a:t>
            </a:r>
            <a:r>
              <a:rPr sz="2050" spc="-75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000" spc="245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050" spc="245" dirty="0">
                <a:solidFill>
                  <a:srgbClr val="0F0E0D"/>
                </a:solidFill>
                <a:latin typeface="Gill Sans MT"/>
                <a:cs typeface="Gill Sans MT"/>
              </a:rPr>
              <a:t>ang  </a:t>
            </a:r>
            <a:r>
              <a:rPr sz="2000" spc="229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50" spc="229" dirty="0">
                <a:solidFill>
                  <a:srgbClr val="0F0E0D"/>
                </a:solidFill>
                <a:latin typeface="Gill Sans MT"/>
                <a:cs typeface="Gill Sans MT"/>
              </a:rPr>
              <a:t>eca</a:t>
            </a:r>
            <a:r>
              <a:rPr sz="2000" spc="229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50" spc="229" dirty="0">
                <a:solidFill>
                  <a:srgbClr val="0F0E0D"/>
                </a:solidFill>
                <a:latin typeface="Gill Sans MT"/>
                <a:cs typeface="Gill Sans MT"/>
              </a:rPr>
              <a:t>a </a:t>
            </a:r>
            <a:r>
              <a:rPr sz="2050" spc="175" dirty="0">
                <a:solidFill>
                  <a:srgbClr val="0F0E0D"/>
                </a:solidFill>
                <a:latin typeface="Gill Sans MT"/>
                <a:cs typeface="Gill Sans MT"/>
              </a:rPr>
              <a:t>o</a:t>
            </a:r>
            <a:r>
              <a:rPr sz="2000" spc="17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50" spc="175" dirty="0">
                <a:solidFill>
                  <a:srgbClr val="0F0E0D"/>
                </a:solidFill>
                <a:latin typeface="Gill Sans MT"/>
                <a:cs typeface="Gill Sans MT"/>
              </a:rPr>
              <a:t>oma</a:t>
            </a:r>
            <a:r>
              <a:rPr sz="2000" spc="17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50" spc="175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000" spc="175" dirty="0">
                <a:solidFill>
                  <a:srgbClr val="0F0E0D"/>
                </a:solidFill>
                <a:latin typeface="Calibri"/>
                <a:cs typeface="Calibri"/>
              </a:rPr>
              <a:t>s </a:t>
            </a:r>
            <a:r>
              <a:rPr sz="2050" spc="245" dirty="0">
                <a:solidFill>
                  <a:srgbClr val="0F0E0D"/>
                </a:solidFill>
                <a:latin typeface="Gill Sans MT"/>
                <a:cs typeface="Gill Sans MT"/>
              </a:rPr>
              <a:t>akan</a:t>
            </a:r>
            <a:r>
              <a:rPr sz="2050" spc="20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000" spc="19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50" spc="195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000" spc="19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50" spc="195" dirty="0">
                <a:solidFill>
                  <a:srgbClr val="0F0E0D"/>
                </a:solidFill>
                <a:latin typeface="Gill Sans MT"/>
                <a:cs typeface="Gill Sans MT"/>
              </a:rPr>
              <a:t>komp</a:t>
            </a:r>
            <a:r>
              <a:rPr sz="2000" spc="195" dirty="0">
                <a:solidFill>
                  <a:srgbClr val="0F0E0D"/>
                </a:solidFill>
                <a:latin typeface="Calibri"/>
                <a:cs typeface="Calibri"/>
              </a:rPr>
              <a:t>ut</a:t>
            </a:r>
            <a:r>
              <a:rPr sz="2050" spc="195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000" spc="19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50" spc="195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000" spc="19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50" spc="195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000" spc="19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50" spc="195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100" spc="195" dirty="0">
                <a:solidFill>
                  <a:srgbClr val="0F0E0D"/>
                </a:solidFill>
                <a:latin typeface="Lucida Sans"/>
                <a:cs typeface="Lucida Sans"/>
              </a:rPr>
              <a:t>.</a:t>
            </a:r>
            <a:endParaRPr sz="21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14431"/>
            <a:ext cx="8684260" cy="2534027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 marR="5080">
              <a:lnSpc>
                <a:spcPts val="9300"/>
              </a:lnSpc>
              <a:spcBef>
                <a:spcPts val="1160"/>
              </a:spcBef>
            </a:pPr>
            <a:r>
              <a:rPr lang="en-GB" sz="8500" spc="-505" dirty="0" err="1" smtClean="0"/>
              <a:t>Jenis-jenis</a:t>
            </a:r>
            <a:r>
              <a:rPr lang="en-GB" sz="8500" spc="-505" dirty="0" smtClean="0"/>
              <a:t> </a:t>
            </a:r>
            <a:br>
              <a:rPr lang="en-GB" sz="8500" spc="-505" dirty="0" smtClean="0"/>
            </a:br>
            <a:r>
              <a:rPr sz="8500" spc="-545" dirty="0" smtClean="0"/>
              <a:t>e-business</a:t>
            </a:r>
            <a:endParaRPr sz="8500" dirty="0"/>
          </a:p>
        </p:txBody>
      </p:sp>
      <p:sp>
        <p:nvSpPr>
          <p:cNvPr id="3" name="object 3"/>
          <p:cNvSpPr/>
          <p:nvPr/>
        </p:nvSpPr>
        <p:spPr>
          <a:xfrm>
            <a:off x="12192122" y="3514668"/>
            <a:ext cx="5064918" cy="5735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830597" y="987425"/>
            <a:ext cx="4419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F0E0D"/>
                </a:solidFill>
                <a:latin typeface="Gill Sans MT"/>
                <a:cs typeface="Gill Sans MT"/>
              </a:rPr>
              <a:t>12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63400" y="6396689"/>
            <a:ext cx="180044" cy="181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59515" y="8255960"/>
            <a:ext cx="186521" cy="186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42676" y="7324383"/>
            <a:ext cx="216535" cy="2063750"/>
          </a:xfrm>
          <a:custGeom>
            <a:avLst/>
            <a:gdLst/>
            <a:ahLst/>
            <a:cxnLst/>
            <a:rect l="l" t="t" r="r" b="b"/>
            <a:pathLst>
              <a:path w="216534" h="2063750">
                <a:moveTo>
                  <a:pt x="107508" y="186315"/>
                </a:moveTo>
                <a:lnTo>
                  <a:pt x="71078" y="179037"/>
                </a:lnTo>
                <a:lnTo>
                  <a:pt x="41448" y="159144"/>
                </a:lnTo>
                <a:lnTo>
                  <a:pt x="21533" y="129547"/>
                </a:lnTo>
                <a:lnTo>
                  <a:pt x="14247" y="93157"/>
                </a:lnTo>
                <a:lnTo>
                  <a:pt x="21533" y="56767"/>
                </a:lnTo>
                <a:lnTo>
                  <a:pt x="41448" y="27170"/>
                </a:lnTo>
                <a:lnTo>
                  <a:pt x="71078" y="7277"/>
                </a:lnTo>
                <a:lnTo>
                  <a:pt x="107508" y="0"/>
                </a:lnTo>
                <a:lnTo>
                  <a:pt x="143938" y="7277"/>
                </a:lnTo>
                <a:lnTo>
                  <a:pt x="173568" y="27170"/>
                </a:lnTo>
                <a:lnTo>
                  <a:pt x="181403" y="38815"/>
                </a:lnTo>
                <a:lnTo>
                  <a:pt x="107508" y="38815"/>
                </a:lnTo>
                <a:lnTo>
                  <a:pt x="86439" y="43121"/>
                </a:lnTo>
                <a:lnTo>
                  <a:pt x="69135" y="54827"/>
                </a:lnTo>
                <a:lnTo>
                  <a:pt x="57417" y="72112"/>
                </a:lnTo>
                <a:lnTo>
                  <a:pt x="53106" y="93157"/>
                </a:lnTo>
                <a:lnTo>
                  <a:pt x="57417" y="114202"/>
                </a:lnTo>
                <a:lnTo>
                  <a:pt x="69135" y="131488"/>
                </a:lnTo>
                <a:lnTo>
                  <a:pt x="86439" y="143193"/>
                </a:lnTo>
                <a:lnTo>
                  <a:pt x="107508" y="147499"/>
                </a:lnTo>
                <a:lnTo>
                  <a:pt x="181403" y="147499"/>
                </a:lnTo>
                <a:lnTo>
                  <a:pt x="173568" y="159144"/>
                </a:lnTo>
                <a:lnTo>
                  <a:pt x="143938" y="179037"/>
                </a:lnTo>
                <a:lnTo>
                  <a:pt x="107508" y="186315"/>
                </a:lnTo>
                <a:close/>
              </a:path>
              <a:path w="216534" h="2063750">
                <a:moveTo>
                  <a:pt x="181403" y="147499"/>
                </a:moveTo>
                <a:lnTo>
                  <a:pt x="107508" y="147499"/>
                </a:lnTo>
                <a:lnTo>
                  <a:pt x="128577" y="143193"/>
                </a:lnTo>
                <a:lnTo>
                  <a:pt x="145881" y="131488"/>
                </a:lnTo>
                <a:lnTo>
                  <a:pt x="157599" y="114202"/>
                </a:lnTo>
                <a:lnTo>
                  <a:pt x="161910" y="93157"/>
                </a:lnTo>
                <a:lnTo>
                  <a:pt x="157599" y="72112"/>
                </a:lnTo>
                <a:lnTo>
                  <a:pt x="145881" y="54827"/>
                </a:lnTo>
                <a:lnTo>
                  <a:pt x="128577" y="43121"/>
                </a:lnTo>
                <a:lnTo>
                  <a:pt x="107508" y="38815"/>
                </a:lnTo>
                <a:lnTo>
                  <a:pt x="181403" y="38815"/>
                </a:lnTo>
                <a:lnTo>
                  <a:pt x="193483" y="56767"/>
                </a:lnTo>
                <a:lnTo>
                  <a:pt x="200769" y="93157"/>
                </a:lnTo>
                <a:lnTo>
                  <a:pt x="193483" y="129547"/>
                </a:lnTo>
                <a:lnTo>
                  <a:pt x="181403" y="147499"/>
                </a:lnTo>
                <a:close/>
              </a:path>
              <a:path w="216534" h="2063750">
                <a:moveTo>
                  <a:pt x="126937" y="2063700"/>
                </a:moveTo>
                <a:lnTo>
                  <a:pt x="88079" y="2063700"/>
                </a:lnTo>
                <a:lnTo>
                  <a:pt x="88079" y="1975718"/>
                </a:lnTo>
                <a:lnTo>
                  <a:pt x="0" y="1975718"/>
                </a:lnTo>
                <a:lnTo>
                  <a:pt x="0" y="1936902"/>
                </a:lnTo>
                <a:lnTo>
                  <a:pt x="89374" y="1936902"/>
                </a:lnTo>
                <a:lnTo>
                  <a:pt x="89374" y="1847626"/>
                </a:lnTo>
                <a:lnTo>
                  <a:pt x="128233" y="1847626"/>
                </a:lnTo>
                <a:lnTo>
                  <a:pt x="128233" y="1935608"/>
                </a:lnTo>
                <a:lnTo>
                  <a:pt x="216312" y="1935608"/>
                </a:lnTo>
                <a:lnTo>
                  <a:pt x="216312" y="1974424"/>
                </a:lnTo>
                <a:lnTo>
                  <a:pt x="126937" y="1974424"/>
                </a:lnTo>
                <a:lnTo>
                  <a:pt x="126937" y="206370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89531" y="7324383"/>
            <a:ext cx="2052320" cy="2049780"/>
          </a:xfrm>
          <a:custGeom>
            <a:avLst/>
            <a:gdLst/>
            <a:ahLst/>
            <a:cxnLst/>
            <a:rect l="l" t="t" r="r" b="b"/>
            <a:pathLst>
              <a:path w="2052319" h="2049779">
                <a:moveTo>
                  <a:pt x="93260" y="186315"/>
                </a:moveTo>
                <a:lnTo>
                  <a:pt x="56830" y="179037"/>
                </a:lnTo>
                <a:lnTo>
                  <a:pt x="27201" y="159144"/>
                </a:lnTo>
                <a:lnTo>
                  <a:pt x="7285" y="129547"/>
                </a:lnTo>
                <a:lnTo>
                  <a:pt x="0" y="93157"/>
                </a:lnTo>
                <a:lnTo>
                  <a:pt x="7285" y="56767"/>
                </a:lnTo>
                <a:lnTo>
                  <a:pt x="27201" y="27170"/>
                </a:lnTo>
                <a:lnTo>
                  <a:pt x="56830" y="7277"/>
                </a:lnTo>
                <a:lnTo>
                  <a:pt x="93260" y="0"/>
                </a:lnTo>
                <a:lnTo>
                  <a:pt x="129690" y="7277"/>
                </a:lnTo>
                <a:lnTo>
                  <a:pt x="159320" y="27170"/>
                </a:lnTo>
                <a:lnTo>
                  <a:pt x="179235" y="56767"/>
                </a:lnTo>
                <a:lnTo>
                  <a:pt x="186521" y="93157"/>
                </a:lnTo>
                <a:lnTo>
                  <a:pt x="179235" y="129547"/>
                </a:lnTo>
                <a:lnTo>
                  <a:pt x="159320" y="159144"/>
                </a:lnTo>
                <a:lnTo>
                  <a:pt x="129690" y="179037"/>
                </a:lnTo>
                <a:lnTo>
                  <a:pt x="93260" y="186315"/>
                </a:lnTo>
                <a:close/>
              </a:path>
              <a:path w="2052319" h="2049779">
                <a:moveTo>
                  <a:pt x="1025867" y="186315"/>
                </a:moveTo>
                <a:lnTo>
                  <a:pt x="989437" y="179037"/>
                </a:lnTo>
                <a:lnTo>
                  <a:pt x="959808" y="159144"/>
                </a:lnTo>
                <a:lnTo>
                  <a:pt x="939893" y="129547"/>
                </a:lnTo>
                <a:lnTo>
                  <a:pt x="932607" y="93157"/>
                </a:lnTo>
                <a:lnTo>
                  <a:pt x="939893" y="56767"/>
                </a:lnTo>
                <a:lnTo>
                  <a:pt x="959808" y="27170"/>
                </a:lnTo>
                <a:lnTo>
                  <a:pt x="989437" y="7277"/>
                </a:lnTo>
                <a:lnTo>
                  <a:pt x="1025867" y="0"/>
                </a:lnTo>
                <a:lnTo>
                  <a:pt x="1061751" y="7277"/>
                </a:lnTo>
                <a:lnTo>
                  <a:pt x="1091441" y="27170"/>
                </a:lnTo>
                <a:lnTo>
                  <a:pt x="1111660" y="56767"/>
                </a:lnTo>
                <a:lnTo>
                  <a:pt x="1119128" y="93157"/>
                </a:lnTo>
                <a:lnTo>
                  <a:pt x="1111842" y="129547"/>
                </a:lnTo>
                <a:lnTo>
                  <a:pt x="1091927" y="159144"/>
                </a:lnTo>
                <a:lnTo>
                  <a:pt x="1062297" y="179037"/>
                </a:lnTo>
                <a:lnTo>
                  <a:pt x="1025867" y="186315"/>
                </a:lnTo>
                <a:close/>
              </a:path>
              <a:path w="2052319" h="2049779">
                <a:moveTo>
                  <a:pt x="1958475" y="1117891"/>
                </a:moveTo>
                <a:lnTo>
                  <a:pt x="1922045" y="1110613"/>
                </a:lnTo>
                <a:lnTo>
                  <a:pt x="1892415" y="1090720"/>
                </a:lnTo>
                <a:lnTo>
                  <a:pt x="1872500" y="1061123"/>
                </a:lnTo>
                <a:lnTo>
                  <a:pt x="1865214" y="1024734"/>
                </a:lnTo>
                <a:lnTo>
                  <a:pt x="1872500" y="988344"/>
                </a:lnTo>
                <a:lnTo>
                  <a:pt x="1892415" y="958747"/>
                </a:lnTo>
                <a:lnTo>
                  <a:pt x="1922045" y="938854"/>
                </a:lnTo>
                <a:lnTo>
                  <a:pt x="1958475" y="931576"/>
                </a:lnTo>
                <a:lnTo>
                  <a:pt x="1994905" y="938854"/>
                </a:lnTo>
                <a:lnTo>
                  <a:pt x="2024534" y="958747"/>
                </a:lnTo>
                <a:lnTo>
                  <a:pt x="2044449" y="988344"/>
                </a:lnTo>
                <a:lnTo>
                  <a:pt x="2051735" y="1024734"/>
                </a:lnTo>
                <a:lnTo>
                  <a:pt x="2044449" y="1061123"/>
                </a:lnTo>
                <a:lnTo>
                  <a:pt x="2024534" y="1090720"/>
                </a:lnTo>
                <a:lnTo>
                  <a:pt x="1994905" y="1110613"/>
                </a:lnTo>
                <a:lnTo>
                  <a:pt x="1958475" y="1117891"/>
                </a:lnTo>
                <a:close/>
              </a:path>
              <a:path w="2052319" h="2049779">
                <a:moveTo>
                  <a:pt x="1025867" y="2049468"/>
                </a:moveTo>
                <a:lnTo>
                  <a:pt x="989437" y="2042190"/>
                </a:lnTo>
                <a:lnTo>
                  <a:pt x="959808" y="2022297"/>
                </a:lnTo>
                <a:lnTo>
                  <a:pt x="939893" y="1992700"/>
                </a:lnTo>
                <a:lnTo>
                  <a:pt x="932607" y="1956310"/>
                </a:lnTo>
                <a:lnTo>
                  <a:pt x="939893" y="1919920"/>
                </a:lnTo>
                <a:lnTo>
                  <a:pt x="959808" y="1890324"/>
                </a:lnTo>
                <a:lnTo>
                  <a:pt x="989437" y="1870431"/>
                </a:lnTo>
                <a:lnTo>
                  <a:pt x="1025867" y="1863153"/>
                </a:lnTo>
                <a:lnTo>
                  <a:pt x="1061751" y="1870431"/>
                </a:lnTo>
                <a:lnTo>
                  <a:pt x="1091441" y="1890324"/>
                </a:lnTo>
                <a:lnTo>
                  <a:pt x="1111660" y="1919920"/>
                </a:lnTo>
                <a:lnTo>
                  <a:pt x="1119128" y="1956310"/>
                </a:lnTo>
                <a:lnTo>
                  <a:pt x="1111842" y="1992700"/>
                </a:lnTo>
                <a:lnTo>
                  <a:pt x="1091927" y="2022297"/>
                </a:lnTo>
                <a:lnTo>
                  <a:pt x="1062297" y="2042190"/>
                </a:lnTo>
                <a:lnTo>
                  <a:pt x="1025867" y="20494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89531" y="7326972"/>
            <a:ext cx="2052320" cy="2047239"/>
          </a:xfrm>
          <a:custGeom>
            <a:avLst/>
            <a:gdLst/>
            <a:ahLst/>
            <a:cxnLst/>
            <a:rect l="l" t="t" r="r" b="b"/>
            <a:pathLst>
              <a:path w="2052319" h="2047240">
                <a:moveTo>
                  <a:pt x="1896301" y="181139"/>
                </a:moveTo>
                <a:lnTo>
                  <a:pt x="1869100" y="153968"/>
                </a:lnTo>
                <a:lnTo>
                  <a:pt x="1932569" y="90569"/>
                </a:lnTo>
                <a:lnTo>
                  <a:pt x="1869100" y="27170"/>
                </a:lnTo>
                <a:lnTo>
                  <a:pt x="1896301" y="0"/>
                </a:lnTo>
                <a:lnTo>
                  <a:pt x="1958475" y="63398"/>
                </a:lnTo>
                <a:lnTo>
                  <a:pt x="2012877" y="63398"/>
                </a:lnTo>
                <a:lnTo>
                  <a:pt x="1985676" y="90569"/>
                </a:lnTo>
                <a:lnTo>
                  <a:pt x="2012877" y="117740"/>
                </a:lnTo>
                <a:lnTo>
                  <a:pt x="1958475" y="117740"/>
                </a:lnTo>
                <a:lnTo>
                  <a:pt x="1896301" y="181139"/>
                </a:lnTo>
                <a:close/>
              </a:path>
              <a:path w="2052319" h="2047240">
                <a:moveTo>
                  <a:pt x="2012877" y="63398"/>
                </a:moveTo>
                <a:lnTo>
                  <a:pt x="1958475" y="63398"/>
                </a:lnTo>
                <a:lnTo>
                  <a:pt x="2021944" y="0"/>
                </a:lnTo>
                <a:lnTo>
                  <a:pt x="2049145" y="27170"/>
                </a:lnTo>
                <a:lnTo>
                  <a:pt x="2012877" y="63398"/>
                </a:lnTo>
                <a:close/>
              </a:path>
              <a:path w="2052319" h="2047240">
                <a:moveTo>
                  <a:pt x="2021944" y="181139"/>
                </a:moveTo>
                <a:lnTo>
                  <a:pt x="1958475" y="117740"/>
                </a:lnTo>
                <a:lnTo>
                  <a:pt x="2012877" y="117740"/>
                </a:lnTo>
                <a:lnTo>
                  <a:pt x="2049145" y="153968"/>
                </a:lnTo>
                <a:lnTo>
                  <a:pt x="2021944" y="181139"/>
                </a:lnTo>
                <a:close/>
              </a:path>
              <a:path w="2052319" h="2047240">
                <a:moveTo>
                  <a:pt x="1958475" y="2046880"/>
                </a:moveTo>
                <a:lnTo>
                  <a:pt x="1922045" y="2039602"/>
                </a:lnTo>
                <a:lnTo>
                  <a:pt x="1892415" y="2019709"/>
                </a:lnTo>
                <a:lnTo>
                  <a:pt x="1872500" y="1990112"/>
                </a:lnTo>
                <a:lnTo>
                  <a:pt x="1865214" y="1953722"/>
                </a:lnTo>
                <a:lnTo>
                  <a:pt x="1872500" y="1917333"/>
                </a:lnTo>
                <a:lnTo>
                  <a:pt x="1892415" y="1887736"/>
                </a:lnTo>
                <a:lnTo>
                  <a:pt x="1922045" y="1867843"/>
                </a:lnTo>
                <a:lnTo>
                  <a:pt x="1958475" y="1860565"/>
                </a:lnTo>
                <a:lnTo>
                  <a:pt x="1994905" y="1867843"/>
                </a:lnTo>
                <a:lnTo>
                  <a:pt x="2024534" y="1887736"/>
                </a:lnTo>
                <a:lnTo>
                  <a:pt x="2032370" y="1899381"/>
                </a:lnTo>
                <a:lnTo>
                  <a:pt x="1958475" y="1899381"/>
                </a:lnTo>
                <a:lnTo>
                  <a:pt x="1937406" y="1903687"/>
                </a:lnTo>
                <a:lnTo>
                  <a:pt x="1920102" y="1915392"/>
                </a:lnTo>
                <a:lnTo>
                  <a:pt x="1908383" y="1932677"/>
                </a:lnTo>
                <a:lnTo>
                  <a:pt x="1904073" y="1953722"/>
                </a:lnTo>
                <a:lnTo>
                  <a:pt x="1908383" y="1974768"/>
                </a:lnTo>
                <a:lnTo>
                  <a:pt x="1920102" y="1992053"/>
                </a:lnTo>
                <a:lnTo>
                  <a:pt x="1937406" y="2003758"/>
                </a:lnTo>
                <a:lnTo>
                  <a:pt x="1958475" y="2008064"/>
                </a:lnTo>
                <a:lnTo>
                  <a:pt x="2032370" y="2008064"/>
                </a:lnTo>
                <a:lnTo>
                  <a:pt x="2024534" y="2019709"/>
                </a:lnTo>
                <a:lnTo>
                  <a:pt x="1994905" y="2039602"/>
                </a:lnTo>
                <a:lnTo>
                  <a:pt x="1958475" y="2046880"/>
                </a:lnTo>
                <a:close/>
              </a:path>
              <a:path w="2052319" h="2047240">
                <a:moveTo>
                  <a:pt x="2032370" y="2008064"/>
                </a:moveTo>
                <a:lnTo>
                  <a:pt x="1958475" y="2008064"/>
                </a:lnTo>
                <a:lnTo>
                  <a:pt x="1979543" y="2003758"/>
                </a:lnTo>
                <a:lnTo>
                  <a:pt x="1996848" y="1992053"/>
                </a:lnTo>
                <a:lnTo>
                  <a:pt x="2008566" y="1974768"/>
                </a:lnTo>
                <a:lnTo>
                  <a:pt x="2012877" y="1953722"/>
                </a:lnTo>
                <a:lnTo>
                  <a:pt x="2008566" y="1932677"/>
                </a:lnTo>
                <a:lnTo>
                  <a:pt x="1996848" y="1915392"/>
                </a:lnTo>
                <a:lnTo>
                  <a:pt x="1979543" y="1903687"/>
                </a:lnTo>
                <a:lnTo>
                  <a:pt x="1958475" y="1899381"/>
                </a:lnTo>
                <a:lnTo>
                  <a:pt x="2032370" y="1899381"/>
                </a:lnTo>
                <a:lnTo>
                  <a:pt x="2044449" y="1917333"/>
                </a:lnTo>
                <a:lnTo>
                  <a:pt x="2051735" y="1953722"/>
                </a:lnTo>
                <a:lnTo>
                  <a:pt x="2044449" y="1990112"/>
                </a:lnTo>
                <a:lnTo>
                  <a:pt x="2032370" y="2008064"/>
                </a:lnTo>
                <a:close/>
              </a:path>
              <a:path w="2052319" h="2047240">
                <a:moveTo>
                  <a:pt x="962398" y="1112716"/>
                </a:moveTo>
                <a:lnTo>
                  <a:pt x="935197" y="1085545"/>
                </a:lnTo>
                <a:lnTo>
                  <a:pt x="998666" y="1022146"/>
                </a:lnTo>
                <a:lnTo>
                  <a:pt x="935197" y="958747"/>
                </a:lnTo>
                <a:lnTo>
                  <a:pt x="962398" y="931576"/>
                </a:lnTo>
                <a:lnTo>
                  <a:pt x="1024572" y="994975"/>
                </a:lnTo>
                <a:lnTo>
                  <a:pt x="1078974" y="994975"/>
                </a:lnTo>
                <a:lnTo>
                  <a:pt x="1051773" y="1022146"/>
                </a:lnTo>
                <a:lnTo>
                  <a:pt x="1078974" y="1049317"/>
                </a:lnTo>
                <a:lnTo>
                  <a:pt x="1024572" y="1049317"/>
                </a:lnTo>
                <a:lnTo>
                  <a:pt x="962398" y="1112716"/>
                </a:lnTo>
                <a:close/>
              </a:path>
              <a:path w="2052319" h="2047240">
                <a:moveTo>
                  <a:pt x="1078974" y="994975"/>
                </a:moveTo>
                <a:lnTo>
                  <a:pt x="1024572" y="994975"/>
                </a:lnTo>
                <a:lnTo>
                  <a:pt x="1088041" y="931576"/>
                </a:lnTo>
                <a:lnTo>
                  <a:pt x="1115242" y="958747"/>
                </a:lnTo>
                <a:lnTo>
                  <a:pt x="1078974" y="994975"/>
                </a:lnTo>
                <a:close/>
              </a:path>
              <a:path w="2052319" h="2047240">
                <a:moveTo>
                  <a:pt x="1088041" y="1112716"/>
                </a:moveTo>
                <a:lnTo>
                  <a:pt x="1024572" y="1049317"/>
                </a:lnTo>
                <a:lnTo>
                  <a:pt x="1078974" y="1049317"/>
                </a:lnTo>
                <a:lnTo>
                  <a:pt x="1115242" y="1085545"/>
                </a:lnTo>
                <a:lnTo>
                  <a:pt x="1088041" y="1112716"/>
                </a:lnTo>
                <a:close/>
              </a:path>
              <a:path w="2052319" h="2047240">
                <a:moveTo>
                  <a:pt x="93260" y="1115304"/>
                </a:moveTo>
                <a:lnTo>
                  <a:pt x="56830" y="1108026"/>
                </a:lnTo>
                <a:lnTo>
                  <a:pt x="27201" y="1088133"/>
                </a:lnTo>
                <a:lnTo>
                  <a:pt x="7285" y="1058536"/>
                </a:lnTo>
                <a:lnTo>
                  <a:pt x="0" y="1022146"/>
                </a:lnTo>
                <a:lnTo>
                  <a:pt x="7285" y="985756"/>
                </a:lnTo>
                <a:lnTo>
                  <a:pt x="27201" y="956159"/>
                </a:lnTo>
                <a:lnTo>
                  <a:pt x="56830" y="936266"/>
                </a:lnTo>
                <a:lnTo>
                  <a:pt x="93260" y="928988"/>
                </a:lnTo>
                <a:lnTo>
                  <a:pt x="129690" y="936266"/>
                </a:lnTo>
                <a:lnTo>
                  <a:pt x="159320" y="956159"/>
                </a:lnTo>
                <a:lnTo>
                  <a:pt x="167155" y="967804"/>
                </a:lnTo>
                <a:lnTo>
                  <a:pt x="93260" y="967804"/>
                </a:lnTo>
                <a:lnTo>
                  <a:pt x="72192" y="972110"/>
                </a:lnTo>
                <a:lnTo>
                  <a:pt x="54887" y="983815"/>
                </a:lnTo>
                <a:lnTo>
                  <a:pt x="43169" y="1001101"/>
                </a:lnTo>
                <a:lnTo>
                  <a:pt x="38858" y="1022146"/>
                </a:lnTo>
                <a:lnTo>
                  <a:pt x="43169" y="1043191"/>
                </a:lnTo>
                <a:lnTo>
                  <a:pt x="54887" y="1060476"/>
                </a:lnTo>
                <a:lnTo>
                  <a:pt x="72192" y="1072182"/>
                </a:lnTo>
                <a:lnTo>
                  <a:pt x="93260" y="1076488"/>
                </a:lnTo>
                <a:lnTo>
                  <a:pt x="167155" y="1076488"/>
                </a:lnTo>
                <a:lnTo>
                  <a:pt x="159320" y="1088133"/>
                </a:lnTo>
                <a:lnTo>
                  <a:pt x="129690" y="1108026"/>
                </a:lnTo>
                <a:lnTo>
                  <a:pt x="93260" y="1115304"/>
                </a:lnTo>
                <a:close/>
              </a:path>
              <a:path w="2052319" h="2047240">
                <a:moveTo>
                  <a:pt x="167155" y="1076488"/>
                </a:moveTo>
                <a:lnTo>
                  <a:pt x="93260" y="1076488"/>
                </a:lnTo>
                <a:lnTo>
                  <a:pt x="114329" y="1072182"/>
                </a:lnTo>
                <a:lnTo>
                  <a:pt x="131633" y="1060476"/>
                </a:lnTo>
                <a:lnTo>
                  <a:pt x="143351" y="1043191"/>
                </a:lnTo>
                <a:lnTo>
                  <a:pt x="147662" y="1022146"/>
                </a:lnTo>
                <a:lnTo>
                  <a:pt x="143351" y="1001101"/>
                </a:lnTo>
                <a:lnTo>
                  <a:pt x="131633" y="983815"/>
                </a:lnTo>
                <a:lnTo>
                  <a:pt x="114329" y="972110"/>
                </a:lnTo>
                <a:lnTo>
                  <a:pt x="93260" y="967804"/>
                </a:lnTo>
                <a:lnTo>
                  <a:pt x="167155" y="967804"/>
                </a:lnTo>
                <a:lnTo>
                  <a:pt x="179235" y="985756"/>
                </a:lnTo>
                <a:lnTo>
                  <a:pt x="186521" y="1022146"/>
                </a:lnTo>
                <a:lnTo>
                  <a:pt x="179235" y="1058536"/>
                </a:lnTo>
                <a:lnTo>
                  <a:pt x="167155" y="1076488"/>
                </a:lnTo>
                <a:close/>
              </a:path>
              <a:path w="2052319" h="2047240">
                <a:moveTo>
                  <a:pt x="31086" y="2042998"/>
                </a:moveTo>
                <a:lnTo>
                  <a:pt x="3885" y="2015827"/>
                </a:lnTo>
                <a:lnTo>
                  <a:pt x="67354" y="1952428"/>
                </a:lnTo>
                <a:lnTo>
                  <a:pt x="3885" y="1889030"/>
                </a:lnTo>
                <a:lnTo>
                  <a:pt x="31086" y="1861859"/>
                </a:lnTo>
                <a:lnTo>
                  <a:pt x="94555" y="1925257"/>
                </a:lnTo>
                <a:lnTo>
                  <a:pt x="147662" y="1925257"/>
                </a:lnTo>
                <a:lnTo>
                  <a:pt x="120461" y="1952428"/>
                </a:lnTo>
                <a:lnTo>
                  <a:pt x="147662" y="1979599"/>
                </a:lnTo>
                <a:lnTo>
                  <a:pt x="94555" y="1979599"/>
                </a:lnTo>
                <a:lnTo>
                  <a:pt x="31086" y="2042998"/>
                </a:lnTo>
                <a:close/>
              </a:path>
              <a:path w="2052319" h="2047240">
                <a:moveTo>
                  <a:pt x="147662" y="1925257"/>
                </a:moveTo>
                <a:lnTo>
                  <a:pt x="94555" y="1925257"/>
                </a:lnTo>
                <a:lnTo>
                  <a:pt x="156729" y="1861859"/>
                </a:lnTo>
                <a:lnTo>
                  <a:pt x="183930" y="1889030"/>
                </a:lnTo>
                <a:lnTo>
                  <a:pt x="147662" y="1925257"/>
                </a:lnTo>
                <a:close/>
              </a:path>
              <a:path w="2052319" h="2047240">
                <a:moveTo>
                  <a:pt x="156729" y="2042998"/>
                </a:moveTo>
                <a:lnTo>
                  <a:pt x="94555" y="1979599"/>
                </a:lnTo>
                <a:lnTo>
                  <a:pt x="147662" y="1979599"/>
                </a:lnTo>
                <a:lnTo>
                  <a:pt x="183930" y="2015827"/>
                </a:lnTo>
                <a:lnTo>
                  <a:pt x="156729" y="2042998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8700" y="4357506"/>
            <a:ext cx="8183245" cy="0"/>
          </a:xfrm>
          <a:custGeom>
            <a:avLst/>
            <a:gdLst/>
            <a:ahLst/>
            <a:cxnLst/>
            <a:rect l="l" t="t" r="r" b="b"/>
            <a:pathLst>
              <a:path w="8183245">
                <a:moveTo>
                  <a:pt x="0" y="0"/>
                </a:moveTo>
                <a:lnTo>
                  <a:pt x="8183212" y="0"/>
                </a:lnTo>
              </a:path>
            </a:pathLst>
          </a:custGeom>
          <a:ln w="53748">
            <a:solidFill>
              <a:srgbClr val="B9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3999" y="4942305"/>
            <a:ext cx="152399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3999" y="5599530"/>
            <a:ext cx="152399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3999" y="6256755"/>
            <a:ext cx="152399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3999" y="6913980"/>
            <a:ext cx="152399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3999" y="7571205"/>
            <a:ext cx="152399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79500" y="4594785"/>
            <a:ext cx="7721700" cy="464223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25"/>
              </a:spcBef>
              <a:tabLst>
                <a:tab pos="2153920" algn="l"/>
                <a:tab pos="2546350" algn="l"/>
                <a:tab pos="3227705" algn="l"/>
              </a:tabLst>
            </a:pPr>
            <a:r>
              <a:rPr sz="3700" spc="360" dirty="0">
                <a:solidFill>
                  <a:srgbClr val="0F0E0D"/>
                </a:solidFill>
                <a:latin typeface="Gill Sans MT"/>
                <a:cs typeface="Gill Sans MT"/>
              </a:rPr>
              <a:t>B</a:t>
            </a:r>
            <a:r>
              <a:rPr sz="3600" spc="360" dirty="0">
                <a:solidFill>
                  <a:srgbClr val="0F0E0D"/>
                </a:solidFill>
                <a:latin typeface="Calibri"/>
                <a:cs typeface="Calibri"/>
              </a:rPr>
              <a:t>us</a:t>
            </a:r>
            <a:r>
              <a:rPr sz="3700" spc="360" dirty="0">
                <a:solidFill>
                  <a:srgbClr val="0F0E0D"/>
                </a:solidFill>
                <a:latin typeface="Gill Sans MT"/>
                <a:cs typeface="Gill Sans MT"/>
              </a:rPr>
              <a:t>ine</a:t>
            </a:r>
            <a:r>
              <a:rPr sz="3600" spc="360" dirty="0">
                <a:solidFill>
                  <a:srgbClr val="0F0E0D"/>
                </a:solidFill>
                <a:latin typeface="Calibri"/>
                <a:cs typeface="Calibri"/>
              </a:rPr>
              <a:t>ss	</a:t>
            </a:r>
            <a:r>
              <a:rPr sz="3600" spc="16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3700" spc="160" dirty="0">
                <a:solidFill>
                  <a:srgbClr val="0F0E0D"/>
                </a:solidFill>
                <a:latin typeface="Gill Sans MT"/>
                <a:cs typeface="Gill Sans MT"/>
              </a:rPr>
              <a:t>o </a:t>
            </a:r>
            <a:r>
              <a:rPr sz="3700" spc="360" dirty="0" smtClean="0">
                <a:solidFill>
                  <a:srgbClr val="0F0E0D"/>
                </a:solidFill>
                <a:latin typeface="Gill Sans MT"/>
                <a:cs typeface="Gill Sans MT"/>
              </a:rPr>
              <a:t>B</a:t>
            </a:r>
            <a:r>
              <a:rPr sz="3600" spc="360" dirty="0" smtClean="0">
                <a:solidFill>
                  <a:srgbClr val="0F0E0D"/>
                </a:solidFill>
                <a:latin typeface="Calibri"/>
                <a:cs typeface="Calibri"/>
              </a:rPr>
              <a:t>us</a:t>
            </a:r>
            <a:r>
              <a:rPr sz="3700" spc="360" dirty="0" smtClean="0">
                <a:solidFill>
                  <a:srgbClr val="0F0E0D"/>
                </a:solidFill>
                <a:latin typeface="Gill Sans MT"/>
                <a:cs typeface="Gill Sans MT"/>
              </a:rPr>
              <a:t>ine</a:t>
            </a:r>
            <a:r>
              <a:rPr sz="3600" spc="360" dirty="0" smtClean="0">
                <a:solidFill>
                  <a:srgbClr val="0F0E0D"/>
                </a:solidFill>
                <a:latin typeface="Calibri"/>
                <a:cs typeface="Calibri"/>
              </a:rPr>
              <a:t>ss</a:t>
            </a:r>
            <a:r>
              <a:rPr lang="en-GB" sz="3600" spc="360" dirty="0" smtClean="0">
                <a:solidFill>
                  <a:srgbClr val="0F0E0D"/>
                </a:solidFill>
                <a:latin typeface="Calibri"/>
                <a:cs typeface="Calibri"/>
              </a:rPr>
              <a:t>(B2B)</a:t>
            </a:r>
            <a:r>
              <a:rPr sz="3600" spc="360" dirty="0" smtClean="0">
                <a:solidFill>
                  <a:srgbClr val="0F0E0D"/>
                </a:solidFill>
                <a:latin typeface="Calibri"/>
                <a:cs typeface="Calibri"/>
              </a:rPr>
              <a:t> </a:t>
            </a:r>
            <a:r>
              <a:rPr sz="3700" spc="360" dirty="0">
                <a:solidFill>
                  <a:srgbClr val="0F0E0D"/>
                </a:solidFill>
                <a:latin typeface="Gill Sans MT"/>
                <a:cs typeface="Gill Sans MT"/>
              </a:rPr>
              <a:t>B</a:t>
            </a:r>
            <a:r>
              <a:rPr sz="3600" spc="360" dirty="0">
                <a:solidFill>
                  <a:srgbClr val="0F0E0D"/>
                </a:solidFill>
                <a:latin typeface="Calibri"/>
                <a:cs typeface="Calibri"/>
              </a:rPr>
              <a:t>us</a:t>
            </a:r>
            <a:r>
              <a:rPr sz="3700" spc="360" dirty="0">
                <a:solidFill>
                  <a:srgbClr val="0F0E0D"/>
                </a:solidFill>
                <a:latin typeface="Gill Sans MT"/>
                <a:cs typeface="Gill Sans MT"/>
              </a:rPr>
              <a:t>ine</a:t>
            </a:r>
            <a:r>
              <a:rPr sz="3600" spc="360" dirty="0">
                <a:solidFill>
                  <a:srgbClr val="0F0E0D"/>
                </a:solidFill>
                <a:latin typeface="Calibri"/>
                <a:cs typeface="Calibri"/>
              </a:rPr>
              <a:t>ss	</a:t>
            </a:r>
            <a:r>
              <a:rPr sz="3600" spc="16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3700" spc="160" dirty="0">
                <a:solidFill>
                  <a:srgbClr val="0F0E0D"/>
                </a:solidFill>
                <a:latin typeface="Gill Sans MT"/>
                <a:cs typeface="Gill Sans MT"/>
              </a:rPr>
              <a:t>o </a:t>
            </a:r>
            <a:r>
              <a:rPr sz="3700" spc="360" dirty="0" smtClean="0">
                <a:solidFill>
                  <a:srgbClr val="0F0E0D"/>
                </a:solidFill>
                <a:latin typeface="Gill Sans MT"/>
                <a:cs typeface="Gill Sans MT"/>
              </a:rPr>
              <a:t>Con</a:t>
            </a:r>
            <a:r>
              <a:rPr sz="3600" spc="360" dirty="0" smtClean="0">
                <a:solidFill>
                  <a:srgbClr val="0F0E0D"/>
                </a:solidFill>
                <a:latin typeface="Calibri"/>
                <a:cs typeface="Calibri"/>
              </a:rPr>
              <a:t>su</a:t>
            </a:r>
            <a:r>
              <a:rPr sz="3700" spc="360" dirty="0" smtClean="0">
                <a:solidFill>
                  <a:srgbClr val="0F0E0D"/>
                </a:solidFill>
                <a:latin typeface="Gill Sans MT"/>
                <a:cs typeface="Gill Sans MT"/>
              </a:rPr>
              <a:t>me</a:t>
            </a:r>
            <a:r>
              <a:rPr sz="3600" spc="360" dirty="0" smtClean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lang="en-GB" sz="3600" spc="360" dirty="0" smtClean="0">
                <a:solidFill>
                  <a:srgbClr val="0F0E0D"/>
                </a:solidFill>
                <a:latin typeface="Calibri"/>
                <a:cs typeface="Calibri"/>
              </a:rPr>
              <a:t>(B2C)</a:t>
            </a:r>
            <a:r>
              <a:rPr sz="3600" spc="360" dirty="0" smtClean="0">
                <a:solidFill>
                  <a:srgbClr val="0F0E0D"/>
                </a:solidFill>
                <a:latin typeface="Calibri"/>
                <a:cs typeface="Calibri"/>
              </a:rPr>
              <a:t> </a:t>
            </a:r>
            <a:r>
              <a:rPr sz="3700" spc="360" dirty="0">
                <a:solidFill>
                  <a:srgbClr val="0F0E0D"/>
                </a:solidFill>
                <a:latin typeface="Gill Sans MT"/>
                <a:cs typeface="Gill Sans MT"/>
              </a:rPr>
              <a:t>Con</a:t>
            </a:r>
            <a:r>
              <a:rPr sz="3600" spc="360" dirty="0">
                <a:solidFill>
                  <a:srgbClr val="0F0E0D"/>
                </a:solidFill>
                <a:latin typeface="Calibri"/>
                <a:cs typeface="Calibri"/>
              </a:rPr>
              <a:t>su</a:t>
            </a:r>
            <a:r>
              <a:rPr sz="3700" spc="360" dirty="0">
                <a:solidFill>
                  <a:srgbClr val="0F0E0D"/>
                </a:solidFill>
                <a:latin typeface="Gill Sans MT"/>
                <a:cs typeface="Gill Sans MT"/>
              </a:rPr>
              <a:t>me</a:t>
            </a:r>
            <a:r>
              <a:rPr sz="3600" spc="360" dirty="0">
                <a:solidFill>
                  <a:srgbClr val="0F0E0D"/>
                </a:solidFill>
                <a:latin typeface="Calibri"/>
                <a:cs typeface="Calibri"/>
              </a:rPr>
              <a:t>r	</a:t>
            </a:r>
            <a:r>
              <a:rPr sz="3600" spc="16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3700" spc="160" dirty="0">
                <a:solidFill>
                  <a:srgbClr val="0F0E0D"/>
                </a:solidFill>
                <a:latin typeface="Gill Sans MT"/>
                <a:cs typeface="Gill Sans MT"/>
              </a:rPr>
              <a:t>o </a:t>
            </a:r>
            <a:r>
              <a:rPr sz="3700" spc="360" dirty="0" smtClean="0">
                <a:solidFill>
                  <a:srgbClr val="0F0E0D"/>
                </a:solidFill>
                <a:latin typeface="Gill Sans MT"/>
                <a:cs typeface="Gill Sans MT"/>
              </a:rPr>
              <a:t>Con</a:t>
            </a:r>
            <a:r>
              <a:rPr sz="3600" spc="360" dirty="0" smtClean="0">
                <a:solidFill>
                  <a:srgbClr val="0F0E0D"/>
                </a:solidFill>
                <a:latin typeface="Calibri"/>
                <a:cs typeface="Calibri"/>
              </a:rPr>
              <a:t>su</a:t>
            </a:r>
            <a:r>
              <a:rPr sz="3700" spc="360" dirty="0" smtClean="0">
                <a:solidFill>
                  <a:srgbClr val="0F0E0D"/>
                </a:solidFill>
                <a:latin typeface="Gill Sans MT"/>
                <a:cs typeface="Gill Sans MT"/>
              </a:rPr>
              <a:t>me</a:t>
            </a:r>
            <a:r>
              <a:rPr sz="3600" spc="360" dirty="0" smtClean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lang="en-GB" sz="3600" spc="360" dirty="0" smtClean="0">
                <a:solidFill>
                  <a:srgbClr val="0F0E0D"/>
                </a:solidFill>
                <a:latin typeface="Calibri"/>
                <a:cs typeface="Calibri"/>
              </a:rPr>
              <a:t>(C2C)</a:t>
            </a:r>
            <a:r>
              <a:rPr sz="3600" spc="360" dirty="0" smtClean="0">
                <a:solidFill>
                  <a:srgbClr val="0F0E0D"/>
                </a:solidFill>
                <a:latin typeface="Calibri"/>
                <a:cs typeface="Calibri"/>
              </a:rPr>
              <a:t> </a:t>
            </a:r>
            <a:r>
              <a:rPr sz="3700" spc="360" dirty="0" smtClean="0">
                <a:solidFill>
                  <a:srgbClr val="0F0E0D"/>
                </a:solidFill>
                <a:latin typeface="Gill Sans MT"/>
                <a:cs typeface="Gill Sans MT"/>
              </a:rPr>
              <a:t>Con</a:t>
            </a:r>
            <a:r>
              <a:rPr sz="3600" spc="360" dirty="0" smtClean="0">
                <a:solidFill>
                  <a:srgbClr val="0F0E0D"/>
                </a:solidFill>
                <a:latin typeface="Calibri"/>
                <a:cs typeface="Calibri"/>
              </a:rPr>
              <a:t>su</a:t>
            </a:r>
            <a:r>
              <a:rPr sz="3700" spc="360" dirty="0" smtClean="0">
                <a:solidFill>
                  <a:srgbClr val="0F0E0D"/>
                </a:solidFill>
                <a:latin typeface="Gill Sans MT"/>
                <a:cs typeface="Gill Sans MT"/>
              </a:rPr>
              <a:t>me</a:t>
            </a:r>
            <a:r>
              <a:rPr sz="3600" spc="360" dirty="0" smtClean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3600" spc="360" dirty="0">
                <a:solidFill>
                  <a:srgbClr val="0F0E0D"/>
                </a:solidFill>
                <a:latin typeface="Calibri"/>
                <a:cs typeface="Calibri"/>
              </a:rPr>
              <a:t>	</a:t>
            </a:r>
            <a:r>
              <a:rPr sz="3600" spc="16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3700" spc="160" dirty="0">
                <a:solidFill>
                  <a:srgbClr val="0F0E0D"/>
                </a:solidFill>
                <a:latin typeface="Gill Sans MT"/>
                <a:cs typeface="Gill Sans MT"/>
              </a:rPr>
              <a:t>o </a:t>
            </a:r>
            <a:r>
              <a:rPr sz="3700" spc="360" dirty="0" smtClean="0">
                <a:solidFill>
                  <a:srgbClr val="0F0E0D"/>
                </a:solidFill>
                <a:latin typeface="Gill Sans MT"/>
                <a:cs typeface="Gill Sans MT"/>
              </a:rPr>
              <a:t>B</a:t>
            </a:r>
            <a:r>
              <a:rPr sz="3600" spc="360" dirty="0" smtClean="0">
                <a:solidFill>
                  <a:srgbClr val="0F0E0D"/>
                </a:solidFill>
                <a:latin typeface="Calibri"/>
                <a:cs typeface="Calibri"/>
              </a:rPr>
              <a:t>us</a:t>
            </a:r>
            <a:r>
              <a:rPr sz="3700" spc="360" dirty="0" smtClean="0">
                <a:solidFill>
                  <a:srgbClr val="0F0E0D"/>
                </a:solidFill>
                <a:latin typeface="Gill Sans MT"/>
                <a:cs typeface="Gill Sans MT"/>
              </a:rPr>
              <a:t>ine</a:t>
            </a:r>
            <a:r>
              <a:rPr sz="3600" spc="360" dirty="0" smtClean="0">
                <a:solidFill>
                  <a:srgbClr val="0F0E0D"/>
                </a:solidFill>
                <a:latin typeface="Calibri"/>
                <a:cs typeface="Calibri"/>
              </a:rPr>
              <a:t>ss</a:t>
            </a:r>
            <a:r>
              <a:rPr lang="en-GB" sz="3600" spc="360" dirty="0" smtClean="0">
                <a:solidFill>
                  <a:srgbClr val="0F0E0D"/>
                </a:solidFill>
                <a:latin typeface="Calibri"/>
                <a:cs typeface="Calibri"/>
              </a:rPr>
              <a:t>(C2B)</a:t>
            </a:r>
            <a:r>
              <a:rPr sz="3600" spc="360" dirty="0" smtClean="0">
                <a:solidFill>
                  <a:srgbClr val="0F0E0D"/>
                </a:solidFill>
                <a:latin typeface="Calibri"/>
                <a:cs typeface="Calibri"/>
              </a:rPr>
              <a:t>  </a:t>
            </a:r>
            <a:endParaRPr lang="en-GB" sz="3700" spc="310" dirty="0">
              <a:solidFill>
                <a:srgbClr val="0F0E0D"/>
              </a:solidFill>
              <a:latin typeface="Gill Sans MT"/>
              <a:cs typeface="Calibri"/>
            </a:endParaRPr>
          </a:p>
          <a:p>
            <a:pPr marL="12700" marR="5080">
              <a:lnSpc>
                <a:spcPct val="115999"/>
              </a:lnSpc>
              <a:spcBef>
                <a:spcPts val="125"/>
              </a:spcBef>
              <a:tabLst>
                <a:tab pos="2153920" algn="l"/>
                <a:tab pos="2546350" algn="l"/>
                <a:tab pos="3227705" algn="l"/>
              </a:tabLst>
            </a:pPr>
            <a:r>
              <a:rPr lang="en-GB" sz="3700" spc="310" dirty="0" err="1" smtClean="0">
                <a:solidFill>
                  <a:srgbClr val="0F0E0D"/>
                </a:solidFill>
                <a:latin typeface="Gill Sans MT"/>
                <a:cs typeface="Calibri"/>
              </a:rPr>
              <a:t>Governemnt</a:t>
            </a:r>
            <a:r>
              <a:rPr lang="en-GB" sz="3700" spc="310" dirty="0" smtClean="0">
                <a:solidFill>
                  <a:srgbClr val="0F0E0D"/>
                </a:solidFill>
                <a:latin typeface="Gill Sans MT"/>
                <a:cs typeface="Calibri"/>
              </a:rPr>
              <a:t> to Business (G2B)</a:t>
            </a:r>
          </a:p>
          <a:p>
            <a:pPr marL="12700" marR="5080">
              <a:lnSpc>
                <a:spcPct val="115999"/>
              </a:lnSpc>
              <a:spcBef>
                <a:spcPts val="125"/>
              </a:spcBef>
              <a:tabLst>
                <a:tab pos="2153920" algn="l"/>
                <a:tab pos="2546350" algn="l"/>
                <a:tab pos="3227705" algn="l"/>
              </a:tabLst>
            </a:pPr>
            <a:r>
              <a:rPr lang="en-GB" sz="3600" dirty="0" smtClean="0">
                <a:latin typeface="Calibri"/>
                <a:cs typeface="Calibri"/>
              </a:rPr>
              <a:t>Business to Government (B2G)</a:t>
            </a:r>
          </a:p>
          <a:p>
            <a:pPr marL="12700" marR="5080">
              <a:lnSpc>
                <a:spcPct val="115999"/>
              </a:lnSpc>
              <a:spcBef>
                <a:spcPts val="125"/>
              </a:spcBef>
              <a:tabLst>
                <a:tab pos="2153920" algn="l"/>
                <a:tab pos="2546350" algn="l"/>
                <a:tab pos="3227705" algn="l"/>
              </a:tabLst>
            </a:pPr>
            <a:r>
              <a:rPr lang="en-GB" sz="3600" dirty="0" smtClean="0">
                <a:latin typeface="Calibri"/>
                <a:cs typeface="Calibri"/>
              </a:rPr>
              <a:t>Government to Government (G2G)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1524001" y="8195070"/>
            <a:ext cx="152399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1524001" y="8801099"/>
            <a:ext cx="152399" cy="152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1245" y="1220844"/>
            <a:ext cx="180009" cy="181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09784" y="1202739"/>
            <a:ext cx="2046605" cy="216535"/>
          </a:xfrm>
          <a:custGeom>
            <a:avLst/>
            <a:gdLst/>
            <a:ahLst/>
            <a:cxnLst/>
            <a:rect l="l" t="t" r="r" b="b"/>
            <a:pathLst>
              <a:path w="2046604" h="216534">
                <a:moveTo>
                  <a:pt x="1952911" y="201739"/>
                </a:moveTo>
                <a:lnTo>
                  <a:pt x="1916488" y="194465"/>
                </a:lnTo>
                <a:lnTo>
                  <a:pt x="1886864" y="174582"/>
                </a:lnTo>
                <a:lnTo>
                  <a:pt x="1866953" y="145000"/>
                </a:lnTo>
                <a:lnTo>
                  <a:pt x="1859669" y="108629"/>
                </a:lnTo>
                <a:lnTo>
                  <a:pt x="1866953" y="72257"/>
                </a:lnTo>
                <a:lnTo>
                  <a:pt x="1886864" y="42675"/>
                </a:lnTo>
                <a:lnTo>
                  <a:pt x="1916488" y="22792"/>
                </a:lnTo>
                <a:lnTo>
                  <a:pt x="1952911" y="15518"/>
                </a:lnTo>
                <a:lnTo>
                  <a:pt x="1989334" y="22792"/>
                </a:lnTo>
                <a:lnTo>
                  <a:pt x="2018958" y="42675"/>
                </a:lnTo>
                <a:lnTo>
                  <a:pt x="2026792" y="54314"/>
                </a:lnTo>
                <a:lnTo>
                  <a:pt x="1952911" y="54314"/>
                </a:lnTo>
                <a:lnTo>
                  <a:pt x="1931847" y="58618"/>
                </a:lnTo>
                <a:lnTo>
                  <a:pt x="1914546" y="70317"/>
                </a:lnTo>
                <a:lnTo>
                  <a:pt x="1902830" y="87594"/>
                </a:lnTo>
                <a:lnTo>
                  <a:pt x="1898520" y="108629"/>
                </a:lnTo>
                <a:lnTo>
                  <a:pt x="1902830" y="129663"/>
                </a:lnTo>
                <a:lnTo>
                  <a:pt x="1914546" y="146940"/>
                </a:lnTo>
                <a:lnTo>
                  <a:pt x="1931847" y="158639"/>
                </a:lnTo>
                <a:lnTo>
                  <a:pt x="1952911" y="162943"/>
                </a:lnTo>
                <a:lnTo>
                  <a:pt x="2026792" y="162943"/>
                </a:lnTo>
                <a:lnTo>
                  <a:pt x="2018958" y="174582"/>
                </a:lnTo>
                <a:lnTo>
                  <a:pt x="1989334" y="194465"/>
                </a:lnTo>
                <a:lnTo>
                  <a:pt x="1952911" y="201739"/>
                </a:lnTo>
                <a:close/>
              </a:path>
              <a:path w="2046604" h="216534">
                <a:moveTo>
                  <a:pt x="2026792" y="162943"/>
                </a:moveTo>
                <a:lnTo>
                  <a:pt x="1952911" y="162943"/>
                </a:lnTo>
                <a:lnTo>
                  <a:pt x="1973976" y="158639"/>
                </a:lnTo>
                <a:lnTo>
                  <a:pt x="1991277" y="146940"/>
                </a:lnTo>
                <a:lnTo>
                  <a:pt x="2002993" y="129663"/>
                </a:lnTo>
                <a:lnTo>
                  <a:pt x="2007303" y="108629"/>
                </a:lnTo>
                <a:lnTo>
                  <a:pt x="2002993" y="87594"/>
                </a:lnTo>
                <a:lnTo>
                  <a:pt x="1991277" y="70317"/>
                </a:lnTo>
                <a:lnTo>
                  <a:pt x="1973976" y="58618"/>
                </a:lnTo>
                <a:lnTo>
                  <a:pt x="1952911" y="54314"/>
                </a:lnTo>
                <a:lnTo>
                  <a:pt x="2026792" y="54314"/>
                </a:lnTo>
                <a:lnTo>
                  <a:pt x="2038869" y="72257"/>
                </a:lnTo>
                <a:lnTo>
                  <a:pt x="2046154" y="108629"/>
                </a:lnTo>
                <a:lnTo>
                  <a:pt x="2038869" y="145000"/>
                </a:lnTo>
                <a:lnTo>
                  <a:pt x="2026792" y="162943"/>
                </a:lnTo>
                <a:close/>
              </a:path>
              <a:path w="2046604" h="216534">
                <a:moveTo>
                  <a:pt x="1041207" y="215965"/>
                </a:moveTo>
                <a:lnTo>
                  <a:pt x="1002356" y="215965"/>
                </a:lnTo>
                <a:lnTo>
                  <a:pt x="1002356" y="128027"/>
                </a:lnTo>
                <a:lnTo>
                  <a:pt x="915589" y="128027"/>
                </a:lnTo>
                <a:lnTo>
                  <a:pt x="915589" y="89231"/>
                </a:lnTo>
                <a:lnTo>
                  <a:pt x="1003651" y="89231"/>
                </a:lnTo>
                <a:lnTo>
                  <a:pt x="1003651" y="0"/>
                </a:lnTo>
                <a:lnTo>
                  <a:pt x="1042502" y="0"/>
                </a:lnTo>
                <a:lnTo>
                  <a:pt x="1042502" y="87937"/>
                </a:lnTo>
                <a:lnTo>
                  <a:pt x="1131859" y="87937"/>
                </a:lnTo>
                <a:lnTo>
                  <a:pt x="1131859" y="126734"/>
                </a:lnTo>
                <a:lnTo>
                  <a:pt x="1041207" y="126734"/>
                </a:lnTo>
                <a:lnTo>
                  <a:pt x="1041207" y="215965"/>
                </a:lnTo>
                <a:close/>
              </a:path>
              <a:path w="2046604" h="216534">
                <a:moveTo>
                  <a:pt x="93242" y="201739"/>
                </a:moveTo>
                <a:lnTo>
                  <a:pt x="56819" y="194465"/>
                </a:lnTo>
                <a:lnTo>
                  <a:pt x="27195" y="174582"/>
                </a:lnTo>
                <a:lnTo>
                  <a:pt x="7284" y="145000"/>
                </a:lnTo>
                <a:lnTo>
                  <a:pt x="0" y="108629"/>
                </a:lnTo>
                <a:lnTo>
                  <a:pt x="7466" y="72257"/>
                </a:lnTo>
                <a:lnTo>
                  <a:pt x="27681" y="42675"/>
                </a:lnTo>
                <a:lnTo>
                  <a:pt x="57365" y="22792"/>
                </a:lnTo>
                <a:lnTo>
                  <a:pt x="93242" y="15518"/>
                </a:lnTo>
                <a:lnTo>
                  <a:pt x="129665" y="22792"/>
                </a:lnTo>
                <a:lnTo>
                  <a:pt x="159289" y="42675"/>
                </a:lnTo>
                <a:lnTo>
                  <a:pt x="167123" y="54314"/>
                </a:lnTo>
                <a:lnTo>
                  <a:pt x="93242" y="54314"/>
                </a:lnTo>
                <a:lnTo>
                  <a:pt x="72177" y="58618"/>
                </a:lnTo>
                <a:lnTo>
                  <a:pt x="54877" y="70317"/>
                </a:lnTo>
                <a:lnTo>
                  <a:pt x="43161" y="87594"/>
                </a:lnTo>
                <a:lnTo>
                  <a:pt x="38851" y="108629"/>
                </a:lnTo>
                <a:lnTo>
                  <a:pt x="43161" y="129663"/>
                </a:lnTo>
                <a:lnTo>
                  <a:pt x="54877" y="146940"/>
                </a:lnTo>
                <a:lnTo>
                  <a:pt x="72177" y="158639"/>
                </a:lnTo>
                <a:lnTo>
                  <a:pt x="93242" y="162943"/>
                </a:lnTo>
                <a:lnTo>
                  <a:pt x="167123" y="162943"/>
                </a:lnTo>
                <a:lnTo>
                  <a:pt x="159289" y="174582"/>
                </a:lnTo>
                <a:lnTo>
                  <a:pt x="129665" y="194465"/>
                </a:lnTo>
                <a:lnTo>
                  <a:pt x="93242" y="201739"/>
                </a:lnTo>
                <a:close/>
              </a:path>
              <a:path w="2046604" h="216534">
                <a:moveTo>
                  <a:pt x="167123" y="162943"/>
                </a:moveTo>
                <a:lnTo>
                  <a:pt x="93242" y="162943"/>
                </a:lnTo>
                <a:lnTo>
                  <a:pt x="114306" y="158639"/>
                </a:lnTo>
                <a:lnTo>
                  <a:pt x="131607" y="146940"/>
                </a:lnTo>
                <a:lnTo>
                  <a:pt x="143323" y="129663"/>
                </a:lnTo>
                <a:lnTo>
                  <a:pt x="147633" y="108629"/>
                </a:lnTo>
                <a:lnTo>
                  <a:pt x="143323" y="87594"/>
                </a:lnTo>
                <a:lnTo>
                  <a:pt x="131607" y="70317"/>
                </a:lnTo>
                <a:lnTo>
                  <a:pt x="114306" y="58618"/>
                </a:lnTo>
                <a:lnTo>
                  <a:pt x="93242" y="54314"/>
                </a:lnTo>
                <a:lnTo>
                  <a:pt x="167123" y="54314"/>
                </a:lnTo>
                <a:lnTo>
                  <a:pt x="179200" y="72257"/>
                </a:lnTo>
                <a:lnTo>
                  <a:pt x="186484" y="108629"/>
                </a:lnTo>
                <a:lnTo>
                  <a:pt x="179200" y="145000"/>
                </a:lnTo>
                <a:lnTo>
                  <a:pt x="167123" y="162943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9065" y="1234813"/>
            <a:ext cx="43815" cy="153670"/>
          </a:xfrm>
          <a:custGeom>
            <a:avLst/>
            <a:gdLst/>
            <a:ahLst/>
            <a:cxnLst/>
            <a:rect l="l" t="t" r="r" b="b"/>
            <a:pathLst>
              <a:path w="43814" h="153669">
                <a:moveTo>
                  <a:pt x="43510" y="153459"/>
                </a:moveTo>
                <a:lnTo>
                  <a:pt x="27195" y="142509"/>
                </a:lnTo>
                <a:lnTo>
                  <a:pt x="7284" y="112927"/>
                </a:lnTo>
                <a:lnTo>
                  <a:pt x="0" y="76555"/>
                </a:lnTo>
                <a:lnTo>
                  <a:pt x="7466" y="40184"/>
                </a:lnTo>
                <a:lnTo>
                  <a:pt x="27681" y="10602"/>
                </a:lnTo>
                <a:lnTo>
                  <a:pt x="43510" y="0"/>
                </a:lnTo>
                <a:lnTo>
                  <a:pt x="43510" y="55006"/>
                </a:lnTo>
                <a:lnTo>
                  <a:pt x="43161" y="55520"/>
                </a:lnTo>
                <a:lnTo>
                  <a:pt x="38851" y="76555"/>
                </a:lnTo>
                <a:lnTo>
                  <a:pt x="43161" y="97590"/>
                </a:lnTo>
                <a:lnTo>
                  <a:pt x="43510" y="98105"/>
                </a:lnTo>
                <a:lnTo>
                  <a:pt x="43510" y="153459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7360" y="3079178"/>
            <a:ext cx="186484" cy="186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7360" y="5728954"/>
            <a:ext cx="186484" cy="112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0524" y="2148071"/>
            <a:ext cx="216535" cy="2063114"/>
          </a:xfrm>
          <a:custGeom>
            <a:avLst/>
            <a:gdLst/>
            <a:ahLst/>
            <a:cxnLst/>
            <a:rect l="l" t="t" r="r" b="b"/>
            <a:pathLst>
              <a:path w="216534" h="2063114">
                <a:moveTo>
                  <a:pt x="107487" y="186221"/>
                </a:moveTo>
                <a:lnTo>
                  <a:pt x="71065" y="178947"/>
                </a:lnTo>
                <a:lnTo>
                  <a:pt x="41441" y="159064"/>
                </a:lnTo>
                <a:lnTo>
                  <a:pt x="21529" y="129482"/>
                </a:lnTo>
                <a:lnTo>
                  <a:pt x="14245" y="93110"/>
                </a:lnTo>
                <a:lnTo>
                  <a:pt x="21529" y="56739"/>
                </a:lnTo>
                <a:lnTo>
                  <a:pt x="41441" y="27157"/>
                </a:lnTo>
                <a:lnTo>
                  <a:pt x="71065" y="7274"/>
                </a:lnTo>
                <a:lnTo>
                  <a:pt x="107487" y="0"/>
                </a:lnTo>
                <a:lnTo>
                  <a:pt x="143910" y="7274"/>
                </a:lnTo>
                <a:lnTo>
                  <a:pt x="173534" y="27157"/>
                </a:lnTo>
                <a:lnTo>
                  <a:pt x="181368" y="38796"/>
                </a:lnTo>
                <a:lnTo>
                  <a:pt x="107487" y="38796"/>
                </a:lnTo>
                <a:lnTo>
                  <a:pt x="86423" y="43100"/>
                </a:lnTo>
                <a:lnTo>
                  <a:pt x="69122" y="54799"/>
                </a:lnTo>
                <a:lnTo>
                  <a:pt x="57406" y="72075"/>
                </a:lnTo>
                <a:lnTo>
                  <a:pt x="53096" y="93110"/>
                </a:lnTo>
                <a:lnTo>
                  <a:pt x="57406" y="114145"/>
                </a:lnTo>
                <a:lnTo>
                  <a:pt x="69122" y="131421"/>
                </a:lnTo>
                <a:lnTo>
                  <a:pt x="86423" y="143121"/>
                </a:lnTo>
                <a:lnTo>
                  <a:pt x="107487" y="147425"/>
                </a:lnTo>
                <a:lnTo>
                  <a:pt x="181368" y="147425"/>
                </a:lnTo>
                <a:lnTo>
                  <a:pt x="173534" y="159064"/>
                </a:lnTo>
                <a:lnTo>
                  <a:pt x="143910" y="178947"/>
                </a:lnTo>
                <a:lnTo>
                  <a:pt x="107487" y="186221"/>
                </a:lnTo>
                <a:close/>
              </a:path>
              <a:path w="216534" h="2063114">
                <a:moveTo>
                  <a:pt x="181368" y="147425"/>
                </a:moveTo>
                <a:lnTo>
                  <a:pt x="107487" y="147425"/>
                </a:lnTo>
                <a:lnTo>
                  <a:pt x="128552" y="143121"/>
                </a:lnTo>
                <a:lnTo>
                  <a:pt x="145853" y="131421"/>
                </a:lnTo>
                <a:lnTo>
                  <a:pt x="157569" y="114145"/>
                </a:lnTo>
                <a:lnTo>
                  <a:pt x="161879" y="93110"/>
                </a:lnTo>
                <a:lnTo>
                  <a:pt x="157569" y="72075"/>
                </a:lnTo>
                <a:lnTo>
                  <a:pt x="145853" y="54799"/>
                </a:lnTo>
                <a:lnTo>
                  <a:pt x="128552" y="43100"/>
                </a:lnTo>
                <a:lnTo>
                  <a:pt x="107487" y="38796"/>
                </a:lnTo>
                <a:lnTo>
                  <a:pt x="181368" y="38796"/>
                </a:lnTo>
                <a:lnTo>
                  <a:pt x="193445" y="56739"/>
                </a:lnTo>
                <a:lnTo>
                  <a:pt x="200730" y="93110"/>
                </a:lnTo>
                <a:lnTo>
                  <a:pt x="193445" y="129482"/>
                </a:lnTo>
                <a:lnTo>
                  <a:pt x="181368" y="147425"/>
                </a:lnTo>
                <a:close/>
              </a:path>
              <a:path w="216534" h="2063114">
                <a:moveTo>
                  <a:pt x="126913" y="2062660"/>
                </a:moveTo>
                <a:lnTo>
                  <a:pt x="88062" y="2062660"/>
                </a:lnTo>
                <a:lnTo>
                  <a:pt x="88062" y="1974722"/>
                </a:lnTo>
                <a:lnTo>
                  <a:pt x="0" y="1974722"/>
                </a:lnTo>
                <a:lnTo>
                  <a:pt x="0" y="1935926"/>
                </a:lnTo>
                <a:lnTo>
                  <a:pt x="89357" y="1935926"/>
                </a:lnTo>
                <a:lnTo>
                  <a:pt x="89357" y="1846695"/>
                </a:lnTo>
                <a:lnTo>
                  <a:pt x="128208" y="1846695"/>
                </a:lnTo>
                <a:lnTo>
                  <a:pt x="128208" y="1934633"/>
                </a:lnTo>
                <a:lnTo>
                  <a:pt x="216270" y="1934633"/>
                </a:lnTo>
                <a:lnTo>
                  <a:pt x="216270" y="1973429"/>
                </a:lnTo>
                <a:lnTo>
                  <a:pt x="126913" y="1973429"/>
                </a:lnTo>
                <a:lnTo>
                  <a:pt x="126913" y="206266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4770" y="4797847"/>
            <a:ext cx="186484" cy="1862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7194" y="2148071"/>
            <a:ext cx="2051685" cy="2048510"/>
          </a:xfrm>
          <a:custGeom>
            <a:avLst/>
            <a:gdLst/>
            <a:ahLst/>
            <a:cxnLst/>
            <a:rect l="l" t="t" r="r" b="b"/>
            <a:pathLst>
              <a:path w="2051685" h="2048510">
                <a:moveTo>
                  <a:pt x="93242" y="186221"/>
                </a:moveTo>
                <a:lnTo>
                  <a:pt x="56819" y="178947"/>
                </a:lnTo>
                <a:lnTo>
                  <a:pt x="27195" y="159064"/>
                </a:lnTo>
                <a:lnTo>
                  <a:pt x="7284" y="129482"/>
                </a:lnTo>
                <a:lnTo>
                  <a:pt x="0" y="93110"/>
                </a:lnTo>
                <a:lnTo>
                  <a:pt x="7284" y="56739"/>
                </a:lnTo>
                <a:lnTo>
                  <a:pt x="27195" y="27157"/>
                </a:lnTo>
                <a:lnTo>
                  <a:pt x="56819" y="7274"/>
                </a:lnTo>
                <a:lnTo>
                  <a:pt x="93242" y="0"/>
                </a:lnTo>
                <a:lnTo>
                  <a:pt x="129665" y="7274"/>
                </a:lnTo>
                <a:lnTo>
                  <a:pt x="159289" y="27157"/>
                </a:lnTo>
                <a:lnTo>
                  <a:pt x="179200" y="56739"/>
                </a:lnTo>
                <a:lnTo>
                  <a:pt x="186484" y="93110"/>
                </a:lnTo>
                <a:lnTo>
                  <a:pt x="179200" y="129482"/>
                </a:lnTo>
                <a:lnTo>
                  <a:pt x="159289" y="159064"/>
                </a:lnTo>
                <a:lnTo>
                  <a:pt x="129665" y="178947"/>
                </a:lnTo>
                <a:lnTo>
                  <a:pt x="93242" y="186221"/>
                </a:lnTo>
                <a:close/>
              </a:path>
              <a:path w="2051685" h="2048510">
                <a:moveTo>
                  <a:pt x="1025667" y="186221"/>
                </a:moveTo>
                <a:lnTo>
                  <a:pt x="989244" y="178947"/>
                </a:lnTo>
                <a:lnTo>
                  <a:pt x="959620" y="159064"/>
                </a:lnTo>
                <a:lnTo>
                  <a:pt x="939709" y="129482"/>
                </a:lnTo>
                <a:lnTo>
                  <a:pt x="932424" y="93110"/>
                </a:lnTo>
                <a:lnTo>
                  <a:pt x="939709" y="56739"/>
                </a:lnTo>
                <a:lnTo>
                  <a:pt x="959620" y="27157"/>
                </a:lnTo>
                <a:lnTo>
                  <a:pt x="989244" y="7274"/>
                </a:lnTo>
                <a:lnTo>
                  <a:pt x="1025667" y="0"/>
                </a:lnTo>
                <a:lnTo>
                  <a:pt x="1061543" y="7274"/>
                </a:lnTo>
                <a:lnTo>
                  <a:pt x="1091228" y="27157"/>
                </a:lnTo>
                <a:lnTo>
                  <a:pt x="1111442" y="56739"/>
                </a:lnTo>
                <a:lnTo>
                  <a:pt x="1118909" y="93110"/>
                </a:lnTo>
                <a:lnTo>
                  <a:pt x="1111625" y="129482"/>
                </a:lnTo>
                <a:lnTo>
                  <a:pt x="1091713" y="159064"/>
                </a:lnTo>
                <a:lnTo>
                  <a:pt x="1062090" y="178947"/>
                </a:lnTo>
                <a:lnTo>
                  <a:pt x="1025667" y="186221"/>
                </a:lnTo>
                <a:close/>
              </a:path>
              <a:path w="2051685" h="2048510">
                <a:moveTo>
                  <a:pt x="1958091" y="1117328"/>
                </a:moveTo>
                <a:lnTo>
                  <a:pt x="1921669" y="1110054"/>
                </a:lnTo>
                <a:lnTo>
                  <a:pt x="1892045" y="1090171"/>
                </a:lnTo>
                <a:lnTo>
                  <a:pt x="1872134" y="1060589"/>
                </a:lnTo>
                <a:lnTo>
                  <a:pt x="1864849" y="1024217"/>
                </a:lnTo>
                <a:lnTo>
                  <a:pt x="1872134" y="987846"/>
                </a:lnTo>
                <a:lnTo>
                  <a:pt x="1892045" y="958264"/>
                </a:lnTo>
                <a:lnTo>
                  <a:pt x="1921669" y="938381"/>
                </a:lnTo>
                <a:lnTo>
                  <a:pt x="1958091" y="931107"/>
                </a:lnTo>
                <a:lnTo>
                  <a:pt x="1994514" y="938381"/>
                </a:lnTo>
                <a:lnTo>
                  <a:pt x="2024138" y="958264"/>
                </a:lnTo>
                <a:lnTo>
                  <a:pt x="2044049" y="987846"/>
                </a:lnTo>
                <a:lnTo>
                  <a:pt x="2051334" y="1024217"/>
                </a:lnTo>
                <a:lnTo>
                  <a:pt x="2044049" y="1060589"/>
                </a:lnTo>
                <a:lnTo>
                  <a:pt x="2024138" y="1090171"/>
                </a:lnTo>
                <a:lnTo>
                  <a:pt x="1994514" y="1110054"/>
                </a:lnTo>
                <a:lnTo>
                  <a:pt x="1958091" y="1117328"/>
                </a:lnTo>
                <a:close/>
              </a:path>
              <a:path w="2051685" h="2048510">
                <a:moveTo>
                  <a:pt x="1025667" y="2048435"/>
                </a:moveTo>
                <a:lnTo>
                  <a:pt x="989244" y="2041161"/>
                </a:lnTo>
                <a:lnTo>
                  <a:pt x="959620" y="2021278"/>
                </a:lnTo>
                <a:lnTo>
                  <a:pt x="939709" y="1991696"/>
                </a:lnTo>
                <a:lnTo>
                  <a:pt x="932424" y="1955324"/>
                </a:lnTo>
                <a:lnTo>
                  <a:pt x="939709" y="1918953"/>
                </a:lnTo>
                <a:lnTo>
                  <a:pt x="959620" y="1889371"/>
                </a:lnTo>
                <a:lnTo>
                  <a:pt x="989244" y="1869488"/>
                </a:lnTo>
                <a:lnTo>
                  <a:pt x="1025667" y="1862214"/>
                </a:lnTo>
                <a:lnTo>
                  <a:pt x="1061543" y="1869488"/>
                </a:lnTo>
                <a:lnTo>
                  <a:pt x="1091228" y="1889371"/>
                </a:lnTo>
                <a:lnTo>
                  <a:pt x="1111442" y="1918953"/>
                </a:lnTo>
                <a:lnTo>
                  <a:pt x="1118909" y="1955324"/>
                </a:lnTo>
                <a:lnTo>
                  <a:pt x="1111625" y="1991696"/>
                </a:lnTo>
                <a:lnTo>
                  <a:pt x="1091713" y="2021278"/>
                </a:lnTo>
                <a:lnTo>
                  <a:pt x="1062090" y="2041161"/>
                </a:lnTo>
                <a:lnTo>
                  <a:pt x="1025667" y="2048435"/>
                </a:lnTo>
                <a:close/>
              </a:path>
            </a:pathLst>
          </a:custGeom>
          <a:solidFill>
            <a:srgbClr val="B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7194" y="4797847"/>
            <a:ext cx="2051685" cy="1043940"/>
          </a:xfrm>
          <a:custGeom>
            <a:avLst/>
            <a:gdLst/>
            <a:ahLst/>
            <a:cxnLst/>
            <a:rect l="l" t="t" r="r" b="b"/>
            <a:pathLst>
              <a:path w="2051685" h="1043939">
                <a:moveTo>
                  <a:pt x="93242" y="186221"/>
                </a:moveTo>
                <a:lnTo>
                  <a:pt x="56819" y="178947"/>
                </a:lnTo>
                <a:lnTo>
                  <a:pt x="27195" y="159064"/>
                </a:lnTo>
                <a:lnTo>
                  <a:pt x="7284" y="129482"/>
                </a:lnTo>
                <a:lnTo>
                  <a:pt x="0" y="93110"/>
                </a:lnTo>
                <a:lnTo>
                  <a:pt x="7284" y="56739"/>
                </a:lnTo>
                <a:lnTo>
                  <a:pt x="27195" y="27157"/>
                </a:lnTo>
                <a:lnTo>
                  <a:pt x="56819" y="7274"/>
                </a:lnTo>
                <a:lnTo>
                  <a:pt x="93242" y="0"/>
                </a:lnTo>
                <a:lnTo>
                  <a:pt x="129665" y="7274"/>
                </a:lnTo>
                <a:lnTo>
                  <a:pt x="159289" y="27157"/>
                </a:lnTo>
                <a:lnTo>
                  <a:pt x="179200" y="56739"/>
                </a:lnTo>
                <a:lnTo>
                  <a:pt x="186484" y="93110"/>
                </a:lnTo>
                <a:lnTo>
                  <a:pt x="179200" y="129482"/>
                </a:lnTo>
                <a:lnTo>
                  <a:pt x="159289" y="159064"/>
                </a:lnTo>
                <a:lnTo>
                  <a:pt x="129665" y="178947"/>
                </a:lnTo>
                <a:lnTo>
                  <a:pt x="93242" y="186221"/>
                </a:lnTo>
                <a:close/>
              </a:path>
              <a:path w="2051685" h="1043939">
                <a:moveTo>
                  <a:pt x="1025667" y="186221"/>
                </a:moveTo>
                <a:lnTo>
                  <a:pt x="989244" y="178947"/>
                </a:lnTo>
                <a:lnTo>
                  <a:pt x="959620" y="159064"/>
                </a:lnTo>
                <a:lnTo>
                  <a:pt x="939709" y="129482"/>
                </a:lnTo>
                <a:lnTo>
                  <a:pt x="932424" y="93110"/>
                </a:lnTo>
                <a:lnTo>
                  <a:pt x="939709" y="56739"/>
                </a:lnTo>
                <a:lnTo>
                  <a:pt x="959620" y="27157"/>
                </a:lnTo>
                <a:lnTo>
                  <a:pt x="989244" y="7274"/>
                </a:lnTo>
                <a:lnTo>
                  <a:pt x="1025667" y="0"/>
                </a:lnTo>
                <a:lnTo>
                  <a:pt x="1061543" y="7274"/>
                </a:lnTo>
                <a:lnTo>
                  <a:pt x="1091228" y="27157"/>
                </a:lnTo>
                <a:lnTo>
                  <a:pt x="1111442" y="56739"/>
                </a:lnTo>
                <a:lnTo>
                  <a:pt x="1118909" y="93110"/>
                </a:lnTo>
                <a:lnTo>
                  <a:pt x="1111625" y="129482"/>
                </a:lnTo>
                <a:lnTo>
                  <a:pt x="1091713" y="159064"/>
                </a:lnTo>
                <a:lnTo>
                  <a:pt x="1062090" y="178947"/>
                </a:lnTo>
                <a:lnTo>
                  <a:pt x="1025667" y="186221"/>
                </a:lnTo>
                <a:close/>
              </a:path>
              <a:path w="2051685" h="1043939">
                <a:moveTo>
                  <a:pt x="2047458" y="1043567"/>
                </a:moveTo>
                <a:lnTo>
                  <a:pt x="1868724" y="1043567"/>
                </a:lnTo>
                <a:lnTo>
                  <a:pt x="1864849" y="1024217"/>
                </a:lnTo>
                <a:lnTo>
                  <a:pt x="1872134" y="987846"/>
                </a:lnTo>
                <a:lnTo>
                  <a:pt x="1892045" y="958264"/>
                </a:lnTo>
                <a:lnTo>
                  <a:pt x="1921669" y="938381"/>
                </a:lnTo>
                <a:lnTo>
                  <a:pt x="1958091" y="931107"/>
                </a:lnTo>
                <a:lnTo>
                  <a:pt x="1994514" y="938381"/>
                </a:lnTo>
                <a:lnTo>
                  <a:pt x="2024138" y="958264"/>
                </a:lnTo>
                <a:lnTo>
                  <a:pt x="2044049" y="987846"/>
                </a:lnTo>
                <a:lnTo>
                  <a:pt x="2051334" y="1024217"/>
                </a:lnTo>
                <a:lnTo>
                  <a:pt x="2047458" y="1043567"/>
                </a:lnTo>
                <a:close/>
              </a:path>
            </a:pathLst>
          </a:custGeom>
          <a:solidFill>
            <a:srgbClr val="B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6474" y="2162540"/>
            <a:ext cx="46355" cy="157480"/>
          </a:xfrm>
          <a:custGeom>
            <a:avLst/>
            <a:gdLst/>
            <a:ahLst/>
            <a:cxnLst/>
            <a:rect l="l" t="t" r="r" b="b"/>
            <a:pathLst>
              <a:path w="46354" h="157480">
                <a:moveTo>
                  <a:pt x="46100" y="157283"/>
                </a:moveTo>
                <a:lnTo>
                  <a:pt x="27195" y="144595"/>
                </a:lnTo>
                <a:lnTo>
                  <a:pt x="7284" y="115013"/>
                </a:lnTo>
                <a:lnTo>
                  <a:pt x="0" y="78641"/>
                </a:lnTo>
                <a:lnTo>
                  <a:pt x="7284" y="42270"/>
                </a:lnTo>
                <a:lnTo>
                  <a:pt x="27195" y="12688"/>
                </a:lnTo>
                <a:lnTo>
                  <a:pt x="46100" y="0"/>
                </a:lnTo>
                <a:lnTo>
                  <a:pt x="46100" y="157283"/>
                </a:lnTo>
                <a:close/>
              </a:path>
            </a:pathLst>
          </a:custGeom>
          <a:solidFill>
            <a:srgbClr val="B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46474" y="4812315"/>
            <a:ext cx="46355" cy="157480"/>
          </a:xfrm>
          <a:custGeom>
            <a:avLst/>
            <a:gdLst/>
            <a:ahLst/>
            <a:cxnLst/>
            <a:rect l="l" t="t" r="r" b="b"/>
            <a:pathLst>
              <a:path w="46354" h="157479">
                <a:moveTo>
                  <a:pt x="46100" y="157283"/>
                </a:moveTo>
                <a:lnTo>
                  <a:pt x="27195" y="144595"/>
                </a:lnTo>
                <a:lnTo>
                  <a:pt x="7284" y="115013"/>
                </a:lnTo>
                <a:lnTo>
                  <a:pt x="0" y="78641"/>
                </a:lnTo>
                <a:lnTo>
                  <a:pt x="7284" y="42270"/>
                </a:lnTo>
                <a:lnTo>
                  <a:pt x="27195" y="12688"/>
                </a:lnTo>
                <a:lnTo>
                  <a:pt x="46100" y="0"/>
                </a:lnTo>
                <a:lnTo>
                  <a:pt x="46100" y="157283"/>
                </a:lnTo>
                <a:close/>
              </a:path>
            </a:pathLst>
          </a:custGeom>
          <a:solidFill>
            <a:srgbClr val="B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7194" y="2150658"/>
            <a:ext cx="2051685" cy="2045970"/>
          </a:xfrm>
          <a:custGeom>
            <a:avLst/>
            <a:gdLst/>
            <a:ahLst/>
            <a:cxnLst/>
            <a:rect l="l" t="t" r="r" b="b"/>
            <a:pathLst>
              <a:path w="2051685" h="2045970">
                <a:moveTo>
                  <a:pt x="1895930" y="181048"/>
                </a:moveTo>
                <a:lnTo>
                  <a:pt x="1868734" y="153891"/>
                </a:lnTo>
                <a:lnTo>
                  <a:pt x="1932191" y="90524"/>
                </a:lnTo>
                <a:lnTo>
                  <a:pt x="1868734" y="27157"/>
                </a:lnTo>
                <a:lnTo>
                  <a:pt x="1895930" y="0"/>
                </a:lnTo>
                <a:lnTo>
                  <a:pt x="1958091" y="63367"/>
                </a:lnTo>
                <a:lnTo>
                  <a:pt x="2012483" y="63367"/>
                </a:lnTo>
                <a:lnTo>
                  <a:pt x="1985287" y="90524"/>
                </a:lnTo>
                <a:lnTo>
                  <a:pt x="2012483" y="117681"/>
                </a:lnTo>
                <a:lnTo>
                  <a:pt x="1958091" y="117681"/>
                </a:lnTo>
                <a:lnTo>
                  <a:pt x="1895930" y="181048"/>
                </a:lnTo>
                <a:close/>
              </a:path>
              <a:path w="2051685" h="2045970">
                <a:moveTo>
                  <a:pt x="2012483" y="63367"/>
                </a:moveTo>
                <a:lnTo>
                  <a:pt x="1958091" y="63367"/>
                </a:lnTo>
                <a:lnTo>
                  <a:pt x="2021548" y="0"/>
                </a:lnTo>
                <a:lnTo>
                  <a:pt x="2048744" y="27157"/>
                </a:lnTo>
                <a:lnTo>
                  <a:pt x="2012483" y="63367"/>
                </a:lnTo>
                <a:close/>
              </a:path>
              <a:path w="2051685" h="2045970">
                <a:moveTo>
                  <a:pt x="2021548" y="181048"/>
                </a:moveTo>
                <a:lnTo>
                  <a:pt x="1958091" y="117681"/>
                </a:lnTo>
                <a:lnTo>
                  <a:pt x="2012483" y="117681"/>
                </a:lnTo>
                <a:lnTo>
                  <a:pt x="2048744" y="153891"/>
                </a:lnTo>
                <a:lnTo>
                  <a:pt x="2021548" y="181048"/>
                </a:lnTo>
                <a:close/>
              </a:path>
              <a:path w="2051685" h="2045970">
                <a:moveTo>
                  <a:pt x="1958091" y="2045848"/>
                </a:moveTo>
                <a:lnTo>
                  <a:pt x="1921669" y="2038574"/>
                </a:lnTo>
                <a:lnTo>
                  <a:pt x="1892045" y="2018691"/>
                </a:lnTo>
                <a:lnTo>
                  <a:pt x="1872134" y="1989109"/>
                </a:lnTo>
                <a:lnTo>
                  <a:pt x="1864849" y="1952738"/>
                </a:lnTo>
                <a:lnTo>
                  <a:pt x="1872134" y="1916366"/>
                </a:lnTo>
                <a:lnTo>
                  <a:pt x="1892045" y="1886784"/>
                </a:lnTo>
                <a:lnTo>
                  <a:pt x="1921669" y="1866901"/>
                </a:lnTo>
                <a:lnTo>
                  <a:pt x="1958091" y="1859627"/>
                </a:lnTo>
                <a:lnTo>
                  <a:pt x="1994514" y="1866901"/>
                </a:lnTo>
                <a:lnTo>
                  <a:pt x="2024138" y="1886784"/>
                </a:lnTo>
                <a:lnTo>
                  <a:pt x="2031972" y="1898423"/>
                </a:lnTo>
                <a:lnTo>
                  <a:pt x="1958091" y="1898423"/>
                </a:lnTo>
                <a:lnTo>
                  <a:pt x="1937027" y="1902727"/>
                </a:lnTo>
                <a:lnTo>
                  <a:pt x="1919726" y="1914427"/>
                </a:lnTo>
                <a:lnTo>
                  <a:pt x="1908010" y="1931703"/>
                </a:lnTo>
                <a:lnTo>
                  <a:pt x="1903700" y="1952738"/>
                </a:lnTo>
                <a:lnTo>
                  <a:pt x="1908010" y="1973773"/>
                </a:lnTo>
                <a:lnTo>
                  <a:pt x="1919726" y="1991049"/>
                </a:lnTo>
                <a:lnTo>
                  <a:pt x="1937027" y="2002748"/>
                </a:lnTo>
                <a:lnTo>
                  <a:pt x="1958091" y="2007052"/>
                </a:lnTo>
                <a:lnTo>
                  <a:pt x="2031972" y="2007052"/>
                </a:lnTo>
                <a:lnTo>
                  <a:pt x="2024138" y="2018691"/>
                </a:lnTo>
                <a:lnTo>
                  <a:pt x="1994514" y="2038574"/>
                </a:lnTo>
                <a:lnTo>
                  <a:pt x="1958091" y="2045848"/>
                </a:lnTo>
                <a:close/>
              </a:path>
              <a:path w="2051685" h="2045970">
                <a:moveTo>
                  <a:pt x="2031972" y="2007052"/>
                </a:moveTo>
                <a:lnTo>
                  <a:pt x="1958091" y="2007052"/>
                </a:lnTo>
                <a:lnTo>
                  <a:pt x="1979156" y="2002748"/>
                </a:lnTo>
                <a:lnTo>
                  <a:pt x="1996457" y="1991049"/>
                </a:lnTo>
                <a:lnTo>
                  <a:pt x="2008173" y="1973773"/>
                </a:lnTo>
                <a:lnTo>
                  <a:pt x="2012483" y="1952738"/>
                </a:lnTo>
                <a:lnTo>
                  <a:pt x="2008173" y="1931703"/>
                </a:lnTo>
                <a:lnTo>
                  <a:pt x="1996457" y="1914427"/>
                </a:lnTo>
                <a:lnTo>
                  <a:pt x="1979156" y="1902727"/>
                </a:lnTo>
                <a:lnTo>
                  <a:pt x="1958091" y="1898423"/>
                </a:lnTo>
                <a:lnTo>
                  <a:pt x="2031972" y="1898423"/>
                </a:lnTo>
                <a:lnTo>
                  <a:pt x="2044049" y="1916366"/>
                </a:lnTo>
                <a:lnTo>
                  <a:pt x="2051334" y="1952738"/>
                </a:lnTo>
                <a:lnTo>
                  <a:pt x="2044049" y="1989109"/>
                </a:lnTo>
                <a:lnTo>
                  <a:pt x="2031972" y="2007052"/>
                </a:lnTo>
                <a:close/>
              </a:path>
              <a:path w="2051685" h="2045970">
                <a:moveTo>
                  <a:pt x="962210" y="1112155"/>
                </a:moveTo>
                <a:lnTo>
                  <a:pt x="935014" y="1084998"/>
                </a:lnTo>
                <a:lnTo>
                  <a:pt x="998471" y="1021631"/>
                </a:lnTo>
                <a:lnTo>
                  <a:pt x="935014" y="958264"/>
                </a:lnTo>
                <a:lnTo>
                  <a:pt x="962210" y="931106"/>
                </a:lnTo>
                <a:lnTo>
                  <a:pt x="1024372" y="994473"/>
                </a:lnTo>
                <a:lnTo>
                  <a:pt x="1078763" y="994473"/>
                </a:lnTo>
                <a:lnTo>
                  <a:pt x="1051567" y="1021631"/>
                </a:lnTo>
                <a:lnTo>
                  <a:pt x="1078763" y="1048788"/>
                </a:lnTo>
                <a:lnTo>
                  <a:pt x="1024372" y="1048788"/>
                </a:lnTo>
                <a:lnTo>
                  <a:pt x="962210" y="1112155"/>
                </a:lnTo>
                <a:close/>
              </a:path>
              <a:path w="2051685" h="2045970">
                <a:moveTo>
                  <a:pt x="1078763" y="994473"/>
                </a:moveTo>
                <a:lnTo>
                  <a:pt x="1024372" y="994473"/>
                </a:lnTo>
                <a:lnTo>
                  <a:pt x="1087828" y="931106"/>
                </a:lnTo>
                <a:lnTo>
                  <a:pt x="1115024" y="958264"/>
                </a:lnTo>
                <a:lnTo>
                  <a:pt x="1078763" y="994473"/>
                </a:lnTo>
                <a:close/>
              </a:path>
              <a:path w="2051685" h="2045970">
                <a:moveTo>
                  <a:pt x="1087828" y="1112155"/>
                </a:moveTo>
                <a:lnTo>
                  <a:pt x="1024372" y="1048788"/>
                </a:lnTo>
                <a:lnTo>
                  <a:pt x="1078763" y="1048788"/>
                </a:lnTo>
                <a:lnTo>
                  <a:pt x="1115024" y="1084998"/>
                </a:lnTo>
                <a:lnTo>
                  <a:pt x="1087828" y="1112155"/>
                </a:lnTo>
                <a:close/>
              </a:path>
              <a:path w="2051685" h="2045970">
                <a:moveTo>
                  <a:pt x="93242" y="1114741"/>
                </a:moveTo>
                <a:lnTo>
                  <a:pt x="56819" y="1107467"/>
                </a:lnTo>
                <a:lnTo>
                  <a:pt x="27195" y="1087584"/>
                </a:lnTo>
                <a:lnTo>
                  <a:pt x="7284" y="1058002"/>
                </a:lnTo>
                <a:lnTo>
                  <a:pt x="0" y="1021631"/>
                </a:lnTo>
                <a:lnTo>
                  <a:pt x="7284" y="985259"/>
                </a:lnTo>
                <a:lnTo>
                  <a:pt x="27195" y="955677"/>
                </a:lnTo>
                <a:lnTo>
                  <a:pt x="56819" y="935794"/>
                </a:lnTo>
                <a:lnTo>
                  <a:pt x="93242" y="928520"/>
                </a:lnTo>
                <a:lnTo>
                  <a:pt x="129665" y="935794"/>
                </a:lnTo>
                <a:lnTo>
                  <a:pt x="159289" y="955677"/>
                </a:lnTo>
                <a:lnTo>
                  <a:pt x="167123" y="967316"/>
                </a:lnTo>
                <a:lnTo>
                  <a:pt x="93242" y="967316"/>
                </a:lnTo>
                <a:lnTo>
                  <a:pt x="72177" y="971620"/>
                </a:lnTo>
                <a:lnTo>
                  <a:pt x="54877" y="983320"/>
                </a:lnTo>
                <a:lnTo>
                  <a:pt x="43161" y="1000596"/>
                </a:lnTo>
                <a:lnTo>
                  <a:pt x="38851" y="1021631"/>
                </a:lnTo>
                <a:lnTo>
                  <a:pt x="43161" y="1042666"/>
                </a:lnTo>
                <a:lnTo>
                  <a:pt x="54877" y="1059942"/>
                </a:lnTo>
                <a:lnTo>
                  <a:pt x="72177" y="1071641"/>
                </a:lnTo>
                <a:lnTo>
                  <a:pt x="93242" y="1075945"/>
                </a:lnTo>
                <a:lnTo>
                  <a:pt x="167123" y="1075945"/>
                </a:lnTo>
                <a:lnTo>
                  <a:pt x="159289" y="1087584"/>
                </a:lnTo>
                <a:lnTo>
                  <a:pt x="129665" y="1107467"/>
                </a:lnTo>
                <a:lnTo>
                  <a:pt x="93242" y="1114741"/>
                </a:lnTo>
                <a:close/>
              </a:path>
              <a:path w="2051685" h="2045970">
                <a:moveTo>
                  <a:pt x="167123" y="1075945"/>
                </a:moveTo>
                <a:lnTo>
                  <a:pt x="93242" y="1075945"/>
                </a:lnTo>
                <a:lnTo>
                  <a:pt x="114306" y="1071641"/>
                </a:lnTo>
                <a:lnTo>
                  <a:pt x="131607" y="1059942"/>
                </a:lnTo>
                <a:lnTo>
                  <a:pt x="143323" y="1042666"/>
                </a:lnTo>
                <a:lnTo>
                  <a:pt x="147633" y="1021631"/>
                </a:lnTo>
                <a:lnTo>
                  <a:pt x="143323" y="1000596"/>
                </a:lnTo>
                <a:lnTo>
                  <a:pt x="131607" y="983320"/>
                </a:lnTo>
                <a:lnTo>
                  <a:pt x="114306" y="971620"/>
                </a:lnTo>
                <a:lnTo>
                  <a:pt x="93242" y="967316"/>
                </a:lnTo>
                <a:lnTo>
                  <a:pt x="167123" y="967316"/>
                </a:lnTo>
                <a:lnTo>
                  <a:pt x="179200" y="985259"/>
                </a:lnTo>
                <a:lnTo>
                  <a:pt x="186484" y="1021631"/>
                </a:lnTo>
                <a:lnTo>
                  <a:pt x="179200" y="1058002"/>
                </a:lnTo>
                <a:lnTo>
                  <a:pt x="167123" y="1075945"/>
                </a:lnTo>
                <a:close/>
              </a:path>
              <a:path w="2051685" h="2045970">
                <a:moveTo>
                  <a:pt x="31080" y="2041969"/>
                </a:moveTo>
                <a:lnTo>
                  <a:pt x="3884" y="2014811"/>
                </a:lnTo>
                <a:lnTo>
                  <a:pt x="67341" y="1951444"/>
                </a:lnTo>
                <a:lnTo>
                  <a:pt x="3884" y="1888077"/>
                </a:lnTo>
                <a:lnTo>
                  <a:pt x="31080" y="1860920"/>
                </a:lnTo>
                <a:lnTo>
                  <a:pt x="94537" y="1924287"/>
                </a:lnTo>
                <a:lnTo>
                  <a:pt x="147633" y="1924287"/>
                </a:lnTo>
                <a:lnTo>
                  <a:pt x="120438" y="1951444"/>
                </a:lnTo>
                <a:lnTo>
                  <a:pt x="147633" y="1978602"/>
                </a:lnTo>
                <a:lnTo>
                  <a:pt x="94537" y="1978602"/>
                </a:lnTo>
                <a:lnTo>
                  <a:pt x="31080" y="2041969"/>
                </a:lnTo>
                <a:close/>
              </a:path>
              <a:path w="2051685" h="2045970">
                <a:moveTo>
                  <a:pt x="147633" y="1924287"/>
                </a:moveTo>
                <a:lnTo>
                  <a:pt x="94537" y="1924287"/>
                </a:lnTo>
                <a:lnTo>
                  <a:pt x="156699" y="1860920"/>
                </a:lnTo>
                <a:lnTo>
                  <a:pt x="183894" y="1888077"/>
                </a:lnTo>
                <a:lnTo>
                  <a:pt x="147633" y="1924287"/>
                </a:lnTo>
                <a:close/>
              </a:path>
              <a:path w="2051685" h="2045970">
                <a:moveTo>
                  <a:pt x="156699" y="2041969"/>
                </a:moveTo>
                <a:lnTo>
                  <a:pt x="94537" y="1978602"/>
                </a:lnTo>
                <a:lnTo>
                  <a:pt x="147633" y="1978602"/>
                </a:lnTo>
                <a:lnTo>
                  <a:pt x="183894" y="2014811"/>
                </a:lnTo>
                <a:lnTo>
                  <a:pt x="156699" y="2041969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7194" y="4800433"/>
            <a:ext cx="2049145" cy="1041400"/>
          </a:xfrm>
          <a:custGeom>
            <a:avLst/>
            <a:gdLst/>
            <a:ahLst/>
            <a:cxnLst/>
            <a:rect l="l" t="t" r="r" b="b"/>
            <a:pathLst>
              <a:path w="2049145" h="1041400">
                <a:moveTo>
                  <a:pt x="1895930" y="181048"/>
                </a:moveTo>
                <a:lnTo>
                  <a:pt x="1868734" y="153891"/>
                </a:lnTo>
                <a:lnTo>
                  <a:pt x="1932191" y="90524"/>
                </a:lnTo>
                <a:lnTo>
                  <a:pt x="1868734" y="27157"/>
                </a:lnTo>
                <a:lnTo>
                  <a:pt x="1895930" y="0"/>
                </a:lnTo>
                <a:lnTo>
                  <a:pt x="1958091" y="63367"/>
                </a:lnTo>
                <a:lnTo>
                  <a:pt x="2012483" y="63367"/>
                </a:lnTo>
                <a:lnTo>
                  <a:pt x="1985287" y="90524"/>
                </a:lnTo>
                <a:lnTo>
                  <a:pt x="2012483" y="117681"/>
                </a:lnTo>
                <a:lnTo>
                  <a:pt x="1958091" y="117681"/>
                </a:lnTo>
                <a:lnTo>
                  <a:pt x="1895930" y="181048"/>
                </a:lnTo>
                <a:close/>
              </a:path>
              <a:path w="2049145" h="1041400">
                <a:moveTo>
                  <a:pt x="2012483" y="63367"/>
                </a:moveTo>
                <a:lnTo>
                  <a:pt x="1958091" y="63367"/>
                </a:lnTo>
                <a:lnTo>
                  <a:pt x="2021548" y="0"/>
                </a:lnTo>
                <a:lnTo>
                  <a:pt x="2048744" y="27157"/>
                </a:lnTo>
                <a:lnTo>
                  <a:pt x="2012483" y="63367"/>
                </a:lnTo>
                <a:close/>
              </a:path>
              <a:path w="2049145" h="1041400">
                <a:moveTo>
                  <a:pt x="2021548" y="181048"/>
                </a:moveTo>
                <a:lnTo>
                  <a:pt x="1958091" y="117681"/>
                </a:lnTo>
                <a:lnTo>
                  <a:pt x="2012483" y="117681"/>
                </a:lnTo>
                <a:lnTo>
                  <a:pt x="2048744" y="153891"/>
                </a:lnTo>
                <a:lnTo>
                  <a:pt x="2021548" y="181048"/>
                </a:lnTo>
                <a:close/>
              </a:path>
              <a:path w="2049145" h="1041400">
                <a:moveTo>
                  <a:pt x="1070945" y="1040981"/>
                </a:moveTo>
                <a:lnTo>
                  <a:pt x="979094" y="1040981"/>
                </a:lnTo>
                <a:lnTo>
                  <a:pt x="998471" y="1021631"/>
                </a:lnTo>
                <a:lnTo>
                  <a:pt x="935014" y="958264"/>
                </a:lnTo>
                <a:lnTo>
                  <a:pt x="962210" y="931106"/>
                </a:lnTo>
                <a:lnTo>
                  <a:pt x="1024372" y="994473"/>
                </a:lnTo>
                <a:lnTo>
                  <a:pt x="1078763" y="994473"/>
                </a:lnTo>
                <a:lnTo>
                  <a:pt x="1051567" y="1021631"/>
                </a:lnTo>
                <a:lnTo>
                  <a:pt x="1070945" y="1040981"/>
                </a:lnTo>
                <a:close/>
              </a:path>
              <a:path w="2049145" h="1041400">
                <a:moveTo>
                  <a:pt x="1078763" y="994473"/>
                </a:moveTo>
                <a:lnTo>
                  <a:pt x="1024372" y="994473"/>
                </a:lnTo>
                <a:lnTo>
                  <a:pt x="1087828" y="931106"/>
                </a:lnTo>
                <a:lnTo>
                  <a:pt x="1115024" y="958264"/>
                </a:lnTo>
                <a:lnTo>
                  <a:pt x="1078763" y="994473"/>
                </a:lnTo>
                <a:close/>
              </a:path>
              <a:path w="2049145" h="1041400">
                <a:moveTo>
                  <a:pt x="42815" y="1040981"/>
                </a:moveTo>
                <a:lnTo>
                  <a:pt x="3875" y="1040981"/>
                </a:lnTo>
                <a:lnTo>
                  <a:pt x="0" y="1021631"/>
                </a:lnTo>
                <a:lnTo>
                  <a:pt x="7284" y="985259"/>
                </a:lnTo>
                <a:lnTo>
                  <a:pt x="27195" y="955677"/>
                </a:lnTo>
                <a:lnTo>
                  <a:pt x="56819" y="935794"/>
                </a:lnTo>
                <a:lnTo>
                  <a:pt x="93242" y="928520"/>
                </a:lnTo>
                <a:lnTo>
                  <a:pt x="129665" y="935794"/>
                </a:lnTo>
                <a:lnTo>
                  <a:pt x="159289" y="955677"/>
                </a:lnTo>
                <a:lnTo>
                  <a:pt x="167123" y="967316"/>
                </a:lnTo>
                <a:lnTo>
                  <a:pt x="93242" y="967316"/>
                </a:lnTo>
                <a:lnTo>
                  <a:pt x="72177" y="971620"/>
                </a:lnTo>
                <a:lnTo>
                  <a:pt x="54877" y="983320"/>
                </a:lnTo>
                <a:lnTo>
                  <a:pt x="43161" y="1000596"/>
                </a:lnTo>
                <a:lnTo>
                  <a:pt x="38851" y="1021631"/>
                </a:lnTo>
                <a:lnTo>
                  <a:pt x="42815" y="1040981"/>
                </a:lnTo>
                <a:close/>
              </a:path>
              <a:path w="2049145" h="1041400">
                <a:moveTo>
                  <a:pt x="182609" y="1040981"/>
                </a:moveTo>
                <a:lnTo>
                  <a:pt x="143669" y="1040981"/>
                </a:lnTo>
                <a:lnTo>
                  <a:pt x="147633" y="1021631"/>
                </a:lnTo>
                <a:lnTo>
                  <a:pt x="143323" y="1000596"/>
                </a:lnTo>
                <a:lnTo>
                  <a:pt x="131607" y="983320"/>
                </a:lnTo>
                <a:lnTo>
                  <a:pt x="114306" y="971620"/>
                </a:lnTo>
                <a:lnTo>
                  <a:pt x="93242" y="967316"/>
                </a:lnTo>
                <a:lnTo>
                  <a:pt x="167123" y="967316"/>
                </a:lnTo>
                <a:lnTo>
                  <a:pt x="179200" y="985259"/>
                </a:lnTo>
                <a:lnTo>
                  <a:pt x="186484" y="1021631"/>
                </a:lnTo>
                <a:lnTo>
                  <a:pt x="182609" y="1040981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17353" y="1054127"/>
            <a:ext cx="4179315" cy="822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957421" y="939455"/>
            <a:ext cx="984440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204" dirty="0"/>
              <a:t>Manfaat</a:t>
            </a:r>
            <a:r>
              <a:rPr sz="8500" spc="-445" dirty="0"/>
              <a:t> </a:t>
            </a:r>
            <a:r>
              <a:rPr sz="8500" spc="-545" dirty="0"/>
              <a:t>e-business</a:t>
            </a:r>
            <a:endParaRPr sz="8500"/>
          </a:p>
        </p:txBody>
      </p:sp>
      <p:sp>
        <p:nvSpPr>
          <p:cNvPr id="17" name="object 17"/>
          <p:cNvSpPr/>
          <p:nvPr/>
        </p:nvSpPr>
        <p:spPr>
          <a:xfrm>
            <a:off x="7187455" y="2052468"/>
            <a:ext cx="8211184" cy="0"/>
          </a:xfrm>
          <a:custGeom>
            <a:avLst/>
            <a:gdLst/>
            <a:ahLst/>
            <a:cxnLst/>
            <a:rect l="l" t="t" r="r" b="b"/>
            <a:pathLst>
              <a:path w="8211184">
                <a:moveTo>
                  <a:pt x="0" y="0"/>
                </a:moveTo>
                <a:lnTo>
                  <a:pt x="8210903" y="0"/>
                </a:lnTo>
              </a:path>
            </a:pathLst>
          </a:custGeom>
          <a:ln w="53930">
            <a:solidFill>
              <a:srgbClr val="B9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64969" y="2610389"/>
            <a:ext cx="134825" cy="134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64969" y="3715963"/>
            <a:ext cx="134825" cy="134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64969" y="5374322"/>
            <a:ext cx="134825" cy="134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64969" y="7032682"/>
            <a:ext cx="134825" cy="134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64969" y="7585469"/>
            <a:ext cx="134825" cy="134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64969" y="8691042"/>
            <a:ext cx="134825" cy="134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936490" marR="198755">
              <a:lnSpc>
                <a:spcPct val="114300"/>
              </a:lnSpc>
              <a:spcBef>
                <a:spcPts val="85"/>
              </a:spcBef>
              <a:tabLst>
                <a:tab pos="6141085" algn="l"/>
                <a:tab pos="7489825" algn="l"/>
                <a:tab pos="8694420" algn="l"/>
                <a:tab pos="9947910" algn="l"/>
              </a:tabLst>
            </a:pPr>
            <a:r>
              <a:rPr spc="370" dirty="0"/>
              <a:t>Mempe</a:t>
            </a:r>
            <a:r>
              <a:rPr spc="370" dirty="0">
                <a:latin typeface="Calibri"/>
                <a:cs typeface="Calibri"/>
              </a:rPr>
              <a:t>r</a:t>
            </a:r>
            <a:r>
              <a:rPr spc="370" dirty="0"/>
              <a:t>l</a:t>
            </a:r>
            <a:r>
              <a:rPr spc="370" dirty="0">
                <a:latin typeface="Calibri"/>
                <a:cs typeface="Calibri"/>
              </a:rPr>
              <a:t>u</a:t>
            </a:r>
            <a:r>
              <a:rPr spc="370" dirty="0"/>
              <a:t>a</a:t>
            </a:r>
            <a:r>
              <a:rPr spc="370" dirty="0">
                <a:latin typeface="Calibri"/>
                <a:cs typeface="Calibri"/>
              </a:rPr>
              <a:t>s	</a:t>
            </a:r>
            <a:r>
              <a:rPr spc="370" dirty="0"/>
              <a:t>pa</a:t>
            </a:r>
            <a:r>
              <a:rPr spc="370" dirty="0">
                <a:latin typeface="Calibri"/>
                <a:cs typeface="Calibri"/>
              </a:rPr>
              <a:t>s</a:t>
            </a:r>
            <a:r>
              <a:rPr spc="370" dirty="0"/>
              <a:t>a</a:t>
            </a:r>
            <a:r>
              <a:rPr spc="370" dirty="0">
                <a:latin typeface="Calibri"/>
                <a:cs typeface="Calibri"/>
              </a:rPr>
              <a:t>r	</a:t>
            </a:r>
            <a:r>
              <a:rPr spc="380" dirty="0"/>
              <a:t>hingga</a:t>
            </a:r>
            <a:r>
              <a:rPr spc="165" dirty="0"/>
              <a:t> </a:t>
            </a:r>
            <a:r>
              <a:rPr spc="370" dirty="0"/>
              <a:t>mencak</a:t>
            </a:r>
            <a:r>
              <a:rPr spc="370" dirty="0">
                <a:latin typeface="Calibri"/>
                <a:cs typeface="Calibri"/>
              </a:rPr>
              <a:t>u</a:t>
            </a:r>
            <a:r>
              <a:rPr spc="370" dirty="0"/>
              <a:t>p  pa</a:t>
            </a:r>
            <a:r>
              <a:rPr spc="370" dirty="0">
                <a:latin typeface="Calibri"/>
                <a:cs typeface="Calibri"/>
              </a:rPr>
              <a:t>s</a:t>
            </a:r>
            <a:r>
              <a:rPr spc="370" dirty="0"/>
              <a:t>a</a:t>
            </a:r>
            <a:r>
              <a:rPr spc="370" dirty="0">
                <a:latin typeface="Calibri"/>
                <a:cs typeface="Calibri"/>
              </a:rPr>
              <a:t>r	</a:t>
            </a:r>
            <a:r>
              <a:rPr spc="325" dirty="0"/>
              <a:t>na</a:t>
            </a:r>
            <a:r>
              <a:rPr spc="325" dirty="0">
                <a:latin typeface="Calibri"/>
                <a:cs typeface="Calibri"/>
              </a:rPr>
              <a:t>s</a:t>
            </a:r>
            <a:r>
              <a:rPr spc="325" dirty="0"/>
              <a:t>ional</a:t>
            </a:r>
            <a:r>
              <a:rPr spc="285" dirty="0"/>
              <a:t> </a:t>
            </a:r>
            <a:r>
              <a:rPr spc="370" dirty="0"/>
              <a:t>dan</a:t>
            </a:r>
            <a:r>
              <a:rPr spc="290" dirty="0"/>
              <a:t> </a:t>
            </a:r>
            <a:r>
              <a:rPr spc="370" dirty="0"/>
              <a:t>pa</a:t>
            </a:r>
            <a:r>
              <a:rPr spc="370" dirty="0">
                <a:latin typeface="Calibri"/>
                <a:cs typeface="Calibri"/>
              </a:rPr>
              <a:t>s</a:t>
            </a:r>
            <a:r>
              <a:rPr spc="370" dirty="0"/>
              <a:t>a</a:t>
            </a:r>
            <a:r>
              <a:rPr spc="370" dirty="0">
                <a:latin typeface="Calibri"/>
                <a:cs typeface="Calibri"/>
              </a:rPr>
              <a:t>r	</a:t>
            </a:r>
            <a:r>
              <a:rPr spc="310" dirty="0"/>
              <a:t>global</a:t>
            </a:r>
            <a:r>
              <a:rPr sz="3200" spc="310" dirty="0">
                <a:latin typeface="Lucida Sans"/>
                <a:cs typeface="Lucida Sans"/>
              </a:rPr>
              <a:t>.</a:t>
            </a:r>
            <a:endParaRPr sz="3200">
              <a:latin typeface="Lucida Sans"/>
              <a:cs typeface="Lucida Sans"/>
            </a:endParaRPr>
          </a:p>
          <a:p>
            <a:pPr marL="4936490" marR="5080">
              <a:lnSpc>
                <a:spcPct val="115700"/>
              </a:lnSpc>
              <a:spcBef>
                <a:spcPts val="30"/>
              </a:spcBef>
              <a:tabLst>
                <a:tab pos="7026275" algn="l"/>
                <a:tab pos="7665084" algn="l"/>
                <a:tab pos="8896350" algn="l"/>
              </a:tabLst>
            </a:pPr>
            <a:r>
              <a:rPr spc="330" dirty="0"/>
              <a:t>Pembi</a:t>
            </a:r>
            <a:r>
              <a:rPr spc="330" dirty="0">
                <a:latin typeface="Calibri"/>
                <a:cs typeface="Calibri"/>
              </a:rPr>
              <a:t>s</a:t>
            </a:r>
            <a:r>
              <a:rPr spc="330" dirty="0"/>
              <a:t>ni</a:t>
            </a:r>
            <a:r>
              <a:rPr spc="330" dirty="0">
                <a:latin typeface="Calibri"/>
                <a:cs typeface="Calibri"/>
              </a:rPr>
              <a:t>s	</a:t>
            </a:r>
            <a:r>
              <a:rPr spc="185" dirty="0"/>
              <a:t>i</a:t>
            </a:r>
            <a:r>
              <a:rPr spc="185" dirty="0">
                <a:latin typeface="Calibri"/>
                <a:cs typeface="Calibri"/>
              </a:rPr>
              <a:t>tu	</a:t>
            </a:r>
            <a:r>
              <a:rPr spc="345" dirty="0"/>
              <a:t>dapa</a:t>
            </a:r>
            <a:r>
              <a:rPr spc="345" dirty="0">
                <a:latin typeface="Calibri"/>
                <a:cs typeface="Calibri"/>
              </a:rPr>
              <a:t>t	</a:t>
            </a:r>
            <a:r>
              <a:rPr spc="370" dirty="0"/>
              <a:t>menjangka</a:t>
            </a:r>
            <a:r>
              <a:rPr spc="370" dirty="0">
                <a:latin typeface="Calibri"/>
                <a:cs typeface="Calibri"/>
              </a:rPr>
              <a:t>u  </a:t>
            </a:r>
            <a:r>
              <a:rPr spc="370" dirty="0"/>
              <a:t>ban</a:t>
            </a:r>
            <a:r>
              <a:rPr spc="370" dirty="0">
                <a:latin typeface="Calibri"/>
                <a:cs typeface="Calibri"/>
              </a:rPr>
              <a:t>y</a:t>
            </a:r>
            <a:r>
              <a:rPr spc="370" dirty="0"/>
              <a:t>ak </a:t>
            </a:r>
            <a:r>
              <a:rPr spc="390" dirty="0"/>
              <a:t>pelanggan </a:t>
            </a:r>
            <a:r>
              <a:rPr spc="380" dirty="0"/>
              <a:t>dimana</a:t>
            </a:r>
            <a:r>
              <a:rPr spc="-25" dirty="0"/>
              <a:t> </a:t>
            </a:r>
            <a:r>
              <a:rPr spc="375" dirty="0"/>
              <a:t>dimanap</a:t>
            </a:r>
            <a:r>
              <a:rPr spc="375" dirty="0">
                <a:latin typeface="Calibri"/>
                <a:cs typeface="Calibri"/>
              </a:rPr>
              <a:t>u</a:t>
            </a:r>
            <a:r>
              <a:rPr spc="375" dirty="0"/>
              <a:t>n  </a:t>
            </a:r>
            <a:r>
              <a:rPr spc="285" dirty="0"/>
              <a:t>ia</a:t>
            </a:r>
            <a:r>
              <a:rPr spc="250" dirty="0"/>
              <a:t> </a:t>
            </a:r>
            <a:r>
              <a:rPr spc="345" dirty="0"/>
              <a:t>be</a:t>
            </a:r>
            <a:r>
              <a:rPr spc="345" dirty="0">
                <a:latin typeface="Calibri"/>
                <a:cs typeface="Calibri"/>
              </a:rPr>
              <a:t>r</a:t>
            </a:r>
            <a:r>
              <a:rPr spc="345" dirty="0"/>
              <a:t>ada</a:t>
            </a:r>
            <a:r>
              <a:rPr sz="3200" spc="345" dirty="0">
                <a:latin typeface="Lucida Sans"/>
                <a:cs typeface="Lucida Sans"/>
              </a:rPr>
              <a:t>.</a:t>
            </a:r>
            <a:endParaRPr sz="3200">
              <a:latin typeface="Lucida Sans"/>
              <a:cs typeface="Lucida Sans"/>
            </a:endParaRPr>
          </a:p>
          <a:p>
            <a:pPr marL="4936490" marR="392430">
              <a:lnSpc>
                <a:spcPts val="4350"/>
              </a:lnSpc>
              <a:spcBef>
                <a:spcPts val="234"/>
              </a:spcBef>
              <a:tabLst>
                <a:tab pos="8611235" algn="l"/>
                <a:tab pos="9302750" algn="l"/>
              </a:tabLst>
            </a:pPr>
            <a:r>
              <a:rPr spc="380" dirty="0"/>
              <a:t>Mem</a:t>
            </a:r>
            <a:r>
              <a:rPr spc="380" dirty="0">
                <a:latin typeface="Calibri"/>
                <a:cs typeface="Calibri"/>
              </a:rPr>
              <a:t>u</a:t>
            </a:r>
            <a:r>
              <a:rPr spc="380" dirty="0"/>
              <a:t>ngkinkan </a:t>
            </a:r>
            <a:r>
              <a:rPr spc="370" dirty="0"/>
              <a:t>pe</a:t>
            </a:r>
            <a:r>
              <a:rPr spc="370" dirty="0">
                <a:latin typeface="Calibri"/>
                <a:cs typeface="Calibri"/>
              </a:rPr>
              <a:t>rus</a:t>
            </a:r>
            <a:r>
              <a:rPr spc="370" dirty="0"/>
              <a:t>ahaan </a:t>
            </a:r>
            <a:r>
              <a:rPr spc="270" dirty="0">
                <a:latin typeface="Calibri"/>
                <a:cs typeface="Calibri"/>
              </a:rPr>
              <a:t>u</a:t>
            </a:r>
            <a:r>
              <a:rPr spc="270" dirty="0"/>
              <a:t>n</a:t>
            </a:r>
            <a:r>
              <a:rPr spc="270" dirty="0">
                <a:latin typeface="Calibri"/>
                <a:cs typeface="Calibri"/>
              </a:rPr>
              <a:t>tu</a:t>
            </a:r>
            <a:r>
              <a:rPr spc="270" dirty="0"/>
              <a:t>k  </a:t>
            </a:r>
            <a:r>
              <a:rPr spc="380" dirty="0"/>
              <a:t>mene</a:t>
            </a:r>
            <a:r>
              <a:rPr spc="380" dirty="0">
                <a:latin typeface="Calibri"/>
                <a:cs typeface="Calibri"/>
              </a:rPr>
              <a:t>r</a:t>
            </a:r>
            <a:r>
              <a:rPr spc="380" dirty="0"/>
              <a:t>apkan</a:t>
            </a:r>
            <a:r>
              <a:rPr spc="270" dirty="0"/>
              <a:t> </a:t>
            </a:r>
            <a:r>
              <a:rPr spc="370" dirty="0"/>
              <a:t>ma</a:t>
            </a:r>
            <a:r>
              <a:rPr spc="370" dirty="0">
                <a:latin typeface="Calibri"/>
                <a:cs typeface="Calibri"/>
              </a:rPr>
              <a:t>ss	</a:t>
            </a:r>
            <a:r>
              <a:rPr spc="290" dirty="0"/>
              <a:t>c</a:t>
            </a:r>
            <a:r>
              <a:rPr spc="290" dirty="0">
                <a:latin typeface="Calibri"/>
                <a:cs typeface="Calibri"/>
              </a:rPr>
              <a:t>ust</a:t>
            </a:r>
            <a:r>
              <a:rPr spc="290" dirty="0"/>
              <a:t>omi</a:t>
            </a:r>
            <a:r>
              <a:rPr spc="290" dirty="0">
                <a:latin typeface="Calibri"/>
                <a:cs typeface="Calibri"/>
              </a:rPr>
              <a:t>z</a:t>
            </a:r>
            <a:r>
              <a:rPr spc="290" dirty="0"/>
              <a:t>a</a:t>
            </a:r>
            <a:r>
              <a:rPr spc="290" dirty="0">
                <a:latin typeface="Calibri"/>
                <a:cs typeface="Calibri"/>
              </a:rPr>
              <a:t>t</a:t>
            </a:r>
            <a:r>
              <a:rPr spc="290" dirty="0"/>
              <a:t>ion  </a:t>
            </a:r>
            <a:r>
              <a:rPr spc="345" dirty="0">
                <a:latin typeface="Calibri"/>
                <a:cs typeface="Calibri"/>
              </a:rPr>
              <a:t>t</a:t>
            </a:r>
            <a:r>
              <a:rPr spc="345" dirty="0"/>
              <a:t>e</a:t>
            </a:r>
            <a:r>
              <a:rPr spc="345" dirty="0">
                <a:latin typeface="Calibri"/>
                <a:cs typeface="Calibri"/>
              </a:rPr>
              <a:t>r</a:t>
            </a:r>
            <a:r>
              <a:rPr spc="345" dirty="0"/>
              <a:t>hadap </a:t>
            </a:r>
            <a:r>
              <a:rPr spc="310" dirty="0"/>
              <a:t>p</a:t>
            </a:r>
            <a:r>
              <a:rPr spc="310" dirty="0">
                <a:latin typeface="Calibri"/>
                <a:cs typeface="Calibri"/>
              </a:rPr>
              <a:t>r</a:t>
            </a:r>
            <a:r>
              <a:rPr spc="310" dirty="0"/>
              <a:t>od</a:t>
            </a:r>
            <a:r>
              <a:rPr spc="310" dirty="0">
                <a:latin typeface="Calibri"/>
                <a:cs typeface="Calibri"/>
              </a:rPr>
              <a:t>u</a:t>
            </a:r>
            <a:r>
              <a:rPr spc="310" dirty="0"/>
              <a:t>k </a:t>
            </a:r>
            <a:r>
              <a:rPr spc="370" dirty="0"/>
              <a:t>dan </a:t>
            </a:r>
            <a:r>
              <a:rPr spc="355" dirty="0"/>
              <a:t>ja</a:t>
            </a:r>
            <a:r>
              <a:rPr spc="355" dirty="0">
                <a:latin typeface="Calibri"/>
                <a:cs typeface="Calibri"/>
              </a:rPr>
              <a:t>s</a:t>
            </a:r>
            <a:r>
              <a:rPr spc="355" dirty="0"/>
              <a:t>an</a:t>
            </a:r>
            <a:r>
              <a:rPr spc="355" dirty="0">
                <a:latin typeface="Calibri"/>
                <a:cs typeface="Calibri"/>
              </a:rPr>
              <a:t>y</a:t>
            </a:r>
            <a:r>
              <a:rPr spc="355" dirty="0"/>
              <a:t>a  </a:t>
            </a:r>
            <a:r>
              <a:rPr spc="385" dirty="0"/>
              <a:t>Menekan </a:t>
            </a:r>
            <a:r>
              <a:rPr spc="345" dirty="0"/>
              <a:t>bia</a:t>
            </a:r>
            <a:r>
              <a:rPr spc="345" dirty="0">
                <a:latin typeface="Calibri"/>
                <a:cs typeface="Calibri"/>
              </a:rPr>
              <a:t>y</a:t>
            </a:r>
            <a:r>
              <a:rPr spc="345" dirty="0"/>
              <a:t>a </a:t>
            </a:r>
            <a:r>
              <a:rPr spc="300" dirty="0">
                <a:latin typeface="Calibri"/>
                <a:cs typeface="Calibri"/>
              </a:rPr>
              <a:t>t</a:t>
            </a:r>
            <a:r>
              <a:rPr spc="300" dirty="0"/>
              <a:t>elekom</a:t>
            </a:r>
            <a:r>
              <a:rPr spc="300" dirty="0">
                <a:latin typeface="Calibri"/>
                <a:cs typeface="Calibri"/>
              </a:rPr>
              <a:t>u</a:t>
            </a:r>
            <a:r>
              <a:rPr spc="300" dirty="0"/>
              <a:t>nika</a:t>
            </a:r>
            <a:r>
              <a:rPr spc="300" dirty="0">
                <a:latin typeface="Calibri"/>
                <a:cs typeface="Calibri"/>
              </a:rPr>
              <a:t>s</a:t>
            </a:r>
            <a:r>
              <a:rPr spc="300" dirty="0"/>
              <a:t>i  </a:t>
            </a:r>
            <a:r>
              <a:rPr spc="400" dirty="0"/>
              <a:t>Mem</a:t>
            </a:r>
            <a:r>
              <a:rPr spc="400" dirty="0">
                <a:latin typeface="Calibri"/>
                <a:cs typeface="Calibri"/>
              </a:rPr>
              <a:t>u</a:t>
            </a:r>
            <a:r>
              <a:rPr spc="400" dirty="0"/>
              <a:t>dahkan</a:t>
            </a:r>
            <a:r>
              <a:rPr spc="330" dirty="0"/>
              <a:t> </a:t>
            </a:r>
            <a:r>
              <a:rPr spc="310" dirty="0"/>
              <a:t>meliha</a:t>
            </a:r>
            <a:r>
              <a:rPr spc="310" dirty="0">
                <a:latin typeface="Calibri"/>
                <a:cs typeface="Calibri"/>
              </a:rPr>
              <a:t>t	</a:t>
            </a:r>
            <a:r>
              <a:rPr spc="310" dirty="0"/>
              <a:t>p</a:t>
            </a:r>
            <a:r>
              <a:rPr spc="310" dirty="0">
                <a:latin typeface="Calibri"/>
                <a:cs typeface="Calibri"/>
              </a:rPr>
              <a:t>r</a:t>
            </a:r>
            <a:r>
              <a:rPr spc="310" dirty="0"/>
              <a:t>od</a:t>
            </a:r>
            <a:r>
              <a:rPr spc="310" dirty="0">
                <a:latin typeface="Calibri"/>
                <a:cs typeface="Calibri"/>
              </a:rPr>
              <a:t>u</a:t>
            </a:r>
            <a:r>
              <a:rPr spc="310" dirty="0"/>
              <a:t>k</a:t>
            </a:r>
            <a:r>
              <a:rPr spc="190" dirty="0"/>
              <a:t> </a:t>
            </a:r>
            <a:r>
              <a:rPr spc="350" dirty="0">
                <a:latin typeface="Calibri"/>
                <a:cs typeface="Calibri"/>
              </a:rPr>
              <a:t>t</a:t>
            </a:r>
            <a:r>
              <a:rPr spc="350" dirty="0"/>
              <a:t>anpa  </a:t>
            </a:r>
            <a:r>
              <a:rPr spc="365" dirty="0"/>
              <a:t>da</a:t>
            </a:r>
            <a:r>
              <a:rPr spc="365" dirty="0">
                <a:latin typeface="Calibri"/>
                <a:cs typeface="Calibri"/>
              </a:rPr>
              <a:t>t</a:t>
            </a:r>
            <a:r>
              <a:rPr spc="365" dirty="0"/>
              <a:t>ang </a:t>
            </a:r>
            <a:r>
              <a:rPr spc="270" dirty="0"/>
              <a:t>ke</a:t>
            </a:r>
            <a:r>
              <a:rPr spc="135" dirty="0"/>
              <a:t> </a:t>
            </a:r>
            <a:r>
              <a:rPr spc="295" dirty="0">
                <a:latin typeface="Calibri"/>
                <a:cs typeface="Calibri"/>
              </a:rPr>
              <a:t>t</a:t>
            </a:r>
            <a:r>
              <a:rPr spc="295" dirty="0"/>
              <a:t>empa</a:t>
            </a:r>
            <a:r>
              <a:rPr spc="295" dirty="0">
                <a:latin typeface="Calibri"/>
                <a:cs typeface="Calibri"/>
              </a:rPr>
              <a:t>t</a:t>
            </a:r>
            <a:r>
              <a:rPr sz="3200" spc="295" dirty="0">
                <a:latin typeface="Lucida Sans"/>
                <a:cs typeface="Lucida Sans"/>
              </a:rPr>
              <a:t>.</a:t>
            </a:r>
            <a:endParaRPr sz="3200">
              <a:latin typeface="Lucida Sans"/>
              <a:cs typeface="Lucida Sans"/>
            </a:endParaRPr>
          </a:p>
          <a:p>
            <a:pPr marL="4936490" marR="259079">
              <a:lnSpc>
                <a:spcPts val="4350"/>
              </a:lnSpc>
              <a:spcBef>
                <a:spcPts val="15"/>
              </a:spcBef>
              <a:tabLst>
                <a:tab pos="6198870" algn="l"/>
              </a:tabLst>
            </a:pPr>
            <a:r>
              <a:rPr spc="270" dirty="0"/>
              <a:t>Ak</a:t>
            </a:r>
            <a:r>
              <a:rPr spc="270" dirty="0">
                <a:latin typeface="Calibri"/>
                <a:cs typeface="Calibri"/>
              </a:rPr>
              <a:t>s</a:t>
            </a:r>
            <a:r>
              <a:rPr spc="270" dirty="0"/>
              <a:t>e</a:t>
            </a:r>
            <a:r>
              <a:rPr spc="270" dirty="0">
                <a:latin typeface="Calibri"/>
                <a:cs typeface="Calibri"/>
              </a:rPr>
              <a:t>s	</a:t>
            </a:r>
            <a:r>
              <a:rPr spc="345" dirty="0">
                <a:latin typeface="Calibri"/>
                <a:cs typeface="Calibri"/>
              </a:rPr>
              <a:t>t</a:t>
            </a:r>
            <a:r>
              <a:rPr spc="345" dirty="0"/>
              <a:t>e</a:t>
            </a:r>
            <a:r>
              <a:rPr spc="345" dirty="0">
                <a:latin typeface="Calibri"/>
                <a:cs typeface="Calibri"/>
              </a:rPr>
              <a:t>r</a:t>
            </a:r>
            <a:r>
              <a:rPr spc="345" dirty="0"/>
              <a:t>hadap </a:t>
            </a:r>
            <a:r>
              <a:rPr spc="330" dirty="0"/>
              <a:t>info</a:t>
            </a:r>
            <a:r>
              <a:rPr spc="330" dirty="0">
                <a:latin typeface="Calibri"/>
                <a:cs typeface="Calibri"/>
              </a:rPr>
              <a:t>r</a:t>
            </a:r>
            <a:r>
              <a:rPr spc="330" dirty="0"/>
              <a:t>ma</a:t>
            </a:r>
            <a:r>
              <a:rPr spc="330" dirty="0">
                <a:latin typeface="Calibri"/>
                <a:cs typeface="Calibri"/>
              </a:rPr>
              <a:t>s</a:t>
            </a:r>
            <a:r>
              <a:rPr spc="330" dirty="0"/>
              <a:t>i </a:t>
            </a:r>
            <a:r>
              <a:rPr spc="375" dirty="0">
                <a:latin typeface="Calibri"/>
                <a:cs typeface="Calibri"/>
              </a:rPr>
              <a:t>y</a:t>
            </a:r>
            <a:r>
              <a:rPr spc="375" dirty="0"/>
              <a:t>ang</a:t>
            </a:r>
            <a:r>
              <a:rPr spc="85" dirty="0"/>
              <a:t> </a:t>
            </a:r>
            <a:r>
              <a:rPr spc="295" dirty="0"/>
              <a:t>lebih  </a:t>
            </a:r>
            <a:r>
              <a:rPr spc="305" dirty="0"/>
              <a:t>l</a:t>
            </a:r>
            <a:r>
              <a:rPr spc="305" dirty="0">
                <a:latin typeface="Calibri"/>
                <a:cs typeface="Calibri"/>
              </a:rPr>
              <a:t>u</a:t>
            </a:r>
            <a:r>
              <a:rPr spc="305" dirty="0"/>
              <a:t>a</a:t>
            </a:r>
            <a:r>
              <a:rPr spc="305" dirty="0">
                <a:latin typeface="Calibri"/>
                <a:cs typeface="Calibri"/>
              </a:rPr>
              <a:t>s</a:t>
            </a:r>
          </a:p>
        </p:txBody>
      </p:sp>
      <p:sp>
        <p:nvSpPr>
          <p:cNvPr id="25" name="object 25"/>
          <p:cNvSpPr/>
          <p:nvPr/>
        </p:nvSpPr>
        <p:spPr>
          <a:xfrm>
            <a:off x="16292151" y="8759552"/>
            <a:ext cx="955675" cy="500380"/>
          </a:xfrm>
          <a:custGeom>
            <a:avLst/>
            <a:gdLst/>
            <a:ahLst/>
            <a:cxnLst/>
            <a:rect l="l" t="t" r="r" b="b"/>
            <a:pathLst>
              <a:path w="955675" h="500379">
                <a:moveTo>
                  <a:pt x="706344" y="499998"/>
                </a:moveTo>
                <a:lnTo>
                  <a:pt x="249193" y="499998"/>
                </a:lnTo>
                <a:lnTo>
                  <a:pt x="204369" y="495970"/>
                </a:lnTo>
                <a:lnTo>
                  <a:pt x="162194" y="484359"/>
                </a:lnTo>
                <a:lnTo>
                  <a:pt x="123368" y="465874"/>
                </a:lnTo>
                <a:lnTo>
                  <a:pt x="88593" y="441223"/>
                </a:lnTo>
                <a:lnTo>
                  <a:pt x="58568" y="411115"/>
                </a:lnTo>
                <a:lnTo>
                  <a:pt x="33996" y="376258"/>
                </a:lnTo>
                <a:lnTo>
                  <a:pt x="15576" y="337362"/>
                </a:lnTo>
                <a:lnTo>
                  <a:pt x="4010" y="295135"/>
                </a:lnTo>
                <a:lnTo>
                  <a:pt x="0" y="250286"/>
                </a:lnTo>
                <a:lnTo>
                  <a:pt x="4010" y="205266"/>
                </a:lnTo>
                <a:lnTo>
                  <a:pt x="15576" y="162906"/>
                </a:lnTo>
                <a:lnTo>
                  <a:pt x="33996" y="123910"/>
                </a:lnTo>
                <a:lnTo>
                  <a:pt x="58568" y="88981"/>
                </a:lnTo>
                <a:lnTo>
                  <a:pt x="88593" y="58825"/>
                </a:lnTo>
                <a:lnTo>
                  <a:pt x="123368" y="34145"/>
                </a:lnTo>
                <a:lnTo>
                  <a:pt x="162194" y="15645"/>
                </a:lnTo>
                <a:lnTo>
                  <a:pt x="204369" y="4028"/>
                </a:lnTo>
                <a:lnTo>
                  <a:pt x="249193" y="0"/>
                </a:lnTo>
                <a:lnTo>
                  <a:pt x="706344" y="0"/>
                </a:lnTo>
                <a:lnTo>
                  <a:pt x="751168" y="4028"/>
                </a:lnTo>
                <a:lnTo>
                  <a:pt x="793343" y="15645"/>
                </a:lnTo>
                <a:lnTo>
                  <a:pt x="832169" y="34145"/>
                </a:lnTo>
                <a:lnTo>
                  <a:pt x="866944" y="58825"/>
                </a:lnTo>
                <a:lnTo>
                  <a:pt x="896969" y="88981"/>
                </a:lnTo>
                <a:lnTo>
                  <a:pt x="921541" y="123910"/>
                </a:lnTo>
                <a:lnTo>
                  <a:pt x="939961" y="162906"/>
                </a:lnTo>
                <a:lnTo>
                  <a:pt x="951526" y="205266"/>
                </a:lnTo>
                <a:lnTo>
                  <a:pt x="955537" y="250286"/>
                </a:lnTo>
                <a:lnTo>
                  <a:pt x="951357" y="295135"/>
                </a:lnTo>
                <a:lnTo>
                  <a:pt x="939664" y="337362"/>
                </a:lnTo>
                <a:lnTo>
                  <a:pt x="921160" y="376258"/>
                </a:lnTo>
                <a:lnTo>
                  <a:pt x="896545" y="411115"/>
                </a:lnTo>
                <a:lnTo>
                  <a:pt x="866521" y="441223"/>
                </a:lnTo>
                <a:lnTo>
                  <a:pt x="831788" y="465874"/>
                </a:lnTo>
                <a:lnTo>
                  <a:pt x="793047" y="484359"/>
                </a:lnTo>
                <a:lnTo>
                  <a:pt x="750999" y="495970"/>
                </a:lnTo>
                <a:lnTo>
                  <a:pt x="706344" y="499998"/>
                </a:lnTo>
                <a:close/>
              </a:path>
            </a:pathLst>
          </a:custGeom>
          <a:solidFill>
            <a:srgbClr val="B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287159" y="8759552"/>
            <a:ext cx="965835" cy="497840"/>
          </a:xfrm>
          <a:custGeom>
            <a:avLst/>
            <a:gdLst/>
            <a:ahLst/>
            <a:cxnLst/>
            <a:rect l="l" t="t" r="r" b="b"/>
            <a:pathLst>
              <a:path w="965834" h="497840">
                <a:moveTo>
                  <a:pt x="716305" y="497617"/>
                </a:moveTo>
                <a:lnTo>
                  <a:pt x="249177" y="497617"/>
                </a:lnTo>
                <a:lnTo>
                  <a:pt x="204356" y="493612"/>
                </a:lnTo>
                <a:lnTo>
                  <a:pt x="162184" y="482065"/>
                </a:lnTo>
                <a:lnTo>
                  <a:pt x="123361" y="463673"/>
                </a:lnTo>
                <a:lnTo>
                  <a:pt x="88587" y="439139"/>
                </a:lnTo>
                <a:lnTo>
                  <a:pt x="58565" y="409161"/>
                </a:lnTo>
                <a:lnTo>
                  <a:pt x="33994" y="374439"/>
                </a:lnTo>
                <a:lnTo>
                  <a:pt x="15575" y="335673"/>
                </a:lnTo>
                <a:lnTo>
                  <a:pt x="4010" y="293563"/>
                </a:lnTo>
                <a:lnTo>
                  <a:pt x="0" y="248808"/>
                </a:lnTo>
                <a:lnTo>
                  <a:pt x="4010" y="204054"/>
                </a:lnTo>
                <a:lnTo>
                  <a:pt x="15575" y="161944"/>
                </a:lnTo>
                <a:lnTo>
                  <a:pt x="33994" y="123178"/>
                </a:lnTo>
                <a:lnTo>
                  <a:pt x="58565" y="88456"/>
                </a:lnTo>
                <a:lnTo>
                  <a:pt x="88587" y="58478"/>
                </a:lnTo>
                <a:lnTo>
                  <a:pt x="123361" y="33943"/>
                </a:lnTo>
                <a:lnTo>
                  <a:pt x="162184" y="15552"/>
                </a:lnTo>
                <a:lnTo>
                  <a:pt x="204356" y="4004"/>
                </a:lnTo>
                <a:lnTo>
                  <a:pt x="249177" y="0"/>
                </a:lnTo>
                <a:lnTo>
                  <a:pt x="716305" y="0"/>
                </a:lnTo>
                <a:lnTo>
                  <a:pt x="760956" y="4004"/>
                </a:lnTo>
                <a:lnTo>
                  <a:pt x="803002" y="15552"/>
                </a:lnTo>
                <a:lnTo>
                  <a:pt x="813515" y="20543"/>
                </a:lnTo>
                <a:lnTo>
                  <a:pt x="249177" y="20543"/>
                </a:lnTo>
                <a:lnTo>
                  <a:pt x="203280" y="25178"/>
                </a:lnTo>
                <a:lnTo>
                  <a:pt x="160504" y="38466"/>
                </a:lnTo>
                <a:lnTo>
                  <a:pt x="121773" y="59484"/>
                </a:lnTo>
                <a:lnTo>
                  <a:pt x="88012" y="87311"/>
                </a:lnTo>
                <a:lnTo>
                  <a:pt x="60144" y="121022"/>
                </a:lnTo>
                <a:lnTo>
                  <a:pt x="39094" y="159696"/>
                </a:lnTo>
                <a:lnTo>
                  <a:pt x="25787" y="202409"/>
                </a:lnTo>
                <a:lnTo>
                  <a:pt x="21145" y="248238"/>
                </a:lnTo>
                <a:lnTo>
                  <a:pt x="25787" y="294067"/>
                </a:lnTo>
                <a:lnTo>
                  <a:pt x="39094" y="336780"/>
                </a:lnTo>
                <a:lnTo>
                  <a:pt x="60144" y="375453"/>
                </a:lnTo>
                <a:lnTo>
                  <a:pt x="88012" y="409165"/>
                </a:lnTo>
                <a:lnTo>
                  <a:pt x="121773" y="436991"/>
                </a:lnTo>
                <a:lnTo>
                  <a:pt x="160504" y="458010"/>
                </a:lnTo>
                <a:lnTo>
                  <a:pt x="203280" y="471298"/>
                </a:lnTo>
                <a:lnTo>
                  <a:pt x="249177" y="475932"/>
                </a:lnTo>
                <a:lnTo>
                  <a:pt x="816244" y="475932"/>
                </a:lnTo>
                <a:lnTo>
                  <a:pt x="803298" y="482065"/>
                </a:lnTo>
                <a:lnTo>
                  <a:pt x="761126" y="493612"/>
                </a:lnTo>
                <a:lnTo>
                  <a:pt x="716305" y="497617"/>
                </a:lnTo>
                <a:close/>
              </a:path>
              <a:path w="965834" h="497840">
                <a:moveTo>
                  <a:pt x="816244" y="475932"/>
                </a:moveTo>
                <a:lnTo>
                  <a:pt x="716305" y="475932"/>
                </a:lnTo>
                <a:lnTo>
                  <a:pt x="762202" y="471298"/>
                </a:lnTo>
                <a:lnTo>
                  <a:pt x="804978" y="458010"/>
                </a:lnTo>
                <a:lnTo>
                  <a:pt x="843709" y="436991"/>
                </a:lnTo>
                <a:lnTo>
                  <a:pt x="877474" y="409161"/>
                </a:lnTo>
                <a:lnTo>
                  <a:pt x="905338" y="375453"/>
                </a:lnTo>
                <a:lnTo>
                  <a:pt x="926388" y="336780"/>
                </a:lnTo>
                <a:lnTo>
                  <a:pt x="939696" y="294067"/>
                </a:lnTo>
                <a:lnTo>
                  <a:pt x="944337" y="248238"/>
                </a:lnTo>
                <a:lnTo>
                  <a:pt x="939696" y="202409"/>
                </a:lnTo>
                <a:lnTo>
                  <a:pt x="926388" y="159696"/>
                </a:lnTo>
                <a:lnTo>
                  <a:pt x="905338" y="121022"/>
                </a:lnTo>
                <a:lnTo>
                  <a:pt x="877470" y="87311"/>
                </a:lnTo>
                <a:lnTo>
                  <a:pt x="843709" y="59484"/>
                </a:lnTo>
                <a:lnTo>
                  <a:pt x="804978" y="38466"/>
                </a:lnTo>
                <a:lnTo>
                  <a:pt x="762202" y="25178"/>
                </a:lnTo>
                <a:lnTo>
                  <a:pt x="716305" y="20543"/>
                </a:lnTo>
                <a:lnTo>
                  <a:pt x="813515" y="20543"/>
                </a:lnTo>
                <a:lnTo>
                  <a:pt x="876472" y="58478"/>
                </a:lnTo>
                <a:lnTo>
                  <a:pt x="906494" y="88456"/>
                </a:lnTo>
                <a:lnTo>
                  <a:pt x="931107" y="123178"/>
                </a:lnTo>
                <a:lnTo>
                  <a:pt x="949611" y="161944"/>
                </a:lnTo>
                <a:lnTo>
                  <a:pt x="961303" y="204054"/>
                </a:lnTo>
                <a:lnTo>
                  <a:pt x="965483" y="248808"/>
                </a:lnTo>
                <a:lnTo>
                  <a:pt x="961472" y="293563"/>
                </a:lnTo>
                <a:lnTo>
                  <a:pt x="949907" y="335673"/>
                </a:lnTo>
                <a:lnTo>
                  <a:pt x="931488" y="374439"/>
                </a:lnTo>
                <a:lnTo>
                  <a:pt x="906914" y="409165"/>
                </a:lnTo>
                <a:lnTo>
                  <a:pt x="876895" y="439139"/>
                </a:lnTo>
                <a:lnTo>
                  <a:pt x="842121" y="463673"/>
                </a:lnTo>
                <a:lnTo>
                  <a:pt x="816244" y="475932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561071" y="8909494"/>
            <a:ext cx="417195" cy="203200"/>
          </a:xfrm>
          <a:custGeom>
            <a:avLst/>
            <a:gdLst/>
            <a:ahLst/>
            <a:cxnLst/>
            <a:rect l="l" t="t" r="r" b="b"/>
            <a:pathLst>
              <a:path w="417194" h="203200">
                <a:moveTo>
                  <a:pt x="323161" y="203061"/>
                </a:moveTo>
                <a:lnTo>
                  <a:pt x="313765" y="203061"/>
                </a:lnTo>
                <a:lnTo>
                  <a:pt x="307869" y="197368"/>
                </a:lnTo>
                <a:lnTo>
                  <a:pt x="305105" y="194331"/>
                </a:lnTo>
                <a:lnTo>
                  <a:pt x="303632" y="190536"/>
                </a:lnTo>
                <a:lnTo>
                  <a:pt x="303632" y="182565"/>
                </a:lnTo>
                <a:lnTo>
                  <a:pt x="304921" y="178769"/>
                </a:lnTo>
                <a:lnTo>
                  <a:pt x="365169" y="116712"/>
                </a:lnTo>
                <a:lnTo>
                  <a:pt x="6632" y="116712"/>
                </a:lnTo>
                <a:lnTo>
                  <a:pt x="0" y="109880"/>
                </a:lnTo>
                <a:lnTo>
                  <a:pt x="0" y="93180"/>
                </a:lnTo>
                <a:lnTo>
                  <a:pt x="6632" y="86348"/>
                </a:lnTo>
                <a:lnTo>
                  <a:pt x="365353" y="86348"/>
                </a:lnTo>
                <a:lnTo>
                  <a:pt x="302342" y="21444"/>
                </a:lnTo>
                <a:lnTo>
                  <a:pt x="302342" y="11766"/>
                </a:lnTo>
                <a:lnTo>
                  <a:pt x="313765" y="0"/>
                </a:lnTo>
                <a:lnTo>
                  <a:pt x="323161" y="0"/>
                </a:lnTo>
                <a:lnTo>
                  <a:pt x="416941" y="96786"/>
                </a:lnTo>
                <a:lnTo>
                  <a:pt x="416941" y="106464"/>
                </a:lnTo>
                <a:lnTo>
                  <a:pt x="323161" y="203061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0558" y="3083467"/>
            <a:ext cx="1938020" cy="156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4775" algn="r">
              <a:lnSpc>
                <a:spcPct val="100000"/>
              </a:lnSpc>
              <a:spcBef>
                <a:spcPts val="100"/>
              </a:spcBef>
            </a:pPr>
            <a:r>
              <a:rPr sz="5000" spc="-1670" dirty="0">
                <a:solidFill>
                  <a:srgbClr val="0F0E0D"/>
                </a:solidFill>
                <a:latin typeface="Lucida Sans"/>
                <a:cs typeface="Lucida Sans"/>
              </a:rPr>
              <a:t>1</a:t>
            </a:r>
            <a:endParaRPr sz="50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2815"/>
              </a:spcBef>
            </a:pPr>
            <a:r>
              <a:rPr sz="2750" spc="240" dirty="0">
                <a:solidFill>
                  <a:srgbClr val="0F0E0D"/>
                </a:solidFill>
                <a:latin typeface="Gill Sans MT"/>
                <a:cs typeface="Gill Sans MT"/>
              </a:rPr>
              <a:t>Ak</a:t>
            </a:r>
            <a:r>
              <a:rPr sz="2700" spc="24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750" spc="240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700" spc="24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700" spc="305" dirty="0">
                <a:solidFill>
                  <a:srgbClr val="0F0E0D"/>
                </a:solidFill>
                <a:latin typeface="Calibri"/>
                <a:cs typeface="Calibri"/>
              </a:rPr>
              <a:t> </a:t>
            </a:r>
            <a:r>
              <a:rPr sz="2700" spc="330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750" spc="330" dirty="0">
                <a:solidFill>
                  <a:srgbClr val="0F0E0D"/>
                </a:solidFill>
                <a:latin typeface="Gill Sans MT"/>
                <a:cs typeface="Gill Sans MT"/>
              </a:rPr>
              <a:t>ang</a:t>
            </a:r>
            <a:endParaRPr sz="275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23208" y="4200687"/>
            <a:ext cx="119443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440" dirty="0">
                <a:solidFill>
                  <a:srgbClr val="0F0E0D"/>
                </a:solidFill>
                <a:latin typeface="Gill Sans MT"/>
                <a:cs typeface="Gill Sans MT"/>
              </a:rPr>
              <a:t>m</a:t>
            </a:r>
            <a:r>
              <a:rPr sz="2700" spc="28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750" spc="325" dirty="0">
                <a:solidFill>
                  <a:srgbClr val="0F0E0D"/>
                </a:solidFill>
                <a:latin typeface="Gill Sans MT"/>
                <a:cs typeface="Gill Sans MT"/>
              </a:rPr>
              <a:t>d</a:t>
            </a:r>
            <a:r>
              <a:rPr sz="2750" spc="40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750" spc="250" dirty="0">
                <a:solidFill>
                  <a:srgbClr val="0F0E0D"/>
                </a:solidFill>
                <a:latin typeface="Gill Sans MT"/>
                <a:cs typeface="Gill Sans MT"/>
              </a:rPr>
              <a:t>h</a:t>
            </a:r>
            <a:endParaRPr sz="275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2124" y="4078782"/>
            <a:ext cx="3752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409" dirty="0">
                <a:solidFill>
                  <a:srgbClr val="0F0E0D"/>
                </a:solidFill>
                <a:latin typeface="Lucida Sans"/>
                <a:cs typeface="Lucida Sans"/>
              </a:rPr>
              <a:t>2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5321" y="5303270"/>
            <a:ext cx="339471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260" dirty="0">
                <a:solidFill>
                  <a:srgbClr val="0F0E0D"/>
                </a:solidFill>
                <a:latin typeface="Gill Sans MT"/>
                <a:cs typeface="Gill Sans MT"/>
              </a:rPr>
              <a:t>Lebih </a:t>
            </a:r>
            <a:r>
              <a:rPr sz="2700" spc="24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750" spc="245" dirty="0">
                <a:solidFill>
                  <a:srgbClr val="0F0E0D"/>
                </a:solidFill>
                <a:latin typeface="Gill Sans MT"/>
                <a:cs typeface="Gill Sans MT"/>
              </a:rPr>
              <a:t>epa</a:t>
            </a:r>
            <a:r>
              <a:rPr sz="2700" spc="24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700" spc="280" dirty="0">
                <a:solidFill>
                  <a:srgbClr val="0F0E0D"/>
                </a:solidFill>
                <a:latin typeface="Calibri"/>
                <a:cs typeface="Calibri"/>
              </a:rPr>
              <a:t> </a:t>
            </a:r>
            <a:r>
              <a:rPr sz="2700" spc="33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750" spc="335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700" spc="33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750" spc="335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700" spc="33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750" spc="335" dirty="0">
                <a:solidFill>
                  <a:srgbClr val="0F0E0D"/>
                </a:solidFill>
                <a:latin typeface="Gill Sans MT"/>
                <a:cs typeface="Gill Sans MT"/>
              </a:rPr>
              <a:t>an</a:t>
            </a:r>
            <a:endParaRPr sz="275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292151" y="1028704"/>
            <a:ext cx="955675" cy="500380"/>
          </a:xfrm>
          <a:custGeom>
            <a:avLst/>
            <a:gdLst/>
            <a:ahLst/>
            <a:cxnLst/>
            <a:rect l="l" t="t" r="r" b="b"/>
            <a:pathLst>
              <a:path w="955675" h="500380">
                <a:moveTo>
                  <a:pt x="706344" y="499998"/>
                </a:moveTo>
                <a:lnTo>
                  <a:pt x="249193" y="499998"/>
                </a:lnTo>
                <a:lnTo>
                  <a:pt x="204369" y="495970"/>
                </a:lnTo>
                <a:lnTo>
                  <a:pt x="162194" y="484359"/>
                </a:lnTo>
                <a:lnTo>
                  <a:pt x="123368" y="465874"/>
                </a:lnTo>
                <a:lnTo>
                  <a:pt x="88593" y="441223"/>
                </a:lnTo>
                <a:lnTo>
                  <a:pt x="58568" y="411115"/>
                </a:lnTo>
                <a:lnTo>
                  <a:pt x="33996" y="376258"/>
                </a:lnTo>
                <a:lnTo>
                  <a:pt x="15576" y="337362"/>
                </a:lnTo>
                <a:lnTo>
                  <a:pt x="4010" y="295135"/>
                </a:lnTo>
                <a:lnTo>
                  <a:pt x="0" y="250286"/>
                </a:lnTo>
                <a:lnTo>
                  <a:pt x="4010" y="205266"/>
                </a:lnTo>
                <a:lnTo>
                  <a:pt x="15576" y="162906"/>
                </a:lnTo>
                <a:lnTo>
                  <a:pt x="33996" y="123910"/>
                </a:lnTo>
                <a:lnTo>
                  <a:pt x="58568" y="88981"/>
                </a:lnTo>
                <a:lnTo>
                  <a:pt x="88593" y="58825"/>
                </a:lnTo>
                <a:lnTo>
                  <a:pt x="123368" y="34145"/>
                </a:lnTo>
                <a:lnTo>
                  <a:pt x="162194" y="15645"/>
                </a:lnTo>
                <a:lnTo>
                  <a:pt x="204369" y="4028"/>
                </a:lnTo>
                <a:lnTo>
                  <a:pt x="249193" y="0"/>
                </a:lnTo>
                <a:lnTo>
                  <a:pt x="706344" y="0"/>
                </a:lnTo>
                <a:lnTo>
                  <a:pt x="751168" y="4028"/>
                </a:lnTo>
                <a:lnTo>
                  <a:pt x="793343" y="15645"/>
                </a:lnTo>
                <a:lnTo>
                  <a:pt x="832169" y="34145"/>
                </a:lnTo>
                <a:lnTo>
                  <a:pt x="866944" y="58825"/>
                </a:lnTo>
                <a:lnTo>
                  <a:pt x="896969" y="88981"/>
                </a:lnTo>
                <a:lnTo>
                  <a:pt x="921541" y="123910"/>
                </a:lnTo>
                <a:lnTo>
                  <a:pt x="939961" y="162906"/>
                </a:lnTo>
                <a:lnTo>
                  <a:pt x="951526" y="205266"/>
                </a:lnTo>
                <a:lnTo>
                  <a:pt x="955537" y="250286"/>
                </a:lnTo>
                <a:lnTo>
                  <a:pt x="951357" y="295135"/>
                </a:lnTo>
                <a:lnTo>
                  <a:pt x="939664" y="337362"/>
                </a:lnTo>
                <a:lnTo>
                  <a:pt x="921160" y="376258"/>
                </a:lnTo>
                <a:lnTo>
                  <a:pt x="896545" y="411115"/>
                </a:lnTo>
                <a:lnTo>
                  <a:pt x="866521" y="441223"/>
                </a:lnTo>
                <a:lnTo>
                  <a:pt x="831788" y="465874"/>
                </a:lnTo>
                <a:lnTo>
                  <a:pt x="793047" y="484359"/>
                </a:lnTo>
                <a:lnTo>
                  <a:pt x="750999" y="495970"/>
                </a:lnTo>
                <a:lnTo>
                  <a:pt x="706344" y="499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87159" y="1028700"/>
            <a:ext cx="965835" cy="497840"/>
          </a:xfrm>
          <a:custGeom>
            <a:avLst/>
            <a:gdLst/>
            <a:ahLst/>
            <a:cxnLst/>
            <a:rect l="l" t="t" r="r" b="b"/>
            <a:pathLst>
              <a:path w="965834" h="497840">
                <a:moveTo>
                  <a:pt x="716305" y="497617"/>
                </a:moveTo>
                <a:lnTo>
                  <a:pt x="249177" y="497617"/>
                </a:lnTo>
                <a:lnTo>
                  <a:pt x="204356" y="493612"/>
                </a:lnTo>
                <a:lnTo>
                  <a:pt x="162184" y="482065"/>
                </a:lnTo>
                <a:lnTo>
                  <a:pt x="123361" y="463673"/>
                </a:lnTo>
                <a:lnTo>
                  <a:pt x="88587" y="439139"/>
                </a:lnTo>
                <a:lnTo>
                  <a:pt x="58565" y="409161"/>
                </a:lnTo>
                <a:lnTo>
                  <a:pt x="33994" y="374439"/>
                </a:lnTo>
                <a:lnTo>
                  <a:pt x="15575" y="335673"/>
                </a:lnTo>
                <a:lnTo>
                  <a:pt x="4010" y="293563"/>
                </a:lnTo>
                <a:lnTo>
                  <a:pt x="0" y="248808"/>
                </a:lnTo>
                <a:lnTo>
                  <a:pt x="4010" y="204054"/>
                </a:lnTo>
                <a:lnTo>
                  <a:pt x="15575" y="161944"/>
                </a:lnTo>
                <a:lnTo>
                  <a:pt x="33994" y="123178"/>
                </a:lnTo>
                <a:lnTo>
                  <a:pt x="58565" y="88456"/>
                </a:lnTo>
                <a:lnTo>
                  <a:pt x="88587" y="58478"/>
                </a:lnTo>
                <a:lnTo>
                  <a:pt x="123361" y="33943"/>
                </a:lnTo>
                <a:lnTo>
                  <a:pt x="162184" y="15552"/>
                </a:lnTo>
                <a:lnTo>
                  <a:pt x="204356" y="4004"/>
                </a:lnTo>
                <a:lnTo>
                  <a:pt x="249177" y="0"/>
                </a:lnTo>
                <a:lnTo>
                  <a:pt x="716305" y="0"/>
                </a:lnTo>
                <a:lnTo>
                  <a:pt x="760956" y="4004"/>
                </a:lnTo>
                <a:lnTo>
                  <a:pt x="803002" y="15552"/>
                </a:lnTo>
                <a:lnTo>
                  <a:pt x="813515" y="20543"/>
                </a:lnTo>
                <a:lnTo>
                  <a:pt x="249177" y="20543"/>
                </a:lnTo>
                <a:lnTo>
                  <a:pt x="203280" y="25178"/>
                </a:lnTo>
                <a:lnTo>
                  <a:pt x="160504" y="38466"/>
                </a:lnTo>
                <a:lnTo>
                  <a:pt x="121773" y="59484"/>
                </a:lnTo>
                <a:lnTo>
                  <a:pt x="88012" y="87311"/>
                </a:lnTo>
                <a:lnTo>
                  <a:pt x="60144" y="121022"/>
                </a:lnTo>
                <a:lnTo>
                  <a:pt x="39094" y="159696"/>
                </a:lnTo>
                <a:lnTo>
                  <a:pt x="25787" y="202409"/>
                </a:lnTo>
                <a:lnTo>
                  <a:pt x="21145" y="248238"/>
                </a:lnTo>
                <a:lnTo>
                  <a:pt x="25787" y="294067"/>
                </a:lnTo>
                <a:lnTo>
                  <a:pt x="39094" y="336780"/>
                </a:lnTo>
                <a:lnTo>
                  <a:pt x="60144" y="375453"/>
                </a:lnTo>
                <a:lnTo>
                  <a:pt x="88012" y="409165"/>
                </a:lnTo>
                <a:lnTo>
                  <a:pt x="121773" y="436991"/>
                </a:lnTo>
                <a:lnTo>
                  <a:pt x="160504" y="458010"/>
                </a:lnTo>
                <a:lnTo>
                  <a:pt x="203280" y="471298"/>
                </a:lnTo>
                <a:lnTo>
                  <a:pt x="249177" y="475932"/>
                </a:lnTo>
                <a:lnTo>
                  <a:pt x="816244" y="475932"/>
                </a:lnTo>
                <a:lnTo>
                  <a:pt x="803298" y="482065"/>
                </a:lnTo>
                <a:lnTo>
                  <a:pt x="761126" y="493612"/>
                </a:lnTo>
                <a:lnTo>
                  <a:pt x="716305" y="497617"/>
                </a:lnTo>
                <a:close/>
              </a:path>
              <a:path w="965834" h="497840">
                <a:moveTo>
                  <a:pt x="816244" y="475932"/>
                </a:moveTo>
                <a:lnTo>
                  <a:pt x="716305" y="475932"/>
                </a:lnTo>
                <a:lnTo>
                  <a:pt x="762202" y="471298"/>
                </a:lnTo>
                <a:lnTo>
                  <a:pt x="804978" y="458010"/>
                </a:lnTo>
                <a:lnTo>
                  <a:pt x="843709" y="436991"/>
                </a:lnTo>
                <a:lnTo>
                  <a:pt x="877474" y="409161"/>
                </a:lnTo>
                <a:lnTo>
                  <a:pt x="905338" y="375453"/>
                </a:lnTo>
                <a:lnTo>
                  <a:pt x="926388" y="336780"/>
                </a:lnTo>
                <a:lnTo>
                  <a:pt x="939696" y="294067"/>
                </a:lnTo>
                <a:lnTo>
                  <a:pt x="944337" y="248238"/>
                </a:lnTo>
                <a:lnTo>
                  <a:pt x="939696" y="202409"/>
                </a:lnTo>
                <a:lnTo>
                  <a:pt x="926388" y="159696"/>
                </a:lnTo>
                <a:lnTo>
                  <a:pt x="905338" y="121022"/>
                </a:lnTo>
                <a:lnTo>
                  <a:pt x="877470" y="87311"/>
                </a:lnTo>
                <a:lnTo>
                  <a:pt x="843709" y="59484"/>
                </a:lnTo>
                <a:lnTo>
                  <a:pt x="804978" y="38466"/>
                </a:lnTo>
                <a:lnTo>
                  <a:pt x="762202" y="25178"/>
                </a:lnTo>
                <a:lnTo>
                  <a:pt x="716305" y="20543"/>
                </a:lnTo>
                <a:lnTo>
                  <a:pt x="813515" y="20543"/>
                </a:lnTo>
                <a:lnTo>
                  <a:pt x="876472" y="58478"/>
                </a:lnTo>
                <a:lnTo>
                  <a:pt x="906494" y="88456"/>
                </a:lnTo>
                <a:lnTo>
                  <a:pt x="931107" y="123178"/>
                </a:lnTo>
                <a:lnTo>
                  <a:pt x="949611" y="161944"/>
                </a:lnTo>
                <a:lnTo>
                  <a:pt x="961303" y="204054"/>
                </a:lnTo>
                <a:lnTo>
                  <a:pt x="965483" y="248808"/>
                </a:lnTo>
                <a:lnTo>
                  <a:pt x="961472" y="293563"/>
                </a:lnTo>
                <a:lnTo>
                  <a:pt x="949907" y="335673"/>
                </a:lnTo>
                <a:lnTo>
                  <a:pt x="931488" y="374439"/>
                </a:lnTo>
                <a:lnTo>
                  <a:pt x="906914" y="409165"/>
                </a:lnTo>
                <a:lnTo>
                  <a:pt x="876895" y="439139"/>
                </a:lnTo>
                <a:lnTo>
                  <a:pt x="842121" y="463673"/>
                </a:lnTo>
                <a:lnTo>
                  <a:pt x="816244" y="475932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61071" y="1178645"/>
            <a:ext cx="417195" cy="203200"/>
          </a:xfrm>
          <a:custGeom>
            <a:avLst/>
            <a:gdLst/>
            <a:ahLst/>
            <a:cxnLst/>
            <a:rect l="l" t="t" r="r" b="b"/>
            <a:pathLst>
              <a:path w="417194" h="203200">
                <a:moveTo>
                  <a:pt x="323161" y="203061"/>
                </a:moveTo>
                <a:lnTo>
                  <a:pt x="313765" y="203061"/>
                </a:lnTo>
                <a:lnTo>
                  <a:pt x="307869" y="197368"/>
                </a:lnTo>
                <a:lnTo>
                  <a:pt x="305105" y="194331"/>
                </a:lnTo>
                <a:lnTo>
                  <a:pt x="303632" y="190536"/>
                </a:lnTo>
                <a:lnTo>
                  <a:pt x="303632" y="182565"/>
                </a:lnTo>
                <a:lnTo>
                  <a:pt x="304921" y="178769"/>
                </a:lnTo>
                <a:lnTo>
                  <a:pt x="365169" y="116712"/>
                </a:lnTo>
                <a:lnTo>
                  <a:pt x="6632" y="116712"/>
                </a:lnTo>
                <a:lnTo>
                  <a:pt x="0" y="109880"/>
                </a:lnTo>
                <a:lnTo>
                  <a:pt x="0" y="93180"/>
                </a:lnTo>
                <a:lnTo>
                  <a:pt x="6632" y="86348"/>
                </a:lnTo>
                <a:lnTo>
                  <a:pt x="365353" y="86348"/>
                </a:lnTo>
                <a:lnTo>
                  <a:pt x="302342" y="21444"/>
                </a:lnTo>
                <a:lnTo>
                  <a:pt x="302342" y="11766"/>
                </a:lnTo>
                <a:lnTo>
                  <a:pt x="313765" y="0"/>
                </a:lnTo>
                <a:lnTo>
                  <a:pt x="323161" y="0"/>
                </a:lnTo>
                <a:lnTo>
                  <a:pt x="416941" y="96786"/>
                </a:lnTo>
                <a:lnTo>
                  <a:pt x="416941" y="106464"/>
                </a:lnTo>
                <a:lnTo>
                  <a:pt x="323161" y="203061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16000" y="1008202"/>
            <a:ext cx="4419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F0E0D"/>
                </a:solidFill>
                <a:latin typeface="Gill Sans MT"/>
                <a:cs typeface="Gill Sans MT"/>
              </a:rPr>
              <a:t>11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7893" y="2944607"/>
            <a:ext cx="3019425" cy="0"/>
          </a:xfrm>
          <a:custGeom>
            <a:avLst/>
            <a:gdLst/>
            <a:ahLst/>
            <a:cxnLst/>
            <a:rect l="l" t="t" r="r" b="b"/>
            <a:pathLst>
              <a:path w="3019425">
                <a:moveTo>
                  <a:pt x="0" y="0"/>
                </a:moveTo>
                <a:lnTo>
                  <a:pt x="3019118" y="0"/>
                </a:lnTo>
              </a:path>
            </a:pathLst>
          </a:custGeom>
          <a:ln w="62471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87011" y="2944607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942" y="0"/>
                </a:lnTo>
              </a:path>
            </a:pathLst>
          </a:custGeom>
          <a:ln w="62471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202176" y="2944607"/>
            <a:ext cx="3392804" cy="0"/>
          </a:xfrm>
          <a:custGeom>
            <a:avLst/>
            <a:gdLst/>
            <a:ahLst/>
            <a:cxnLst/>
            <a:rect l="l" t="t" r="r" b="b"/>
            <a:pathLst>
              <a:path w="3392805">
                <a:moveTo>
                  <a:pt x="0" y="0"/>
                </a:moveTo>
                <a:lnTo>
                  <a:pt x="3392436" y="0"/>
                </a:lnTo>
              </a:path>
            </a:pathLst>
          </a:custGeom>
          <a:ln w="62471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655193" y="21282"/>
            <a:ext cx="12952730" cy="299974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699895" marR="812800" indent="1846580">
              <a:lnSpc>
                <a:spcPts val="8660"/>
              </a:lnSpc>
              <a:spcBef>
                <a:spcPts val="1080"/>
              </a:spcBef>
            </a:pPr>
            <a:r>
              <a:rPr sz="7900" spc="-355" dirty="0"/>
              <a:t>Kelebihan </a:t>
            </a:r>
            <a:r>
              <a:rPr sz="7900" spc="-440" dirty="0"/>
              <a:t>dan  </a:t>
            </a:r>
            <a:r>
              <a:rPr sz="7900" spc="-345" dirty="0"/>
              <a:t>Kelemahan</a:t>
            </a:r>
            <a:r>
              <a:rPr sz="7900" spc="-440" dirty="0"/>
              <a:t> </a:t>
            </a:r>
            <a:r>
              <a:rPr sz="7900" spc="-500" dirty="0"/>
              <a:t>e-business</a:t>
            </a:r>
            <a:endParaRPr sz="7900"/>
          </a:p>
          <a:p>
            <a:pPr marL="12700">
              <a:lnSpc>
                <a:spcPts val="5110"/>
              </a:lnSpc>
              <a:tabLst>
                <a:tab pos="9546590" algn="l"/>
              </a:tabLst>
            </a:pPr>
            <a:r>
              <a:rPr sz="5050" spc="-220" dirty="0"/>
              <a:t>Kelebihan	</a:t>
            </a:r>
            <a:r>
              <a:rPr sz="5050" spc="-215" dirty="0"/>
              <a:t>Kelemahan</a:t>
            </a:r>
            <a:endParaRPr sz="5050"/>
          </a:p>
        </p:txBody>
      </p:sp>
      <p:sp>
        <p:nvSpPr>
          <p:cNvPr id="14" name="object 14"/>
          <p:cNvSpPr txBox="1"/>
          <p:nvPr/>
        </p:nvSpPr>
        <p:spPr>
          <a:xfrm>
            <a:off x="1937647" y="6090735"/>
            <a:ext cx="3683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465" dirty="0">
                <a:solidFill>
                  <a:srgbClr val="0F0E0D"/>
                </a:solidFill>
                <a:latin typeface="Lucida Sans"/>
                <a:cs typeface="Lucida Sans"/>
              </a:rPr>
              <a:t>3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731" y="7315224"/>
            <a:ext cx="319405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40" dirty="0">
                <a:solidFill>
                  <a:srgbClr val="0F0E0D"/>
                </a:solidFill>
                <a:latin typeface="Gill Sans MT"/>
                <a:cs typeface="Gill Sans MT"/>
              </a:rPr>
              <a:t>Menghema</a:t>
            </a:r>
            <a:r>
              <a:rPr sz="2700" spc="34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700" spc="305" dirty="0">
                <a:solidFill>
                  <a:srgbClr val="0F0E0D"/>
                </a:solidFill>
                <a:latin typeface="Calibri"/>
                <a:cs typeface="Calibri"/>
              </a:rPr>
              <a:t> </a:t>
            </a:r>
            <a:r>
              <a:rPr sz="2700" spc="245" dirty="0">
                <a:solidFill>
                  <a:srgbClr val="0F0E0D"/>
                </a:solidFill>
                <a:latin typeface="Calibri"/>
                <a:cs typeface="Calibri"/>
              </a:rPr>
              <a:t>w</a:t>
            </a:r>
            <a:r>
              <a:rPr sz="2750" spc="245" dirty="0">
                <a:solidFill>
                  <a:srgbClr val="0F0E0D"/>
                </a:solidFill>
                <a:latin typeface="Gill Sans MT"/>
                <a:cs typeface="Gill Sans MT"/>
              </a:rPr>
              <a:t>ak</a:t>
            </a:r>
            <a:r>
              <a:rPr sz="2700" spc="245" dirty="0">
                <a:solidFill>
                  <a:srgbClr val="0F0E0D"/>
                </a:solidFill>
                <a:latin typeface="Calibri"/>
                <a:cs typeface="Calibri"/>
              </a:rPr>
              <a:t>tu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13250" y="7717880"/>
            <a:ext cx="4330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45" dirty="0">
                <a:solidFill>
                  <a:srgbClr val="0F0E0D"/>
                </a:solidFill>
                <a:latin typeface="Lucida Sans"/>
                <a:cs typeface="Lucida Sans"/>
              </a:rPr>
              <a:t>4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42875" y="8881229"/>
            <a:ext cx="3573779" cy="100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" marR="5080" indent="-125730">
              <a:lnSpc>
                <a:spcPct val="115199"/>
              </a:lnSpc>
              <a:spcBef>
                <a:spcPts val="100"/>
              </a:spcBef>
            </a:pPr>
            <a:r>
              <a:rPr sz="2750" spc="270" dirty="0">
                <a:solidFill>
                  <a:srgbClr val="0F0E0D"/>
                </a:solidFill>
                <a:latin typeface="Gill Sans MT"/>
                <a:cs typeface="Gill Sans MT"/>
              </a:rPr>
              <a:t>Tidak</a:t>
            </a:r>
            <a:r>
              <a:rPr sz="2750" spc="185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750" spc="315" dirty="0">
                <a:solidFill>
                  <a:srgbClr val="0F0E0D"/>
                </a:solidFill>
                <a:latin typeface="Gill Sans MT"/>
                <a:cs typeface="Gill Sans MT"/>
              </a:rPr>
              <a:t>memb</a:t>
            </a:r>
            <a:r>
              <a:rPr sz="2700" spc="315" dirty="0">
                <a:solidFill>
                  <a:srgbClr val="0F0E0D"/>
                </a:solidFill>
                <a:latin typeface="Calibri"/>
                <a:cs typeface="Calibri"/>
              </a:rPr>
              <a:t>utu</a:t>
            </a:r>
            <a:r>
              <a:rPr sz="2750" spc="315" dirty="0">
                <a:solidFill>
                  <a:srgbClr val="0F0E0D"/>
                </a:solidFill>
                <a:latin typeface="Gill Sans MT"/>
                <a:cs typeface="Gill Sans MT"/>
              </a:rPr>
              <a:t>hkan  </a:t>
            </a:r>
            <a:r>
              <a:rPr sz="2750" spc="300" dirty="0">
                <a:solidFill>
                  <a:srgbClr val="0F0E0D"/>
                </a:solidFill>
                <a:latin typeface="Gill Sans MT"/>
                <a:cs typeface="Gill Sans MT"/>
              </a:rPr>
              <a:t>modal </a:t>
            </a:r>
            <a:r>
              <a:rPr sz="2700" spc="330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750" spc="330" dirty="0">
                <a:solidFill>
                  <a:srgbClr val="0F0E0D"/>
                </a:solidFill>
                <a:latin typeface="Gill Sans MT"/>
                <a:cs typeface="Gill Sans MT"/>
              </a:rPr>
              <a:t>ang</a:t>
            </a:r>
            <a:r>
              <a:rPr sz="2750" spc="125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750" spc="280" dirty="0">
                <a:solidFill>
                  <a:srgbClr val="0F0E0D"/>
                </a:solidFill>
                <a:latin typeface="Gill Sans MT"/>
                <a:cs typeface="Gill Sans MT"/>
              </a:rPr>
              <a:t>be</a:t>
            </a:r>
            <a:r>
              <a:rPr sz="2700" spc="28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750" spc="28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700" spc="28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850" spc="280" dirty="0">
                <a:solidFill>
                  <a:srgbClr val="0F0E0D"/>
                </a:solidFill>
                <a:latin typeface="Lucida Sans"/>
                <a:cs typeface="Lucida Sans"/>
              </a:rPr>
              <a:t>.</a:t>
            </a:r>
            <a:endParaRPr sz="285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32967" y="3968292"/>
            <a:ext cx="2152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670" dirty="0">
                <a:solidFill>
                  <a:srgbClr val="0F0E0D"/>
                </a:solidFill>
                <a:latin typeface="Lucida Sans"/>
                <a:cs typeface="Lucida Sans"/>
              </a:rPr>
              <a:t>1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65122" y="5119630"/>
            <a:ext cx="3351529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6769" marR="5080" indent="-814705">
              <a:lnSpc>
                <a:spcPct val="118200"/>
              </a:lnSpc>
              <a:spcBef>
                <a:spcPts val="95"/>
              </a:spcBef>
            </a:pPr>
            <a:r>
              <a:rPr sz="2750" spc="260" dirty="0">
                <a:solidFill>
                  <a:srgbClr val="0F0E0D"/>
                </a:solidFill>
                <a:latin typeface="Gill Sans MT"/>
                <a:cs typeface="Gill Sans MT"/>
              </a:rPr>
              <a:t>Be</a:t>
            </a:r>
            <a:r>
              <a:rPr sz="2700" spc="26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750" spc="260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700" spc="26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750" spc="260" dirty="0">
                <a:solidFill>
                  <a:srgbClr val="0F0E0D"/>
                </a:solidFill>
                <a:latin typeface="Gill Sans MT"/>
                <a:cs typeface="Gill Sans MT"/>
              </a:rPr>
              <a:t>iko</a:t>
            </a:r>
            <a:r>
              <a:rPr sz="2750" spc="16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700" spc="27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750" spc="275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700" spc="27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750" spc="275" dirty="0">
                <a:solidFill>
                  <a:srgbClr val="0F0E0D"/>
                </a:solidFill>
                <a:latin typeface="Gill Sans MT"/>
                <a:cs typeface="Gill Sans MT"/>
              </a:rPr>
              <a:t>jadin</a:t>
            </a:r>
            <a:r>
              <a:rPr sz="2700" spc="275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750" spc="275" dirty="0">
                <a:solidFill>
                  <a:srgbClr val="0F0E0D"/>
                </a:solidFill>
                <a:latin typeface="Gill Sans MT"/>
                <a:cs typeface="Gill Sans MT"/>
              </a:rPr>
              <a:t>a  </a:t>
            </a:r>
            <a:r>
              <a:rPr sz="2750" spc="305" dirty="0">
                <a:solidFill>
                  <a:srgbClr val="0F0E0D"/>
                </a:solidFill>
                <a:latin typeface="Gill Sans MT"/>
                <a:cs typeface="Gill Sans MT"/>
              </a:rPr>
              <a:t>penip</a:t>
            </a:r>
            <a:r>
              <a:rPr sz="2700" spc="30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750" spc="305" dirty="0">
                <a:solidFill>
                  <a:srgbClr val="0F0E0D"/>
                </a:solidFill>
                <a:latin typeface="Gill Sans MT"/>
                <a:cs typeface="Gill Sans MT"/>
              </a:rPr>
              <a:t>an</a:t>
            </a:r>
            <a:endParaRPr sz="275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36284" y="6409009"/>
            <a:ext cx="3752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409" dirty="0">
                <a:solidFill>
                  <a:srgbClr val="0F0E0D"/>
                </a:solidFill>
                <a:latin typeface="Lucida Sans"/>
                <a:cs typeface="Lucida Sans"/>
              </a:rPr>
              <a:t>2</a:t>
            </a:r>
            <a:endParaRPr sz="5000">
              <a:latin typeface="Lucida Sans"/>
              <a:cs typeface="Lucida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58642" y="7560347"/>
            <a:ext cx="3130550" cy="1511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8200"/>
              </a:lnSpc>
              <a:spcBef>
                <a:spcPts val="95"/>
              </a:spcBef>
            </a:pPr>
            <a:r>
              <a:rPr sz="2750" spc="270" dirty="0">
                <a:solidFill>
                  <a:srgbClr val="0F0E0D"/>
                </a:solidFill>
                <a:latin typeface="Gill Sans MT"/>
                <a:cs typeface="Gill Sans MT"/>
              </a:rPr>
              <a:t>Tidak </a:t>
            </a:r>
            <a:r>
              <a:rPr sz="2750" spc="340" dirty="0">
                <a:solidFill>
                  <a:srgbClr val="0F0E0D"/>
                </a:solidFill>
                <a:latin typeface="Gill Sans MT"/>
                <a:cs typeface="Gill Sans MT"/>
              </a:rPr>
              <a:t>adan</a:t>
            </a:r>
            <a:r>
              <a:rPr sz="2700" spc="340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750" spc="340" dirty="0">
                <a:solidFill>
                  <a:srgbClr val="0F0E0D"/>
                </a:solidFill>
                <a:latin typeface="Gill Sans MT"/>
                <a:cs typeface="Gill Sans MT"/>
              </a:rPr>
              <a:t>a  </a:t>
            </a:r>
            <a:r>
              <a:rPr sz="2750" spc="305" dirty="0">
                <a:solidFill>
                  <a:srgbClr val="0F0E0D"/>
                </a:solidFill>
                <a:latin typeface="Gill Sans MT"/>
                <a:cs typeface="Gill Sans MT"/>
              </a:rPr>
              <a:t>pe</a:t>
            </a:r>
            <a:r>
              <a:rPr sz="2700" spc="305" dirty="0">
                <a:solidFill>
                  <a:srgbClr val="0F0E0D"/>
                </a:solidFill>
                <a:latin typeface="Calibri"/>
                <a:cs typeface="Calibri"/>
              </a:rPr>
              <a:t>rt</a:t>
            </a:r>
            <a:r>
              <a:rPr sz="2750" spc="305" dirty="0">
                <a:solidFill>
                  <a:srgbClr val="0F0E0D"/>
                </a:solidFill>
                <a:latin typeface="Gill Sans MT"/>
                <a:cs typeface="Gill Sans MT"/>
              </a:rPr>
              <a:t>em</a:t>
            </a:r>
            <a:r>
              <a:rPr sz="2700" spc="30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750" spc="305" dirty="0">
                <a:solidFill>
                  <a:srgbClr val="0F0E0D"/>
                </a:solidFill>
                <a:latin typeface="Gill Sans MT"/>
                <a:cs typeface="Gill Sans MT"/>
              </a:rPr>
              <a:t>an</a:t>
            </a:r>
            <a:r>
              <a:rPr sz="2750" spc="14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700" spc="31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750" spc="315" dirty="0">
                <a:solidFill>
                  <a:srgbClr val="0F0E0D"/>
                </a:solidFill>
                <a:latin typeface="Gill Sans MT"/>
                <a:cs typeface="Gill Sans MT"/>
              </a:rPr>
              <a:t>eca</a:t>
            </a:r>
            <a:r>
              <a:rPr sz="2700" spc="31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750" spc="315" dirty="0">
                <a:solidFill>
                  <a:srgbClr val="0F0E0D"/>
                </a:solidFill>
                <a:latin typeface="Gill Sans MT"/>
                <a:cs typeface="Gill Sans MT"/>
              </a:rPr>
              <a:t>a </a:t>
            </a:r>
            <a:r>
              <a:rPr sz="2750" spc="20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750" spc="325" dirty="0">
                <a:solidFill>
                  <a:srgbClr val="0F0E0D"/>
                </a:solidFill>
                <a:latin typeface="Gill Sans MT"/>
                <a:cs typeface="Gill Sans MT"/>
              </a:rPr>
              <a:t>lang</a:t>
            </a:r>
            <a:r>
              <a:rPr sz="2700" spc="325" dirty="0">
                <a:solidFill>
                  <a:srgbClr val="0F0E0D"/>
                </a:solidFill>
                <a:latin typeface="Calibri"/>
                <a:cs typeface="Calibri"/>
              </a:rPr>
              <a:t>su</a:t>
            </a:r>
            <a:r>
              <a:rPr sz="2750" spc="325" dirty="0">
                <a:solidFill>
                  <a:srgbClr val="0F0E0D"/>
                </a:solidFill>
                <a:latin typeface="Gill Sans MT"/>
                <a:cs typeface="Gill Sans MT"/>
              </a:rPr>
              <a:t>ng</a:t>
            </a:r>
            <a:endParaRPr sz="27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4686300"/>
            <a:ext cx="8684260" cy="1341393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 marR="5080">
              <a:lnSpc>
                <a:spcPts val="9300"/>
              </a:lnSpc>
              <a:spcBef>
                <a:spcPts val="1160"/>
              </a:spcBef>
            </a:pPr>
            <a:r>
              <a:rPr lang="en-GB" sz="8500" spc="-505" dirty="0" smtClean="0"/>
              <a:t>TERIMA KASIH </a:t>
            </a:r>
            <a:endParaRPr sz="8500" dirty="0"/>
          </a:p>
        </p:txBody>
      </p:sp>
      <p:sp>
        <p:nvSpPr>
          <p:cNvPr id="3" name="object 3"/>
          <p:cNvSpPr/>
          <p:nvPr/>
        </p:nvSpPr>
        <p:spPr>
          <a:xfrm>
            <a:off x="12192122" y="3514668"/>
            <a:ext cx="5064918" cy="5735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830597" y="987425"/>
            <a:ext cx="4419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F0E0D"/>
                </a:solidFill>
                <a:latin typeface="Gill Sans MT"/>
                <a:cs typeface="Gill Sans MT"/>
              </a:rPr>
              <a:t>12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63400" y="6396689"/>
            <a:ext cx="180044" cy="181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59515" y="8255960"/>
            <a:ext cx="186521" cy="186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42676" y="7324383"/>
            <a:ext cx="216535" cy="2063750"/>
          </a:xfrm>
          <a:custGeom>
            <a:avLst/>
            <a:gdLst/>
            <a:ahLst/>
            <a:cxnLst/>
            <a:rect l="l" t="t" r="r" b="b"/>
            <a:pathLst>
              <a:path w="216534" h="2063750">
                <a:moveTo>
                  <a:pt x="107508" y="186315"/>
                </a:moveTo>
                <a:lnTo>
                  <a:pt x="71078" y="179037"/>
                </a:lnTo>
                <a:lnTo>
                  <a:pt x="41448" y="159144"/>
                </a:lnTo>
                <a:lnTo>
                  <a:pt x="21533" y="129547"/>
                </a:lnTo>
                <a:lnTo>
                  <a:pt x="14247" y="93157"/>
                </a:lnTo>
                <a:lnTo>
                  <a:pt x="21533" y="56767"/>
                </a:lnTo>
                <a:lnTo>
                  <a:pt x="41448" y="27170"/>
                </a:lnTo>
                <a:lnTo>
                  <a:pt x="71078" y="7277"/>
                </a:lnTo>
                <a:lnTo>
                  <a:pt x="107508" y="0"/>
                </a:lnTo>
                <a:lnTo>
                  <a:pt x="143938" y="7277"/>
                </a:lnTo>
                <a:lnTo>
                  <a:pt x="173568" y="27170"/>
                </a:lnTo>
                <a:lnTo>
                  <a:pt x="181403" y="38815"/>
                </a:lnTo>
                <a:lnTo>
                  <a:pt x="107508" y="38815"/>
                </a:lnTo>
                <a:lnTo>
                  <a:pt x="86439" y="43121"/>
                </a:lnTo>
                <a:lnTo>
                  <a:pt x="69135" y="54827"/>
                </a:lnTo>
                <a:lnTo>
                  <a:pt x="57417" y="72112"/>
                </a:lnTo>
                <a:lnTo>
                  <a:pt x="53106" y="93157"/>
                </a:lnTo>
                <a:lnTo>
                  <a:pt x="57417" y="114202"/>
                </a:lnTo>
                <a:lnTo>
                  <a:pt x="69135" y="131488"/>
                </a:lnTo>
                <a:lnTo>
                  <a:pt x="86439" y="143193"/>
                </a:lnTo>
                <a:lnTo>
                  <a:pt x="107508" y="147499"/>
                </a:lnTo>
                <a:lnTo>
                  <a:pt x="181403" y="147499"/>
                </a:lnTo>
                <a:lnTo>
                  <a:pt x="173568" y="159144"/>
                </a:lnTo>
                <a:lnTo>
                  <a:pt x="143938" y="179037"/>
                </a:lnTo>
                <a:lnTo>
                  <a:pt x="107508" y="186315"/>
                </a:lnTo>
                <a:close/>
              </a:path>
              <a:path w="216534" h="2063750">
                <a:moveTo>
                  <a:pt x="181403" y="147499"/>
                </a:moveTo>
                <a:lnTo>
                  <a:pt x="107508" y="147499"/>
                </a:lnTo>
                <a:lnTo>
                  <a:pt x="128577" y="143193"/>
                </a:lnTo>
                <a:lnTo>
                  <a:pt x="145881" y="131488"/>
                </a:lnTo>
                <a:lnTo>
                  <a:pt x="157599" y="114202"/>
                </a:lnTo>
                <a:lnTo>
                  <a:pt x="161910" y="93157"/>
                </a:lnTo>
                <a:lnTo>
                  <a:pt x="157599" y="72112"/>
                </a:lnTo>
                <a:lnTo>
                  <a:pt x="145881" y="54827"/>
                </a:lnTo>
                <a:lnTo>
                  <a:pt x="128577" y="43121"/>
                </a:lnTo>
                <a:lnTo>
                  <a:pt x="107508" y="38815"/>
                </a:lnTo>
                <a:lnTo>
                  <a:pt x="181403" y="38815"/>
                </a:lnTo>
                <a:lnTo>
                  <a:pt x="193483" y="56767"/>
                </a:lnTo>
                <a:lnTo>
                  <a:pt x="200769" y="93157"/>
                </a:lnTo>
                <a:lnTo>
                  <a:pt x="193483" y="129547"/>
                </a:lnTo>
                <a:lnTo>
                  <a:pt x="181403" y="147499"/>
                </a:lnTo>
                <a:close/>
              </a:path>
              <a:path w="216534" h="2063750">
                <a:moveTo>
                  <a:pt x="126937" y="2063700"/>
                </a:moveTo>
                <a:lnTo>
                  <a:pt x="88079" y="2063700"/>
                </a:lnTo>
                <a:lnTo>
                  <a:pt x="88079" y="1975718"/>
                </a:lnTo>
                <a:lnTo>
                  <a:pt x="0" y="1975718"/>
                </a:lnTo>
                <a:lnTo>
                  <a:pt x="0" y="1936902"/>
                </a:lnTo>
                <a:lnTo>
                  <a:pt x="89374" y="1936902"/>
                </a:lnTo>
                <a:lnTo>
                  <a:pt x="89374" y="1847626"/>
                </a:lnTo>
                <a:lnTo>
                  <a:pt x="128233" y="1847626"/>
                </a:lnTo>
                <a:lnTo>
                  <a:pt x="128233" y="1935608"/>
                </a:lnTo>
                <a:lnTo>
                  <a:pt x="216312" y="1935608"/>
                </a:lnTo>
                <a:lnTo>
                  <a:pt x="216312" y="1974424"/>
                </a:lnTo>
                <a:lnTo>
                  <a:pt x="126937" y="1974424"/>
                </a:lnTo>
                <a:lnTo>
                  <a:pt x="126937" y="206370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89531" y="7324383"/>
            <a:ext cx="2052320" cy="2049780"/>
          </a:xfrm>
          <a:custGeom>
            <a:avLst/>
            <a:gdLst/>
            <a:ahLst/>
            <a:cxnLst/>
            <a:rect l="l" t="t" r="r" b="b"/>
            <a:pathLst>
              <a:path w="2052319" h="2049779">
                <a:moveTo>
                  <a:pt x="93260" y="186315"/>
                </a:moveTo>
                <a:lnTo>
                  <a:pt x="56830" y="179037"/>
                </a:lnTo>
                <a:lnTo>
                  <a:pt x="27201" y="159144"/>
                </a:lnTo>
                <a:lnTo>
                  <a:pt x="7285" y="129547"/>
                </a:lnTo>
                <a:lnTo>
                  <a:pt x="0" y="93157"/>
                </a:lnTo>
                <a:lnTo>
                  <a:pt x="7285" y="56767"/>
                </a:lnTo>
                <a:lnTo>
                  <a:pt x="27201" y="27170"/>
                </a:lnTo>
                <a:lnTo>
                  <a:pt x="56830" y="7277"/>
                </a:lnTo>
                <a:lnTo>
                  <a:pt x="93260" y="0"/>
                </a:lnTo>
                <a:lnTo>
                  <a:pt x="129690" y="7277"/>
                </a:lnTo>
                <a:lnTo>
                  <a:pt x="159320" y="27170"/>
                </a:lnTo>
                <a:lnTo>
                  <a:pt x="179235" y="56767"/>
                </a:lnTo>
                <a:lnTo>
                  <a:pt x="186521" y="93157"/>
                </a:lnTo>
                <a:lnTo>
                  <a:pt x="179235" y="129547"/>
                </a:lnTo>
                <a:lnTo>
                  <a:pt x="159320" y="159144"/>
                </a:lnTo>
                <a:lnTo>
                  <a:pt x="129690" y="179037"/>
                </a:lnTo>
                <a:lnTo>
                  <a:pt x="93260" y="186315"/>
                </a:lnTo>
                <a:close/>
              </a:path>
              <a:path w="2052319" h="2049779">
                <a:moveTo>
                  <a:pt x="1025867" y="186315"/>
                </a:moveTo>
                <a:lnTo>
                  <a:pt x="989437" y="179037"/>
                </a:lnTo>
                <a:lnTo>
                  <a:pt x="959808" y="159144"/>
                </a:lnTo>
                <a:lnTo>
                  <a:pt x="939893" y="129547"/>
                </a:lnTo>
                <a:lnTo>
                  <a:pt x="932607" y="93157"/>
                </a:lnTo>
                <a:lnTo>
                  <a:pt x="939893" y="56767"/>
                </a:lnTo>
                <a:lnTo>
                  <a:pt x="959808" y="27170"/>
                </a:lnTo>
                <a:lnTo>
                  <a:pt x="989437" y="7277"/>
                </a:lnTo>
                <a:lnTo>
                  <a:pt x="1025867" y="0"/>
                </a:lnTo>
                <a:lnTo>
                  <a:pt x="1061751" y="7277"/>
                </a:lnTo>
                <a:lnTo>
                  <a:pt x="1091441" y="27170"/>
                </a:lnTo>
                <a:lnTo>
                  <a:pt x="1111660" y="56767"/>
                </a:lnTo>
                <a:lnTo>
                  <a:pt x="1119128" y="93157"/>
                </a:lnTo>
                <a:lnTo>
                  <a:pt x="1111842" y="129547"/>
                </a:lnTo>
                <a:lnTo>
                  <a:pt x="1091927" y="159144"/>
                </a:lnTo>
                <a:lnTo>
                  <a:pt x="1062297" y="179037"/>
                </a:lnTo>
                <a:lnTo>
                  <a:pt x="1025867" y="186315"/>
                </a:lnTo>
                <a:close/>
              </a:path>
              <a:path w="2052319" h="2049779">
                <a:moveTo>
                  <a:pt x="1958475" y="1117891"/>
                </a:moveTo>
                <a:lnTo>
                  <a:pt x="1922045" y="1110613"/>
                </a:lnTo>
                <a:lnTo>
                  <a:pt x="1892415" y="1090720"/>
                </a:lnTo>
                <a:lnTo>
                  <a:pt x="1872500" y="1061123"/>
                </a:lnTo>
                <a:lnTo>
                  <a:pt x="1865214" y="1024734"/>
                </a:lnTo>
                <a:lnTo>
                  <a:pt x="1872500" y="988344"/>
                </a:lnTo>
                <a:lnTo>
                  <a:pt x="1892415" y="958747"/>
                </a:lnTo>
                <a:lnTo>
                  <a:pt x="1922045" y="938854"/>
                </a:lnTo>
                <a:lnTo>
                  <a:pt x="1958475" y="931576"/>
                </a:lnTo>
                <a:lnTo>
                  <a:pt x="1994905" y="938854"/>
                </a:lnTo>
                <a:lnTo>
                  <a:pt x="2024534" y="958747"/>
                </a:lnTo>
                <a:lnTo>
                  <a:pt x="2044449" y="988344"/>
                </a:lnTo>
                <a:lnTo>
                  <a:pt x="2051735" y="1024734"/>
                </a:lnTo>
                <a:lnTo>
                  <a:pt x="2044449" y="1061123"/>
                </a:lnTo>
                <a:lnTo>
                  <a:pt x="2024534" y="1090720"/>
                </a:lnTo>
                <a:lnTo>
                  <a:pt x="1994905" y="1110613"/>
                </a:lnTo>
                <a:lnTo>
                  <a:pt x="1958475" y="1117891"/>
                </a:lnTo>
                <a:close/>
              </a:path>
              <a:path w="2052319" h="2049779">
                <a:moveTo>
                  <a:pt x="1025867" y="2049468"/>
                </a:moveTo>
                <a:lnTo>
                  <a:pt x="989437" y="2042190"/>
                </a:lnTo>
                <a:lnTo>
                  <a:pt x="959808" y="2022297"/>
                </a:lnTo>
                <a:lnTo>
                  <a:pt x="939893" y="1992700"/>
                </a:lnTo>
                <a:lnTo>
                  <a:pt x="932607" y="1956310"/>
                </a:lnTo>
                <a:lnTo>
                  <a:pt x="939893" y="1919920"/>
                </a:lnTo>
                <a:lnTo>
                  <a:pt x="959808" y="1890324"/>
                </a:lnTo>
                <a:lnTo>
                  <a:pt x="989437" y="1870431"/>
                </a:lnTo>
                <a:lnTo>
                  <a:pt x="1025867" y="1863153"/>
                </a:lnTo>
                <a:lnTo>
                  <a:pt x="1061751" y="1870431"/>
                </a:lnTo>
                <a:lnTo>
                  <a:pt x="1091441" y="1890324"/>
                </a:lnTo>
                <a:lnTo>
                  <a:pt x="1111660" y="1919920"/>
                </a:lnTo>
                <a:lnTo>
                  <a:pt x="1119128" y="1956310"/>
                </a:lnTo>
                <a:lnTo>
                  <a:pt x="1111842" y="1992700"/>
                </a:lnTo>
                <a:lnTo>
                  <a:pt x="1091927" y="2022297"/>
                </a:lnTo>
                <a:lnTo>
                  <a:pt x="1062297" y="2042190"/>
                </a:lnTo>
                <a:lnTo>
                  <a:pt x="1025867" y="20494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89531" y="7326972"/>
            <a:ext cx="2052320" cy="2047239"/>
          </a:xfrm>
          <a:custGeom>
            <a:avLst/>
            <a:gdLst/>
            <a:ahLst/>
            <a:cxnLst/>
            <a:rect l="l" t="t" r="r" b="b"/>
            <a:pathLst>
              <a:path w="2052319" h="2047240">
                <a:moveTo>
                  <a:pt x="1896301" y="181139"/>
                </a:moveTo>
                <a:lnTo>
                  <a:pt x="1869100" y="153968"/>
                </a:lnTo>
                <a:lnTo>
                  <a:pt x="1932569" y="90569"/>
                </a:lnTo>
                <a:lnTo>
                  <a:pt x="1869100" y="27170"/>
                </a:lnTo>
                <a:lnTo>
                  <a:pt x="1896301" y="0"/>
                </a:lnTo>
                <a:lnTo>
                  <a:pt x="1958475" y="63398"/>
                </a:lnTo>
                <a:lnTo>
                  <a:pt x="2012877" y="63398"/>
                </a:lnTo>
                <a:lnTo>
                  <a:pt x="1985676" y="90569"/>
                </a:lnTo>
                <a:lnTo>
                  <a:pt x="2012877" y="117740"/>
                </a:lnTo>
                <a:lnTo>
                  <a:pt x="1958475" y="117740"/>
                </a:lnTo>
                <a:lnTo>
                  <a:pt x="1896301" y="181139"/>
                </a:lnTo>
                <a:close/>
              </a:path>
              <a:path w="2052319" h="2047240">
                <a:moveTo>
                  <a:pt x="2012877" y="63398"/>
                </a:moveTo>
                <a:lnTo>
                  <a:pt x="1958475" y="63398"/>
                </a:lnTo>
                <a:lnTo>
                  <a:pt x="2021944" y="0"/>
                </a:lnTo>
                <a:lnTo>
                  <a:pt x="2049145" y="27170"/>
                </a:lnTo>
                <a:lnTo>
                  <a:pt x="2012877" y="63398"/>
                </a:lnTo>
                <a:close/>
              </a:path>
              <a:path w="2052319" h="2047240">
                <a:moveTo>
                  <a:pt x="2021944" y="181139"/>
                </a:moveTo>
                <a:lnTo>
                  <a:pt x="1958475" y="117740"/>
                </a:lnTo>
                <a:lnTo>
                  <a:pt x="2012877" y="117740"/>
                </a:lnTo>
                <a:lnTo>
                  <a:pt x="2049145" y="153968"/>
                </a:lnTo>
                <a:lnTo>
                  <a:pt x="2021944" y="181139"/>
                </a:lnTo>
                <a:close/>
              </a:path>
              <a:path w="2052319" h="2047240">
                <a:moveTo>
                  <a:pt x="1958475" y="2046880"/>
                </a:moveTo>
                <a:lnTo>
                  <a:pt x="1922045" y="2039602"/>
                </a:lnTo>
                <a:lnTo>
                  <a:pt x="1892415" y="2019709"/>
                </a:lnTo>
                <a:lnTo>
                  <a:pt x="1872500" y="1990112"/>
                </a:lnTo>
                <a:lnTo>
                  <a:pt x="1865214" y="1953722"/>
                </a:lnTo>
                <a:lnTo>
                  <a:pt x="1872500" y="1917333"/>
                </a:lnTo>
                <a:lnTo>
                  <a:pt x="1892415" y="1887736"/>
                </a:lnTo>
                <a:lnTo>
                  <a:pt x="1922045" y="1867843"/>
                </a:lnTo>
                <a:lnTo>
                  <a:pt x="1958475" y="1860565"/>
                </a:lnTo>
                <a:lnTo>
                  <a:pt x="1994905" y="1867843"/>
                </a:lnTo>
                <a:lnTo>
                  <a:pt x="2024534" y="1887736"/>
                </a:lnTo>
                <a:lnTo>
                  <a:pt x="2032370" y="1899381"/>
                </a:lnTo>
                <a:lnTo>
                  <a:pt x="1958475" y="1899381"/>
                </a:lnTo>
                <a:lnTo>
                  <a:pt x="1937406" y="1903687"/>
                </a:lnTo>
                <a:lnTo>
                  <a:pt x="1920102" y="1915392"/>
                </a:lnTo>
                <a:lnTo>
                  <a:pt x="1908383" y="1932677"/>
                </a:lnTo>
                <a:lnTo>
                  <a:pt x="1904073" y="1953722"/>
                </a:lnTo>
                <a:lnTo>
                  <a:pt x="1908383" y="1974768"/>
                </a:lnTo>
                <a:lnTo>
                  <a:pt x="1920102" y="1992053"/>
                </a:lnTo>
                <a:lnTo>
                  <a:pt x="1937406" y="2003758"/>
                </a:lnTo>
                <a:lnTo>
                  <a:pt x="1958475" y="2008064"/>
                </a:lnTo>
                <a:lnTo>
                  <a:pt x="2032370" y="2008064"/>
                </a:lnTo>
                <a:lnTo>
                  <a:pt x="2024534" y="2019709"/>
                </a:lnTo>
                <a:lnTo>
                  <a:pt x="1994905" y="2039602"/>
                </a:lnTo>
                <a:lnTo>
                  <a:pt x="1958475" y="2046880"/>
                </a:lnTo>
                <a:close/>
              </a:path>
              <a:path w="2052319" h="2047240">
                <a:moveTo>
                  <a:pt x="2032370" y="2008064"/>
                </a:moveTo>
                <a:lnTo>
                  <a:pt x="1958475" y="2008064"/>
                </a:lnTo>
                <a:lnTo>
                  <a:pt x="1979543" y="2003758"/>
                </a:lnTo>
                <a:lnTo>
                  <a:pt x="1996848" y="1992053"/>
                </a:lnTo>
                <a:lnTo>
                  <a:pt x="2008566" y="1974768"/>
                </a:lnTo>
                <a:lnTo>
                  <a:pt x="2012877" y="1953722"/>
                </a:lnTo>
                <a:lnTo>
                  <a:pt x="2008566" y="1932677"/>
                </a:lnTo>
                <a:lnTo>
                  <a:pt x="1996848" y="1915392"/>
                </a:lnTo>
                <a:lnTo>
                  <a:pt x="1979543" y="1903687"/>
                </a:lnTo>
                <a:lnTo>
                  <a:pt x="1958475" y="1899381"/>
                </a:lnTo>
                <a:lnTo>
                  <a:pt x="2032370" y="1899381"/>
                </a:lnTo>
                <a:lnTo>
                  <a:pt x="2044449" y="1917333"/>
                </a:lnTo>
                <a:lnTo>
                  <a:pt x="2051735" y="1953722"/>
                </a:lnTo>
                <a:lnTo>
                  <a:pt x="2044449" y="1990112"/>
                </a:lnTo>
                <a:lnTo>
                  <a:pt x="2032370" y="2008064"/>
                </a:lnTo>
                <a:close/>
              </a:path>
              <a:path w="2052319" h="2047240">
                <a:moveTo>
                  <a:pt x="962398" y="1112716"/>
                </a:moveTo>
                <a:lnTo>
                  <a:pt x="935197" y="1085545"/>
                </a:lnTo>
                <a:lnTo>
                  <a:pt x="998666" y="1022146"/>
                </a:lnTo>
                <a:lnTo>
                  <a:pt x="935197" y="958747"/>
                </a:lnTo>
                <a:lnTo>
                  <a:pt x="962398" y="931576"/>
                </a:lnTo>
                <a:lnTo>
                  <a:pt x="1024572" y="994975"/>
                </a:lnTo>
                <a:lnTo>
                  <a:pt x="1078974" y="994975"/>
                </a:lnTo>
                <a:lnTo>
                  <a:pt x="1051773" y="1022146"/>
                </a:lnTo>
                <a:lnTo>
                  <a:pt x="1078974" y="1049317"/>
                </a:lnTo>
                <a:lnTo>
                  <a:pt x="1024572" y="1049317"/>
                </a:lnTo>
                <a:lnTo>
                  <a:pt x="962398" y="1112716"/>
                </a:lnTo>
                <a:close/>
              </a:path>
              <a:path w="2052319" h="2047240">
                <a:moveTo>
                  <a:pt x="1078974" y="994975"/>
                </a:moveTo>
                <a:lnTo>
                  <a:pt x="1024572" y="994975"/>
                </a:lnTo>
                <a:lnTo>
                  <a:pt x="1088041" y="931576"/>
                </a:lnTo>
                <a:lnTo>
                  <a:pt x="1115242" y="958747"/>
                </a:lnTo>
                <a:lnTo>
                  <a:pt x="1078974" y="994975"/>
                </a:lnTo>
                <a:close/>
              </a:path>
              <a:path w="2052319" h="2047240">
                <a:moveTo>
                  <a:pt x="1088041" y="1112716"/>
                </a:moveTo>
                <a:lnTo>
                  <a:pt x="1024572" y="1049317"/>
                </a:lnTo>
                <a:lnTo>
                  <a:pt x="1078974" y="1049317"/>
                </a:lnTo>
                <a:lnTo>
                  <a:pt x="1115242" y="1085545"/>
                </a:lnTo>
                <a:lnTo>
                  <a:pt x="1088041" y="1112716"/>
                </a:lnTo>
                <a:close/>
              </a:path>
              <a:path w="2052319" h="2047240">
                <a:moveTo>
                  <a:pt x="93260" y="1115304"/>
                </a:moveTo>
                <a:lnTo>
                  <a:pt x="56830" y="1108026"/>
                </a:lnTo>
                <a:lnTo>
                  <a:pt x="27201" y="1088133"/>
                </a:lnTo>
                <a:lnTo>
                  <a:pt x="7285" y="1058536"/>
                </a:lnTo>
                <a:lnTo>
                  <a:pt x="0" y="1022146"/>
                </a:lnTo>
                <a:lnTo>
                  <a:pt x="7285" y="985756"/>
                </a:lnTo>
                <a:lnTo>
                  <a:pt x="27201" y="956159"/>
                </a:lnTo>
                <a:lnTo>
                  <a:pt x="56830" y="936266"/>
                </a:lnTo>
                <a:lnTo>
                  <a:pt x="93260" y="928988"/>
                </a:lnTo>
                <a:lnTo>
                  <a:pt x="129690" y="936266"/>
                </a:lnTo>
                <a:lnTo>
                  <a:pt x="159320" y="956159"/>
                </a:lnTo>
                <a:lnTo>
                  <a:pt x="167155" y="967804"/>
                </a:lnTo>
                <a:lnTo>
                  <a:pt x="93260" y="967804"/>
                </a:lnTo>
                <a:lnTo>
                  <a:pt x="72192" y="972110"/>
                </a:lnTo>
                <a:lnTo>
                  <a:pt x="54887" y="983815"/>
                </a:lnTo>
                <a:lnTo>
                  <a:pt x="43169" y="1001101"/>
                </a:lnTo>
                <a:lnTo>
                  <a:pt x="38858" y="1022146"/>
                </a:lnTo>
                <a:lnTo>
                  <a:pt x="43169" y="1043191"/>
                </a:lnTo>
                <a:lnTo>
                  <a:pt x="54887" y="1060476"/>
                </a:lnTo>
                <a:lnTo>
                  <a:pt x="72192" y="1072182"/>
                </a:lnTo>
                <a:lnTo>
                  <a:pt x="93260" y="1076488"/>
                </a:lnTo>
                <a:lnTo>
                  <a:pt x="167155" y="1076488"/>
                </a:lnTo>
                <a:lnTo>
                  <a:pt x="159320" y="1088133"/>
                </a:lnTo>
                <a:lnTo>
                  <a:pt x="129690" y="1108026"/>
                </a:lnTo>
                <a:lnTo>
                  <a:pt x="93260" y="1115304"/>
                </a:lnTo>
                <a:close/>
              </a:path>
              <a:path w="2052319" h="2047240">
                <a:moveTo>
                  <a:pt x="167155" y="1076488"/>
                </a:moveTo>
                <a:lnTo>
                  <a:pt x="93260" y="1076488"/>
                </a:lnTo>
                <a:lnTo>
                  <a:pt x="114329" y="1072182"/>
                </a:lnTo>
                <a:lnTo>
                  <a:pt x="131633" y="1060476"/>
                </a:lnTo>
                <a:lnTo>
                  <a:pt x="143351" y="1043191"/>
                </a:lnTo>
                <a:lnTo>
                  <a:pt x="147662" y="1022146"/>
                </a:lnTo>
                <a:lnTo>
                  <a:pt x="143351" y="1001101"/>
                </a:lnTo>
                <a:lnTo>
                  <a:pt x="131633" y="983815"/>
                </a:lnTo>
                <a:lnTo>
                  <a:pt x="114329" y="972110"/>
                </a:lnTo>
                <a:lnTo>
                  <a:pt x="93260" y="967804"/>
                </a:lnTo>
                <a:lnTo>
                  <a:pt x="167155" y="967804"/>
                </a:lnTo>
                <a:lnTo>
                  <a:pt x="179235" y="985756"/>
                </a:lnTo>
                <a:lnTo>
                  <a:pt x="186521" y="1022146"/>
                </a:lnTo>
                <a:lnTo>
                  <a:pt x="179235" y="1058536"/>
                </a:lnTo>
                <a:lnTo>
                  <a:pt x="167155" y="1076488"/>
                </a:lnTo>
                <a:close/>
              </a:path>
              <a:path w="2052319" h="2047240">
                <a:moveTo>
                  <a:pt x="31086" y="2042998"/>
                </a:moveTo>
                <a:lnTo>
                  <a:pt x="3885" y="2015827"/>
                </a:lnTo>
                <a:lnTo>
                  <a:pt x="67354" y="1952428"/>
                </a:lnTo>
                <a:lnTo>
                  <a:pt x="3885" y="1889030"/>
                </a:lnTo>
                <a:lnTo>
                  <a:pt x="31086" y="1861859"/>
                </a:lnTo>
                <a:lnTo>
                  <a:pt x="94555" y="1925257"/>
                </a:lnTo>
                <a:lnTo>
                  <a:pt x="147662" y="1925257"/>
                </a:lnTo>
                <a:lnTo>
                  <a:pt x="120461" y="1952428"/>
                </a:lnTo>
                <a:lnTo>
                  <a:pt x="147662" y="1979599"/>
                </a:lnTo>
                <a:lnTo>
                  <a:pt x="94555" y="1979599"/>
                </a:lnTo>
                <a:lnTo>
                  <a:pt x="31086" y="2042998"/>
                </a:lnTo>
                <a:close/>
              </a:path>
              <a:path w="2052319" h="2047240">
                <a:moveTo>
                  <a:pt x="147662" y="1925257"/>
                </a:moveTo>
                <a:lnTo>
                  <a:pt x="94555" y="1925257"/>
                </a:lnTo>
                <a:lnTo>
                  <a:pt x="156729" y="1861859"/>
                </a:lnTo>
                <a:lnTo>
                  <a:pt x="183930" y="1889030"/>
                </a:lnTo>
                <a:lnTo>
                  <a:pt x="147662" y="1925257"/>
                </a:lnTo>
                <a:close/>
              </a:path>
              <a:path w="2052319" h="2047240">
                <a:moveTo>
                  <a:pt x="156729" y="2042998"/>
                </a:moveTo>
                <a:lnTo>
                  <a:pt x="94555" y="1979599"/>
                </a:lnTo>
                <a:lnTo>
                  <a:pt x="147662" y="1979599"/>
                </a:lnTo>
                <a:lnTo>
                  <a:pt x="183930" y="2015827"/>
                </a:lnTo>
                <a:lnTo>
                  <a:pt x="156729" y="2042998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8700" y="4357506"/>
            <a:ext cx="8183245" cy="0"/>
          </a:xfrm>
          <a:custGeom>
            <a:avLst/>
            <a:gdLst/>
            <a:ahLst/>
            <a:cxnLst/>
            <a:rect l="l" t="t" r="r" b="b"/>
            <a:pathLst>
              <a:path w="8183245">
                <a:moveTo>
                  <a:pt x="0" y="0"/>
                </a:moveTo>
                <a:lnTo>
                  <a:pt x="8183212" y="0"/>
                </a:lnTo>
              </a:path>
            </a:pathLst>
          </a:custGeom>
          <a:ln w="53748">
            <a:solidFill>
              <a:srgbClr val="B9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38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14432"/>
            <a:ext cx="592582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580" dirty="0"/>
              <a:t>Kelompok</a:t>
            </a:r>
            <a:r>
              <a:rPr sz="8500" spc="-445" dirty="0"/>
              <a:t> </a:t>
            </a:r>
            <a:r>
              <a:rPr sz="8500" spc="-620" dirty="0"/>
              <a:t>9</a:t>
            </a:r>
            <a:endParaRPr sz="8500"/>
          </a:p>
        </p:txBody>
      </p:sp>
      <p:sp>
        <p:nvSpPr>
          <p:cNvPr id="3" name="object 3"/>
          <p:cNvSpPr/>
          <p:nvPr/>
        </p:nvSpPr>
        <p:spPr>
          <a:xfrm>
            <a:off x="9793842" y="3753992"/>
            <a:ext cx="2242851" cy="3605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8141" y="3924925"/>
            <a:ext cx="2010739" cy="4106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23222" y="3995105"/>
            <a:ext cx="1652270" cy="2313940"/>
          </a:xfrm>
          <a:custGeom>
            <a:avLst/>
            <a:gdLst/>
            <a:ahLst/>
            <a:cxnLst/>
            <a:rect l="l" t="t" r="r" b="b"/>
            <a:pathLst>
              <a:path w="1652270" h="2313940">
                <a:moveTo>
                  <a:pt x="456395" y="1826681"/>
                </a:moveTo>
                <a:lnTo>
                  <a:pt x="216783" y="1321411"/>
                </a:lnTo>
                <a:lnTo>
                  <a:pt x="195330" y="1277698"/>
                </a:lnTo>
                <a:lnTo>
                  <a:pt x="173453" y="1232697"/>
                </a:lnTo>
                <a:lnTo>
                  <a:pt x="151189" y="1186427"/>
                </a:lnTo>
                <a:lnTo>
                  <a:pt x="128576" y="1138907"/>
                </a:lnTo>
                <a:lnTo>
                  <a:pt x="105654" y="1090157"/>
                </a:lnTo>
                <a:lnTo>
                  <a:pt x="82460" y="1040196"/>
                </a:lnTo>
                <a:lnTo>
                  <a:pt x="59032" y="989043"/>
                </a:lnTo>
                <a:lnTo>
                  <a:pt x="35410" y="936717"/>
                </a:lnTo>
                <a:lnTo>
                  <a:pt x="18590" y="897486"/>
                </a:lnTo>
                <a:lnTo>
                  <a:pt x="5376" y="856026"/>
                </a:lnTo>
                <a:lnTo>
                  <a:pt x="0" y="812258"/>
                </a:lnTo>
                <a:lnTo>
                  <a:pt x="6691" y="766107"/>
                </a:lnTo>
                <a:lnTo>
                  <a:pt x="32262" y="713944"/>
                </a:lnTo>
                <a:lnTo>
                  <a:pt x="68446" y="674855"/>
                </a:lnTo>
                <a:lnTo>
                  <a:pt x="106170" y="647761"/>
                </a:lnTo>
                <a:lnTo>
                  <a:pt x="597536" y="408481"/>
                </a:lnTo>
                <a:lnTo>
                  <a:pt x="1040700" y="193577"/>
                </a:lnTo>
                <a:lnTo>
                  <a:pt x="1583128" y="0"/>
                </a:lnTo>
                <a:lnTo>
                  <a:pt x="1604054" y="78845"/>
                </a:lnTo>
                <a:lnTo>
                  <a:pt x="1614517" y="118461"/>
                </a:lnTo>
                <a:lnTo>
                  <a:pt x="1624980" y="158306"/>
                </a:lnTo>
                <a:lnTo>
                  <a:pt x="1634058" y="187758"/>
                </a:lnTo>
                <a:lnTo>
                  <a:pt x="1642213" y="221670"/>
                </a:lnTo>
                <a:lnTo>
                  <a:pt x="1648522" y="259581"/>
                </a:lnTo>
                <a:lnTo>
                  <a:pt x="1652060" y="301029"/>
                </a:lnTo>
                <a:lnTo>
                  <a:pt x="1649956" y="362661"/>
                </a:lnTo>
                <a:lnTo>
                  <a:pt x="1640967" y="418415"/>
                </a:lnTo>
                <a:lnTo>
                  <a:pt x="1627237" y="467743"/>
                </a:lnTo>
                <a:lnTo>
                  <a:pt x="1610908" y="510100"/>
                </a:lnTo>
                <a:lnTo>
                  <a:pt x="1594123" y="544937"/>
                </a:lnTo>
                <a:lnTo>
                  <a:pt x="1579025" y="571709"/>
                </a:lnTo>
                <a:lnTo>
                  <a:pt x="1426005" y="857154"/>
                </a:lnTo>
                <a:lnTo>
                  <a:pt x="936481" y="857154"/>
                </a:lnTo>
                <a:lnTo>
                  <a:pt x="430980" y="958864"/>
                </a:lnTo>
                <a:lnTo>
                  <a:pt x="725566" y="1696262"/>
                </a:lnTo>
                <a:lnTo>
                  <a:pt x="456395" y="1826681"/>
                </a:lnTo>
                <a:close/>
              </a:path>
              <a:path w="1652270" h="2313940">
                <a:moveTo>
                  <a:pt x="1063677" y="2313905"/>
                </a:moveTo>
                <a:lnTo>
                  <a:pt x="834725" y="1423941"/>
                </a:lnTo>
                <a:lnTo>
                  <a:pt x="816531" y="1353473"/>
                </a:lnTo>
                <a:lnTo>
                  <a:pt x="808822" y="1292296"/>
                </a:lnTo>
                <a:lnTo>
                  <a:pt x="809472" y="1239859"/>
                </a:lnTo>
                <a:lnTo>
                  <a:pt x="816353" y="1195612"/>
                </a:lnTo>
                <a:lnTo>
                  <a:pt x="827339" y="1159003"/>
                </a:lnTo>
                <a:lnTo>
                  <a:pt x="846072" y="1107430"/>
                </a:lnTo>
                <a:lnTo>
                  <a:pt x="868883" y="1043554"/>
                </a:lnTo>
                <a:lnTo>
                  <a:pt x="888215" y="989043"/>
                </a:lnTo>
                <a:lnTo>
                  <a:pt x="896271" y="966246"/>
                </a:lnTo>
                <a:lnTo>
                  <a:pt x="901861" y="953122"/>
                </a:lnTo>
                <a:lnTo>
                  <a:pt x="914530" y="922158"/>
                </a:lnTo>
                <a:lnTo>
                  <a:pt x="928121" y="885965"/>
                </a:lnTo>
                <a:lnTo>
                  <a:pt x="936481" y="857154"/>
                </a:lnTo>
                <a:lnTo>
                  <a:pt x="1426005" y="857154"/>
                </a:lnTo>
                <a:lnTo>
                  <a:pt x="1355102" y="989213"/>
                </a:lnTo>
                <a:lnTo>
                  <a:pt x="1194155" y="1289421"/>
                </a:lnTo>
                <a:lnTo>
                  <a:pt x="1285244" y="2201532"/>
                </a:lnTo>
                <a:lnTo>
                  <a:pt x="1063677" y="2313905"/>
                </a:lnTo>
                <a:close/>
              </a:path>
            </a:pathLst>
          </a:custGeom>
          <a:solidFill>
            <a:srgbClr val="3BA2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2817" y="2629417"/>
            <a:ext cx="566420" cy="346710"/>
          </a:xfrm>
          <a:custGeom>
            <a:avLst/>
            <a:gdLst/>
            <a:ahLst/>
            <a:cxnLst/>
            <a:rect l="l" t="t" r="r" b="b"/>
            <a:pathLst>
              <a:path w="566420" h="346710">
                <a:moveTo>
                  <a:pt x="373399" y="31349"/>
                </a:moveTo>
                <a:lnTo>
                  <a:pt x="210829" y="31349"/>
                </a:lnTo>
                <a:lnTo>
                  <a:pt x="222125" y="29326"/>
                </a:lnTo>
                <a:lnTo>
                  <a:pt x="232267" y="23767"/>
                </a:lnTo>
                <a:lnTo>
                  <a:pt x="250629" y="11639"/>
                </a:lnTo>
                <a:lnTo>
                  <a:pt x="270837" y="3666"/>
                </a:lnTo>
                <a:lnTo>
                  <a:pt x="292275" y="0"/>
                </a:lnTo>
                <a:lnTo>
                  <a:pt x="314329" y="794"/>
                </a:lnTo>
                <a:lnTo>
                  <a:pt x="336717" y="6875"/>
                </a:lnTo>
                <a:lnTo>
                  <a:pt x="356796" y="17411"/>
                </a:lnTo>
                <a:lnTo>
                  <a:pt x="373399" y="31349"/>
                </a:lnTo>
                <a:close/>
              </a:path>
              <a:path w="566420" h="346710">
                <a:moveTo>
                  <a:pt x="509636" y="346125"/>
                </a:moveTo>
                <a:lnTo>
                  <a:pt x="90268" y="332189"/>
                </a:lnTo>
                <a:lnTo>
                  <a:pt x="27910" y="292392"/>
                </a:lnTo>
                <a:lnTo>
                  <a:pt x="0" y="225558"/>
                </a:lnTo>
                <a:lnTo>
                  <a:pt x="1334" y="198309"/>
                </a:lnTo>
                <a:lnTo>
                  <a:pt x="8734" y="172442"/>
                </a:lnTo>
                <a:lnTo>
                  <a:pt x="21825" y="148727"/>
                </a:lnTo>
                <a:lnTo>
                  <a:pt x="40234" y="127932"/>
                </a:lnTo>
                <a:lnTo>
                  <a:pt x="45744" y="121824"/>
                </a:lnTo>
                <a:lnTo>
                  <a:pt x="49864" y="114714"/>
                </a:lnTo>
                <a:lnTo>
                  <a:pt x="52446" y="106836"/>
                </a:lnTo>
                <a:lnTo>
                  <a:pt x="53340" y="98420"/>
                </a:lnTo>
                <a:lnTo>
                  <a:pt x="57092" y="74606"/>
                </a:lnTo>
                <a:lnTo>
                  <a:pt x="81506" y="34968"/>
                </a:lnTo>
                <a:lnTo>
                  <a:pt x="122756" y="13754"/>
                </a:lnTo>
                <a:lnTo>
                  <a:pt x="145484" y="11972"/>
                </a:lnTo>
                <a:lnTo>
                  <a:pt x="167900" y="15880"/>
                </a:lnTo>
                <a:lnTo>
                  <a:pt x="188775" y="25401"/>
                </a:lnTo>
                <a:lnTo>
                  <a:pt x="199379" y="29990"/>
                </a:lnTo>
                <a:lnTo>
                  <a:pt x="210829" y="31349"/>
                </a:lnTo>
                <a:lnTo>
                  <a:pt x="373399" y="31349"/>
                </a:lnTo>
                <a:lnTo>
                  <a:pt x="374106" y="31942"/>
                </a:lnTo>
                <a:lnTo>
                  <a:pt x="404700" y="65296"/>
                </a:lnTo>
                <a:lnTo>
                  <a:pt x="446630" y="68881"/>
                </a:lnTo>
                <a:lnTo>
                  <a:pt x="459271" y="71239"/>
                </a:lnTo>
                <a:lnTo>
                  <a:pt x="496686" y="99065"/>
                </a:lnTo>
                <a:lnTo>
                  <a:pt x="508585" y="149866"/>
                </a:lnTo>
                <a:lnTo>
                  <a:pt x="511483" y="158800"/>
                </a:lnTo>
                <a:lnTo>
                  <a:pt x="516535" y="166655"/>
                </a:lnTo>
                <a:lnTo>
                  <a:pt x="523587" y="173046"/>
                </a:lnTo>
                <a:lnTo>
                  <a:pt x="541333" y="188719"/>
                </a:lnTo>
                <a:lnTo>
                  <a:pt x="554770" y="208013"/>
                </a:lnTo>
                <a:lnTo>
                  <a:pt x="563284" y="229921"/>
                </a:lnTo>
                <a:lnTo>
                  <a:pt x="566259" y="253438"/>
                </a:lnTo>
                <a:lnTo>
                  <a:pt x="562720" y="282107"/>
                </a:lnTo>
                <a:lnTo>
                  <a:pt x="551488" y="308084"/>
                </a:lnTo>
                <a:lnTo>
                  <a:pt x="533486" y="329909"/>
                </a:lnTo>
                <a:lnTo>
                  <a:pt x="509636" y="346125"/>
                </a:lnTo>
                <a:close/>
              </a:path>
              <a:path w="566420" h="346710">
                <a:moveTo>
                  <a:pt x="446630" y="68881"/>
                </a:moveTo>
                <a:lnTo>
                  <a:pt x="426754" y="68881"/>
                </a:lnTo>
                <a:lnTo>
                  <a:pt x="443282" y="68256"/>
                </a:lnTo>
                <a:lnTo>
                  <a:pt x="446630" y="68881"/>
                </a:lnTo>
                <a:close/>
              </a:path>
            </a:pathLst>
          </a:custGeom>
          <a:solidFill>
            <a:srgbClr val="3A53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7504" y="3326615"/>
            <a:ext cx="1448435" cy="3404870"/>
          </a:xfrm>
          <a:custGeom>
            <a:avLst/>
            <a:gdLst/>
            <a:ahLst/>
            <a:cxnLst/>
            <a:rect l="l" t="t" r="r" b="b"/>
            <a:pathLst>
              <a:path w="1448434" h="3404870">
                <a:moveTo>
                  <a:pt x="611073" y="3404820"/>
                </a:moveTo>
                <a:lnTo>
                  <a:pt x="608265" y="3392709"/>
                </a:lnTo>
                <a:lnTo>
                  <a:pt x="607688" y="3361450"/>
                </a:lnTo>
                <a:lnTo>
                  <a:pt x="621113" y="3318656"/>
                </a:lnTo>
                <a:lnTo>
                  <a:pt x="660310" y="3271941"/>
                </a:lnTo>
                <a:lnTo>
                  <a:pt x="767811" y="3182535"/>
                </a:lnTo>
                <a:lnTo>
                  <a:pt x="766990" y="3059498"/>
                </a:lnTo>
                <a:lnTo>
                  <a:pt x="936038" y="2932360"/>
                </a:lnTo>
                <a:lnTo>
                  <a:pt x="1012355" y="3016025"/>
                </a:lnTo>
                <a:lnTo>
                  <a:pt x="1017783" y="3016025"/>
                </a:lnTo>
                <a:lnTo>
                  <a:pt x="1050822" y="3037762"/>
                </a:lnTo>
                <a:lnTo>
                  <a:pt x="1054207" y="3047194"/>
                </a:lnTo>
                <a:lnTo>
                  <a:pt x="611073" y="3404820"/>
                </a:lnTo>
                <a:close/>
              </a:path>
              <a:path w="1448434" h="3404870">
                <a:moveTo>
                  <a:pt x="1017783" y="3016025"/>
                </a:moveTo>
                <a:lnTo>
                  <a:pt x="1012355" y="3016025"/>
                </a:lnTo>
                <a:lnTo>
                  <a:pt x="1016010" y="3015910"/>
                </a:lnTo>
                <a:lnTo>
                  <a:pt x="1017783" y="3016025"/>
                </a:lnTo>
                <a:close/>
              </a:path>
              <a:path w="1448434" h="3404870">
                <a:moveTo>
                  <a:pt x="12005" y="2831470"/>
                </a:moveTo>
                <a:lnTo>
                  <a:pt x="6426" y="2824896"/>
                </a:lnTo>
                <a:lnTo>
                  <a:pt x="0" y="2805940"/>
                </a:lnTo>
                <a:lnTo>
                  <a:pt x="8190" y="2775758"/>
                </a:lnTo>
                <a:lnTo>
                  <a:pt x="46463" y="2735502"/>
                </a:lnTo>
                <a:lnTo>
                  <a:pt x="99743" y="2693836"/>
                </a:lnTo>
                <a:lnTo>
                  <a:pt x="140949" y="2660552"/>
                </a:lnTo>
                <a:lnTo>
                  <a:pt x="167538" y="2638495"/>
                </a:lnTo>
                <a:lnTo>
                  <a:pt x="176966" y="2630511"/>
                </a:lnTo>
                <a:lnTo>
                  <a:pt x="176966" y="2509935"/>
                </a:lnTo>
                <a:lnTo>
                  <a:pt x="365708" y="2411506"/>
                </a:lnTo>
                <a:lnTo>
                  <a:pt x="431357" y="2509935"/>
                </a:lnTo>
                <a:lnTo>
                  <a:pt x="439126" y="2510371"/>
                </a:lnTo>
                <a:lnTo>
                  <a:pt x="446216" y="2512806"/>
                </a:lnTo>
                <a:lnTo>
                  <a:pt x="452230" y="2517087"/>
                </a:lnTo>
                <a:lnTo>
                  <a:pt x="456772" y="2523059"/>
                </a:lnTo>
                <a:lnTo>
                  <a:pt x="459408" y="2529595"/>
                </a:lnTo>
                <a:lnTo>
                  <a:pt x="459959" y="2536593"/>
                </a:lnTo>
                <a:lnTo>
                  <a:pt x="458509" y="2543591"/>
                </a:lnTo>
                <a:lnTo>
                  <a:pt x="455139" y="2550127"/>
                </a:lnTo>
                <a:lnTo>
                  <a:pt x="12005" y="2831470"/>
                </a:lnTo>
                <a:close/>
              </a:path>
              <a:path w="1448434" h="3404870">
                <a:moveTo>
                  <a:pt x="1224777" y="113416"/>
                </a:moveTo>
                <a:lnTo>
                  <a:pt x="725228" y="113416"/>
                </a:lnTo>
                <a:lnTo>
                  <a:pt x="768632" y="105803"/>
                </a:lnTo>
                <a:lnTo>
                  <a:pt x="819459" y="80273"/>
                </a:lnTo>
                <a:lnTo>
                  <a:pt x="853976" y="47361"/>
                </a:lnTo>
                <a:lnTo>
                  <a:pt x="874337" y="17220"/>
                </a:lnTo>
                <a:lnTo>
                  <a:pt x="882697" y="0"/>
                </a:lnTo>
                <a:lnTo>
                  <a:pt x="1042718" y="3272"/>
                </a:lnTo>
                <a:lnTo>
                  <a:pt x="1224777" y="113416"/>
                </a:lnTo>
                <a:close/>
              </a:path>
              <a:path w="1448434" h="3404870">
                <a:moveTo>
                  <a:pt x="696417" y="862887"/>
                </a:moveTo>
                <a:lnTo>
                  <a:pt x="663592" y="677512"/>
                </a:lnTo>
                <a:lnTo>
                  <a:pt x="482236" y="659467"/>
                </a:lnTo>
                <a:lnTo>
                  <a:pt x="506034" y="216536"/>
                </a:lnTo>
                <a:lnTo>
                  <a:pt x="642256" y="98429"/>
                </a:lnTo>
                <a:lnTo>
                  <a:pt x="659348" y="104653"/>
                </a:lnTo>
                <a:lnTo>
                  <a:pt x="687903" y="111340"/>
                </a:lnTo>
                <a:lnTo>
                  <a:pt x="725228" y="113416"/>
                </a:lnTo>
                <a:lnTo>
                  <a:pt x="1224777" y="113416"/>
                </a:lnTo>
                <a:lnTo>
                  <a:pt x="1448103" y="248525"/>
                </a:lnTo>
                <a:lnTo>
                  <a:pt x="1350512" y="385506"/>
                </a:lnTo>
                <a:lnTo>
                  <a:pt x="1186326" y="385506"/>
                </a:lnTo>
                <a:lnTo>
                  <a:pt x="1239666" y="669310"/>
                </a:lnTo>
                <a:lnTo>
                  <a:pt x="1151860" y="771840"/>
                </a:lnTo>
                <a:lnTo>
                  <a:pt x="1104662" y="788847"/>
                </a:lnTo>
                <a:lnTo>
                  <a:pt x="1053078" y="805163"/>
                </a:lnTo>
                <a:lnTo>
                  <a:pt x="997340" y="820401"/>
                </a:lnTo>
                <a:lnTo>
                  <a:pt x="937679" y="834179"/>
                </a:lnTo>
                <a:lnTo>
                  <a:pt x="884542" y="844173"/>
                </a:lnTo>
                <a:lnTo>
                  <a:pt x="833611" y="851725"/>
                </a:lnTo>
                <a:lnTo>
                  <a:pt x="785123" y="857152"/>
                </a:lnTo>
                <a:lnTo>
                  <a:pt x="739312" y="860768"/>
                </a:lnTo>
                <a:lnTo>
                  <a:pt x="696417" y="862887"/>
                </a:lnTo>
                <a:close/>
              </a:path>
              <a:path w="1448434" h="3404870">
                <a:moveTo>
                  <a:pt x="1293827" y="465069"/>
                </a:moveTo>
                <a:lnTo>
                  <a:pt x="1186326" y="385506"/>
                </a:lnTo>
                <a:lnTo>
                  <a:pt x="1350512" y="385506"/>
                </a:lnTo>
                <a:lnTo>
                  <a:pt x="1293827" y="465069"/>
                </a:lnTo>
                <a:close/>
              </a:path>
            </a:pathLst>
          </a:custGeom>
          <a:solidFill>
            <a:srgbClr val="F9B4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8403" y="2822961"/>
            <a:ext cx="1798320" cy="3552825"/>
          </a:xfrm>
          <a:custGeom>
            <a:avLst/>
            <a:gdLst/>
            <a:ahLst/>
            <a:cxnLst/>
            <a:rect l="l" t="t" r="r" b="b"/>
            <a:pathLst>
              <a:path w="1798320" h="3552825">
                <a:moveTo>
                  <a:pt x="390966" y="3011949"/>
                </a:moveTo>
                <a:lnTo>
                  <a:pt x="371287" y="2975038"/>
                </a:lnTo>
                <a:lnTo>
                  <a:pt x="554293" y="2886451"/>
                </a:lnTo>
                <a:lnTo>
                  <a:pt x="569032" y="2919261"/>
                </a:lnTo>
                <a:lnTo>
                  <a:pt x="390966" y="3011949"/>
                </a:lnTo>
                <a:close/>
              </a:path>
              <a:path w="1798320" h="3552825">
                <a:moveTo>
                  <a:pt x="990042" y="3552489"/>
                </a:moveTo>
                <a:lnTo>
                  <a:pt x="944087" y="3477846"/>
                </a:lnTo>
                <a:lnTo>
                  <a:pt x="1125444" y="3385979"/>
                </a:lnTo>
                <a:lnTo>
                  <a:pt x="1137753" y="3441756"/>
                </a:lnTo>
                <a:lnTo>
                  <a:pt x="990042" y="3552489"/>
                </a:lnTo>
                <a:close/>
              </a:path>
              <a:path w="1798320" h="3552825">
                <a:moveTo>
                  <a:pt x="891095" y="1293539"/>
                </a:moveTo>
                <a:lnTo>
                  <a:pt x="715135" y="1293539"/>
                </a:lnTo>
                <a:lnTo>
                  <a:pt x="715135" y="1165581"/>
                </a:lnTo>
                <a:lnTo>
                  <a:pt x="871052" y="1180346"/>
                </a:lnTo>
                <a:lnTo>
                  <a:pt x="891095" y="1293539"/>
                </a:lnTo>
                <a:close/>
              </a:path>
              <a:path w="1798320" h="3552825">
                <a:moveTo>
                  <a:pt x="184987" y="1228740"/>
                </a:moveTo>
                <a:lnTo>
                  <a:pt x="125102" y="1228740"/>
                </a:lnTo>
                <a:lnTo>
                  <a:pt x="122930" y="1223396"/>
                </a:lnTo>
                <a:lnTo>
                  <a:pt x="120067" y="1217359"/>
                </a:lnTo>
                <a:lnTo>
                  <a:pt x="92371" y="1185165"/>
                </a:lnTo>
                <a:lnTo>
                  <a:pt x="75865" y="1175424"/>
                </a:lnTo>
                <a:lnTo>
                  <a:pt x="87322" y="1175078"/>
                </a:lnTo>
                <a:lnTo>
                  <a:pt x="103555" y="1176347"/>
                </a:lnTo>
                <a:lnTo>
                  <a:pt x="123173" y="1180846"/>
                </a:lnTo>
                <a:lnTo>
                  <a:pt x="144780" y="1190189"/>
                </a:lnTo>
                <a:lnTo>
                  <a:pt x="171891" y="1211335"/>
                </a:lnTo>
                <a:lnTo>
                  <a:pt x="184987" y="1228740"/>
                </a:lnTo>
                <a:close/>
              </a:path>
              <a:path w="1798320" h="3552825">
                <a:moveTo>
                  <a:pt x="165585" y="1342305"/>
                </a:moveTo>
                <a:lnTo>
                  <a:pt x="110322" y="1336192"/>
                </a:lnTo>
                <a:lnTo>
                  <a:pt x="58003" y="1320915"/>
                </a:lnTo>
                <a:lnTo>
                  <a:pt x="14318" y="1285337"/>
                </a:lnTo>
                <a:lnTo>
                  <a:pt x="0" y="1240928"/>
                </a:lnTo>
                <a:lnTo>
                  <a:pt x="1172" y="1214796"/>
                </a:lnTo>
                <a:lnTo>
                  <a:pt x="125102" y="1228740"/>
                </a:lnTo>
                <a:lnTo>
                  <a:pt x="184987" y="1228740"/>
                </a:lnTo>
                <a:lnTo>
                  <a:pt x="189307" y="1234482"/>
                </a:lnTo>
                <a:lnTo>
                  <a:pt x="199029" y="1254552"/>
                </a:lnTo>
                <a:lnTo>
                  <a:pt x="203060" y="1266471"/>
                </a:lnTo>
                <a:lnTo>
                  <a:pt x="715135" y="1293539"/>
                </a:lnTo>
                <a:lnTo>
                  <a:pt x="891095" y="1293539"/>
                </a:lnTo>
                <a:lnTo>
                  <a:pt x="899665" y="1341934"/>
                </a:lnTo>
                <a:lnTo>
                  <a:pt x="179238" y="1341934"/>
                </a:lnTo>
                <a:lnTo>
                  <a:pt x="165585" y="1342305"/>
                </a:lnTo>
                <a:close/>
              </a:path>
              <a:path w="1798320" h="3552825">
                <a:moveTo>
                  <a:pt x="628945" y="1498600"/>
                </a:moveTo>
                <a:lnTo>
                  <a:pt x="179238" y="1341934"/>
                </a:lnTo>
                <a:lnTo>
                  <a:pt x="899665" y="1341934"/>
                </a:lnTo>
                <a:lnTo>
                  <a:pt x="903877" y="1365721"/>
                </a:lnTo>
                <a:lnTo>
                  <a:pt x="628945" y="1498600"/>
                </a:lnTo>
                <a:close/>
              </a:path>
              <a:path w="1798320" h="3552825">
                <a:moveTo>
                  <a:pt x="1141035" y="1594569"/>
                </a:moveTo>
                <a:lnTo>
                  <a:pt x="1114019" y="1591518"/>
                </a:lnTo>
                <a:lnTo>
                  <a:pt x="1091080" y="1584931"/>
                </a:lnTo>
                <a:lnTo>
                  <a:pt x="1072603" y="1576805"/>
                </a:lnTo>
                <a:lnTo>
                  <a:pt x="1058974" y="1569141"/>
                </a:lnTo>
                <a:lnTo>
                  <a:pt x="1111185" y="1508443"/>
                </a:lnTo>
                <a:lnTo>
                  <a:pt x="1164013" y="1447745"/>
                </a:lnTo>
                <a:lnTo>
                  <a:pt x="1084413" y="1438722"/>
                </a:lnTo>
                <a:lnTo>
                  <a:pt x="1113840" y="1412423"/>
                </a:lnTo>
                <a:lnTo>
                  <a:pt x="1154011" y="1396659"/>
                </a:lnTo>
                <a:lnTo>
                  <a:pt x="1160730" y="1395249"/>
                </a:lnTo>
                <a:lnTo>
                  <a:pt x="1253460" y="1395249"/>
                </a:lnTo>
                <a:lnTo>
                  <a:pt x="1302479" y="1340498"/>
                </a:lnTo>
                <a:lnTo>
                  <a:pt x="1409890" y="1217462"/>
                </a:lnTo>
                <a:lnTo>
                  <a:pt x="1516225" y="1087966"/>
                </a:lnTo>
                <a:lnTo>
                  <a:pt x="1562013" y="1013836"/>
                </a:lnTo>
                <a:lnTo>
                  <a:pt x="1551986" y="990331"/>
                </a:lnTo>
                <a:lnTo>
                  <a:pt x="1534727" y="972209"/>
                </a:lnTo>
                <a:lnTo>
                  <a:pt x="1518392" y="960546"/>
                </a:lnTo>
                <a:lnTo>
                  <a:pt x="1511134" y="956419"/>
                </a:lnTo>
                <a:lnTo>
                  <a:pt x="1635868" y="780887"/>
                </a:lnTo>
                <a:lnTo>
                  <a:pt x="1670809" y="804239"/>
                </a:lnTo>
                <a:lnTo>
                  <a:pt x="1741830" y="865578"/>
                </a:lnTo>
                <a:lnTo>
                  <a:pt x="1798235" y="951831"/>
                </a:lnTo>
                <a:lnTo>
                  <a:pt x="1789324" y="1049927"/>
                </a:lnTo>
                <a:lnTo>
                  <a:pt x="1684374" y="1168055"/>
                </a:lnTo>
                <a:lnTo>
                  <a:pt x="1529495" y="1299179"/>
                </a:lnTo>
                <a:lnTo>
                  <a:pt x="1389234" y="1405541"/>
                </a:lnTo>
                <a:lnTo>
                  <a:pt x="1328136" y="1449386"/>
                </a:lnTo>
                <a:lnTo>
                  <a:pt x="1319212" y="1469341"/>
                </a:lnTo>
                <a:lnTo>
                  <a:pt x="1285669" y="1519401"/>
                </a:lnTo>
                <a:lnTo>
                  <a:pt x="1240163" y="1560426"/>
                </a:lnTo>
                <a:lnTo>
                  <a:pt x="1180848" y="1589647"/>
                </a:lnTo>
                <a:lnTo>
                  <a:pt x="1141035" y="1594569"/>
                </a:lnTo>
                <a:close/>
              </a:path>
              <a:path w="1798320" h="3552825">
                <a:moveTo>
                  <a:pt x="814142" y="438426"/>
                </a:moveTo>
                <a:lnTo>
                  <a:pt x="771790" y="434728"/>
                </a:lnTo>
                <a:lnTo>
                  <a:pt x="719475" y="415867"/>
                </a:lnTo>
                <a:lnTo>
                  <a:pt x="683155" y="392084"/>
                </a:lnTo>
                <a:lnTo>
                  <a:pt x="671642" y="371578"/>
                </a:lnTo>
                <a:lnTo>
                  <a:pt x="626508" y="86125"/>
                </a:lnTo>
                <a:lnTo>
                  <a:pt x="638817" y="44309"/>
                </a:lnTo>
                <a:lnTo>
                  <a:pt x="679771" y="24617"/>
                </a:lnTo>
                <a:lnTo>
                  <a:pt x="767071" y="18163"/>
                </a:lnTo>
                <a:lnTo>
                  <a:pt x="791280" y="14161"/>
                </a:lnTo>
                <a:lnTo>
                  <a:pt x="815180" y="8622"/>
                </a:lnTo>
                <a:lnTo>
                  <a:pt x="839081" y="2468"/>
                </a:lnTo>
                <a:lnTo>
                  <a:pt x="844004" y="828"/>
                </a:lnTo>
                <a:lnTo>
                  <a:pt x="848928" y="0"/>
                </a:lnTo>
                <a:lnTo>
                  <a:pt x="879906" y="42546"/>
                </a:lnTo>
                <a:lnTo>
                  <a:pt x="889138" y="60603"/>
                </a:lnTo>
                <a:lnTo>
                  <a:pt x="911295" y="94327"/>
                </a:lnTo>
                <a:lnTo>
                  <a:pt x="942684" y="124215"/>
                </a:lnTo>
                <a:lnTo>
                  <a:pt x="974060" y="133227"/>
                </a:lnTo>
                <a:lnTo>
                  <a:pt x="1031487" y="133227"/>
                </a:lnTo>
                <a:lnTo>
                  <a:pt x="1037837" y="135819"/>
                </a:lnTo>
                <a:lnTo>
                  <a:pt x="1045569" y="141804"/>
                </a:lnTo>
                <a:lnTo>
                  <a:pt x="1051608" y="149483"/>
                </a:lnTo>
                <a:lnTo>
                  <a:pt x="1055724" y="158315"/>
                </a:lnTo>
                <a:lnTo>
                  <a:pt x="1057045" y="174786"/>
                </a:lnTo>
                <a:lnTo>
                  <a:pt x="1052134" y="191022"/>
                </a:lnTo>
                <a:lnTo>
                  <a:pt x="1042453" y="205258"/>
                </a:lnTo>
                <a:lnTo>
                  <a:pt x="1029464" y="215732"/>
                </a:lnTo>
                <a:lnTo>
                  <a:pt x="1032041" y="257604"/>
                </a:lnTo>
                <a:lnTo>
                  <a:pt x="1036542" y="297862"/>
                </a:lnTo>
                <a:lnTo>
                  <a:pt x="1043658" y="337657"/>
                </a:lnTo>
                <a:lnTo>
                  <a:pt x="1054083" y="378140"/>
                </a:lnTo>
                <a:lnTo>
                  <a:pt x="1063661" y="409038"/>
                </a:lnTo>
                <a:lnTo>
                  <a:pt x="1072223" y="438026"/>
                </a:lnTo>
                <a:lnTo>
                  <a:pt x="825951" y="438026"/>
                </a:lnTo>
                <a:lnTo>
                  <a:pt x="814142" y="438426"/>
                </a:lnTo>
                <a:close/>
              </a:path>
              <a:path w="1798320" h="3552825">
                <a:moveTo>
                  <a:pt x="1031487" y="133227"/>
                </a:moveTo>
                <a:lnTo>
                  <a:pt x="974060" y="133227"/>
                </a:lnTo>
                <a:lnTo>
                  <a:pt x="992434" y="131866"/>
                </a:lnTo>
                <a:lnTo>
                  <a:pt x="1010654" y="130197"/>
                </a:lnTo>
                <a:lnTo>
                  <a:pt x="1028643" y="132067"/>
                </a:lnTo>
                <a:lnTo>
                  <a:pt x="1031487" y="133227"/>
                </a:lnTo>
                <a:close/>
              </a:path>
              <a:path w="1798320" h="3552825">
                <a:moveTo>
                  <a:pt x="927887" y="617048"/>
                </a:moveTo>
                <a:lnTo>
                  <a:pt x="894062" y="614267"/>
                </a:lnTo>
                <a:lnTo>
                  <a:pt x="867623" y="607641"/>
                </a:lnTo>
                <a:lnTo>
                  <a:pt x="850569" y="601246"/>
                </a:lnTo>
                <a:lnTo>
                  <a:pt x="825951" y="438026"/>
                </a:lnTo>
                <a:lnTo>
                  <a:pt x="1072223" y="438026"/>
                </a:lnTo>
                <a:lnTo>
                  <a:pt x="1081894" y="471448"/>
                </a:lnTo>
                <a:lnTo>
                  <a:pt x="1091011" y="502817"/>
                </a:lnTo>
                <a:lnTo>
                  <a:pt x="1081920" y="521011"/>
                </a:lnTo>
                <a:lnTo>
                  <a:pt x="1059519" y="553050"/>
                </a:lnTo>
                <a:lnTo>
                  <a:pt x="1021886" y="587246"/>
                </a:lnTo>
                <a:lnTo>
                  <a:pt x="967097" y="611909"/>
                </a:lnTo>
                <a:lnTo>
                  <a:pt x="927887" y="617048"/>
                </a:lnTo>
                <a:close/>
              </a:path>
            </a:pathLst>
          </a:custGeom>
          <a:solidFill>
            <a:srgbClr val="EFB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8099" y="3326615"/>
            <a:ext cx="967105" cy="677545"/>
          </a:xfrm>
          <a:custGeom>
            <a:avLst/>
            <a:gdLst/>
            <a:ahLst/>
            <a:cxnLst/>
            <a:rect l="l" t="t" r="r" b="b"/>
            <a:pathLst>
              <a:path w="967104" h="677545">
                <a:moveTo>
                  <a:pt x="452981" y="438001"/>
                </a:moveTo>
                <a:lnTo>
                  <a:pt x="410309" y="423237"/>
                </a:lnTo>
                <a:lnTo>
                  <a:pt x="392537" y="325423"/>
                </a:lnTo>
                <a:lnTo>
                  <a:pt x="386511" y="292818"/>
                </a:lnTo>
                <a:lnTo>
                  <a:pt x="492371" y="259188"/>
                </a:lnTo>
                <a:lnTo>
                  <a:pt x="520271" y="398629"/>
                </a:lnTo>
                <a:lnTo>
                  <a:pt x="514489" y="405819"/>
                </a:lnTo>
                <a:lnTo>
                  <a:pt x="501090" y="419238"/>
                </a:lnTo>
                <a:lnTo>
                  <a:pt x="480459" y="432195"/>
                </a:lnTo>
                <a:lnTo>
                  <a:pt x="452981" y="438001"/>
                </a:lnTo>
                <a:close/>
              </a:path>
              <a:path w="967104" h="677545">
                <a:moveTo>
                  <a:pt x="812412" y="465069"/>
                </a:moveTo>
                <a:lnTo>
                  <a:pt x="773022" y="434720"/>
                </a:lnTo>
                <a:lnTo>
                  <a:pt x="924836" y="223097"/>
                </a:lnTo>
                <a:lnTo>
                  <a:pt x="966688" y="248525"/>
                </a:lnTo>
                <a:lnTo>
                  <a:pt x="812412" y="465069"/>
                </a:lnTo>
                <a:close/>
              </a:path>
              <a:path w="967104" h="677545">
                <a:moveTo>
                  <a:pt x="364917" y="112944"/>
                </a:moveTo>
                <a:lnTo>
                  <a:pt x="249480" y="112944"/>
                </a:lnTo>
                <a:lnTo>
                  <a:pt x="297063" y="102530"/>
                </a:lnTo>
                <a:lnTo>
                  <a:pt x="343582" y="76583"/>
                </a:lnTo>
                <a:lnTo>
                  <a:pt x="375022" y="45101"/>
                </a:lnTo>
                <a:lnTo>
                  <a:pt x="393537" y="16700"/>
                </a:lnTo>
                <a:lnTo>
                  <a:pt x="401282" y="0"/>
                </a:lnTo>
                <a:lnTo>
                  <a:pt x="410514" y="125"/>
                </a:lnTo>
                <a:lnTo>
                  <a:pt x="428978" y="678"/>
                </a:lnTo>
                <a:lnTo>
                  <a:pt x="438210" y="803"/>
                </a:lnTo>
                <a:lnTo>
                  <a:pt x="431696" y="22456"/>
                </a:lnTo>
                <a:lnTo>
                  <a:pt x="418105" y="52181"/>
                </a:lnTo>
                <a:lnTo>
                  <a:pt x="395281" y="85133"/>
                </a:lnTo>
                <a:lnTo>
                  <a:pt x="364917" y="112944"/>
                </a:lnTo>
                <a:close/>
              </a:path>
              <a:path w="967104" h="677545">
                <a:moveTo>
                  <a:pt x="225827" y="153672"/>
                </a:moveTo>
                <a:lnTo>
                  <a:pt x="176780" y="145207"/>
                </a:lnTo>
                <a:lnTo>
                  <a:pt x="128837" y="126309"/>
                </a:lnTo>
                <a:lnTo>
                  <a:pt x="136966" y="119393"/>
                </a:lnTo>
                <a:lnTo>
                  <a:pt x="145249" y="112253"/>
                </a:lnTo>
                <a:lnTo>
                  <a:pt x="153532" y="104964"/>
                </a:lnTo>
                <a:lnTo>
                  <a:pt x="161661" y="97600"/>
                </a:lnTo>
                <a:lnTo>
                  <a:pt x="178317" y="104249"/>
                </a:lnTo>
                <a:lnTo>
                  <a:pt x="208744" y="111440"/>
                </a:lnTo>
                <a:lnTo>
                  <a:pt x="249480" y="112944"/>
                </a:lnTo>
                <a:lnTo>
                  <a:pt x="364917" y="112944"/>
                </a:lnTo>
                <a:lnTo>
                  <a:pt x="361072" y="116466"/>
                </a:lnTo>
                <a:lnTo>
                  <a:pt x="319824" y="139301"/>
                </a:lnTo>
                <a:lnTo>
                  <a:pt x="274125" y="151703"/>
                </a:lnTo>
                <a:lnTo>
                  <a:pt x="225827" y="153672"/>
                </a:lnTo>
                <a:close/>
              </a:path>
              <a:path w="967104" h="677545">
                <a:moveTo>
                  <a:pt x="181356" y="677512"/>
                </a:moveTo>
                <a:lnTo>
                  <a:pt x="0" y="659467"/>
                </a:lnTo>
                <a:lnTo>
                  <a:pt x="2461" y="611893"/>
                </a:lnTo>
                <a:lnTo>
                  <a:pt x="169047" y="622556"/>
                </a:lnTo>
                <a:lnTo>
                  <a:pt x="181356" y="677512"/>
                </a:lnTo>
                <a:close/>
              </a:path>
            </a:pathLst>
          </a:custGeom>
          <a:solidFill>
            <a:srgbClr val="3BA2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63097" y="3128092"/>
            <a:ext cx="1315720" cy="3528060"/>
          </a:xfrm>
          <a:custGeom>
            <a:avLst/>
            <a:gdLst/>
            <a:ahLst/>
            <a:cxnLst/>
            <a:rect l="l" t="t" r="r" b="b"/>
            <a:pathLst>
              <a:path w="1315720" h="3528059">
                <a:moveTo>
                  <a:pt x="877257" y="519230"/>
                </a:moveTo>
                <a:lnTo>
                  <a:pt x="874795" y="519230"/>
                </a:lnTo>
                <a:lnTo>
                  <a:pt x="873154" y="518410"/>
                </a:lnTo>
                <a:lnTo>
                  <a:pt x="871513" y="515129"/>
                </a:lnTo>
                <a:lnTo>
                  <a:pt x="872333" y="512668"/>
                </a:lnTo>
                <a:lnTo>
                  <a:pt x="980655" y="477398"/>
                </a:lnTo>
                <a:lnTo>
                  <a:pt x="982296" y="476577"/>
                </a:lnTo>
                <a:lnTo>
                  <a:pt x="984758" y="477398"/>
                </a:lnTo>
                <a:lnTo>
                  <a:pt x="985579" y="479858"/>
                </a:lnTo>
                <a:lnTo>
                  <a:pt x="986399" y="481499"/>
                </a:lnTo>
                <a:lnTo>
                  <a:pt x="985579" y="483959"/>
                </a:lnTo>
                <a:lnTo>
                  <a:pt x="877257" y="519230"/>
                </a:lnTo>
                <a:close/>
              </a:path>
              <a:path w="1315720" h="3528059">
                <a:moveTo>
                  <a:pt x="881360" y="541376"/>
                </a:moveTo>
                <a:lnTo>
                  <a:pt x="878898" y="541376"/>
                </a:lnTo>
                <a:lnTo>
                  <a:pt x="877257" y="540556"/>
                </a:lnTo>
                <a:lnTo>
                  <a:pt x="875616" y="537275"/>
                </a:lnTo>
                <a:lnTo>
                  <a:pt x="876436" y="534814"/>
                </a:lnTo>
                <a:lnTo>
                  <a:pt x="878898" y="533994"/>
                </a:lnTo>
                <a:lnTo>
                  <a:pt x="985579" y="499544"/>
                </a:lnTo>
                <a:lnTo>
                  <a:pt x="987220" y="498724"/>
                </a:lnTo>
                <a:lnTo>
                  <a:pt x="989682" y="499544"/>
                </a:lnTo>
                <a:lnTo>
                  <a:pt x="990502" y="502005"/>
                </a:lnTo>
                <a:lnTo>
                  <a:pt x="991323" y="503645"/>
                </a:lnTo>
                <a:lnTo>
                  <a:pt x="990502" y="506106"/>
                </a:lnTo>
                <a:lnTo>
                  <a:pt x="988040" y="506926"/>
                </a:lnTo>
                <a:lnTo>
                  <a:pt x="881360" y="541376"/>
                </a:lnTo>
                <a:close/>
              </a:path>
              <a:path w="1315720" h="3528059">
                <a:moveTo>
                  <a:pt x="889566" y="2975858"/>
                </a:moveTo>
                <a:lnTo>
                  <a:pt x="884642" y="2975858"/>
                </a:lnTo>
                <a:lnTo>
                  <a:pt x="883001" y="2975037"/>
                </a:lnTo>
                <a:lnTo>
                  <a:pt x="882180" y="2972577"/>
                </a:lnTo>
                <a:lnTo>
                  <a:pt x="764011" y="2111322"/>
                </a:lnTo>
                <a:lnTo>
                  <a:pt x="764011" y="2109681"/>
                </a:lnTo>
                <a:lnTo>
                  <a:pt x="764832" y="2108861"/>
                </a:lnTo>
                <a:lnTo>
                  <a:pt x="1307261" y="1166401"/>
                </a:lnTo>
                <a:lnTo>
                  <a:pt x="1308902" y="1163941"/>
                </a:lnTo>
                <a:lnTo>
                  <a:pt x="1311364" y="1163941"/>
                </a:lnTo>
                <a:lnTo>
                  <a:pt x="1313005" y="1164761"/>
                </a:lnTo>
                <a:lnTo>
                  <a:pt x="1315467" y="1166401"/>
                </a:lnTo>
                <a:lnTo>
                  <a:pt x="1315467" y="1168862"/>
                </a:lnTo>
                <a:lnTo>
                  <a:pt x="1314646" y="1170503"/>
                </a:lnTo>
                <a:lnTo>
                  <a:pt x="772218" y="2111322"/>
                </a:lnTo>
                <a:lnTo>
                  <a:pt x="890387" y="2970936"/>
                </a:lnTo>
                <a:lnTo>
                  <a:pt x="891207" y="2973397"/>
                </a:lnTo>
                <a:lnTo>
                  <a:pt x="889566" y="2975858"/>
                </a:lnTo>
                <a:close/>
              </a:path>
              <a:path w="1315720" h="3528059">
                <a:moveTo>
                  <a:pt x="886284" y="1278775"/>
                </a:moveTo>
                <a:lnTo>
                  <a:pt x="882181" y="1278775"/>
                </a:lnTo>
                <a:lnTo>
                  <a:pt x="879719" y="1276314"/>
                </a:lnTo>
                <a:lnTo>
                  <a:pt x="879719" y="1273853"/>
                </a:lnTo>
                <a:lnTo>
                  <a:pt x="881360" y="1272213"/>
                </a:lnTo>
                <a:lnTo>
                  <a:pt x="957678" y="1188548"/>
                </a:lnTo>
                <a:lnTo>
                  <a:pt x="959319" y="1186908"/>
                </a:lnTo>
                <a:lnTo>
                  <a:pt x="961781" y="1186908"/>
                </a:lnTo>
                <a:lnTo>
                  <a:pt x="965063" y="1190189"/>
                </a:lnTo>
                <a:lnTo>
                  <a:pt x="965063" y="1192649"/>
                </a:lnTo>
                <a:lnTo>
                  <a:pt x="963422" y="1194290"/>
                </a:lnTo>
                <a:lnTo>
                  <a:pt x="887104" y="1277955"/>
                </a:lnTo>
                <a:lnTo>
                  <a:pt x="886284" y="1278775"/>
                </a:lnTo>
                <a:close/>
              </a:path>
              <a:path w="1315720" h="3528059">
                <a:moveTo>
                  <a:pt x="923212" y="1290259"/>
                </a:moveTo>
                <a:lnTo>
                  <a:pt x="920750" y="1290259"/>
                </a:lnTo>
                <a:lnTo>
                  <a:pt x="919929" y="1289438"/>
                </a:lnTo>
                <a:lnTo>
                  <a:pt x="917467" y="1287798"/>
                </a:lnTo>
                <a:lnTo>
                  <a:pt x="917467" y="1285337"/>
                </a:lnTo>
                <a:lnTo>
                  <a:pt x="919108" y="1283697"/>
                </a:lnTo>
                <a:lnTo>
                  <a:pt x="967525" y="1226280"/>
                </a:lnTo>
                <a:lnTo>
                  <a:pt x="969166" y="1223819"/>
                </a:lnTo>
                <a:lnTo>
                  <a:pt x="971628" y="1223819"/>
                </a:lnTo>
                <a:lnTo>
                  <a:pt x="973269" y="1225459"/>
                </a:lnTo>
                <a:lnTo>
                  <a:pt x="975731" y="1227100"/>
                </a:lnTo>
                <a:lnTo>
                  <a:pt x="975731" y="1229560"/>
                </a:lnTo>
                <a:lnTo>
                  <a:pt x="974090" y="1231201"/>
                </a:lnTo>
                <a:lnTo>
                  <a:pt x="925673" y="1288618"/>
                </a:lnTo>
                <a:lnTo>
                  <a:pt x="924853" y="1289438"/>
                </a:lnTo>
                <a:lnTo>
                  <a:pt x="923212" y="1290259"/>
                </a:lnTo>
                <a:close/>
              </a:path>
              <a:path w="1315720" h="3528059">
                <a:moveTo>
                  <a:pt x="965884" y="1290259"/>
                </a:moveTo>
                <a:lnTo>
                  <a:pt x="962601" y="1290259"/>
                </a:lnTo>
                <a:lnTo>
                  <a:pt x="961781" y="1289438"/>
                </a:lnTo>
                <a:lnTo>
                  <a:pt x="959319" y="1287798"/>
                </a:lnTo>
                <a:lnTo>
                  <a:pt x="959319" y="1285337"/>
                </a:lnTo>
                <a:lnTo>
                  <a:pt x="960960" y="1283697"/>
                </a:lnTo>
                <a:lnTo>
                  <a:pt x="989682" y="1249246"/>
                </a:lnTo>
                <a:lnTo>
                  <a:pt x="991323" y="1246786"/>
                </a:lnTo>
                <a:lnTo>
                  <a:pt x="993785" y="1246786"/>
                </a:lnTo>
                <a:lnTo>
                  <a:pt x="995426" y="1248426"/>
                </a:lnTo>
                <a:lnTo>
                  <a:pt x="997888" y="1250067"/>
                </a:lnTo>
                <a:lnTo>
                  <a:pt x="997888" y="1252527"/>
                </a:lnTo>
                <a:lnTo>
                  <a:pt x="996247" y="1254168"/>
                </a:lnTo>
                <a:lnTo>
                  <a:pt x="967525" y="1288618"/>
                </a:lnTo>
                <a:lnTo>
                  <a:pt x="965884" y="1290259"/>
                </a:lnTo>
                <a:close/>
              </a:path>
              <a:path w="1315720" h="3528059">
                <a:moveTo>
                  <a:pt x="422618" y="1759438"/>
                </a:moveTo>
                <a:lnTo>
                  <a:pt x="507482" y="1638815"/>
                </a:lnTo>
                <a:lnTo>
                  <a:pt x="512902" y="1637221"/>
                </a:lnTo>
                <a:lnTo>
                  <a:pt x="515364" y="1636401"/>
                </a:lnTo>
                <a:lnTo>
                  <a:pt x="516185" y="1633940"/>
                </a:lnTo>
                <a:lnTo>
                  <a:pt x="515364" y="1632300"/>
                </a:lnTo>
                <a:lnTo>
                  <a:pt x="514544" y="1629839"/>
                </a:lnTo>
                <a:lnTo>
                  <a:pt x="513939" y="1629637"/>
                </a:lnTo>
                <a:lnTo>
                  <a:pt x="533418" y="1601951"/>
                </a:lnTo>
                <a:lnTo>
                  <a:pt x="786989" y="1416576"/>
                </a:lnTo>
                <a:lnTo>
                  <a:pt x="595785" y="1724167"/>
                </a:lnTo>
                <a:lnTo>
                  <a:pt x="422618" y="1759438"/>
                </a:lnTo>
                <a:close/>
              </a:path>
              <a:path w="1315720" h="3528059">
                <a:moveTo>
                  <a:pt x="304465" y="2481251"/>
                </a:moveTo>
                <a:lnTo>
                  <a:pt x="302791" y="2481251"/>
                </a:lnTo>
                <a:lnTo>
                  <a:pt x="301158" y="2480431"/>
                </a:lnTo>
                <a:lnTo>
                  <a:pt x="300362" y="2478791"/>
                </a:lnTo>
                <a:lnTo>
                  <a:pt x="837" y="1784865"/>
                </a:lnTo>
                <a:lnTo>
                  <a:pt x="0" y="1784045"/>
                </a:lnTo>
                <a:lnTo>
                  <a:pt x="0" y="1782404"/>
                </a:lnTo>
                <a:lnTo>
                  <a:pt x="837" y="1781584"/>
                </a:lnTo>
                <a:lnTo>
                  <a:pt x="837" y="1779944"/>
                </a:lnTo>
                <a:lnTo>
                  <a:pt x="2470" y="1779123"/>
                </a:lnTo>
                <a:lnTo>
                  <a:pt x="3266" y="1779123"/>
                </a:lnTo>
                <a:lnTo>
                  <a:pt x="510441" y="1629839"/>
                </a:lnTo>
                <a:lnTo>
                  <a:pt x="512082" y="1629019"/>
                </a:lnTo>
                <a:lnTo>
                  <a:pt x="513939" y="1629637"/>
                </a:lnTo>
                <a:lnTo>
                  <a:pt x="507482" y="1638815"/>
                </a:lnTo>
                <a:lnTo>
                  <a:pt x="10676" y="1784865"/>
                </a:lnTo>
                <a:lnTo>
                  <a:pt x="308568" y="2474689"/>
                </a:lnTo>
                <a:lnTo>
                  <a:pt x="309364" y="2477150"/>
                </a:lnTo>
                <a:lnTo>
                  <a:pt x="308568" y="2479611"/>
                </a:lnTo>
                <a:lnTo>
                  <a:pt x="306099" y="2480431"/>
                </a:lnTo>
                <a:lnTo>
                  <a:pt x="305261" y="2480431"/>
                </a:lnTo>
                <a:lnTo>
                  <a:pt x="304465" y="2481251"/>
                </a:lnTo>
                <a:close/>
              </a:path>
              <a:path w="1315720" h="3528059">
                <a:moveTo>
                  <a:pt x="507482" y="1638815"/>
                </a:moveTo>
                <a:lnTo>
                  <a:pt x="513939" y="1629637"/>
                </a:lnTo>
                <a:lnTo>
                  <a:pt x="514544" y="1629839"/>
                </a:lnTo>
                <a:lnTo>
                  <a:pt x="515364" y="1632300"/>
                </a:lnTo>
                <a:lnTo>
                  <a:pt x="516185" y="1633940"/>
                </a:lnTo>
                <a:lnTo>
                  <a:pt x="515364" y="1636401"/>
                </a:lnTo>
                <a:lnTo>
                  <a:pt x="512902" y="1637221"/>
                </a:lnTo>
                <a:lnTo>
                  <a:pt x="507482" y="1638815"/>
                </a:lnTo>
                <a:close/>
              </a:path>
              <a:path w="1315720" h="3528059">
                <a:moveTo>
                  <a:pt x="105843" y="2631356"/>
                </a:moveTo>
                <a:lnTo>
                  <a:pt x="104210" y="2631356"/>
                </a:lnTo>
                <a:lnTo>
                  <a:pt x="102577" y="2630535"/>
                </a:lnTo>
                <a:lnTo>
                  <a:pt x="101740" y="2628895"/>
                </a:lnTo>
                <a:lnTo>
                  <a:pt x="100107" y="2626434"/>
                </a:lnTo>
                <a:lnTo>
                  <a:pt x="101740" y="2623973"/>
                </a:lnTo>
                <a:lnTo>
                  <a:pt x="103414" y="2623153"/>
                </a:lnTo>
                <a:lnTo>
                  <a:pt x="349599" y="2505038"/>
                </a:lnTo>
                <a:lnTo>
                  <a:pt x="352028" y="2503398"/>
                </a:lnTo>
                <a:lnTo>
                  <a:pt x="354498" y="2505038"/>
                </a:lnTo>
                <a:lnTo>
                  <a:pt x="355335" y="2506679"/>
                </a:lnTo>
                <a:lnTo>
                  <a:pt x="356968" y="2509140"/>
                </a:lnTo>
                <a:lnTo>
                  <a:pt x="355335" y="2511600"/>
                </a:lnTo>
                <a:lnTo>
                  <a:pt x="353702" y="2512421"/>
                </a:lnTo>
                <a:lnTo>
                  <a:pt x="107517" y="2630535"/>
                </a:lnTo>
                <a:lnTo>
                  <a:pt x="105843" y="2630535"/>
                </a:lnTo>
                <a:lnTo>
                  <a:pt x="105843" y="2631356"/>
                </a:lnTo>
                <a:close/>
              </a:path>
              <a:path w="1315720" h="3528059">
                <a:moveTo>
                  <a:pt x="33661" y="2976678"/>
                </a:moveTo>
                <a:lnTo>
                  <a:pt x="32824" y="2976678"/>
                </a:lnTo>
                <a:lnTo>
                  <a:pt x="31191" y="2975858"/>
                </a:lnTo>
                <a:lnTo>
                  <a:pt x="28721" y="2973397"/>
                </a:lnTo>
                <a:lnTo>
                  <a:pt x="29558" y="2970936"/>
                </a:lnTo>
                <a:lnTo>
                  <a:pt x="31191" y="2969296"/>
                </a:lnTo>
                <a:lnTo>
                  <a:pt x="433294" y="2705998"/>
                </a:lnTo>
                <a:lnTo>
                  <a:pt x="434927" y="2704357"/>
                </a:lnTo>
                <a:lnTo>
                  <a:pt x="437397" y="2705177"/>
                </a:lnTo>
                <a:lnTo>
                  <a:pt x="440663" y="2708459"/>
                </a:lnTo>
                <a:lnTo>
                  <a:pt x="439867" y="2710919"/>
                </a:lnTo>
                <a:lnTo>
                  <a:pt x="438193" y="2712560"/>
                </a:lnTo>
                <a:lnTo>
                  <a:pt x="36090" y="2975858"/>
                </a:lnTo>
                <a:lnTo>
                  <a:pt x="34457" y="2975858"/>
                </a:lnTo>
                <a:lnTo>
                  <a:pt x="33661" y="2976678"/>
                </a:lnTo>
                <a:close/>
              </a:path>
              <a:path w="1315720" h="3528059">
                <a:moveTo>
                  <a:pt x="718057" y="3125142"/>
                </a:moveTo>
                <a:lnTo>
                  <a:pt x="716416" y="3125142"/>
                </a:lnTo>
                <a:lnTo>
                  <a:pt x="714774" y="3124322"/>
                </a:lnTo>
                <a:lnTo>
                  <a:pt x="713954" y="3122681"/>
                </a:lnTo>
                <a:lnTo>
                  <a:pt x="712313" y="3120220"/>
                </a:lnTo>
                <a:lnTo>
                  <a:pt x="713133" y="3117760"/>
                </a:lnTo>
                <a:lnTo>
                  <a:pt x="715595" y="3116940"/>
                </a:lnTo>
                <a:lnTo>
                  <a:pt x="930597" y="3014409"/>
                </a:lnTo>
                <a:lnTo>
                  <a:pt x="933059" y="3012769"/>
                </a:lnTo>
                <a:lnTo>
                  <a:pt x="935521" y="3013589"/>
                </a:lnTo>
                <a:lnTo>
                  <a:pt x="936341" y="3016050"/>
                </a:lnTo>
                <a:lnTo>
                  <a:pt x="937983" y="3018511"/>
                </a:lnTo>
                <a:lnTo>
                  <a:pt x="937162" y="3020971"/>
                </a:lnTo>
                <a:lnTo>
                  <a:pt x="934700" y="3021792"/>
                </a:lnTo>
                <a:lnTo>
                  <a:pt x="719699" y="3124322"/>
                </a:lnTo>
                <a:lnTo>
                  <a:pt x="718877" y="3124322"/>
                </a:lnTo>
                <a:lnTo>
                  <a:pt x="718057" y="3125142"/>
                </a:lnTo>
                <a:close/>
              </a:path>
              <a:path w="1315720" h="3528059">
                <a:moveTo>
                  <a:pt x="1165294" y="570085"/>
                </a:moveTo>
                <a:lnTo>
                  <a:pt x="1163653" y="569265"/>
                </a:lnTo>
                <a:lnTo>
                  <a:pt x="1162011" y="569265"/>
                </a:lnTo>
                <a:lnTo>
                  <a:pt x="1161191" y="568444"/>
                </a:lnTo>
                <a:lnTo>
                  <a:pt x="1002811" y="460172"/>
                </a:lnTo>
                <a:lnTo>
                  <a:pt x="1001170" y="458532"/>
                </a:lnTo>
                <a:lnTo>
                  <a:pt x="1000350" y="456071"/>
                </a:lnTo>
                <a:lnTo>
                  <a:pt x="1003632" y="452790"/>
                </a:lnTo>
                <a:lnTo>
                  <a:pt x="1006094" y="451970"/>
                </a:lnTo>
                <a:lnTo>
                  <a:pt x="1007735" y="453610"/>
                </a:lnTo>
                <a:lnTo>
                  <a:pt x="1166114" y="561883"/>
                </a:lnTo>
                <a:lnTo>
                  <a:pt x="1167756" y="563523"/>
                </a:lnTo>
                <a:lnTo>
                  <a:pt x="1168576" y="565984"/>
                </a:lnTo>
                <a:lnTo>
                  <a:pt x="1166935" y="567624"/>
                </a:lnTo>
                <a:lnTo>
                  <a:pt x="1166115" y="569265"/>
                </a:lnTo>
                <a:lnTo>
                  <a:pt x="1165294" y="570085"/>
                </a:lnTo>
                <a:close/>
              </a:path>
              <a:path w="1315720" h="3528059">
                <a:moveTo>
                  <a:pt x="658972" y="837484"/>
                </a:moveTo>
                <a:lnTo>
                  <a:pt x="656511" y="837484"/>
                </a:lnTo>
                <a:lnTo>
                  <a:pt x="654869" y="836664"/>
                </a:lnTo>
                <a:lnTo>
                  <a:pt x="654049" y="834203"/>
                </a:lnTo>
                <a:lnTo>
                  <a:pt x="605632" y="591411"/>
                </a:lnTo>
                <a:lnTo>
                  <a:pt x="605632" y="588950"/>
                </a:lnTo>
                <a:lnTo>
                  <a:pt x="606453" y="587310"/>
                </a:lnTo>
                <a:lnTo>
                  <a:pt x="608915" y="586490"/>
                </a:lnTo>
                <a:lnTo>
                  <a:pt x="611376" y="586490"/>
                </a:lnTo>
                <a:lnTo>
                  <a:pt x="613018" y="587310"/>
                </a:lnTo>
                <a:lnTo>
                  <a:pt x="613838" y="589771"/>
                </a:lnTo>
                <a:lnTo>
                  <a:pt x="662255" y="832563"/>
                </a:lnTo>
                <a:lnTo>
                  <a:pt x="662255" y="835023"/>
                </a:lnTo>
                <a:lnTo>
                  <a:pt x="661434" y="836664"/>
                </a:lnTo>
                <a:lnTo>
                  <a:pt x="658972" y="837484"/>
                </a:lnTo>
                <a:close/>
              </a:path>
              <a:path w="1315720" h="3528059">
                <a:moveTo>
                  <a:pt x="667999" y="126333"/>
                </a:moveTo>
                <a:lnTo>
                  <a:pt x="667178" y="126333"/>
                </a:lnTo>
                <a:lnTo>
                  <a:pt x="665537" y="126333"/>
                </a:lnTo>
                <a:lnTo>
                  <a:pt x="663075" y="124701"/>
                </a:lnTo>
                <a:lnTo>
                  <a:pt x="663075" y="123036"/>
                </a:lnTo>
                <a:lnTo>
                  <a:pt x="662255" y="120600"/>
                </a:lnTo>
                <a:lnTo>
                  <a:pt x="663896" y="118131"/>
                </a:lnTo>
                <a:lnTo>
                  <a:pt x="666358" y="118131"/>
                </a:lnTo>
                <a:lnTo>
                  <a:pt x="686335" y="113850"/>
                </a:lnTo>
                <a:lnTo>
                  <a:pt x="723827" y="98525"/>
                </a:lnTo>
                <a:lnTo>
                  <a:pt x="767217" y="65583"/>
                </a:lnTo>
                <a:lnTo>
                  <a:pt x="798965" y="20876"/>
                </a:lnTo>
                <a:lnTo>
                  <a:pt x="807504" y="836"/>
                </a:lnTo>
                <a:lnTo>
                  <a:pt x="809145" y="0"/>
                </a:lnTo>
                <a:lnTo>
                  <a:pt x="814069" y="1665"/>
                </a:lnTo>
                <a:lnTo>
                  <a:pt x="814890" y="3297"/>
                </a:lnTo>
                <a:lnTo>
                  <a:pt x="814069" y="5766"/>
                </a:lnTo>
                <a:lnTo>
                  <a:pt x="792938" y="46669"/>
                </a:lnTo>
                <a:lnTo>
                  <a:pt x="745958" y="94327"/>
                </a:lnTo>
                <a:lnTo>
                  <a:pt x="709133" y="114634"/>
                </a:lnTo>
                <a:lnTo>
                  <a:pt x="689066" y="121560"/>
                </a:lnTo>
                <a:lnTo>
                  <a:pt x="667999" y="126333"/>
                </a:lnTo>
                <a:close/>
              </a:path>
              <a:path w="1315720" h="3528059">
                <a:moveTo>
                  <a:pt x="645842" y="3527881"/>
                </a:moveTo>
                <a:lnTo>
                  <a:pt x="643381" y="3527881"/>
                </a:lnTo>
                <a:lnTo>
                  <a:pt x="641739" y="3527061"/>
                </a:lnTo>
                <a:lnTo>
                  <a:pt x="639277" y="3524600"/>
                </a:lnTo>
                <a:lnTo>
                  <a:pt x="640098" y="3522140"/>
                </a:lnTo>
                <a:lnTo>
                  <a:pt x="641739" y="3520499"/>
                </a:lnTo>
                <a:lnTo>
                  <a:pt x="1015121" y="3210447"/>
                </a:lnTo>
                <a:lnTo>
                  <a:pt x="1016762" y="3208807"/>
                </a:lnTo>
                <a:lnTo>
                  <a:pt x="1019224" y="3209627"/>
                </a:lnTo>
                <a:lnTo>
                  <a:pt x="1022506" y="3212908"/>
                </a:lnTo>
                <a:lnTo>
                  <a:pt x="1021686" y="3215369"/>
                </a:lnTo>
                <a:lnTo>
                  <a:pt x="1020044" y="3217009"/>
                </a:lnTo>
                <a:lnTo>
                  <a:pt x="646663" y="3527061"/>
                </a:lnTo>
                <a:lnTo>
                  <a:pt x="645842" y="3527881"/>
                </a:lnTo>
                <a:close/>
              </a:path>
            </a:pathLst>
          </a:custGeom>
          <a:solidFill>
            <a:srgbClr val="3A53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86958" y="2321129"/>
            <a:ext cx="1721211" cy="4236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74241" y="8118362"/>
            <a:ext cx="2091689" cy="9017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582930">
              <a:lnSpc>
                <a:spcPts val="3300"/>
              </a:lnSpc>
              <a:spcBef>
                <a:spcPts val="459"/>
              </a:spcBef>
            </a:pPr>
            <a:r>
              <a:rPr sz="3000" b="1" spc="-245" dirty="0">
                <a:solidFill>
                  <a:srgbClr val="0F0E0D"/>
                </a:solidFill>
                <a:latin typeface="Lucida Sans"/>
                <a:cs typeface="Lucida Sans"/>
              </a:rPr>
              <a:t>Dzikri  </a:t>
            </a:r>
            <a:r>
              <a:rPr sz="3000" b="1" spc="-150" dirty="0">
                <a:solidFill>
                  <a:srgbClr val="0F0E0D"/>
                </a:solidFill>
                <a:latin typeface="Lucida Sans"/>
                <a:cs typeface="Lucida Sans"/>
              </a:rPr>
              <a:t>M</a:t>
            </a:r>
            <a:r>
              <a:rPr sz="3000" b="1" spc="-345" dirty="0">
                <a:solidFill>
                  <a:srgbClr val="0F0E0D"/>
                </a:solidFill>
                <a:latin typeface="Lucida Sans"/>
                <a:cs typeface="Lucida Sans"/>
              </a:rPr>
              <a:t>u</a:t>
            </a:r>
            <a:r>
              <a:rPr sz="3000" b="1" spc="-70" dirty="0">
                <a:solidFill>
                  <a:srgbClr val="0F0E0D"/>
                </a:solidFill>
                <a:latin typeface="Lucida Sans"/>
                <a:cs typeface="Lucida Sans"/>
              </a:rPr>
              <a:t>t</a:t>
            </a:r>
            <a:r>
              <a:rPr sz="3000" b="1" spc="60" dirty="0">
                <a:solidFill>
                  <a:srgbClr val="0F0E0D"/>
                </a:solidFill>
                <a:latin typeface="Lucida Sans"/>
                <a:cs typeface="Lucida Sans"/>
              </a:rPr>
              <a:t>a</a:t>
            </a:r>
            <a:r>
              <a:rPr sz="3000" b="1" spc="20" dirty="0">
                <a:solidFill>
                  <a:srgbClr val="0F0E0D"/>
                </a:solidFill>
                <a:latin typeface="Lucida Sans"/>
                <a:cs typeface="Lucida Sans"/>
              </a:rPr>
              <a:t>w</a:t>
            </a:r>
            <a:r>
              <a:rPr sz="3000" b="1" spc="60" dirty="0">
                <a:solidFill>
                  <a:srgbClr val="0F0E0D"/>
                </a:solidFill>
                <a:latin typeface="Lucida Sans"/>
                <a:cs typeface="Lucida Sans"/>
              </a:rPr>
              <a:t>a</a:t>
            </a:r>
            <a:r>
              <a:rPr sz="3000" b="1" spc="-295" dirty="0">
                <a:solidFill>
                  <a:srgbClr val="0F0E0D"/>
                </a:solidFill>
                <a:latin typeface="Lucida Sans"/>
                <a:cs typeface="Lucida Sans"/>
              </a:rPr>
              <a:t>kk</a:t>
            </a:r>
            <a:r>
              <a:rPr sz="3000" b="1" spc="-220" dirty="0">
                <a:solidFill>
                  <a:srgbClr val="0F0E0D"/>
                </a:solidFill>
                <a:latin typeface="Lucida Sans"/>
                <a:cs typeface="Lucida Sans"/>
              </a:rPr>
              <a:t>i</a:t>
            </a:r>
            <a:r>
              <a:rPr sz="3000" b="1" spc="-295" dirty="0">
                <a:solidFill>
                  <a:srgbClr val="0F0E0D"/>
                </a:solidFill>
                <a:latin typeface="Lucida Sans"/>
                <a:cs typeface="Lucida Sans"/>
              </a:rPr>
              <a:t>l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52287" y="7538961"/>
            <a:ext cx="2132330" cy="911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237490">
              <a:lnSpc>
                <a:spcPts val="3340"/>
              </a:lnSpc>
              <a:spcBef>
                <a:spcPts val="459"/>
              </a:spcBef>
            </a:pPr>
            <a:r>
              <a:rPr sz="3000" b="1" spc="-114" dirty="0">
                <a:solidFill>
                  <a:srgbClr val="0F0E0D"/>
                </a:solidFill>
                <a:latin typeface="Lucida Sans"/>
                <a:cs typeface="Lucida Sans"/>
              </a:rPr>
              <a:t>Novi </a:t>
            </a:r>
            <a:r>
              <a:rPr sz="3000" b="1" spc="-155" dirty="0">
                <a:solidFill>
                  <a:srgbClr val="0F0E0D"/>
                </a:solidFill>
                <a:latin typeface="Lucida Sans"/>
                <a:cs typeface="Lucida Sans"/>
              </a:rPr>
              <a:t>Dwi  </a:t>
            </a:r>
            <a:r>
              <a:rPr sz="3000" b="1" spc="-130" dirty="0">
                <a:solidFill>
                  <a:srgbClr val="0F0E0D"/>
                </a:solidFill>
                <a:latin typeface="Lucida Sans"/>
                <a:cs typeface="Lucida Sans"/>
              </a:rPr>
              <a:t>Astuti </a:t>
            </a:r>
            <a:r>
              <a:rPr sz="3000" b="1" spc="275" dirty="0">
                <a:solidFill>
                  <a:srgbClr val="0F0E0D"/>
                </a:solidFill>
                <a:latin typeface="Lucida Sans"/>
                <a:cs typeface="Lucida Sans"/>
              </a:rPr>
              <a:t>-</a:t>
            </a:r>
            <a:r>
              <a:rPr sz="3000" b="1" spc="-204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3000" b="1" spc="-175" dirty="0">
                <a:solidFill>
                  <a:srgbClr val="0F0E0D"/>
                </a:solidFill>
                <a:latin typeface="Lucida Sans"/>
                <a:cs typeface="Lucida Sans"/>
              </a:rPr>
              <a:t>075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30597" y="987425"/>
            <a:ext cx="4419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F0E0D"/>
                </a:solidFill>
                <a:latin typeface="Gill Sans MT"/>
                <a:cs typeface="Gill Sans MT"/>
              </a:rPr>
              <a:t>02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37801" y="6822962"/>
            <a:ext cx="2131695" cy="13208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sz="3000" b="1" spc="-140" dirty="0">
                <a:solidFill>
                  <a:srgbClr val="0F0E0D"/>
                </a:solidFill>
                <a:latin typeface="Lucida Sans"/>
                <a:cs typeface="Lucida Sans"/>
              </a:rPr>
              <a:t>Ahmad  </a:t>
            </a:r>
            <a:r>
              <a:rPr sz="3000" b="1" spc="-240" dirty="0">
                <a:solidFill>
                  <a:srgbClr val="0F0E0D"/>
                </a:solidFill>
                <a:latin typeface="Lucida Sans"/>
                <a:cs typeface="Lucida Sans"/>
              </a:rPr>
              <a:t>Hilman</a:t>
            </a:r>
            <a:r>
              <a:rPr sz="3000" b="1" spc="-225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3000" b="1" spc="-210" dirty="0">
                <a:solidFill>
                  <a:srgbClr val="0F0E0D"/>
                </a:solidFill>
                <a:latin typeface="Lucida Sans"/>
                <a:cs typeface="Lucida Sans"/>
              </a:rPr>
              <a:t>Dani</a:t>
            </a:r>
            <a:endParaRPr sz="3000">
              <a:latin typeface="Lucida Sans"/>
              <a:cs typeface="Lucida Sans"/>
            </a:endParaRPr>
          </a:p>
          <a:p>
            <a:pPr marL="12700">
              <a:lnSpc>
                <a:spcPts val="3240"/>
              </a:lnSpc>
            </a:pPr>
            <a:r>
              <a:rPr sz="3000" b="1" spc="260" dirty="0">
                <a:solidFill>
                  <a:srgbClr val="0F0E0D"/>
                </a:solidFill>
                <a:latin typeface="Lucida Sans"/>
                <a:cs typeface="Lucida Sans"/>
              </a:rPr>
              <a:t>-</a:t>
            </a:r>
            <a:r>
              <a:rPr sz="3000" b="1" spc="-145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3000" b="1" spc="-195" dirty="0">
                <a:solidFill>
                  <a:srgbClr val="0F0E0D"/>
                </a:solidFill>
                <a:latin typeface="Lucida Sans"/>
                <a:cs typeface="Lucida Sans"/>
              </a:rPr>
              <a:t>057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52391" y="6691283"/>
            <a:ext cx="2592070" cy="17595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ctr">
              <a:lnSpc>
                <a:spcPts val="3340"/>
              </a:lnSpc>
              <a:spcBef>
                <a:spcPts val="459"/>
              </a:spcBef>
            </a:pPr>
            <a:r>
              <a:rPr sz="3000" b="1" spc="-130" dirty="0">
                <a:solidFill>
                  <a:srgbClr val="0F0E0D"/>
                </a:solidFill>
                <a:latin typeface="Lucida Sans"/>
                <a:cs typeface="Lucida Sans"/>
              </a:rPr>
              <a:t>Samuel  </a:t>
            </a:r>
            <a:r>
              <a:rPr sz="3000" b="1" spc="-160" dirty="0">
                <a:solidFill>
                  <a:srgbClr val="0F0E0D"/>
                </a:solidFill>
                <a:latin typeface="Lucida Sans"/>
                <a:cs typeface="Lucida Sans"/>
              </a:rPr>
              <a:t>Krispaman  </a:t>
            </a:r>
            <a:r>
              <a:rPr sz="3000" b="1" spc="-229" dirty="0">
                <a:solidFill>
                  <a:srgbClr val="0F0E0D"/>
                </a:solidFill>
                <a:latin typeface="Lucida Sans"/>
                <a:cs typeface="Lucida Sans"/>
              </a:rPr>
              <a:t>L</a:t>
            </a:r>
            <a:r>
              <a:rPr sz="3000" b="1" spc="-325" dirty="0">
                <a:solidFill>
                  <a:srgbClr val="0F0E0D"/>
                </a:solidFill>
                <a:latin typeface="Lucida Sans"/>
                <a:cs typeface="Lucida Sans"/>
              </a:rPr>
              <a:t>u</a:t>
            </a:r>
            <a:r>
              <a:rPr sz="3000" b="1" spc="-434" dirty="0">
                <a:solidFill>
                  <a:srgbClr val="0F0E0D"/>
                </a:solidFill>
                <a:latin typeface="Lucida Sans"/>
                <a:cs typeface="Lucida Sans"/>
              </a:rPr>
              <a:t>m</a:t>
            </a:r>
            <a:r>
              <a:rPr sz="3000" b="1" spc="-195" dirty="0">
                <a:solidFill>
                  <a:srgbClr val="0F0E0D"/>
                </a:solidFill>
                <a:latin typeface="Lucida Sans"/>
                <a:cs typeface="Lucida Sans"/>
              </a:rPr>
              <a:t>b</a:t>
            </a:r>
            <a:r>
              <a:rPr sz="3000" b="1" spc="80" dirty="0">
                <a:solidFill>
                  <a:srgbClr val="0F0E0D"/>
                </a:solidFill>
                <a:latin typeface="Lucida Sans"/>
                <a:cs typeface="Lucida Sans"/>
              </a:rPr>
              <a:t>a</a:t>
            </a:r>
            <a:r>
              <a:rPr sz="3000" b="1" spc="-330" dirty="0">
                <a:solidFill>
                  <a:srgbClr val="0F0E0D"/>
                </a:solidFill>
                <a:latin typeface="Lucida Sans"/>
                <a:cs typeface="Lucida Sans"/>
              </a:rPr>
              <a:t>n</a:t>
            </a:r>
            <a:r>
              <a:rPr sz="3000" b="1" spc="-55" dirty="0">
                <a:solidFill>
                  <a:srgbClr val="0F0E0D"/>
                </a:solidFill>
                <a:latin typeface="Lucida Sans"/>
                <a:cs typeface="Lucida Sans"/>
              </a:rPr>
              <a:t>t</a:t>
            </a:r>
            <a:r>
              <a:rPr sz="3000" b="1" spc="-175" dirty="0">
                <a:solidFill>
                  <a:srgbClr val="0F0E0D"/>
                </a:solidFill>
                <a:latin typeface="Lucida Sans"/>
                <a:cs typeface="Lucida Sans"/>
              </a:rPr>
              <a:t>o</a:t>
            </a:r>
            <a:r>
              <a:rPr sz="3000" b="1" spc="-114" dirty="0">
                <a:solidFill>
                  <a:srgbClr val="0F0E0D"/>
                </a:solidFill>
                <a:latin typeface="Lucida Sans"/>
                <a:cs typeface="Lucida Sans"/>
              </a:rPr>
              <a:t>r</a:t>
            </a:r>
            <a:r>
              <a:rPr sz="3000" b="1" spc="-325" dirty="0">
                <a:solidFill>
                  <a:srgbClr val="0F0E0D"/>
                </a:solidFill>
                <a:latin typeface="Lucida Sans"/>
                <a:cs typeface="Lucida Sans"/>
              </a:rPr>
              <a:t>u</a:t>
            </a:r>
            <a:r>
              <a:rPr sz="3000" b="1" spc="80" dirty="0">
                <a:solidFill>
                  <a:srgbClr val="0F0E0D"/>
                </a:solidFill>
                <a:latin typeface="Lucida Sans"/>
                <a:cs typeface="Lucida Sans"/>
              </a:rPr>
              <a:t>a</a:t>
            </a:r>
            <a:r>
              <a:rPr sz="3000" b="1" spc="-330" dirty="0">
                <a:solidFill>
                  <a:srgbClr val="0F0E0D"/>
                </a:solidFill>
                <a:latin typeface="Lucida Sans"/>
                <a:cs typeface="Lucida Sans"/>
              </a:rPr>
              <a:t>n</a:t>
            </a:r>
            <a:endParaRPr sz="3000">
              <a:latin typeface="Lucida Sans"/>
              <a:cs typeface="Lucida Sans"/>
            </a:endParaRPr>
          </a:p>
          <a:p>
            <a:pPr algn="ctr">
              <a:lnSpc>
                <a:spcPts val="3265"/>
              </a:lnSpc>
            </a:pPr>
            <a:r>
              <a:rPr sz="3000" b="1" spc="275" dirty="0">
                <a:solidFill>
                  <a:srgbClr val="0F0E0D"/>
                </a:solidFill>
                <a:latin typeface="Lucida Sans"/>
                <a:cs typeface="Lucida Sans"/>
              </a:rPr>
              <a:t>-</a:t>
            </a:r>
            <a:r>
              <a:rPr sz="3000" b="1" spc="-140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3000" b="1" spc="-100" dirty="0">
                <a:solidFill>
                  <a:srgbClr val="0F0E0D"/>
                </a:solidFill>
                <a:latin typeface="Lucida Sans"/>
                <a:cs typeface="Lucida Sans"/>
              </a:rPr>
              <a:t>066</a:t>
            </a:r>
            <a:endParaRPr sz="3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92151" y="1028705"/>
            <a:ext cx="955675" cy="500380"/>
          </a:xfrm>
          <a:custGeom>
            <a:avLst/>
            <a:gdLst/>
            <a:ahLst/>
            <a:cxnLst/>
            <a:rect l="l" t="t" r="r" b="b"/>
            <a:pathLst>
              <a:path w="955675" h="500380">
                <a:moveTo>
                  <a:pt x="706344" y="499998"/>
                </a:moveTo>
                <a:lnTo>
                  <a:pt x="249193" y="499998"/>
                </a:lnTo>
                <a:lnTo>
                  <a:pt x="204369" y="495970"/>
                </a:lnTo>
                <a:lnTo>
                  <a:pt x="162194" y="484359"/>
                </a:lnTo>
                <a:lnTo>
                  <a:pt x="123368" y="465874"/>
                </a:lnTo>
                <a:lnTo>
                  <a:pt x="88593" y="441223"/>
                </a:lnTo>
                <a:lnTo>
                  <a:pt x="58568" y="411115"/>
                </a:lnTo>
                <a:lnTo>
                  <a:pt x="33996" y="376258"/>
                </a:lnTo>
                <a:lnTo>
                  <a:pt x="15576" y="337362"/>
                </a:lnTo>
                <a:lnTo>
                  <a:pt x="4010" y="295135"/>
                </a:lnTo>
                <a:lnTo>
                  <a:pt x="0" y="250286"/>
                </a:lnTo>
                <a:lnTo>
                  <a:pt x="4010" y="205266"/>
                </a:lnTo>
                <a:lnTo>
                  <a:pt x="15576" y="162906"/>
                </a:lnTo>
                <a:lnTo>
                  <a:pt x="33996" y="123910"/>
                </a:lnTo>
                <a:lnTo>
                  <a:pt x="58568" y="88981"/>
                </a:lnTo>
                <a:lnTo>
                  <a:pt x="88593" y="58825"/>
                </a:lnTo>
                <a:lnTo>
                  <a:pt x="123368" y="34145"/>
                </a:lnTo>
                <a:lnTo>
                  <a:pt x="162194" y="15645"/>
                </a:lnTo>
                <a:lnTo>
                  <a:pt x="204369" y="4028"/>
                </a:lnTo>
                <a:lnTo>
                  <a:pt x="249193" y="0"/>
                </a:lnTo>
                <a:lnTo>
                  <a:pt x="706344" y="0"/>
                </a:lnTo>
                <a:lnTo>
                  <a:pt x="751168" y="4028"/>
                </a:lnTo>
                <a:lnTo>
                  <a:pt x="793343" y="15645"/>
                </a:lnTo>
                <a:lnTo>
                  <a:pt x="832169" y="34145"/>
                </a:lnTo>
                <a:lnTo>
                  <a:pt x="866944" y="58825"/>
                </a:lnTo>
                <a:lnTo>
                  <a:pt x="896969" y="88981"/>
                </a:lnTo>
                <a:lnTo>
                  <a:pt x="921541" y="123910"/>
                </a:lnTo>
                <a:lnTo>
                  <a:pt x="939961" y="162906"/>
                </a:lnTo>
                <a:lnTo>
                  <a:pt x="951526" y="205266"/>
                </a:lnTo>
                <a:lnTo>
                  <a:pt x="955537" y="250286"/>
                </a:lnTo>
                <a:lnTo>
                  <a:pt x="951357" y="295135"/>
                </a:lnTo>
                <a:lnTo>
                  <a:pt x="939664" y="337362"/>
                </a:lnTo>
                <a:lnTo>
                  <a:pt x="921160" y="376258"/>
                </a:lnTo>
                <a:lnTo>
                  <a:pt x="896545" y="411115"/>
                </a:lnTo>
                <a:lnTo>
                  <a:pt x="866521" y="441223"/>
                </a:lnTo>
                <a:lnTo>
                  <a:pt x="831788" y="465874"/>
                </a:lnTo>
                <a:lnTo>
                  <a:pt x="793047" y="484359"/>
                </a:lnTo>
                <a:lnTo>
                  <a:pt x="750999" y="495970"/>
                </a:lnTo>
                <a:lnTo>
                  <a:pt x="706344" y="499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87159" y="1028701"/>
            <a:ext cx="965835" cy="497840"/>
          </a:xfrm>
          <a:custGeom>
            <a:avLst/>
            <a:gdLst/>
            <a:ahLst/>
            <a:cxnLst/>
            <a:rect l="l" t="t" r="r" b="b"/>
            <a:pathLst>
              <a:path w="965834" h="497840">
                <a:moveTo>
                  <a:pt x="716305" y="497617"/>
                </a:moveTo>
                <a:lnTo>
                  <a:pt x="249177" y="497617"/>
                </a:lnTo>
                <a:lnTo>
                  <a:pt x="204356" y="493612"/>
                </a:lnTo>
                <a:lnTo>
                  <a:pt x="162184" y="482065"/>
                </a:lnTo>
                <a:lnTo>
                  <a:pt x="123361" y="463673"/>
                </a:lnTo>
                <a:lnTo>
                  <a:pt x="88587" y="439139"/>
                </a:lnTo>
                <a:lnTo>
                  <a:pt x="58565" y="409161"/>
                </a:lnTo>
                <a:lnTo>
                  <a:pt x="33994" y="374439"/>
                </a:lnTo>
                <a:lnTo>
                  <a:pt x="15575" y="335673"/>
                </a:lnTo>
                <a:lnTo>
                  <a:pt x="4010" y="293563"/>
                </a:lnTo>
                <a:lnTo>
                  <a:pt x="0" y="248808"/>
                </a:lnTo>
                <a:lnTo>
                  <a:pt x="4010" y="204054"/>
                </a:lnTo>
                <a:lnTo>
                  <a:pt x="15575" y="161944"/>
                </a:lnTo>
                <a:lnTo>
                  <a:pt x="33994" y="123178"/>
                </a:lnTo>
                <a:lnTo>
                  <a:pt x="58565" y="88456"/>
                </a:lnTo>
                <a:lnTo>
                  <a:pt x="88587" y="58478"/>
                </a:lnTo>
                <a:lnTo>
                  <a:pt x="123361" y="33943"/>
                </a:lnTo>
                <a:lnTo>
                  <a:pt x="162184" y="15552"/>
                </a:lnTo>
                <a:lnTo>
                  <a:pt x="204356" y="4004"/>
                </a:lnTo>
                <a:lnTo>
                  <a:pt x="249177" y="0"/>
                </a:lnTo>
                <a:lnTo>
                  <a:pt x="716305" y="0"/>
                </a:lnTo>
                <a:lnTo>
                  <a:pt x="760956" y="4004"/>
                </a:lnTo>
                <a:lnTo>
                  <a:pt x="803002" y="15552"/>
                </a:lnTo>
                <a:lnTo>
                  <a:pt x="813515" y="20543"/>
                </a:lnTo>
                <a:lnTo>
                  <a:pt x="249177" y="20543"/>
                </a:lnTo>
                <a:lnTo>
                  <a:pt x="203280" y="25178"/>
                </a:lnTo>
                <a:lnTo>
                  <a:pt x="160504" y="38466"/>
                </a:lnTo>
                <a:lnTo>
                  <a:pt x="121773" y="59484"/>
                </a:lnTo>
                <a:lnTo>
                  <a:pt x="88012" y="87311"/>
                </a:lnTo>
                <a:lnTo>
                  <a:pt x="60144" y="121022"/>
                </a:lnTo>
                <a:lnTo>
                  <a:pt x="39094" y="159696"/>
                </a:lnTo>
                <a:lnTo>
                  <a:pt x="25787" y="202409"/>
                </a:lnTo>
                <a:lnTo>
                  <a:pt x="21145" y="248238"/>
                </a:lnTo>
                <a:lnTo>
                  <a:pt x="25787" y="294067"/>
                </a:lnTo>
                <a:lnTo>
                  <a:pt x="39094" y="336780"/>
                </a:lnTo>
                <a:lnTo>
                  <a:pt x="60144" y="375453"/>
                </a:lnTo>
                <a:lnTo>
                  <a:pt x="88012" y="409165"/>
                </a:lnTo>
                <a:lnTo>
                  <a:pt x="121773" y="436991"/>
                </a:lnTo>
                <a:lnTo>
                  <a:pt x="160504" y="458010"/>
                </a:lnTo>
                <a:lnTo>
                  <a:pt x="203280" y="471298"/>
                </a:lnTo>
                <a:lnTo>
                  <a:pt x="249177" y="475932"/>
                </a:lnTo>
                <a:lnTo>
                  <a:pt x="816244" y="475932"/>
                </a:lnTo>
                <a:lnTo>
                  <a:pt x="803298" y="482065"/>
                </a:lnTo>
                <a:lnTo>
                  <a:pt x="761126" y="493612"/>
                </a:lnTo>
                <a:lnTo>
                  <a:pt x="716305" y="497617"/>
                </a:lnTo>
                <a:close/>
              </a:path>
              <a:path w="965834" h="497840">
                <a:moveTo>
                  <a:pt x="816244" y="475932"/>
                </a:moveTo>
                <a:lnTo>
                  <a:pt x="716305" y="475932"/>
                </a:lnTo>
                <a:lnTo>
                  <a:pt x="762202" y="471298"/>
                </a:lnTo>
                <a:lnTo>
                  <a:pt x="804978" y="458010"/>
                </a:lnTo>
                <a:lnTo>
                  <a:pt x="843709" y="436991"/>
                </a:lnTo>
                <a:lnTo>
                  <a:pt x="877474" y="409161"/>
                </a:lnTo>
                <a:lnTo>
                  <a:pt x="905338" y="375453"/>
                </a:lnTo>
                <a:lnTo>
                  <a:pt x="926388" y="336780"/>
                </a:lnTo>
                <a:lnTo>
                  <a:pt x="939696" y="294067"/>
                </a:lnTo>
                <a:lnTo>
                  <a:pt x="944337" y="248238"/>
                </a:lnTo>
                <a:lnTo>
                  <a:pt x="939696" y="202409"/>
                </a:lnTo>
                <a:lnTo>
                  <a:pt x="926388" y="159696"/>
                </a:lnTo>
                <a:lnTo>
                  <a:pt x="905338" y="121022"/>
                </a:lnTo>
                <a:lnTo>
                  <a:pt x="877470" y="87311"/>
                </a:lnTo>
                <a:lnTo>
                  <a:pt x="843709" y="59484"/>
                </a:lnTo>
                <a:lnTo>
                  <a:pt x="804978" y="38466"/>
                </a:lnTo>
                <a:lnTo>
                  <a:pt x="762202" y="25178"/>
                </a:lnTo>
                <a:lnTo>
                  <a:pt x="716305" y="20543"/>
                </a:lnTo>
                <a:lnTo>
                  <a:pt x="813515" y="20543"/>
                </a:lnTo>
                <a:lnTo>
                  <a:pt x="876472" y="58478"/>
                </a:lnTo>
                <a:lnTo>
                  <a:pt x="906494" y="88456"/>
                </a:lnTo>
                <a:lnTo>
                  <a:pt x="931107" y="123178"/>
                </a:lnTo>
                <a:lnTo>
                  <a:pt x="949611" y="161944"/>
                </a:lnTo>
                <a:lnTo>
                  <a:pt x="961303" y="204054"/>
                </a:lnTo>
                <a:lnTo>
                  <a:pt x="965483" y="248808"/>
                </a:lnTo>
                <a:lnTo>
                  <a:pt x="961472" y="293563"/>
                </a:lnTo>
                <a:lnTo>
                  <a:pt x="949907" y="335673"/>
                </a:lnTo>
                <a:lnTo>
                  <a:pt x="931488" y="374439"/>
                </a:lnTo>
                <a:lnTo>
                  <a:pt x="906914" y="409165"/>
                </a:lnTo>
                <a:lnTo>
                  <a:pt x="876895" y="439139"/>
                </a:lnTo>
                <a:lnTo>
                  <a:pt x="842121" y="463673"/>
                </a:lnTo>
                <a:lnTo>
                  <a:pt x="816244" y="475932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61071" y="1178645"/>
            <a:ext cx="417195" cy="203200"/>
          </a:xfrm>
          <a:custGeom>
            <a:avLst/>
            <a:gdLst/>
            <a:ahLst/>
            <a:cxnLst/>
            <a:rect l="l" t="t" r="r" b="b"/>
            <a:pathLst>
              <a:path w="417194" h="203200">
                <a:moveTo>
                  <a:pt x="323161" y="203061"/>
                </a:moveTo>
                <a:lnTo>
                  <a:pt x="313765" y="203061"/>
                </a:lnTo>
                <a:lnTo>
                  <a:pt x="307869" y="197368"/>
                </a:lnTo>
                <a:lnTo>
                  <a:pt x="305105" y="194331"/>
                </a:lnTo>
                <a:lnTo>
                  <a:pt x="303632" y="190536"/>
                </a:lnTo>
                <a:lnTo>
                  <a:pt x="303632" y="182565"/>
                </a:lnTo>
                <a:lnTo>
                  <a:pt x="304921" y="178769"/>
                </a:lnTo>
                <a:lnTo>
                  <a:pt x="365169" y="116712"/>
                </a:lnTo>
                <a:lnTo>
                  <a:pt x="6632" y="116712"/>
                </a:lnTo>
                <a:lnTo>
                  <a:pt x="0" y="109880"/>
                </a:lnTo>
                <a:lnTo>
                  <a:pt x="0" y="93180"/>
                </a:lnTo>
                <a:lnTo>
                  <a:pt x="6632" y="86348"/>
                </a:lnTo>
                <a:lnTo>
                  <a:pt x="365353" y="86348"/>
                </a:lnTo>
                <a:lnTo>
                  <a:pt x="302342" y="21444"/>
                </a:lnTo>
                <a:lnTo>
                  <a:pt x="302342" y="11766"/>
                </a:lnTo>
                <a:lnTo>
                  <a:pt x="313765" y="0"/>
                </a:lnTo>
                <a:lnTo>
                  <a:pt x="323161" y="0"/>
                </a:lnTo>
                <a:lnTo>
                  <a:pt x="416941" y="96786"/>
                </a:lnTo>
                <a:lnTo>
                  <a:pt x="416941" y="106464"/>
                </a:lnTo>
                <a:lnTo>
                  <a:pt x="323161" y="203061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329" y="2161133"/>
            <a:ext cx="180092" cy="181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9293" y="2143028"/>
            <a:ext cx="2047239" cy="216535"/>
          </a:xfrm>
          <a:custGeom>
            <a:avLst/>
            <a:gdLst/>
            <a:ahLst/>
            <a:cxnLst/>
            <a:rect l="l" t="t" r="r" b="b"/>
            <a:pathLst>
              <a:path w="2047239" h="216535">
                <a:moveTo>
                  <a:pt x="1953805" y="201739"/>
                </a:moveTo>
                <a:lnTo>
                  <a:pt x="1917365" y="194465"/>
                </a:lnTo>
                <a:lnTo>
                  <a:pt x="1887728" y="174582"/>
                </a:lnTo>
                <a:lnTo>
                  <a:pt x="1867808" y="145000"/>
                </a:lnTo>
                <a:lnTo>
                  <a:pt x="1860520" y="108629"/>
                </a:lnTo>
                <a:lnTo>
                  <a:pt x="1867808" y="72257"/>
                </a:lnTo>
                <a:lnTo>
                  <a:pt x="1887728" y="42675"/>
                </a:lnTo>
                <a:lnTo>
                  <a:pt x="1917365" y="22792"/>
                </a:lnTo>
                <a:lnTo>
                  <a:pt x="1953805" y="15518"/>
                </a:lnTo>
                <a:lnTo>
                  <a:pt x="1990244" y="22792"/>
                </a:lnTo>
                <a:lnTo>
                  <a:pt x="2019882" y="42675"/>
                </a:lnTo>
                <a:lnTo>
                  <a:pt x="2027719" y="54314"/>
                </a:lnTo>
                <a:lnTo>
                  <a:pt x="1953805" y="54314"/>
                </a:lnTo>
                <a:lnTo>
                  <a:pt x="1932731" y="58618"/>
                </a:lnTo>
                <a:lnTo>
                  <a:pt x="1915422" y="70317"/>
                </a:lnTo>
                <a:lnTo>
                  <a:pt x="1903701" y="87594"/>
                </a:lnTo>
                <a:lnTo>
                  <a:pt x="1899389" y="108629"/>
                </a:lnTo>
                <a:lnTo>
                  <a:pt x="1903701" y="129663"/>
                </a:lnTo>
                <a:lnTo>
                  <a:pt x="1915422" y="146940"/>
                </a:lnTo>
                <a:lnTo>
                  <a:pt x="1932731" y="158639"/>
                </a:lnTo>
                <a:lnTo>
                  <a:pt x="1953805" y="162943"/>
                </a:lnTo>
                <a:lnTo>
                  <a:pt x="2027719" y="162943"/>
                </a:lnTo>
                <a:lnTo>
                  <a:pt x="2019882" y="174582"/>
                </a:lnTo>
                <a:lnTo>
                  <a:pt x="1990244" y="194465"/>
                </a:lnTo>
                <a:lnTo>
                  <a:pt x="1953805" y="201739"/>
                </a:lnTo>
                <a:close/>
              </a:path>
              <a:path w="2047239" h="216535">
                <a:moveTo>
                  <a:pt x="2027719" y="162943"/>
                </a:moveTo>
                <a:lnTo>
                  <a:pt x="1953805" y="162943"/>
                </a:lnTo>
                <a:lnTo>
                  <a:pt x="1974879" y="158639"/>
                </a:lnTo>
                <a:lnTo>
                  <a:pt x="1992188" y="146940"/>
                </a:lnTo>
                <a:lnTo>
                  <a:pt x="2003909" y="129663"/>
                </a:lnTo>
                <a:lnTo>
                  <a:pt x="2008221" y="108629"/>
                </a:lnTo>
                <a:lnTo>
                  <a:pt x="2003909" y="87594"/>
                </a:lnTo>
                <a:lnTo>
                  <a:pt x="1992188" y="70317"/>
                </a:lnTo>
                <a:lnTo>
                  <a:pt x="1974879" y="58618"/>
                </a:lnTo>
                <a:lnTo>
                  <a:pt x="1953805" y="54314"/>
                </a:lnTo>
                <a:lnTo>
                  <a:pt x="2027719" y="54314"/>
                </a:lnTo>
                <a:lnTo>
                  <a:pt x="2039802" y="72257"/>
                </a:lnTo>
                <a:lnTo>
                  <a:pt x="2047090" y="108629"/>
                </a:lnTo>
                <a:lnTo>
                  <a:pt x="2039802" y="145000"/>
                </a:lnTo>
                <a:lnTo>
                  <a:pt x="2027719" y="162943"/>
                </a:lnTo>
                <a:close/>
              </a:path>
              <a:path w="2047239" h="216535">
                <a:moveTo>
                  <a:pt x="1041684" y="215965"/>
                </a:moveTo>
                <a:lnTo>
                  <a:pt x="1002815" y="215965"/>
                </a:lnTo>
                <a:lnTo>
                  <a:pt x="1002815" y="128027"/>
                </a:lnTo>
                <a:lnTo>
                  <a:pt x="916008" y="128027"/>
                </a:lnTo>
                <a:lnTo>
                  <a:pt x="916008" y="89231"/>
                </a:lnTo>
                <a:lnTo>
                  <a:pt x="1004110" y="89231"/>
                </a:lnTo>
                <a:lnTo>
                  <a:pt x="1004110" y="0"/>
                </a:lnTo>
                <a:lnTo>
                  <a:pt x="1042979" y="0"/>
                </a:lnTo>
                <a:lnTo>
                  <a:pt x="1042979" y="87937"/>
                </a:lnTo>
                <a:lnTo>
                  <a:pt x="1132377" y="87937"/>
                </a:lnTo>
                <a:lnTo>
                  <a:pt x="1132377" y="126734"/>
                </a:lnTo>
                <a:lnTo>
                  <a:pt x="1041684" y="126734"/>
                </a:lnTo>
                <a:lnTo>
                  <a:pt x="1041684" y="215965"/>
                </a:lnTo>
                <a:close/>
              </a:path>
              <a:path w="2047239" h="216535">
                <a:moveTo>
                  <a:pt x="93285" y="201739"/>
                </a:moveTo>
                <a:lnTo>
                  <a:pt x="56845" y="194465"/>
                </a:lnTo>
                <a:lnTo>
                  <a:pt x="27208" y="174582"/>
                </a:lnTo>
                <a:lnTo>
                  <a:pt x="7287" y="145000"/>
                </a:lnTo>
                <a:lnTo>
                  <a:pt x="0" y="108629"/>
                </a:lnTo>
                <a:lnTo>
                  <a:pt x="7470" y="72257"/>
                </a:lnTo>
                <a:lnTo>
                  <a:pt x="27694" y="42675"/>
                </a:lnTo>
                <a:lnTo>
                  <a:pt x="57392" y="22792"/>
                </a:lnTo>
                <a:lnTo>
                  <a:pt x="93285" y="15518"/>
                </a:lnTo>
                <a:lnTo>
                  <a:pt x="129724" y="22792"/>
                </a:lnTo>
                <a:lnTo>
                  <a:pt x="159362" y="42675"/>
                </a:lnTo>
                <a:lnTo>
                  <a:pt x="167199" y="54314"/>
                </a:lnTo>
                <a:lnTo>
                  <a:pt x="93285" y="54314"/>
                </a:lnTo>
                <a:lnTo>
                  <a:pt x="72210" y="58618"/>
                </a:lnTo>
                <a:lnTo>
                  <a:pt x="54902" y="70317"/>
                </a:lnTo>
                <a:lnTo>
                  <a:pt x="43180" y="87594"/>
                </a:lnTo>
                <a:lnTo>
                  <a:pt x="38868" y="108629"/>
                </a:lnTo>
                <a:lnTo>
                  <a:pt x="43180" y="129663"/>
                </a:lnTo>
                <a:lnTo>
                  <a:pt x="54902" y="146940"/>
                </a:lnTo>
                <a:lnTo>
                  <a:pt x="72210" y="158639"/>
                </a:lnTo>
                <a:lnTo>
                  <a:pt x="93285" y="162943"/>
                </a:lnTo>
                <a:lnTo>
                  <a:pt x="167199" y="162943"/>
                </a:lnTo>
                <a:lnTo>
                  <a:pt x="159362" y="174582"/>
                </a:lnTo>
                <a:lnTo>
                  <a:pt x="129724" y="194465"/>
                </a:lnTo>
                <a:lnTo>
                  <a:pt x="93285" y="201739"/>
                </a:lnTo>
                <a:close/>
              </a:path>
              <a:path w="2047239" h="216535">
                <a:moveTo>
                  <a:pt x="167199" y="162943"/>
                </a:moveTo>
                <a:lnTo>
                  <a:pt x="93285" y="162943"/>
                </a:lnTo>
                <a:lnTo>
                  <a:pt x="114359" y="158639"/>
                </a:lnTo>
                <a:lnTo>
                  <a:pt x="131668" y="146940"/>
                </a:lnTo>
                <a:lnTo>
                  <a:pt x="143389" y="129663"/>
                </a:lnTo>
                <a:lnTo>
                  <a:pt x="147701" y="108629"/>
                </a:lnTo>
                <a:lnTo>
                  <a:pt x="143389" y="87594"/>
                </a:lnTo>
                <a:lnTo>
                  <a:pt x="131668" y="70317"/>
                </a:lnTo>
                <a:lnTo>
                  <a:pt x="114359" y="58618"/>
                </a:lnTo>
                <a:lnTo>
                  <a:pt x="93285" y="54314"/>
                </a:lnTo>
                <a:lnTo>
                  <a:pt x="167199" y="54314"/>
                </a:lnTo>
                <a:lnTo>
                  <a:pt x="179282" y="72257"/>
                </a:lnTo>
                <a:lnTo>
                  <a:pt x="186570" y="108629"/>
                </a:lnTo>
                <a:lnTo>
                  <a:pt x="179282" y="145000"/>
                </a:lnTo>
                <a:lnTo>
                  <a:pt x="167199" y="162943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6442" y="4019467"/>
            <a:ext cx="186570" cy="1862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6442" y="6669242"/>
            <a:ext cx="186570" cy="112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9599" y="3088360"/>
            <a:ext cx="216535" cy="2063114"/>
          </a:xfrm>
          <a:custGeom>
            <a:avLst/>
            <a:gdLst/>
            <a:ahLst/>
            <a:cxnLst/>
            <a:rect l="l" t="t" r="r" b="b"/>
            <a:pathLst>
              <a:path w="216534" h="2063114">
                <a:moveTo>
                  <a:pt x="107537" y="186221"/>
                </a:moveTo>
                <a:lnTo>
                  <a:pt x="71097" y="178947"/>
                </a:lnTo>
                <a:lnTo>
                  <a:pt x="41460" y="159064"/>
                </a:lnTo>
                <a:lnTo>
                  <a:pt x="21539" y="129482"/>
                </a:lnTo>
                <a:lnTo>
                  <a:pt x="14251" y="93110"/>
                </a:lnTo>
                <a:lnTo>
                  <a:pt x="21539" y="56739"/>
                </a:lnTo>
                <a:lnTo>
                  <a:pt x="41460" y="27157"/>
                </a:lnTo>
                <a:lnTo>
                  <a:pt x="71097" y="7274"/>
                </a:lnTo>
                <a:lnTo>
                  <a:pt x="107537" y="0"/>
                </a:lnTo>
                <a:lnTo>
                  <a:pt x="143976" y="7274"/>
                </a:lnTo>
                <a:lnTo>
                  <a:pt x="173614" y="27157"/>
                </a:lnTo>
                <a:lnTo>
                  <a:pt x="181451" y="38796"/>
                </a:lnTo>
                <a:lnTo>
                  <a:pt x="107537" y="38796"/>
                </a:lnTo>
                <a:lnTo>
                  <a:pt x="86462" y="43100"/>
                </a:lnTo>
                <a:lnTo>
                  <a:pt x="69154" y="54799"/>
                </a:lnTo>
                <a:lnTo>
                  <a:pt x="57432" y="72075"/>
                </a:lnTo>
                <a:lnTo>
                  <a:pt x="53120" y="93110"/>
                </a:lnTo>
                <a:lnTo>
                  <a:pt x="57432" y="114145"/>
                </a:lnTo>
                <a:lnTo>
                  <a:pt x="69154" y="131421"/>
                </a:lnTo>
                <a:lnTo>
                  <a:pt x="86462" y="143121"/>
                </a:lnTo>
                <a:lnTo>
                  <a:pt x="107537" y="147425"/>
                </a:lnTo>
                <a:lnTo>
                  <a:pt x="181451" y="147425"/>
                </a:lnTo>
                <a:lnTo>
                  <a:pt x="173614" y="159064"/>
                </a:lnTo>
                <a:lnTo>
                  <a:pt x="143976" y="178947"/>
                </a:lnTo>
                <a:lnTo>
                  <a:pt x="107537" y="186221"/>
                </a:lnTo>
                <a:close/>
              </a:path>
              <a:path w="216534" h="2063114">
                <a:moveTo>
                  <a:pt x="181451" y="147425"/>
                </a:moveTo>
                <a:lnTo>
                  <a:pt x="107537" y="147425"/>
                </a:lnTo>
                <a:lnTo>
                  <a:pt x="128611" y="143121"/>
                </a:lnTo>
                <a:lnTo>
                  <a:pt x="145919" y="131421"/>
                </a:lnTo>
                <a:lnTo>
                  <a:pt x="157641" y="114145"/>
                </a:lnTo>
                <a:lnTo>
                  <a:pt x="161953" y="93110"/>
                </a:lnTo>
                <a:lnTo>
                  <a:pt x="157641" y="72075"/>
                </a:lnTo>
                <a:lnTo>
                  <a:pt x="145919" y="54799"/>
                </a:lnTo>
                <a:lnTo>
                  <a:pt x="128611" y="43100"/>
                </a:lnTo>
                <a:lnTo>
                  <a:pt x="107537" y="38796"/>
                </a:lnTo>
                <a:lnTo>
                  <a:pt x="181451" y="38796"/>
                </a:lnTo>
                <a:lnTo>
                  <a:pt x="193534" y="56739"/>
                </a:lnTo>
                <a:lnTo>
                  <a:pt x="200822" y="93110"/>
                </a:lnTo>
                <a:lnTo>
                  <a:pt x="193534" y="129482"/>
                </a:lnTo>
                <a:lnTo>
                  <a:pt x="181451" y="147425"/>
                </a:lnTo>
                <a:close/>
              </a:path>
              <a:path w="216534" h="2063114">
                <a:moveTo>
                  <a:pt x="126971" y="2062660"/>
                </a:moveTo>
                <a:lnTo>
                  <a:pt x="88102" y="2062660"/>
                </a:lnTo>
                <a:lnTo>
                  <a:pt x="88102" y="1974722"/>
                </a:lnTo>
                <a:lnTo>
                  <a:pt x="0" y="1974722"/>
                </a:lnTo>
                <a:lnTo>
                  <a:pt x="0" y="1935926"/>
                </a:lnTo>
                <a:lnTo>
                  <a:pt x="89398" y="1935926"/>
                </a:lnTo>
                <a:lnTo>
                  <a:pt x="89398" y="1846695"/>
                </a:lnTo>
                <a:lnTo>
                  <a:pt x="128267" y="1846695"/>
                </a:lnTo>
                <a:lnTo>
                  <a:pt x="128267" y="1934633"/>
                </a:lnTo>
                <a:lnTo>
                  <a:pt x="216369" y="1934633"/>
                </a:lnTo>
                <a:lnTo>
                  <a:pt x="216369" y="1973429"/>
                </a:lnTo>
                <a:lnTo>
                  <a:pt x="126971" y="1973429"/>
                </a:lnTo>
                <a:lnTo>
                  <a:pt x="126971" y="206266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3851" y="5738135"/>
            <a:ext cx="186570" cy="1862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86702" y="3088360"/>
            <a:ext cx="2052320" cy="2048510"/>
          </a:xfrm>
          <a:custGeom>
            <a:avLst/>
            <a:gdLst/>
            <a:ahLst/>
            <a:cxnLst/>
            <a:rect l="l" t="t" r="r" b="b"/>
            <a:pathLst>
              <a:path w="2052320" h="2048510">
                <a:moveTo>
                  <a:pt x="93285" y="186221"/>
                </a:moveTo>
                <a:lnTo>
                  <a:pt x="56845" y="178947"/>
                </a:lnTo>
                <a:lnTo>
                  <a:pt x="27208" y="159064"/>
                </a:lnTo>
                <a:lnTo>
                  <a:pt x="7287" y="129482"/>
                </a:lnTo>
                <a:lnTo>
                  <a:pt x="0" y="93110"/>
                </a:lnTo>
                <a:lnTo>
                  <a:pt x="7287" y="56739"/>
                </a:lnTo>
                <a:lnTo>
                  <a:pt x="27208" y="27157"/>
                </a:lnTo>
                <a:lnTo>
                  <a:pt x="56845" y="7274"/>
                </a:lnTo>
                <a:lnTo>
                  <a:pt x="93285" y="0"/>
                </a:lnTo>
                <a:lnTo>
                  <a:pt x="129724" y="7274"/>
                </a:lnTo>
                <a:lnTo>
                  <a:pt x="159362" y="27157"/>
                </a:lnTo>
                <a:lnTo>
                  <a:pt x="179282" y="56739"/>
                </a:lnTo>
                <a:lnTo>
                  <a:pt x="186570" y="93110"/>
                </a:lnTo>
                <a:lnTo>
                  <a:pt x="179282" y="129482"/>
                </a:lnTo>
                <a:lnTo>
                  <a:pt x="159362" y="159064"/>
                </a:lnTo>
                <a:lnTo>
                  <a:pt x="129724" y="178947"/>
                </a:lnTo>
                <a:lnTo>
                  <a:pt x="93285" y="186221"/>
                </a:lnTo>
                <a:close/>
              </a:path>
              <a:path w="2052320" h="2048510">
                <a:moveTo>
                  <a:pt x="1026136" y="186221"/>
                </a:moveTo>
                <a:lnTo>
                  <a:pt x="989697" y="178947"/>
                </a:lnTo>
                <a:lnTo>
                  <a:pt x="960059" y="159064"/>
                </a:lnTo>
                <a:lnTo>
                  <a:pt x="940139" y="129482"/>
                </a:lnTo>
                <a:lnTo>
                  <a:pt x="932851" y="93110"/>
                </a:lnTo>
                <a:lnTo>
                  <a:pt x="940139" y="56739"/>
                </a:lnTo>
                <a:lnTo>
                  <a:pt x="960059" y="27157"/>
                </a:lnTo>
                <a:lnTo>
                  <a:pt x="989697" y="7274"/>
                </a:lnTo>
                <a:lnTo>
                  <a:pt x="1026136" y="0"/>
                </a:lnTo>
                <a:lnTo>
                  <a:pt x="1062029" y="7274"/>
                </a:lnTo>
                <a:lnTo>
                  <a:pt x="1091727" y="27157"/>
                </a:lnTo>
                <a:lnTo>
                  <a:pt x="1111951" y="56739"/>
                </a:lnTo>
                <a:lnTo>
                  <a:pt x="1119421" y="93110"/>
                </a:lnTo>
                <a:lnTo>
                  <a:pt x="1112133" y="129482"/>
                </a:lnTo>
                <a:lnTo>
                  <a:pt x="1092213" y="159064"/>
                </a:lnTo>
                <a:lnTo>
                  <a:pt x="1062576" y="178947"/>
                </a:lnTo>
                <a:lnTo>
                  <a:pt x="1026136" y="186221"/>
                </a:lnTo>
                <a:close/>
              </a:path>
              <a:path w="2052320" h="2048510">
                <a:moveTo>
                  <a:pt x="1958988" y="1117328"/>
                </a:moveTo>
                <a:lnTo>
                  <a:pt x="1922548" y="1110054"/>
                </a:lnTo>
                <a:lnTo>
                  <a:pt x="1892911" y="1090171"/>
                </a:lnTo>
                <a:lnTo>
                  <a:pt x="1872990" y="1060589"/>
                </a:lnTo>
                <a:lnTo>
                  <a:pt x="1865702" y="1024217"/>
                </a:lnTo>
                <a:lnTo>
                  <a:pt x="1872990" y="987846"/>
                </a:lnTo>
                <a:lnTo>
                  <a:pt x="1892911" y="958264"/>
                </a:lnTo>
                <a:lnTo>
                  <a:pt x="1922548" y="938381"/>
                </a:lnTo>
                <a:lnTo>
                  <a:pt x="1958988" y="931107"/>
                </a:lnTo>
                <a:lnTo>
                  <a:pt x="1995427" y="938381"/>
                </a:lnTo>
                <a:lnTo>
                  <a:pt x="2025064" y="958264"/>
                </a:lnTo>
                <a:lnTo>
                  <a:pt x="2044985" y="987846"/>
                </a:lnTo>
                <a:lnTo>
                  <a:pt x="2052273" y="1024217"/>
                </a:lnTo>
                <a:lnTo>
                  <a:pt x="2044985" y="1060589"/>
                </a:lnTo>
                <a:lnTo>
                  <a:pt x="2025064" y="1090171"/>
                </a:lnTo>
                <a:lnTo>
                  <a:pt x="1995427" y="1110054"/>
                </a:lnTo>
                <a:lnTo>
                  <a:pt x="1958988" y="1117328"/>
                </a:lnTo>
                <a:close/>
              </a:path>
              <a:path w="2052320" h="2048510">
                <a:moveTo>
                  <a:pt x="1026136" y="2048435"/>
                </a:moveTo>
                <a:lnTo>
                  <a:pt x="989697" y="2041161"/>
                </a:lnTo>
                <a:lnTo>
                  <a:pt x="960059" y="2021278"/>
                </a:lnTo>
                <a:lnTo>
                  <a:pt x="940139" y="1991696"/>
                </a:lnTo>
                <a:lnTo>
                  <a:pt x="932851" y="1955324"/>
                </a:lnTo>
                <a:lnTo>
                  <a:pt x="940139" y="1918953"/>
                </a:lnTo>
                <a:lnTo>
                  <a:pt x="960059" y="1889371"/>
                </a:lnTo>
                <a:lnTo>
                  <a:pt x="989697" y="1869488"/>
                </a:lnTo>
                <a:lnTo>
                  <a:pt x="1026136" y="1862214"/>
                </a:lnTo>
                <a:lnTo>
                  <a:pt x="1062029" y="1869488"/>
                </a:lnTo>
                <a:lnTo>
                  <a:pt x="1091727" y="1889371"/>
                </a:lnTo>
                <a:lnTo>
                  <a:pt x="1111951" y="1918953"/>
                </a:lnTo>
                <a:lnTo>
                  <a:pt x="1119421" y="1955324"/>
                </a:lnTo>
                <a:lnTo>
                  <a:pt x="1112133" y="1991696"/>
                </a:lnTo>
                <a:lnTo>
                  <a:pt x="1092213" y="2021278"/>
                </a:lnTo>
                <a:lnTo>
                  <a:pt x="1062576" y="2041161"/>
                </a:lnTo>
                <a:lnTo>
                  <a:pt x="1026136" y="2048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6702" y="5738135"/>
            <a:ext cx="2052320" cy="1043940"/>
          </a:xfrm>
          <a:custGeom>
            <a:avLst/>
            <a:gdLst/>
            <a:ahLst/>
            <a:cxnLst/>
            <a:rect l="l" t="t" r="r" b="b"/>
            <a:pathLst>
              <a:path w="2052320" h="1043940">
                <a:moveTo>
                  <a:pt x="93285" y="186221"/>
                </a:moveTo>
                <a:lnTo>
                  <a:pt x="56845" y="178947"/>
                </a:lnTo>
                <a:lnTo>
                  <a:pt x="27208" y="159064"/>
                </a:lnTo>
                <a:lnTo>
                  <a:pt x="7287" y="129482"/>
                </a:lnTo>
                <a:lnTo>
                  <a:pt x="0" y="93110"/>
                </a:lnTo>
                <a:lnTo>
                  <a:pt x="7287" y="56739"/>
                </a:lnTo>
                <a:lnTo>
                  <a:pt x="27208" y="27157"/>
                </a:lnTo>
                <a:lnTo>
                  <a:pt x="56845" y="7274"/>
                </a:lnTo>
                <a:lnTo>
                  <a:pt x="93285" y="0"/>
                </a:lnTo>
                <a:lnTo>
                  <a:pt x="129724" y="7274"/>
                </a:lnTo>
                <a:lnTo>
                  <a:pt x="159362" y="27157"/>
                </a:lnTo>
                <a:lnTo>
                  <a:pt x="179282" y="56739"/>
                </a:lnTo>
                <a:lnTo>
                  <a:pt x="186570" y="93110"/>
                </a:lnTo>
                <a:lnTo>
                  <a:pt x="179282" y="129482"/>
                </a:lnTo>
                <a:lnTo>
                  <a:pt x="159362" y="159064"/>
                </a:lnTo>
                <a:lnTo>
                  <a:pt x="129724" y="178947"/>
                </a:lnTo>
                <a:lnTo>
                  <a:pt x="93285" y="186221"/>
                </a:lnTo>
                <a:close/>
              </a:path>
              <a:path w="2052320" h="1043940">
                <a:moveTo>
                  <a:pt x="1026136" y="186221"/>
                </a:moveTo>
                <a:lnTo>
                  <a:pt x="989697" y="178947"/>
                </a:lnTo>
                <a:lnTo>
                  <a:pt x="960059" y="159064"/>
                </a:lnTo>
                <a:lnTo>
                  <a:pt x="940139" y="129482"/>
                </a:lnTo>
                <a:lnTo>
                  <a:pt x="932851" y="93110"/>
                </a:lnTo>
                <a:lnTo>
                  <a:pt x="940139" y="56739"/>
                </a:lnTo>
                <a:lnTo>
                  <a:pt x="960059" y="27157"/>
                </a:lnTo>
                <a:lnTo>
                  <a:pt x="989697" y="7274"/>
                </a:lnTo>
                <a:lnTo>
                  <a:pt x="1026136" y="0"/>
                </a:lnTo>
                <a:lnTo>
                  <a:pt x="1062029" y="7274"/>
                </a:lnTo>
                <a:lnTo>
                  <a:pt x="1091727" y="27157"/>
                </a:lnTo>
                <a:lnTo>
                  <a:pt x="1111951" y="56739"/>
                </a:lnTo>
                <a:lnTo>
                  <a:pt x="1119421" y="93110"/>
                </a:lnTo>
                <a:lnTo>
                  <a:pt x="1112133" y="129482"/>
                </a:lnTo>
                <a:lnTo>
                  <a:pt x="1092213" y="159064"/>
                </a:lnTo>
                <a:lnTo>
                  <a:pt x="1062576" y="178947"/>
                </a:lnTo>
                <a:lnTo>
                  <a:pt x="1026136" y="186221"/>
                </a:lnTo>
                <a:close/>
              </a:path>
              <a:path w="2052320" h="1043940">
                <a:moveTo>
                  <a:pt x="2048396" y="1043567"/>
                </a:moveTo>
                <a:lnTo>
                  <a:pt x="1869580" y="1043567"/>
                </a:lnTo>
                <a:lnTo>
                  <a:pt x="1865702" y="1024217"/>
                </a:lnTo>
                <a:lnTo>
                  <a:pt x="1872990" y="987846"/>
                </a:lnTo>
                <a:lnTo>
                  <a:pt x="1892911" y="958264"/>
                </a:lnTo>
                <a:lnTo>
                  <a:pt x="1922548" y="938381"/>
                </a:lnTo>
                <a:lnTo>
                  <a:pt x="1958988" y="931107"/>
                </a:lnTo>
                <a:lnTo>
                  <a:pt x="1995427" y="938381"/>
                </a:lnTo>
                <a:lnTo>
                  <a:pt x="2025064" y="958264"/>
                </a:lnTo>
                <a:lnTo>
                  <a:pt x="2044985" y="987846"/>
                </a:lnTo>
                <a:lnTo>
                  <a:pt x="2052273" y="1024217"/>
                </a:lnTo>
                <a:lnTo>
                  <a:pt x="2048396" y="104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86702" y="3090946"/>
            <a:ext cx="2052320" cy="2045970"/>
          </a:xfrm>
          <a:custGeom>
            <a:avLst/>
            <a:gdLst/>
            <a:ahLst/>
            <a:cxnLst/>
            <a:rect l="l" t="t" r="r" b="b"/>
            <a:pathLst>
              <a:path w="2052320" h="2045970">
                <a:moveTo>
                  <a:pt x="1896797" y="181048"/>
                </a:moveTo>
                <a:lnTo>
                  <a:pt x="1869589" y="153891"/>
                </a:lnTo>
                <a:lnTo>
                  <a:pt x="1933075" y="90524"/>
                </a:lnTo>
                <a:lnTo>
                  <a:pt x="1869589" y="27157"/>
                </a:lnTo>
                <a:lnTo>
                  <a:pt x="1896797" y="0"/>
                </a:lnTo>
                <a:lnTo>
                  <a:pt x="1958988" y="63367"/>
                </a:lnTo>
                <a:lnTo>
                  <a:pt x="2013404" y="63367"/>
                </a:lnTo>
                <a:lnTo>
                  <a:pt x="1986196" y="90524"/>
                </a:lnTo>
                <a:lnTo>
                  <a:pt x="2013404" y="117681"/>
                </a:lnTo>
                <a:lnTo>
                  <a:pt x="1958988" y="117681"/>
                </a:lnTo>
                <a:lnTo>
                  <a:pt x="1896797" y="181048"/>
                </a:lnTo>
                <a:close/>
              </a:path>
              <a:path w="2052320" h="2045970">
                <a:moveTo>
                  <a:pt x="2013404" y="63367"/>
                </a:moveTo>
                <a:lnTo>
                  <a:pt x="1958988" y="63367"/>
                </a:lnTo>
                <a:lnTo>
                  <a:pt x="2022473" y="0"/>
                </a:lnTo>
                <a:lnTo>
                  <a:pt x="2049681" y="27157"/>
                </a:lnTo>
                <a:lnTo>
                  <a:pt x="2013404" y="63367"/>
                </a:lnTo>
                <a:close/>
              </a:path>
              <a:path w="2052320" h="2045970">
                <a:moveTo>
                  <a:pt x="2022473" y="181048"/>
                </a:moveTo>
                <a:lnTo>
                  <a:pt x="1958988" y="117681"/>
                </a:lnTo>
                <a:lnTo>
                  <a:pt x="2013404" y="117681"/>
                </a:lnTo>
                <a:lnTo>
                  <a:pt x="2049681" y="153891"/>
                </a:lnTo>
                <a:lnTo>
                  <a:pt x="2022473" y="181048"/>
                </a:lnTo>
                <a:close/>
              </a:path>
              <a:path w="2052320" h="2045970">
                <a:moveTo>
                  <a:pt x="1958988" y="2045848"/>
                </a:moveTo>
                <a:lnTo>
                  <a:pt x="1922548" y="2038574"/>
                </a:lnTo>
                <a:lnTo>
                  <a:pt x="1892911" y="2018691"/>
                </a:lnTo>
                <a:lnTo>
                  <a:pt x="1872990" y="1989109"/>
                </a:lnTo>
                <a:lnTo>
                  <a:pt x="1865702" y="1952738"/>
                </a:lnTo>
                <a:lnTo>
                  <a:pt x="1872990" y="1916366"/>
                </a:lnTo>
                <a:lnTo>
                  <a:pt x="1892911" y="1886784"/>
                </a:lnTo>
                <a:lnTo>
                  <a:pt x="1922548" y="1866901"/>
                </a:lnTo>
                <a:lnTo>
                  <a:pt x="1958988" y="1859627"/>
                </a:lnTo>
                <a:lnTo>
                  <a:pt x="1995427" y="1866901"/>
                </a:lnTo>
                <a:lnTo>
                  <a:pt x="2025064" y="1886784"/>
                </a:lnTo>
                <a:lnTo>
                  <a:pt x="2032902" y="1898423"/>
                </a:lnTo>
                <a:lnTo>
                  <a:pt x="1958988" y="1898423"/>
                </a:lnTo>
                <a:lnTo>
                  <a:pt x="1937913" y="1902727"/>
                </a:lnTo>
                <a:lnTo>
                  <a:pt x="1920605" y="1914427"/>
                </a:lnTo>
                <a:lnTo>
                  <a:pt x="1908883" y="1931703"/>
                </a:lnTo>
                <a:lnTo>
                  <a:pt x="1904571" y="1952738"/>
                </a:lnTo>
                <a:lnTo>
                  <a:pt x="1908883" y="1973773"/>
                </a:lnTo>
                <a:lnTo>
                  <a:pt x="1920605" y="1991049"/>
                </a:lnTo>
                <a:lnTo>
                  <a:pt x="1937913" y="2002748"/>
                </a:lnTo>
                <a:lnTo>
                  <a:pt x="1958988" y="2007052"/>
                </a:lnTo>
                <a:lnTo>
                  <a:pt x="2032902" y="2007052"/>
                </a:lnTo>
                <a:lnTo>
                  <a:pt x="2025064" y="2018691"/>
                </a:lnTo>
                <a:lnTo>
                  <a:pt x="1995427" y="2038574"/>
                </a:lnTo>
                <a:lnTo>
                  <a:pt x="1958988" y="2045848"/>
                </a:lnTo>
                <a:close/>
              </a:path>
              <a:path w="2052320" h="2045970">
                <a:moveTo>
                  <a:pt x="2032902" y="2007052"/>
                </a:moveTo>
                <a:lnTo>
                  <a:pt x="1958988" y="2007052"/>
                </a:lnTo>
                <a:lnTo>
                  <a:pt x="1980062" y="2002748"/>
                </a:lnTo>
                <a:lnTo>
                  <a:pt x="1997371" y="1991049"/>
                </a:lnTo>
                <a:lnTo>
                  <a:pt x="2009092" y="1973773"/>
                </a:lnTo>
                <a:lnTo>
                  <a:pt x="2013404" y="1952738"/>
                </a:lnTo>
                <a:lnTo>
                  <a:pt x="2009092" y="1931703"/>
                </a:lnTo>
                <a:lnTo>
                  <a:pt x="1997371" y="1914427"/>
                </a:lnTo>
                <a:lnTo>
                  <a:pt x="1980062" y="1902727"/>
                </a:lnTo>
                <a:lnTo>
                  <a:pt x="1958988" y="1898423"/>
                </a:lnTo>
                <a:lnTo>
                  <a:pt x="2032902" y="1898423"/>
                </a:lnTo>
                <a:lnTo>
                  <a:pt x="2044985" y="1916366"/>
                </a:lnTo>
                <a:lnTo>
                  <a:pt x="2052273" y="1952738"/>
                </a:lnTo>
                <a:lnTo>
                  <a:pt x="2044985" y="1989109"/>
                </a:lnTo>
                <a:lnTo>
                  <a:pt x="2032902" y="2007052"/>
                </a:lnTo>
                <a:close/>
              </a:path>
              <a:path w="2052320" h="2045970">
                <a:moveTo>
                  <a:pt x="962650" y="1112155"/>
                </a:moveTo>
                <a:lnTo>
                  <a:pt x="935442" y="1084998"/>
                </a:lnTo>
                <a:lnTo>
                  <a:pt x="998928" y="1021631"/>
                </a:lnTo>
                <a:lnTo>
                  <a:pt x="935442" y="958264"/>
                </a:lnTo>
                <a:lnTo>
                  <a:pt x="962650" y="931106"/>
                </a:lnTo>
                <a:lnTo>
                  <a:pt x="1024841" y="994473"/>
                </a:lnTo>
                <a:lnTo>
                  <a:pt x="1079257" y="994473"/>
                </a:lnTo>
                <a:lnTo>
                  <a:pt x="1052049" y="1021631"/>
                </a:lnTo>
                <a:lnTo>
                  <a:pt x="1079257" y="1048788"/>
                </a:lnTo>
                <a:lnTo>
                  <a:pt x="1024841" y="1048788"/>
                </a:lnTo>
                <a:lnTo>
                  <a:pt x="962650" y="1112155"/>
                </a:lnTo>
                <a:close/>
              </a:path>
              <a:path w="2052320" h="2045970">
                <a:moveTo>
                  <a:pt x="1079257" y="994473"/>
                </a:moveTo>
                <a:lnTo>
                  <a:pt x="1024841" y="994473"/>
                </a:lnTo>
                <a:lnTo>
                  <a:pt x="1088326" y="931106"/>
                </a:lnTo>
                <a:lnTo>
                  <a:pt x="1115534" y="958264"/>
                </a:lnTo>
                <a:lnTo>
                  <a:pt x="1079257" y="994473"/>
                </a:lnTo>
                <a:close/>
              </a:path>
              <a:path w="2052320" h="2045970">
                <a:moveTo>
                  <a:pt x="1088326" y="1112155"/>
                </a:moveTo>
                <a:lnTo>
                  <a:pt x="1024841" y="1048788"/>
                </a:lnTo>
                <a:lnTo>
                  <a:pt x="1079257" y="1048788"/>
                </a:lnTo>
                <a:lnTo>
                  <a:pt x="1115534" y="1084998"/>
                </a:lnTo>
                <a:lnTo>
                  <a:pt x="1088326" y="1112155"/>
                </a:lnTo>
                <a:close/>
              </a:path>
              <a:path w="2052320" h="2045970">
                <a:moveTo>
                  <a:pt x="93285" y="1114741"/>
                </a:moveTo>
                <a:lnTo>
                  <a:pt x="56845" y="1107467"/>
                </a:lnTo>
                <a:lnTo>
                  <a:pt x="27208" y="1087584"/>
                </a:lnTo>
                <a:lnTo>
                  <a:pt x="7287" y="1058002"/>
                </a:lnTo>
                <a:lnTo>
                  <a:pt x="0" y="1021631"/>
                </a:lnTo>
                <a:lnTo>
                  <a:pt x="7287" y="985259"/>
                </a:lnTo>
                <a:lnTo>
                  <a:pt x="27208" y="955677"/>
                </a:lnTo>
                <a:lnTo>
                  <a:pt x="56845" y="935794"/>
                </a:lnTo>
                <a:lnTo>
                  <a:pt x="93285" y="928520"/>
                </a:lnTo>
                <a:lnTo>
                  <a:pt x="129724" y="935794"/>
                </a:lnTo>
                <a:lnTo>
                  <a:pt x="159362" y="955677"/>
                </a:lnTo>
                <a:lnTo>
                  <a:pt x="167199" y="967316"/>
                </a:lnTo>
                <a:lnTo>
                  <a:pt x="93285" y="967316"/>
                </a:lnTo>
                <a:lnTo>
                  <a:pt x="72210" y="971620"/>
                </a:lnTo>
                <a:lnTo>
                  <a:pt x="54902" y="983320"/>
                </a:lnTo>
                <a:lnTo>
                  <a:pt x="43180" y="1000596"/>
                </a:lnTo>
                <a:lnTo>
                  <a:pt x="38868" y="1021631"/>
                </a:lnTo>
                <a:lnTo>
                  <a:pt x="43180" y="1042666"/>
                </a:lnTo>
                <a:lnTo>
                  <a:pt x="54902" y="1059942"/>
                </a:lnTo>
                <a:lnTo>
                  <a:pt x="72210" y="1071641"/>
                </a:lnTo>
                <a:lnTo>
                  <a:pt x="93285" y="1075945"/>
                </a:lnTo>
                <a:lnTo>
                  <a:pt x="167199" y="1075945"/>
                </a:lnTo>
                <a:lnTo>
                  <a:pt x="159362" y="1087584"/>
                </a:lnTo>
                <a:lnTo>
                  <a:pt x="129724" y="1107467"/>
                </a:lnTo>
                <a:lnTo>
                  <a:pt x="93285" y="1114741"/>
                </a:lnTo>
                <a:close/>
              </a:path>
              <a:path w="2052320" h="2045970">
                <a:moveTo>
                  <a:pt x="167199" y="1075945"/>
                </a:moveTo>
                <a:lnTo>
                  <a:pt x="93285" y="1075945"/>
                </a:lnTo>
                <a:lnTo>
                  <a:pt x="114359" y="1071641"/>
                </a:lnTo>
                <a:lnTo>
                  <a:pt x="131668" y="1059942"/>
                </a:lnTo>
                <a:lnTo>
                  <a:pt x="143389" y="1042666"/>
                </a:lnTo>
                <a:lnTo>
                  <a:pt x="147701" y="1021631"/>
                </a:lnTo>
                <a:lnTo>
                  <a:pt x="143389" y="1000596"/>
                </a:lnTo>
                <a:lnTo>
                  <a:pt x="131668" y="983320"/>
                </a:lnTo>
                <a:lnTo>
                  <a:pt x="114359" y="971620"/>
                </a:lnTo>
                <a:lnTo>
                  <a:pt x="93285" y="967316"/>
                </a:lnTo>
                <a:lnTo>
                  <a:pt x="167199" y="967316"/>
                </a:lnTo>
                <a:lnTo>
                  <a:pt x="179282" y="985259"/>
                </a:lnTo>
                <a:lnTo>
                  <a:pt x="186570" y="1021631"/>
                </a:lnTo>
                <a:lnTo>
                  <a:pt x="179282" y="1058002"/>
                </a:lnTo>
                <a:lnTo>
                  <a:pt x="167199" y="1075945"/>
                </a:lnTo>
                <a:close/>
              </a:path>
              <a:path w="2052320" h="2045970">
                <a:moveTo>
                  <a:pt x="31094" y="2041969"/>
                </a:moveTo>
                <a:lnTo>
                  <a:pt x="3886" y="2014811"/>
                </a:lnTo>
                <a:lnTo>
                  <a:pt x="67372" y="1951444"/>
                </a:lnTo>
                <a:lnTo>
                  <a:pt x="3886" y="1888077"/>
                </a:lnTo>
                <a:lnTo>
                  <a:pt x="31094" y="1860920"/>
                </a:lnTo>
                <a:lnTo>
                  <a:pt x="94580" y="1924287"/>
                </a:lnTo>
                <a:lnTo>
                  <a:pt x="147701" y="1924287"/>
                </a:lnTo>
                <a:lnTo>
                  <a:pt x="120493" y="1951444"/>
                </a:lnTo>
                <a:lnTo>
                  <a:pt x="147701" y="1978602"/>
                </a:lnTo>
                <a:lnTo>
                  <a:pt x="94580" y="1978602"/>
                </a:lnTo>
                <a:lnTo>
                  <a:pt x="31094" y="2041969"/>
                </a:lnTo>
                <a:close/>
              </a:path>
              <a:path w="2052320" h="2045970">
                <a:moveTo>
                  <a:pt x="147701" y="1924287"/>
                </a:moveTo>
                <a:lnTo>
                  <a:pt x="94580" y="1924287"/>
                </a:lnTo>
                <a:lnTo>
                  <a:pt x="156770" y="1860920"/>
                </a:lnTo>
                <a:lnTo>
                  <a:pt x="183978" y="1888077"/>
                </a:lnTo>
                <a:lnTo>
                  <a:pt x="147701" y="1924287"/>
                </a:lnTo>
                <a:close/>
              </a:path>
              <a:path w="2052320" h="2045970">
                <a:moveTo>
                  <a:pt x="156770" y="2041969"/>
                </a:moveTo>
                <a:lnTo>
                  <a:pt x="94580" y="1978602"/>
                </a:lnTo>
                <a:lnTo>
                  <a:pt x="147701" y="1978602"/>
                </a:lnTo>
                <a:lnTo>
                  <a:pt x="183978" y="2014811"/>
                </a:lnTo>
                <a:lnTo>
                  <a:pt x="156770" y="2041969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86702" y="5740722"/>
            <a:ext cx="2049780" cy="1041400"/>
          </a:xfrm>
          <a:custGeom>
            <a:avLst/>
            <a:gdLst/>
            <a:ahLst/>
            <a:cxnLst/>
            <a:rect l="l" t="t" r="r" b="b"/>
            <a:pathLst>
              <a:path w="2049779" h="1041400">
                <a:moveTo>
                  <a:pt x="1896797" y="181048"/>
                </a:moveTo>
                <a:lnTo>
                  <a:pt x="1869589" y="153891"/>
                </a:lnTo>
                <a:lnTo>
                  <a:pt x="1933075" y="90524"/>
                </a:lnTo>
                <a:lnTo>
                  <a:pt x="1869589" y="27157"/>
                </a:lnTo>
                <a:lnTo>
                  <a:pt x="1896797" y="0"/>
                </a:lnTo>
                <a:lnTo>
                  <a:pt x="1958988" y="63367"/>
                </a:lnTo>
                <a:lnTo>
                  <a:pt x="2013404" y="63367"/>
                </a:lnTo>
                <a:lnTo>
                  <a:pt x="1986196" y="90524"/>
                </a:lnTo>
                <a:lnTo>
                  <a:pt x="2013404" y="117681"/>
                </a:lnTo>
                <a:lnTo>
                  <a:pt x="1958988" y="117681"/>
                </a:lnTo>
                <a:lnTo>
                  <a:pt x="1896797" y="181048"/>
                </a:lnTo>
                <a:close/>
              </a:path>
              <a:path w="2049779" h="1041400">
                <a:moveTo>
                  <a:pt x="2013404" y="63367"/>
                </a:moveTo>
                <a:lnTo>
                  <a:pt x="1958988" y="63367"/>
                </a:lnTo>
                <a:lnTo>
                  <a:pt x="2022473" y="0"/>
                </a:lnTo>
                <a:lnTo>
                  <a:pt x="2049681" y="27157"/>
                </a:lnTo>
                <a:lnTo>
                  <a:pt x="2013404" y="63367"/>
                </a:lnTo>
                <a:close/>
              </a:path>
              <a:path w="2049779" h="1041400">
                <a:moveTo>
                  <a:pt x="2022473" y="181048"/>
                </a:moveTo>
                <a:lnTo>
                  <a:pt x="1958988" y="117681"/>
                </a:lnTo>
                <a:lnTo>
                  <a:pt x="2013404" y="117681"/>
                </a:lnTo>
                <a:lnTo>
                  <a:pt x="2049681" y="153891"/>
                </a:lnTo>
                <a:lnTo>
                  <a:pt x="2022473" y="181048"/>
                </a:lnTo>
                <a:close/>
              </a:path>
              <a:path w="2049779" h="1041400">
                <a:moveTo>
                  <a:pt x="1071434" y="1040980"/>
                </a:moveTo>
                <a:lnTo>
                  <a:pt x="979542" y="1040980"/>
                </a:lnTo>
                <a:lnTo>
                  <a:pt x="998928" y="1021631"/>
                </a:lnTo>
                <a:lnTo>
                  <a:pt x="935442" y="958264"/>
                </a:lnTo>
                <a:lnTo>
                  <a:pt x="962650" y="931106"/>
                </a:lnTo>
                <a:lnTo>
                  <a:pt x="1024841" y="994473"/>
                </a:lnTo>
                <a:lnTo>
                  <a:pt x="1079257" y="994473"/>
                </a:lnTo>
                <a:lnTo>
                  <a:pt x="1052049" y="1021631"/>
                </a:lnTo>
                <a:lnTo>
                  <a:pt x="1071434" y="1040980"/>
                </a:lnTo>
                <a:close/>
              </a:path>
              <a:path w="2049779" h="1041400">
                <a:moveTo>
                  <a:pt x="1079257" y="994473"/>
                </a:moveTo>
                <a:lnTo>
                  <a:pt x="1024841" y="994473"/>
                </a:lnTo>
                <a:lnTo>
                  <a:pt x="1088326" y="931106"/>
                </a:lnTo>
                <a:lnTo>
                  <a:pt x="1115534" y="958264"/>
                </a:lnTo>
                <a:lnTo>
                  <a:pt x="1079257" y="994473"/>
                </a:lnTo>
                <a:close/>
              </a:path>
              <a:path w="2049779" h="1041400">
                <a:moveTo>
                  <a:pt x="42835" y="1040980"/>
                </a:moveTo>
                <a:lnTo>
                  <a:pt x="3877" y="1040980"/>
                </a:lnTo>
                <a:lnTo>
                  <a:pt x="0" y="1021631"/>
                </a:lnTo>
                <a:lnTo>
                  <a:pt x="7287" y="985259"/>
                </a:lnTo>
                <a:lnTo>
                  <a:pt x="27208" y="955677"/>
                </a:lnTo>
                <a:lnTo>
                  <a:pt x="56845" y="935794"/>
                </a:lnTo>
                <a:lnTo>
                  <a:pt x="93285" y="928520"/>
                </a:lnTo>
                <a:lnTo>
                  <a:pt x="129724" y="935794"/>
                </a:lnTo>
                <a:lnTo>
                  <a:pt x="159362" y="955677"/>
                </a:lnTo>
                <a:lnTo>
                  <a:pt x="167199" y="967316"/>
                </a:lnTo>
                <a:lnTo>
                  <a:pt x="93285" y="967316"/>
                </a:lnTo>
                <a:lnTo>
                  <a:pt x="72210" y="971620"/>
                </a:lnTo>
                <a:lnTo>
                  <a:pt x="54902" y="983320"/>
                </a:lnTo>
                <a:lnTo>
                  <a:pt x="43180" y="1000596"/>
                </a:lnTo>
                <a:lnTo>
                  <a:pt x="38868" y="1021631"/>
                </a:lnTo>
                <a:lnTo>
                  <a:pt x="42835" y="1040980"/>
                </a:lnTo>
                <a:close/>
              </a:path>
              <a:path w="2049779" h="1041400">
                <a:moveTo>
                  <a:pt x="182693" y="1040980"/>
                </a:moveTo>
                <a:lnTo>
                  <a:pt x="143734" y="1040980"/>
                </a:lnTo>
                <a:lnTo>
                  <a:pt x="147701" y="1021631"/>
                </a:lnTo>
                <a:lnTo>
                  <a:pt x="143389" y="1000596"/>
                </a:lnTo>
                <a:lnTo>
                  <a:pt x="131668" y="983320"/>
                </a:lnTo>
                <a:lnTo>
                  <a:pt x="114359" y="971620"/>
                </a:lnTo>
                <a:lnTo>
                  <a:pt x="93285" y="967316"/>
                </a:lnTo>
                <a:lnTo>
                  <a:pt x="167199" y="967316"/>
                </a:lnTo>
                <a:lnTo>
                  <a:pt x="179282" y="985259"/>
                </a:lnTo>
                <a:lnTo>
                  <a:pt x="186570" y="1021631"/>
                </a:lnTo>
                <a:lnTo>
                  <a:pt x="182693" y="104098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8778" y="4051408"/>
            <a:ext cx="4359910" cy="3677285"/>
          </a:xfrm>
          <a:custGeom>
            <a:avLst/>
            <a:gdLst/>
            <a:ahLst/>
            <a:cxnLst/>
            <a:rect l="l" t="t" r="r" b="b"/>
            <a:pathLst>
              <a:path w="4359909" h="3677284">
                <a:moveTo>
                  <a:pt x="3895386" y="2783974"/>
                </a:moveTo>
                <a:lnTo>
                  <a:pt x="464487" y="2783974"/>
                </a:lnTo>
                <a:lnTo>
                  <a:pt x="464487" y="14"/>
                </a:lnTo>
                <a:lnTo>
                  <a:pt x="3895386" y="0"/>
                </a:lnTo>
                <a:lnTo>
                  <a:pt x="3942911" y="2414"/>
                </a:lnTo>
                <a:lnTo>
                  <a:pt x="3988946" y="9456"/>
                </a:lnTo>
                <a:lnTo>
                  <a:pt x="4033411" y="20906"/>
                </a:lnTo>
                <a:lnTo>
                  <a:pt x="4076057" y="36529"/>
                </a:lnTo>
                <a:lnTo>
                  <a:pt x="4116644" y="56090"/>
                </a:lnTo>
                <a:lnTo>
                  <a:pt x="4154936" y="79354"/>
                </a:lnTo>
                <a:lnTo>
                  <a:pt x="4190698" y="106087"/>
                </a:lnTo>
                <a:lnTo>
                  <a:pt x="4223693" y="136053"/>
                </a:lnTo>
                <a:lnTo>
                  <a:pt x="4253687" y="169018"/>
                </a:lnTo>
                <a:lnTo>
                  <a:pt x="4280445" y="204746"/>
                </a:lnTo>
                <a:lnTo>
                  <a:pt x="4303731" y="243004"/>
                </a:lnTo>
                <a:lnTo>
                  <a:pt x="4323310" y="283556"/>
                </a:lnTo>
                <a:lnTo>
                  <a:pt x="4338947" y="326167"/>
                </a:lnTo>
                <a:lnTo>
                  <a:pt x="4350408" y="370602"/>
                </a:lnTo>
                <a:lnTo>
                  <a:pt x="4357456" y="416628"/>
                </a:lnTo>
                <a:lnTo>
                  <a:pt x="4359858" y="464007"/>
                </a:lnTo>
                <a:lnTo>
                  <a:pt x="4359858" y="2319980"/>
                </a:lnTo>
                <a:lnTo>
                  <a:pt x="4357456" y="2367482"/>
                </a:lnTo>
                <a:lnTo>
                  <a:pt x="4350407" y="2413598"/>
                </a:lnTo>
                <a:lnTo>
                  <a:pt x="4338945" y="2458096"/>
                </a:lnTo>
                <a:lnTo>
                  <a:pt x="4323307" y="2500745"/>
                </a:lnTo>
                <a:lnTo>
                  <a:pt x="4303726" y="2541313"/>
                </a:lnTo>
                <a:lnTo>
                  <a:pt x="4280438" y="2579568"/>
                </a:lnTo>
                <a:lnTo>
                  <a:pt x="4253678" y="2615278"/>
                </a:lnTo>
                <a:lnTo>
                  <a:pt x="4223682" y="2648213"/>
                </a:lnTo>
                <a:lnTo>
                  <a:pt x="4190683" y="2678141"/>
                </a:lnTo>
                <a:lnTo>
                  <a:pt x="4154918" y="2704829"/>
                </a:lnTo>
                <a:lnTo>
                  <a:pt x="4116620" y="2728047"/>
                </a:lnTo>
                <a:lnTo>
                  <a:pt x="4076027" y="2747563"/>
                </a:lnTo>
                <a:lnTo>
                  <a:pt x="4033371" y="2763145"/>
                </a:lnTo>
                <a:lnTo>
                  <a:pt x="3988889" y="2774562"/>
                </a:lnTo>
                <a:lnTo>
                  <a:pt x="3942816" y="2781582"/>
                </a:lnTo>
                <a:lnTo>
                  <a:pt x="3895386" y="2783974"/>
                </a:lnTo>
                <a:close/>
              </a:path>
              <a:path w="4359909" h="3677284">
                <a:moveTo>
                  <a:pt x="464472" y="15"/>
                </a:moveTo>
                <a:close/>
              </a:path>
              <a:path w="4359909" h="3677284">
                <a:moveTo>
                  <a:pt x="464472" y="2783973"/>
                </a:moveTo>
                <a:lnTo>
                  <a:pt x="417055" y="2781582"/>
                </a:lnTo>
                <a:lnTo>
                  <a:pt x="370981" y="2774562"/>
                </a:lnTo>
                <a:lnTo>
                  <a:pt x="326497" y="2763145"/>
                </a:lnTo>
                <a:lnTo>
                  <a:pt x="283840" y="2747563"/>
                </a:lnTo>
                <a:lnTo>
                  <a:pt x="243245" y="2728047"/>
                </a:lnTo>
                <a:lnTo>
                  <a:pt x="204947" y="2704829"/>
                </a:lnTo>
                <a:lnTo>
                  <a:pt x="169180" y="2678141"/>
                </a:lnTo>
                <a:lnTo>
                  <a:pt x="136181" y="2648213"/>
                </a:lnTo>
                <a:lnTo>
                  <a:pt x="106183" y="2615278"/>
                </a:lnTo>
                <a:lnTo>
                  <a:pt x="79422" y="2579568"/>
                </a:lnTo>
                <a:lnTo>
                  <a:pt x="56134" y="2541313"/>
                </a:lnTo>
                <a:lnTo>
                  <a:pt x="36552" y="2500745"/>
                </a:lnTo>
                <a:lnTo>
                  <a:pt x="20913" y="2458096"/>
                </a:lnTo>
                <a:lnTo>
                  <a:pt x="9451" y="2413598"/>
                </a:lnTo>
                <a:lnTo>
                  <a:pt x="2402" y="2367482"/>
                </a:lnTo>
                <a:lnTo>
                  <a:pt x="0" y="2319980"/>
                </a:lnTo>
                <a:lnTo>
                  <a:pt x="0" y="464007"/>
                </a:lnTo>
                <a:lnTo>
                  <a:pt x="2402" y="416625"/>
                </a:lnTo>
                <a:lnTo>
                  <a:pt x="9452" y="370598"/>
                </a:lnTo>
                <a:lnTo>
                  <a:pt x="20915" y="326160"/>
                </a:lnTo>
                <a:lnTo>
                  <a:pt x="36556" y="283547"/>
                </a:lnTo>
                <a:lnTo>
                  <a:pt x="56140" y="242994"/>
                </a:lnTo>
                <a:lnTo>
                  <a:pt x="79431" y="204735"/>
                </a:lnTo>
                <a:lnTo>
                  <a:pt x="106194" y="169006"/>
                </a:lnTo>
                <a:lnTo>
                  <a:pt x="136195" y="136040"/>
                </a:lnTo>
                <a:lnTo>
                  <a:pt x="169198" y="106073"/>
                </a:lnTo>
                <a:lnTo>
                  <a:pt x="204970" y="79340"/>
                </a:lnTo>
                <a:lnTo>
                  <a:pt x="243275" y="56076"/>
                </a:lnTo>
                <a:lnTo>
                  <a:pt x="283880" y="36514"/>
                </a:lnTo>
                <a:lnTo>
                  <a:pt x="326554" y="20891"/>
                </a:lnTo>
                <a:lnTo>
                  <a:pt x="371076" y="9441"/>
                </a:lnTo>
                <a:lnTo>
                  <a:pt x="417055" y="2414"/>
                </a:lnTo>
                <a:lnTo>
                  <a:pt x="464472" y="15"/>
                </a:lnTo>
                <a:lnTo>
                  <a:pt x="464472" y="2783973"/>
                </a:lnTo>
                <a:close/>
              </a:path>
              <a:path w="4359909" h="3677284">
                <a:moveTo>
                  <a:pt x="2588091" y="3676664"/>
                </a:moveTo>
                <a:lnTo>
                  <a:pt x="1987441" y="2783974"/>
                </a:lnTo>
                <a:lnTo>
                  <a:pt x="2588091" y="2783974"/>
                </a:lnTo>
                <a:lnTo>
                  <a:pt x="2588091" y="3676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93831" y="5213229"/>
            <a:ext cx="2400935" cy="539750"/>
          </a:xfrm>
          <a:custGeom>
            <a:avLst/>
            <a:gdLst/>
            <a:ahLst/>
            <a:cxnLst/>
            <a:rect l="l" t="t" r="r" b="b"/>
            <a:pathLst>
              <a:path w="2400935" h="539750">
                <a:moveTo>
                  <a:pt x="2130243" y="539732"/>
                </a:moveTo>
                <a:lnTo>
                  <a:pt x="2081623" y="535391"/>
                </a:lnTo>
                <a:lnTo>
                  <a:pt x="2035888" y="522875"/>
                </a:lnTo>
                <a:lnTo>
                  <a:pt x="1993793" y="502938"/>
                </a:lnTo>
                <a:lnTo>
                  <a:pt x="1956097" y="476338"/>
                </a:lnTo>
                <a:lnTo>
                  <a:pt x="1923557" y="443831"/>
                </a:lnTo>
                <a:lnTo>
                  <a:pt x="1896930" y="406174"/>
                </a:lnTo>
                <a:lnTo>
                  <a:pt x="1876972" y="364123"/>
                </a:lnTo>
                <a:lnTo>
                  <a:pt x="1864443" y="318435"/>
                </a:lnTo>
                <a:lnTo>
                  <a:pt x="1860098" y="269866"/>
                </a:lnTo>
                <a:lnTo>
                  <a:pt x="1864443" y="221296"/>
                </a:lnTo>
                <a:lnTo>
                  <a:pt x="1876972" y="175608"/>
                </a:lnTo>
                <a:lnTo>
                  <a:pt x="1896930" y="133557"/>
                </a:lnTo>
                <a:lnTo>
                  <a:pt x="1923557" y="95900"/>
                </a:lnTo>
                <a:lnTo>
                  <a:pt x="1956098" y="63393"/>
                </a:lnTo>
                <a:lnTo>
                  <a:pt x="1993794" y="36793"/>
                </a:lnTo>
                <a:lnTo>
                  <a:pt x="2035888" y="16857"/>
                </a:lnTo>
                <a:lnTo>
                  <a:pt x="2081624" y="4340"/>
                </a:lnTo>
                <a:lnTo>
                  <a:pt x="2130243" y="0"/>
                </a:lnTo>
                <a:lnTo>
                  <a:pt x="2178668" y="4340"/>
                </a:lnTo>
                <a:lnTo>
                  <a:pt x="2224301" y="16857"/>
                </a:lnTo>
                <a:lnTo>
                  <a:pt x="2266365" y="36793"/>
                </a:lnTo>
                <a:lnTo>
                  <a:pt x="2304085" y="63393"/>
                </a:lnTo>
                <a:lnTo>
                  <a:pt x="2336686" y="95900"/>
                </a:lnTo>
                <a:lnTo>
                  <a:pt x="2363392" y="133557"/>
                </a:lnTo>
                <a:lnTo>
                  <a:pt x="2383428" y="175608"/>
                </a:lnTo>
                <a:lnTo>
                  <a:pt x="2396019" y="221296"/>
                </a:lnTo>
                <a:lnTo>
                  <a:pt x="2400388" y="269866"/>
                </a:lnTo>
                <a:lnTo>
                  <a:pt x="2396043" y="318435"/>
                </a:lnTo>
                <a:lnTo>
                  <a:pt x="2383513" y="364123"/>
                </a:lnTo>
                <a:lnTo>
                  <a:pt x="2363556" y="406174"/>
                </a:lnTo>
                <a:lnTo>
                  <a:pt x="2336929" y="443831"/>
                </a:lnTo>
                <a:lnTo>
                  <a:pt x="2304388" y="476338"/>
                </a:lnTo>
                <a:lnTo>
                  <a:pt x="2266692" y="502938"/>
                </a:lnTo>
                <a:lnTo>
                  <a:pt x="2224598" y="522875"/>
                </a:lnTo>
                <a:lnTo>
                  <a:pt x="2178862" y="535391"/>
                </a:lnTo>
                <a:lnTo>
                  <a:pt x="2130243" y="539732"/>
                </a:lnTo>
                <a:close/>
              </a:path>
              <a:path w="2400935" h="539750">
                <a:moveTo>
                  <a:pt x="1199826" y="539732"/>
                </a:moveTo>
                <a:lnTo>
                  <a:pt x="1151206" y="535391"/>
                </a:lnTo>
                <a:lnTo>
                  <a:pt x="1105471" y="522875"/>
                </a:lnTo>
                <a:lnTo>
                  <a:pt x="1063376" y="502938"/>
                </a:lnTo>
                <a:lnTo>
                  <a:pt x="1025680" y="476338"/>
                </a:lnTo>
                <a:lnTo>
                  <a:pt x="993140" y="443831"/>
                </a:lnTo>
                <a:lnTo>
                  <a:pt x="966512" y="406174"/>
                </a:lnTo>
                <a:lnTo>
                  <a:pt x="946555" y="364123"/>
                </a:lnTo>
                <a:lnTo>
                  <a:pt x="934025" y="318435"/>
                </a:lnTo>
                <a:lnTo>
                  <a:pt x="929681" y="269866"/>
                </a:lnTo>
                <a:lnTo>
                  <a:pt x="934025" y="221296"/>
                </a:lnTo>
                <a:lnTo>
                  <a:pt x="946555" y="175608"/>
                </a:lnTo>
                <a:lnTo>
                  <a:pt x="966512" y="133557"/>
                </a:lnTo>
                <a:lnTo>
                  <a:pt x="993140" y="95900"/>
                </a:lnTo>
                <a:lnTo>
                  <a:pt x="1025680" y="63393"/>
                </a:lnTo>
                <a:lnTo>
                  <a:pt x="1063376" y="36793"/>
                </a:lnTo>
                <a:lnTo>
                  <a:pt x="1105471" y="16857"/>
                </a:lnTo>
                <a:lnTo>
                  <a:pt x="1151206" y="4340"/>
                </a:lnTo>
                <a:lnTo>
                  <a:pt x="1199826" y="0"/>
                </a:lnTo>
                <a:lnTo>
                  <a:pt x="1248445" y="4340"/>
                </a:lnTo>
                <a:lnTo>
                  <a:pt x="1294180" y="16857"/>
                </a:lnTo>
                <a:lnTo>
                  <a:pt x="1336275" y="36793"/>
                </a:lnTo>
                <a:lnTo>
                  <a:pt x="1373971" y="63393"/>
                </a:lnTo>
                <a:lnTo>
                  <a:pt x="1406511" y="95900"/>
                </a:lnTo>
                <a:lnTo>
                  <a:pt x="1433139" y="133557"/>
                </a:lnTo>
                <a:lnTo>
                  <a:pt x="1453096" y="175608"/>
                </a:lnTo>
                <a:lnTo>
                  <a:pt x="1465626" y="221296"/>
                </a:lnTo>
                <a:lnTo>
                  <a:pt x="1469971" y="269866"/>
                </a:lnTo>
                <a:lnTo>
                  <a:pt x="1465626" y="318435"/>
                </a:lnTo>
                <a:lnTo>
                  <a:pt x="1453096" y="364123"/>
                </a:lnTo>
                <a:lnTo>
                  <a:pt x="1433139" y="406174"/>
                </a:lnTo>
                <a:lnTo>
                  <a:pt x="1406511" y="443831"/>
                </a:lnTo>
                <a:lnTo>
                  <a:pt x="1373971" y="476338"/>
                </a:lnTo>
                <a:lnTo>
                  <a:pt x="1336275" y="502938"/>
                </a:lnTo>
                <a:lnTo>
                  <a:pt x="1294180" y="522875"/>
                </a:lnTo>
                <a:lnTo>
                  <a:pt x="1248445" y="535391"/>
                </a:lnTo>
                <a:lnTo>
                  <a:pt x="1199826" y="539732"/>
                </a:lnTo>
                <a:close/>
              </a:path>
              <a:path w="2400935" h="539750">
                <a:moveTo>
                  <a:pt x="270144" y="539732"/>
                </a:moveTo>
                <a:lnTo>
                  <a:pt x="221525" y="535391"/>
                </a:lnTo>
                <a:lnTo>
                  <a:pt x="175790" y="522875"/>
                </a:lnTo>
                <a:lnTo>
                  <a:pt x="133695" y="502938"/>
                </a:lnTo>
                <a:lnTo>
                  <a:pt x="95999" y="476338"/>
                </a:lnTo>
                <a:lnTo>
                  <a:pt x="63459" y="443831"/>
                </a:lnTo>
                <a:lnTo>
                  <a:pt x="36831" y="406174"/>
                </a:lnTo>
                <a:lnTo>
                  <a:pt x="16874" y="364123"/>
                </a:lnTo>
                <a:lnTo>
                  <a:pt x="4344" y="318435"/>
                </a:lnTo>
                <a:lnTo>
                  <a:pt x="0" y="269866"/>
                </a:lnTo>
                <a:lnTo>
                  <a:pt x="4344" y="221296"/>
                </a:lnTo>
                <a:lnTo>
                  <a:pt x="16874" y="175608"/>
                </a:lnTo>
                <a:lnTo>
                  <a:pt x="36831" y="133557"/>
                </a:lnTo>
                <a:lnTo>
                  <a:pt x="63459" y="95900"/>
                </a:lnTo>
                <a:lnTo>
                  <a:pt x="95999" y="63393"/>
                </a:lnTo>
                <a:lnTo>
                  <a:pt x="133695" y="36793"/>
                </a:lnTo>
                <a:lnTo>
                  <a:pt x="175790" y="16857"/>
                </a:lnTo>
                <a:lnTo>
                  <a:pt x="221525" y="4340"/>
                </a:lnTo>
                <a:lnTo>
                  <a:pt x="270144" y="0"/>
                </a:lnTo>
                <a:lnTo>
                  <a:pt x="318764" y="4364"/>
                </a:lnTo>
                <a:lnTo>
                  <a:pt x="364499" y="16941"/>
                </a:lnTo>
                <a:lnTo>
                  <a:pt x="406594" y="36957"/>
                </a:lnTo>
                <a:lnTo>
                  <a:pt x="444290" y="63635"/>
                </a:lnTo>
                <a:lnTo>
                  <a:pt x="476830" y="96203"/>
                </a:lnTo>
                <a:lnTo>
                  <a:pt x="503457" y="133884"/>
                </a:lnTo>
                <a:lnTo>
                  <a:pt x="523415" y="175905"/>
                </a:lnTo>
                <a:lnTo>
                  <a:pt x="535944" y="221490"/>
                </a:lnTo>
                <a:lnTo>
                  <a:pt x="540289" y="269866"/>
                </a:lnTo>
                <a:lnTo>
                  <a:pt x="535944" y="318435"/>
                </a:lnTo>
                <a:lnTo>
                  <a:pt x="523415" y="364123"/>
                </a:lnTo>
                <a:lnTo>
                  <a:pt x="503457" y="406174"/>
                </a:lnTo>
                <a:lnTo>
                  <a:pt x="476830" y="443831"/>
                </a:lnTo>
                <a:lnTo>
                  <a:pt x="444290" y="476338"/>
                </a:lnTo>
                <a:lnTo>
                  <a:pt x="406594" y="502938"/>
                </a:lnTo>
                <a:lnTo>
                  <a:pt x="364499" y="522875"/>
                </a:lnTo>
                <a:lnTo>
                  <a:pt x="318764" y="535391"/>
                </a:lnTo>
                <a:lnTo>
                  <a:pt x="270144" y="539732"/>
                </a:lnTo>
                <a:close/>
              </a:path>
            </a:pathLst>
          </a:custGeom>
          <a:solidFill>
            <a:srgbClr val="B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2556" y="5105136"/>
            <a:ext cx="2422525" cy="561975"/>
          </a:xfrm>
          <a:custGeom>
            <a:avLst/>
            <a:gdLst/>
            <a:ahLst/>
            <a:cxnLst/>
            <a:rect l="l" t="t" r="r" b="b"/>
            <a:pathLst>
              <a:path w="2422525" h="561975">
                <a:moveTo>
                  <a:pt x="2141284" y="561792"/>
                </a:moveTo>
                <a:lnTo>
                  <a:pt x="2095669" y="558116"/>
                </a:lnTo>
                <a:lnTo>
                  <a:pt x="2052400" y="547473"/>
                </a:lnTo>
                <a:lnTo>
                  <a:pt x="2012054" y="530442"/>
                </a:lnTo>
                <a:lnTo>
                  <a:pt x="1975211" y="507601"/>
                </a:lnTo>
                <a:lnTo>
                  <a:pt x="1942448" y="479527"/>
                </a:lnTo>
                <a:lnTo>
                  <a:pt x="1914345" y="446798"/>
                </a:lnTo>
                <a:lnTo>
                  <a:pt x="1891480" y="409992"/>
                </a:lnTo>
                <a:lnTo>
                  <a:pt x="1874431" y="369688"/>
                </a:lnTo>
                <a:lnTo>
                  <a:pt x="1863778" y="326463"/>
                </a:lnTo>
                <a:lnTo>
                  <a:pt x="1860098" y="280896"/>
                </a:lnTo>
                <a:lnTo>
                  <a:pt x="1863778" y="235328"/>
                </a:lnTo>
                <a:lnTo>
                  <a:pt x="1874431" y="192103"/>
                </a:lnTo>
                <a:lnTo>
                  <a:pt x="1891480" y="151799"/>
                </a:lnTo>
                <a:lnTo>
                  <a:pt x="1914345" y="114993"/>
                </a:lnTo>
                <a:lnTo>
                  <a:pt x="1942448" y="82265"/>
                </a:lnTo>
                <a:lnTo>
                  <a:pt x="1975211" y="54190"/>
                </a:lnTo>
                <a:lnTo>
                  <a:pt x="2012054" y="31349"/>
                </a:lnTo>
                <a:lnTo>
                  <a:pt x="2052400" y="14318"/>
                </a:lnTo>
                <a:lnTo>
                  <a:pt x="2095669" y="3675"/>
                </a:lnTo>
                <a:lnTo>
                  <a:pt x="2141284" y="0"/>
                </a:lnTo>
                <a:lnTo>
                  <a:pt x="2186899" y="3675"/>
                </a:lnTo>
                <a:lnTo>
                  <a:pt x="2230169" y="14318"/>
                </a:lnTo>
                <a:lnTo>
                  <a:pt x="2246766" y="21324"/>
                </a:lnTo>
                <a:lnTo>
                  <a:pt x="2141284" y="21324"/>
                </a:lnTo>
                <a:lnTo>
                  <a:pt x="2094788" y="25504"/>
                </a:lnTo>
                <a:lnTo>
                  <a:pt x="2050995" y="37552"/>
                </a:lnTo>
                <a:lnTo>
                  <a:pt x="2010642" y="56729"/>
                </a:lnTo>
                <a:lnTo>
                  <a:pt x="1974470" y="82297"/>
                </a:lnTo>
                <a:lnTo>
                  <a:pt x="1943216" y="113518"/>
                </a:lnTo>
                <a:lnTo>
                  <a:pt x="1917622" y="149653"/>
                </a:lnTo>
                <a:lnTo>
                  <a:pt x="1898425" y="189964"/>
                </a:lnTo>
                <a:lnTo>
                  <a:pt x="1886365" y="233712"/>
                </a:lnTo>
                <a:lnTo>
                  <a:pt x="1882181" y="280160"/>
                </a:lnTo>
                <a:lnTo>
                  <a:pt x="1886365" y="326608"/>
                </a:lnTo>
                <a:lnTo>
                  <a:pt x="1898425" y="370357"/>
                </a:lnTo>
                <a:lnTo>
                  <a:pt x="1917622" y="410668"/>
                </a:lnTo>
                <a:lnTo>
                  <a:pt x="1943216" y="446803"/>
                </a:lnTo>
                <a:lnTo>
                  <a:pt x="1974469" y="478023"/>
                </a:lnTo>
                <a:lnTo>
                  <a:pt x="2010642" y="503592"/>
                </a:lnTo>
                <a:lnTo>
                  <a:pt x="2050995" y="522769"/>
                </a:lnTo>
                <a:lnTo>
                  <a:pt x="2094788" y="534816"/>
                </a:lnTo>
                <a:lnTo>
                  <a:pt x="2141284" y="538996"/>
                </a:lnTo>
                <a:lnTo>
                  <a:pt x="2250250" y="538996"/>
                </a:lnTo>
                <a:lnTo>
                  <a:pt x="2230169" y="547473"/>
                </a:lnTo>
                <a:lnTo>
                  <a:pt x="2186899" y="558116"/>
                </a:lnTo>
                <a:lnTo>
                  <a:pt x="2141284" y="561792"/>
                </a:lnTo>
                <a:close/>
              </a:path>
              <a:path w="2422525" h="561975">
                <a:moveTo>
                  <a:pt x="2250250" y="538996"/>
                </a:moveTo>
                <a:lnTo>
                  <a:pt x="2141284" y="538996"/>
                </a:lnTo>
                <a:lnTo>
                  <a:pt x="2187780" y="534816"/>
                </a:lnTo>
                <a:lnTo>
                  <a:pt x="2231574" y="522769"/>
                </a:lnTo>
                <a:lnTo>
                  <a:pt x="2271927" y="503592"/>
                </a:lnTo>
                <a:lnTo>
                  <a:pt x="2308099" y="478023"/>
                </a:lnTo>
                <a:lnTo>
                  <a:pt x="2339356" y="446798"/>
                </a:lnTo>
                <a:lnTo>
                  <a:pt x="2364947" y="410668"/>
                </a:lnTo>
                <a:lnTo>
                  <a:pt x="2384143" y="370357"/>
                </a:lnTo>
                <a:lnTo>
                  <a:pt x="2396204" y="326608"/>
                </a:lnTo>
                <a:lnTo>
                  <a:pt x="2400388" y="280160"/>
                </a:lnTo>
                <a:lnTo>
                  <a:pt x="2396228" y="233712"/>
                </a:lnTo>
                <a:lnTo>
                  <a:pt x="2384228" y="189964"/>
                </a:lnTo>
                <a:lnTo>
                  <a:pt x="2365110" y="149653"/>
                </a:lnTo>
                <a:lnTo>
                  <a:pt x="2339594" y="113518"/>
                </a:lnTo>
                <a:lnTo>
                  <a:pt x="2308356" y="82265"/>
                </a:lnTo>
                <a:lnTo>
                  <a:pt x="2272254" y="56729"/>
                </a:lnTo>
                <a:lnTo>
                  <a:pt x="2231871" y="37552"/>
                </a:lnTo>
                <a:lnTo>
                  <a:pt x="2187974" y="25504"/>
                </a:lnTo>
                <a:lnTo>
                  <a:pt x="2141284" y="21324"/>
                </a:lnTo>
                <a:lnTo>
                  <a:pt x="2246766" y="21324"/>
                </a:lnTo>
                <a:lnTo>
                  <a:pt x="2307358" y="54190"/>
                </a:lnTo>
                <a:lnTo>
                  <a:pt x="2340148" y="82297"/>
                </a:lnTo>
                <a:lnTo>
                  <a:pt x="2368224" y="114993"/>
                </a:lnTo>
                <a:lnTo>
                  <a:pt x="2391089" y="151799"/>
                </a:lnTo>
                <a:lnTo>
                  <a:pt x="2408137" y="192103"/>
                </a:lnTo>
                <a:lnTo>
                  <a:pt x="2418791" y="235328"/>
                </a:lnTo>
                <a:lnTo>
                  <a:pt x="2422471" y="280896"/>
                </a:lnTo>
                <a:lnTo>
                  <a:pt x="2418791" y="326463"/>
                </a:lnTo>
                <a:lnTo>
                  <a:pt x="2408137" y="369688"/>
                </a:lnTo>
                <a:lnTo>
                  <a:pt x="2391089" y="409992"/>
                </a:lnTo>
                <a:lnTo>
                  <a:pt x="2368219" y="446803"/>
                </a:lnTo>
                <a:lnTo>
                  <a:pt x="2340120" y="479527"/>
                </a:lnTo>
                <a:lnTo>
                  <a:pt x="2307358" y="507601"/>
                </a:lnTo>
                <a:lnTo>
                  <a:pt x="2270514" y="530442"/>
                </a:lnTo>
                <a:lnTo>
                  <a:pt x="2250250" y="538996"/>
                </a:lnTo>
                <a:close/>
              </a:path>
              <a:path w="2422525" h="561975">
                <a:moveTo>
                  <a:pt x="1211603" y="561792"/>
                </a:moveTo>
                <a:lnTo>
                  <a:pt x="1165988" y="558116"/>
                </a:lnTo>
                <a:lnTo>
                  <a:pt x="1122719" y="547473"/>
                </a:lnTo>
                <a:lnTo>
                  <a:pt x="1082373" y="530442"/>
                </a:lnTo>
                <a:lnTo>
                  <a:pt x="1045529" y="507601"/>
                </a:lnTo>
                <a:lnTo>
                  <a:pt x="1012767" y="479527"/>
                </a:lnTo>
                <a:lnTo>
                  <a:pt x="984664" y="446798"/>
                </a:lnTo>
                <a:lnTo>
                  <a:pt x="961798" y="409992"/>
                </a:lnTo>
                <a:lnTo>
                  <a:pt x="944750" y="369688"/>
                </a:lnTo>
                <a:lnTo>
                  <a:pt x="934096" y="326463"/>
                </a:lnTo>
                <a:lnTo>
                  <a:pt x="930417" y="280896"/>
                </a:lnTo>
                <a:lnTo>
                  <a:pt x="934096" y="235328"/>
                </a:lnTo>
                <a:lnTo>
                  <a:pt x="944750" y="192103"/>
                </a:lnTo>
                <a:lnTo>
                  <a:pt x="961798" y="151799"/>
                </a:lnTo>
                <a:lnTo>
                  <a:pt x="984664" y="114993"/>
                </a:lnTo>
                <a:lnTo>
                  <a:pt x="1012767" y="82265"/>
                </a:lnTo>
                <a:lnTo>
                  <a:pt x="1045529" y="54190"/>
                </a:lnTo>
                <a:lnTo>
                  <a:pt x="1082373" y="31349"/>
                </a:lnTo>
                <a:lnTo>
                  <a:pt x="1122719" y="14318"/>
                </a:lnTo>
                <a:lnTo>
                  <a:pt x="1165988" y="3675"/>
                </a:lnTo>
                <a:lnTo>
                  <a:pt x="1211603" y="0"/>
                </a:lnTo>
                <a:lnTo>
                  <a:pt x="1257218" y="3675"/>
                </a:lnTo>
                <a:lnTo>
                  <a:pt x="1300487" y="14318"/>
                </a:lnTo>
                <a:lnTo>
                  <a:pt x="1317085" y="21324"/>
                </a:lnTo>
                <a:lnTo>
                  <a:pt x="1211603" y="21324"/>
                </a:lnTo>
                <a:lnTo>
                  <a:pt x="1165107" y="25504"/>
                </a:lnTo>
                <a:lnTo>
                  <a:pt x="1121313" y="37552"/>
                </a:lnTo>
                <a:lnTo>
                  <a:pt x="1080961" y="56729"/>
                </a:lnTo>
                <a:lnTo>
                  <a:pt x="1044788" y="82297"/>
                </a:lnTo>
                <a:lnTo>
                  <a:pt x="1013535" y="113518"/>
                </a:lnTo>
                <a:lnTo>
                  <a:pt x="987941" y="149653"/>
                </a:lnTo>
                <a:lnTo>
                  <a:pt x="968744" y="189964"/>
                </a:lnTo>
                <a:lnTo>
                  <a:pt x="956684" y="233712"/>
                </a:lnTo>
                <a:lnTo>
                  <a:pt x="952499" y="280160"/>
                </a:lnTo>
                <a:lnTo>
                  <a:pt x="956684" y="326608"/>
                </a:lnTo>
                <a:lnTo>
                  <a:pt x="968744" y="370357"/>
                </a:lnTo>
                <a:lnTo>
                  <a:pt x="987941" y="410668"/>
                </a:lnTo>
                <a:lnTo>
                  <a:pt x="1013535" y="446803"/>
                </a:lnTo>
                <a:lnTo>
                  <a:pt x="1044788" y="478023"/>
                </a:lnTo>
                <a:lnTo>
                  <a:pt x="1080961" y="503592"/>
                </a:lnTo>
                <a:lnTo>
                  <a:pt x="1121313" y="522769"/>
                </a:lnTo>
                <a:lnTo>
                  <a:pt x="1165107" y="534816"/>
                </a:lnTo>
                <a:lnTo>
                  <a:pt x="1211603" y="538996"/>
                </a:lnTo>
                <a:lnTo>
                  <a:pt x="1320569" y="538996"/>
                </a:lnTo>
                <a:lnTo>
                  <a:pt x="1300487" y="547473"/>
                </a:lnTo>
                <a:lnTo>
                  <a:pt x="1257218" y="558116"/>
                </a:lnTo>
                <a:lnTo>
                  <a:pt x="1211603" y="561792"/>
                </a:lnTo>
                <a:close/>
              </a:path>
              <a:path w="2422525" h="561975">
                <a:moveTo>
                  <a:pt x="1320569" y="538996"/>
                </a:moveTo>
                <a:lnTo>
                  <a:pt x="1211603" y="538996"/>
                </a:lnTo>
                <a:lnTo>
                  <a:pt x="1258099" y="534816"/>
                </a:lnTo>
                <a:lnTo>
                  <a:pt x="1301893" y="522769"/>
                </a:lnTo>
                <a:lnTo>
                  <a:pt x="1342245" y="503592"/>
                </a:lnTo>
                <a:lnTo>
                  <a:pt x="1378418" y="478023"/>
                </a:lnTo>
                <a:lnTo>
                  <a:pt x="1409674" y="446798"/>
                </a:lnTo>
                <a:lnTo>
                  <a:pt x="1435265" y="410668"/>
                </a:lnTo>
                <a:lnTo>
                  <a:pt x="1454462" y="370357"/>
                </a:lnTo>
                <a:lnTo>
                  <a:pt x="1466522" y="326608"/>
                </a:lnTo>
                <a:lnTo>
                  <a:pt x="1470707" y="280160"/>
                </a:lnTo>
                <a:lnTo>
                  <a:pt x="1466522" y="233712"/>
                </a:lnTo>
                <a:lnTo>
                  <a:pt x="1454462" y="189964"/>
                </a:lnTo>
                <a:lnTo>
                  <a:pt x="1435265" y="149653"/>
                </a:lnTo>
                <a:lnTo>
                  <a:pt x="1409671" y="113518"/>
                </a:lnTo>
                <a:lnTo>
                  <a:pt x="1378372" y="82265"/>
                </a:lnTo>
                <a:lnTo>
                  <a:pt x="1342245" y="56729"/>
                </a:lnTo>
                <a:lnTo>
                  <a:pt x="1301893" y="37552"/>
                </a:lnTo>
                <a:lnTo>
                  <a:pt x="1258099" y="25504"/>
                </a:lnTo>
                <a:lnTo>
                  <a:pt x="1211603" y="21324"/>
                </a:lnTo>
                <a:lnTo>
                  <a:pt x="1317085" y="21324"/>
                </a:lnTo>
                <a:lnTo>
                  <a:pt x="1377677" y="54190"/>
                </a:lnTo>
                <a:lnTo>
                  <a:pt x="1410467" y="82297"/>
                </a:lnTo>
                <a:lnTo>
                  <a:pt x="1438542" y="114993"/>
                </a:lnTo>
                <a:lnTo>
                  <a:pt x="1461408" y="151799"/>
                </a:lnTo>
                <a:lnTo>
                  <a:pt x="1478456" y="192103"/>
                </a:lnTo>
                <a:lnTo>
                  <a:pt x="1489110" y="235328"/>
                </a:lnTo>
                <a:lnTo>
                  <a:pt x="1492789" y="280896"/>
                </a:lnTo>
                <a:lnTo>
                  <a:pt x="1489110" y="326463"/>
                </a:lnTo>
                <a:lnTo>
                  <a:pt x="1478456" y="369688"/>
                </a:lnTo>
                <a:lnTo>
                  <a:pt x="1461408" y="409992"/>
                </a:lnTo>
                <a:lnTo>
                  <a:pt x="1438538" y="446803"/>
                </a:lnTo>
                <a:lnTo>
                  <a:pt x="1410439" y="479527"/>
                </a:lnTo>
                <a:lnTo>
                  <a:pt x="1377677" y="507601"/>
                </a:lnTo>
                <a:lnTo>
                  <a:pt x="1340833" y="530442"/>
                </a:lnTo>
                <a:lnTo>
                  <a:pt x="1320569" y="538996"/>
                </a:lnTo>
                <a:close/>
              </a:path>
              <a:path w="2422525" h="561975">
                <a:moveTo>
                  <a:pt x="281186" y="561792"/>
                </a:moveTo>
                <a:lnTo>
                  <a:pt x="235571" y="558116"/>
                </a:lnTo>
                <a:lnTo>
                  <a:pt x="192301" y="547473"/>
                </a:lnTo>
                <a:lnTo>
                  <a:pt x="151956" y="530442"/>
                </a:lnTo>
                <a:lnTo>
                  <a:pt x="115112" y="507601"/>
                </a:lnTo>
                <a:lnTo>
                  <a:pt x="82349" y="479527"/>
                </a:lnTo>
                <a:lnTo>
                  <a:pt x="54246" y="446798"/>
                </a:lnTo>
                <a:lnTo>
                  <a:pt x="31381" y="409992"/>
                </a:lnTo>
                <a:lnTo>
                  <a:pt x="14333" y="369688"/>
                </a:lnTo>
                <a:lnTo>
                  <a:pt x="3679" y="326463"/>
                </a:lnTo>
                <a:lnTo>
                  <a:pt x="0" y="280896"/>
                </a:lnTo>
                <a:lnTo>
                  <a:pt x="3679" y="235328"/>
                </a:lnTo>
                <a:lnTo>
                  <a:pt x="14333" y="192103"/>
                </a:lnTo>
                <a:lnTo>
                  <a:pt x="31381" y="151799"/>
                </a:lnTo>
                <a:lnTo>
                  <a:pt x="54246" y="114993"/>
                </a:lnTo>
                <a:lnTo>
                  <a:pt x="82350" y="82265"/>
                </a:lnTo>
                <a:lnTo>
                  <a:pt x="115112" y="54190"/>
                </a:lnTo>
                <a:lnTo>
                  <a:pt x="151956" y="31349"/>
                </a:lnTo>
                <a:lnTo>
                  <a:pt x="192301" y="14318"/>
                </a:lnTo>
                <a:lnTo>
                  <a:pt x="235571" y="3675"/>
                </a:lnTo>
                <a:lnTo>
                  <a:pt x="281186" y="0"/>
                </a:lnTo>
                <a:lnTo>
                  <a:pt x="326800" y="3675"/>
                </a:lnTo>
                <a:lnTo>
                  <a:pt x="370070" y="14318"/>
                </a:lnTo>
                <a:lnTo>
                  <a:pt x="386667" y="21324"/>
                </a:lnTo>
                <a:lnTo>
                  <a:pt x="281186" y="21324"/>
                </a:lnTo>
                <a:lnTo>
                  <a:pt x="234690" y="25504"/>
                </a:lnTo>
                <a:lnTo>
                  <a:pt x="190896" y="37552"/>
                </a:lnTo>
                <a:lnTo>
                  <a:pt x="150543" y="56729"/>
                </a:lnTo>
                <a:lnTo>
                  <a:pt x="114371" y="82297"/>
                </a:lnTo>
                <a:lnTo>
                  <a:pt x="83118" y="113518"/>
                </a:lnTo>
                <a:lnTo>
                  <a:pt x="57524" y="149653"/>
                </a:lnTo>
                <a:lnTo>
                  <a:pt x="38327" y="189964"/>
                </a:lnTo>
                <a:lnTo>
                  <a:pt x="26266" y="233712"/>
                </a:lnTo>
                <a:lnTo>
                  <a:pt x="22082" y="280160"/>
                </a:lnTo>
                <a:lnTo>
                  <a:pt x="26266" y="326608"/>
                </a:lnTo>
                <a:lnTo>
                  <a:pt x="38327" y="370357"/>
                </a:lnTo>
                <a:lnTo>
                  <a:pt x="57524" y="410668"/>
                </a:lnTo>
                <a:lnTo>
                  <a:pt x="83118" y="446803"/>
                </a:lnTo>
                <a:lnTo>
                  <a:pt x="114371" y="478023"/>
                </a:lnTo>
                <a:lnTo>
                  <a:pt x="150543" y="503592"/>
                </a:lnTo>
                <a:lnTo>
                  <a:pt x="190896" y="522769"/>
                </a:lnTo>
                <a:lnTo>
                  <a:pt x="234690" y="534816"/>
                </a:lnTo>
                <a:lnTo>
                  <a:pt x="281186" y="538996"/>
                </a:lnTo>
                <a:lnTo>
                  <a:pt x="390152" y="538996"/>
                </a:lnTo>
                <a:lnTo>
                  <a:pt x="370070" y="547473"/>
                </a:lnTo>
                <a:lnTo>
                  <a:pt x="326800" y="558116"/>
                </a:lnTo>
                <a:lnTo>
                  <a:pt x="281186" y="561792"/>
                </a:lnTo>
                <a:close/>
              </a:path>
              <a:path w="2422525" h="561975">
                <a:moveTo>
                  <a:pt x="390152" y="538996"/>
                </a:moveTo>
                <a:lnTo>
                  <a:pt x="281186" y="538996"/>
                </a:lnTo>
                <a:lnTo>
                  <a:pt x="327682" y="534816"/>
                </a:lnTo>
                <a:lnTo>
                  <a:pt x="371475" y="522769"/>
                </a:lnTo>
                <a:lnTo>
                  <a:pt x="411828" y="503592"/>
                </a:lnTo>
                <a:lnTo>
                  <a:pt x="448000" y="478023"/>
                </a:lnTo>
                <a:lnTo>
                  <a:pt x="479257" y="446798"/>
                </a:lnTo>
                <a:lnTo>
                  <a:pt x="504848" y="410668"/>
                </a:lnTo>
                <a:lnTo>
                  <a:pt x="524045" y="370357"/>
                </a:lnTo>
                <a:lnTo>
                  <a:pt x="536105" y="326608"/>
                </a:lnTo>
                <a:lnTo>
                  <a:pt x="540289" y="280160"/>
                </a:lnTo>
                <a:lnTo>
                  <a:pt x="536105" y="233712"/>
                </a:lnTo>
                <a:lnTo>
                  <a:pt x="524045" y="189964"/>
                </a:lnTo>
                <a:lnTo>
                  <a:pt x="504848" y="149653"/>
                </a:lnTo>
                <a:lnTo>
                  <a:pt x="479253" y="113518"/>
                </a:lnTo>
                <a:lnTo>
                  <a:pt x="447955" y="82265"/>
                </a:lnTo>
                <a:lnTo>
                  <a:pt x="411828" y="56729"/>
                </a:lnTo>
                <a:lnTo>
                  <a:pt x="371475" y="37552"/>
                </a:lnTo>
                <a:lnTo>
                  <a:pt x="327682" y="25504"/>
                </a:lnTo>
                <a:lnTo>
                  <a:pt x="281186" y="21324"/>
                </a:lnTo>
                <a:lnTo>
                  <a:pt x="386667" y="21324"/>
                </a:lnTo>
                <a:lnTo>
                  <a:pt x="447259" y="54190"/>
                </a:lnTo>
                <a:lnTo>
                  <a:pt x="480050" y="82297"/>
                </a:lnTo>
                <a:lnTo>
                  <a:pt x="508125" y="114993"/>
                </a:lnTo>
                <a:lnTo>
                  <a:pt x="530990" y="151799"/>
                </a:lnTo>
                <a:lnTo>
                  <a:pt x="548039" y="192103"/>
                </a:lnTo>
                <a:lnTo>
                  <a:pt x="558692" y="235328"/>
                </a:lnTo>
                <a:lnTo>
                  <a:pt x="562372" y="280896"/>
                </a:lnTo>
                <a:lnTo>
                  <a:pt x="558692" y="326463"/>
                </a:lnTo>
                <a:lnTo>
                  <a:pt x="548039" y="369688"/>
                </a:lnTo>
                <a:lnTo>
                  <a:pt x="530990" y="409992"/>
                </a:lnTo>
                <a:lnTo>
                  <a:pt x="508121" y="446803"/>
                </a:lnTo>
                <a:lnTo>
                  <a:pt x="480022" y="479527"/>
                </a:lnTo>
                <a:lnTo>
                  <a:pt x="447259" y="507601"/>
                </a:lnTo>
                <a:lnTo>
                  <a:pt x="410416" y="530442"/>
                </a:lnTo>
                <a:lnTo>
                  <a:pt x="390152" y="538996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495231" y="1163811"/>
            <a:ext cx="6817359" cy="25019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 marR="5080">
              <a:lnSpc>
                <a:spcPts val="9300"/>
              </a:lnSpc>
              <a:spcBef>
                <a:spcPts val="1160"/>
              </a:spcBef>
            </a:pPr>
            <a:r>
              <a:rPr sz="8500" spc="-380" dirty="0"/>
              <a:t>Pengertian</a:t>
            </a:r>
            <a:r>
              <a:rPr sz="8500" spc="-470" dirty="0"/>
              <a:t> </a:t>
            </a:r>
            <a:r>
              <a:rPr sz="8500" spc="105" dirty="0"/>
              <a:t>E-  </a:t>
            </a:r>
            <a:r>
              <a:rPr sz="8500" spc="-785" dirty="0"/>
              <a:t>bussines</a:t>
            </a:r>
            <a:endParaRPr sz="8500"/>
          </a:p>
        </p:txBody>
      </p:sp>
      <p:sp>
        <p:nvSpPr>
          <p:cNvPr id="19" name="object 19"/>
          <p:cNvSpPr txBox="1"/>
          <p:nvPr/>
        </p:nvSpPr>
        <p:spPr>
          <a:xfrm>
            <a:off x="1016000" y="987426"/>
            <a:ext cx="4419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F0E0D"/>
                </a:solidFill>
                <a:latin typeface="Gill Sans MT"/>
                <a:cs typeface="Gill Sans MT"/>
              </a:rPr>
              <a:t>03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95231" y="3671799"/>
            <a:ext cx="9198610" cy="45999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530"/>
              </a:spcBef>
            </a:pPr>
            <a:r>
              <a:rPr sz="2200" spc="235" dirty="0">
                <a:solidFill>
                  <a:srgbClr val="0F0E0D"/>
                </a:solidFill>
                <a:latin typeface="Gill Sans MT"/>
                <a:cs typeface="Gill Sans MT"/>
              </a:rPr>
              <a:t>Men</a:t>
            </a:r>
            <a:r>
              <a:rPr sz="2150" spc="235" dirty="0">
                <a:solidFill>
                  <a:srgbClr val="0F0E0D"/>
                </a:solidFill>
                <a:latin typeface="Calibri"/>
                <a:cs typeface="Calibri"/>
              </a:rPr>
              <a:t>urut </a:t>
            </a:r>
            <a:r>
              <a:rPr sz="2200" spc="175" dirty="0">
                <a:solidFill>
                  <a:srgbClr val="0F0E0D"/>
                </a:solidFill>
                <a:latin typeface="Gill Sans MT"/>
                <a:cs typeface="Gill Sans MT"/>
              </a:rPr>
              <a:t>Lo</a:t>
            </a:r>
            <a:r>
              <a:rPr sz="2150" spc="17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150" spc="360" dirty="0">
                <a:solidFill>
                  <a:srgbClr val="0F0E0D"/>
                </a:solidFill>
                <a:latin typeface="Calibri"/>
                <a:cs typeface="Calibri"/>
              </a:rPr>
              <a:t> </a:t>
            </a:r>
            <a:r>
              <a:rPr sz="2200" spc="210" dirty="0">
                <a:solidFill>
                  <a:srgbClr val="0F0E0D"/>
                </a:solidFill>
                <a:latin typeface="Gill Sans MT"/>
                <a:cs typeface="Gill Sans MT"/>
              </a:rPr>
              <a:t>Ge</a:t>
            </a:r>
            <a:r>
              <a:rPr sz="2150" spc="210" dirty="0">
                <a:solidFill>
                  <a:srgbClr val="0F0E0D"/>
                </a:solidFill>
                <a:latin typeface="Calibri"/>
                <a:cs typeface="Calibri"/>
              </a:rPr>
              <a:t>rst</a:t>
            </a:r>
            <a:r>
              <a:rPr sz="2200" spc="210" dirty="0">
                <a:solidFill>
                  <a:srgbClr val="0F0E0D"/>
                </a:solidFill>
                <a:latin typeface="Gill Sans MT"/>
                <a:cs typeface="Gill Sans MT"/>
              </a:rPr>
              <a:t>ne</a:t>
            </a:r>
            <a:r>
              <a:rPr sz="2150" spc="21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endParaRPr sz="2150" dirty="0">
              <a:latin typeface="Calibri"/>
              <a:cs typeface="Calibri"/>
            </a:endParaRPr>
          </a:p>
          <a:p>
            <a:pPr marL="594360" marR="872490">
              <a:lnSpc>
                <a:spcPct val="114199"/>
              </a:lnSpc>
              <a:spcBef>
                <a:spcPts val="60"/>
              </a:spcBef>
            </a:pPr>
            <a:r>
              <a:rPr sz="2200" spc="170" dirty="0">
                <a:solidFill>
                  <a:srgbClr val="0F0E0D"/>
                </a:solidFill>
                <a:latin typeface="Gill Sans MT"/>
                <a:cs typeface="Gill Sans MT"/>
              </a:rPr>
              <a:t>Ak</a:t>
            </a:r>
            <a:r>
              <a:rPr sz="2150" spc="17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200" spc="170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150" spc="170" dirty="0">
                <a:solidFill>
                  <a:srgbClr val="0F0E0D"/>
                </a:solidFill>
                <a:latin typeface="Calibri"/>
                <a:cs typeface="Calibri"/>
              </a:rPr>
              <a:t>v</a:t>
            </a:r>
            <a:r>
              <a:rPr sz="2200" spc="170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150" spc="17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200" spc="17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150" spc="170" dirty="0">
                <a:solidFill>
                  <a:srgbClr val="0F0E0D"/>
                </a:solidFill>
                <a:latin typeface="Calibri"/>
                <a:cs typeface="Calibri"/>
              </a:rPr>
              <a:t>s </a:t>
            </a:r>
            <a:r>
              <a:rPr sz="2150" spc="265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200" spc="265" dirty="0">
                <a:solidFill>
                  <a:srgbClr val="0F0E0D"/>
                </a:solidFill>
                <a:latin typeface="Gill Sans MT"/>
                <a:cs typeface="Gill Sans MT"/>
              </a:rPr>
              <a:t>ang </a:t>
            </a:r>
            <a:r>
              <a:rPr sz="2200" spc="229" dirty="0">
                <a:solidFill>
                  <a:srgbClr val="0F0E0D"/>
                </a:solidFill>
                <a:latin typeface="Gill Sans MT"/>
                <a:cs typeface="Gill Sans MT"/>
              </a:rPr>
              <a:t>be</a:t>
            </a:r>
            <a:r>
              <a:rPr sz="2150" spc="229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200" spc="229" dirty="0">
                <a:solidFill>
                  <a:srgbClr val="0F0E0D"/>
                </a:solidFill>
                <a:latin typeface="Gill Sans MT"/>
                <a:cs typeface="Gill Sans MT"/>
              </a:rPr>
              <a:t>kai</a:t>
            </a:r>
            <a:r>
              <a:rPr sz="2150" spc="229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200" spc="229" dirty="0">
                <a:solidFill>
                  <a:srgbClr val="0F0E0D"/>
                </a:solidFill>
                <a:latin typeface="Gill Sans MT"/>
                <a:cs typeface="Gill Sans MT"/>
              </a:rPr>
              <a:t>an </a:t>
            </a:r>
            <a:r>
              <a:rPr sz="2150" spc="25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200" spc="250" dirty="0">
                <a:solidFill>
                  <a:srgbClr val="0F0E0D"/>
                </a:solidFill>
                <a:latin typeface="Gill Sans MT"/>
                <a:cs typeface="Gill Sans MT"/>
              </a:rPr>
              <a:t>eca</a:t>
            </a:r>
            <a:r>
              <a:rPr sz="2150" spc="25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200" spc="250" dirty="0">
                <a:solidFill>
                  <a:srgbClr val="0F0E0D"/>
                </a:solidFill>
                <a:latin typeface="Gill Sans MT"/>
                <a:cs typeface="Gill Sans MT"/>
              </a:rPr>
              <a:t>a </a:t>
            </a:r>
            <a:r>
              <a:rPr sz="2200" spc="260" dirty="0">
                <a:solidFill>
                  <a:srgbClr val="0F0E0D"/>
                </a:solidFill>
                <a:latin typeface="Gill Sans MT"/>
                <a:cs typeface="Gill Sans MT"/>
              </a:rPr>
              <a:t>lang</a:t>
            </a:r>
            <a:r>
              <a:rPr sz="2150" spc="260" dirty="0">
                <a:solidFill>
                  <a:srgbClr val="0F0E0D"/>
                </a:solidFill>
                <a:latin typeface="Calibri"/>
                <a:cs typeface="Calibri"/>
              </a:rPr>
              <a:t>su</a:t>
            </a:r>
            <a:r>
              <a:rPr sz="2200" spc="260" dirty="0">
                <a:solidFill>
                  <a:srgbClr val="0F0E0D"/>
                </a:solidFill>
                <a:latin typeface="Gill Sans MT"/>
                <a:cs typeface="Gill Sans MT"/>
              </a:rPr>
              <a:t>ng </a:t>
            </a:r>
            <a:r>
              <a:rPr sz="2200" spc="265" dirty="0">
                <a:solidFill>
                  <a:srgbClr val="0F0E0D"/>
                </a:solidFill>
                <a:latin typeface="Gill Sans MT"/>
                <a:cs typeface="Gill Sans MT"/>
              </a:rPr>
              <a:t>dengan</a:t>
            </a:r>
            <a:r>
              <a:rPr sz="2200" spc="1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200" spc="215" dirty="0">
                <a:solidFill>
                  <a:srgbClr val="0F0E0D"/>
                </a:solidFill>
                <a:latin typeface="Gill Sans MT"/>
                <a:cs typeface="Gill Sans MT"/>
              </a:rPr>
              <a:t>p</a:t>
            </a:r>
            <a:r>
              <a:rPr sz="2150" spc="21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200" spc="215" dirty="0">
                <a:solidFill>
                  <a:srgbClr val="0F0E0D"/>
                </a:solidFill>
                <a:latin typeface="Gill Sans MT"/>
                <a:cs typeface="Gill Sans MT"/>
              </a:rPr>
              <a:t>o</a:t>
            </a:r>
            <a:r>
              <a:rPr sz="2150" spc="21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200" spc="215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150" spc="215" dirty="0">
                <a:solidFill>
                  <a:srgbClr val="0F0E0D"/>
                </a:solidFill>
                <a:latin typeface="Calibri"/>
                <a:cs typeface="Calibri"/>
              </a:rPr>
              <a:t>s  </a:t>
            </a:r>
            <a:r>
              <a:rPr sz="2200" spc="240" dirty="0">
                <a:solidFill>
                  <a:srgbClr val="0F0E0D"/>
                </a:solidFill>
                <a:latin typeface="Gill Sans MT"/>
                <a:cs typeface="Gill Sans MT"/>
              </a:rPr>
              <a:t>pe</a:t>
            </a:r>
            <a:r>
              <a:rPr sz="2150" spc="240" dirty="0">
                <a:solidFill>
                  <a:srgbClr val="0F0E0D"/>
                </a:solidFill>
                <a:latin typeface="Calibri"/>
                <a:cs typeface="Calibri"/>
              </a:rPr>
              <a:t>rtu</a:t>
            </a:r>
            <a:r>
              <a:rPr sz="2200" spc="240" dirty="0">
                <a:solidFill>
                  <a:srgbClr val="0F0E0D"/>
                </a:solidFill>
                <a:latin typeface="Gill Sans MT"/>
                <a:cs typeface="Gill Sans MT"/>
              </a:rPr>
              <a:t>ka</a:t>
            </a:r>
            <a:r>
              <a:rPr sz="2150" spc="24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200" spc="240" dirty="0">
                <a:solidFill>
                  <a:srgbClr val="0F0E0D"/>
                </a:solidFill>
                <a:latin typeface="Gill Sans MT"/>
                <a:cs typeface="Gill Sans MT"/>
              </a:rPr>
              <a:t>an </a:t>
            </a:r>
            <a:r>
              <a:rPr sz="2200" spc="280" dirty="0">
                <a:solidFill>
                  <a:srgbClr val="0F0E0D"/>
                </a:solidFill>
                <a:latin typeface="Gill Sans MT"/>
                <a:cs typeface="Gill Sans MT"/>
              </a:rPr>
              <a:t>ba</a:t>
            </a:r>
            <a:r>
              <a:rPr sz="2150" spc="28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200" spc="280" dirty="0">
                <a:solidFill>
                  <a:srgbClr val="0F0E0D"/>
                </a:solidFill>
                <a:latin typeface="Gill Sans MT"/>
                <a:cs typeface="Gill Sans MT"/>
              </a:rPr>
              <a:t>ang </a:t>
            </a:r>
            <a:r>
              <a:rPr sz="2200" spc="225" dirty="0">
                <a:solidFill>
                  <a:srgbClr val="0F0E0D"/>
                </a:solidFill>
                <a:latin typeface="Gill Sans MT"/>
                <a:cs typeface="Gill Sans MT"/>
              </a:rPr>
              <a:t>dan</a:t>
            </a:r>
            <a:r>
              <a:rPr sz="2250" spc="225" dirty="0">
                <a:solidFill>
                  <a:srgbClr val="0F0E0D"/>
                </a:solidFill>
                <a:latin typeface="Lucida Sans"/>
                <a:cs typeface="Lucida Sans"/>
              </a:rPr>
              <a:t>/</a:t>
            </a:r>
            <a:r>
              <a:rPr sz="2200" spc="225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150" spc="22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200" spc="225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150" spc="225" dirty="0">
                <a:solidFill>
                  <a:srgbClr val="0F0E0D"/>
                </a:solidFill>
                <a:latin typeface="Calibri"/>
                <a:cs typeface="Calibri"/>
              </a:rPr>
              <a:t>u </a:t>
            </a:r>
            <a:r>
              <a:rPr sz="2200" spc="210" dirty="0">
                <a:solidFill>
                  <a:srgbClr val="0F0E0D"/>
                </a:solidFill>
                <a:latin typeface="Gill Sans MT"/>
                <a:cs typeface="Gill Sans MT"/>
              </a:rPr>
              <a:t>ja</a:t>
            </a:r>
            <a:r>
              <a:rPr sz="2150" spc="210" dirty="0">
                <a:solidFill>
                  <a:srgbClr val="0F0E0D"/>
                </a:solidFill>
                <a:latin typeface="Calibri"/>
                <a:cs typeface="Calibri"/>
              </a:rPr>
              <a:t>s </a:t>
            </a:r>
            <a:r>
              <a:rPr sz="2200" spc="265" dirty="0">
                <a:solidFill>
                  <a:srgbClr val="0F0E0D"/>
                </a:solidFill>
                <a:latin typeface="Gill Sans MT"/>
                <a:cs typeface="Gill Sans MT"/>
              </a:rPr>
              <a:t>dengan </a:t>
            </a:r>
            <a:r>
              <a:rPr sz="2200" spc="275" dirty="0">
                <a:solidFill>
                  <a:srgbClr val="0F0E0D"/>
                </a:solidFill>
                <a:latin typeface="Gill Sans MT"/>
                <a:cs typeface="Gill Sans MT"/>
              </a:rPr>
              <a:t>memanfaa</a:t>
            </a:r>
            <a:r>
              <a:rPr sz="2150" spc="27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200" spc="275" dirty="0">
                <a:solidFill>
                  <a:srgbClr val="0F0E0D"/>
                </a:solidFill>
                <a:latin typeface="Gill Sans MT"/>
                <a:cs typeface="Gill Sans MT"/>
              </a:rPr>
              <a:t>kan  </a:t>
            </a:r>
            <a:r>
              <a:rPr sz="2200" spc="185" dirty="0">
                <a:solidFill>
                  <a:srgbClr val="0F0E0D"/>
                </a:solidFill>
                <a:latin typeface="Gill Sans MT"/>
                <a:cs typeface="Gill Sans MT"/>
              </a:rPr>
              <a:t>in</a:t>
            </a:r>
            <a:r>
              <a:rPr sz="2150" spc="18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200" spc="185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150" spc="18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200" spc="185" dirty="0">
                <a:solidFill>
                  <a:srgbClr val="0F0E0D"/>
                </a:solidFill>
                <a:latin typeface="Gill Sans MT"/>
                <a:cs typeface="Gill Sans MT"/>
              </a:rPr>
              <a:t>ne</a:t>
            </a:r>
            <a:r>
              <a:rPr sz="2150" spc="18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250" spc="185" dirty="0">
                <a:solidFill>
                  <a:srgbClr val="0F0E0D"/>
                </a:solidFill>
                <a:latin typeface="Lucida Sans"/>
                <a:cs typeface="Lucida Sans"/>
              </a:rPr>
              <a:t>.</a:t>
            </a:r>
            <a:endParaRPr sz="225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235" dirty="0">
                <a:solidFill>
                  <a:srgbClr val="0F0E0D"/>
                </a:solidFill>
                <a:latin typeface="Gill Sans MT"/>
                <a:cs typeface="Gill Sans MT"/>
              </a:rPr>
              <a:t>Men</a:t>
            </a:r>
            <a:r>
              <a:rPr sz="2150" spc="235" dirty="0">
                <a:solidFill>
                  <a:srgbClr val="0F0E0D"/>
                </a:solidFill>
                <a:latin typeface="Calibri"/>
                <a:cs typeface="Calibri"/>
              </a:rPr>
              <a:t>urut </a:t>
            </a:r>
            <a:r>
              <a:rPr sz="2200" spc="270" dirty="0">
                <a:solidFill>
                  <a:srgbClr val="0F0E0D"/>
                </a:solidFill>
                <a:latin typeface="Gill Sans MT"/>
                <a:cs typeface="Gill Sans MT"/>
              </a:rPr>
              <a:t>Mohan </a:t>
            </a:r>
            <a:r>
              <a:rPr sz="2200" spc="250" dirty="0">
                <a:solidFill>
                  <a:srgbClr val="0F0E0D"/>
                </a:solidFill>
                <a:latin typeface="Gill Sans MT"/>
                <a:cs typeface="Gill Sans MT"/>
              </a:rPr>
              <a:t>Sa</a:t>
            </a:r>
            <a:r>
              <a:rPr sz="2150" spc="250" dirty="0">
                <a:solidFill>
                  <a:srgbClr val="0F0E0D"/>
                </a:solidFill>
                <a:latin typeface="Calibri"/>
                <a:cs typeface="Calibri"/>
              </a:rPr>
              <a:t>w</a:t>
            </a:r>
            <a:r>
              <a:rPr sz="2200" spc="250" dirty="0">
                <a:solidFill>
                  <a:srgbClr val="0F0E0D"/>
                </a:solidFill>
                <a:latin typeface="Gill Sans MT"/>
                <a:cs typeface="Gill Sans MT"/>
              </a:rPr>
              <a:t>hne</a:t>
            </a:r>
            <a:r>
              <a:rPr sz="2150" spc="250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150" spc="275" dirty="0">
                <a:solidFill>
                  <a:srgbClr val="0F0E0D"/>
                </a:solidFill>
                <a:latin typeface="Calibri"/>
                <a:cs typeface="Calibri"/>
              </a:rPr>
              <a:t> </a:t>
            </a:r>
            <a:r>
              <a:rPr sz="2250" spc="70" dirty="0">
                <a:solidFill>
                  <a:srgbClr val="0F0E0D"/>
                </a:solidFill>
                <a:latin typeface="Lucida Sans"/>
                <a:cs typeface="Lucida Sans"/>
              </a:rPr>
              <a:t>:</a:t>
            </a:r>
            <a:endParaRPr sz="2250" dirty="0">
              <a:latin typeface="Lucida Sans"/>
              <a:cs typeface="Lucida Sans"/>
            </a:endParaRPr>
          </a:p>
          <a:p>
            <a:pPr marL="12700" marR="1276350">
              <a:lnSpc>
                <a:spcPct val="114599"/>
              </a:lnSpc>
              <a:spcBef>
                <a:spcPts val="40"/>
              </a:spcBef>
            </a:pPr>
            <a:r>
              <a:rPr sz="2200" spc="275" dirty="0">
                <a:solidFill>
                  <a:srgbClr val="0F0E0D"/>
                </a:solidFill>
                <a:latin typeface="Gill Sans MT"/>
                <a:cs typeface="Gill Sans MT"/>
              </a:rPr>
              <a:t>Pengg</a:t>
            </a:r>
            <a:r>
              <a:rPr sz="2150" spc="27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200" spc="275" dirty="0">
                <a:solidFill>
                  <a:srgbClr val="0F0E0D"/>
                </a:solidFill>
                <a:latin typeface="Gill Sans MT"/>
                <a:cs typeface="Gill Sans MT"/>
              </a:rPr>
              <a:t>naan </a:t>
            </a:r>
            <a:r>
              <a:rPr sz="2200" spc="245" dirty="0">
                <a:solidFill>
                  <a:srgbClr val="0F0E0D"/>
                </a:solidFill>
                <a:latin typeface="Gill Sans MT"/>
                <a:cs typeface="Gill Sans MT"/>
              </a:rPr>
              <a:t>ja</a:t>
            </a:r>
            <a:r>
              <a:rPr sz="2150" spc="24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200" spc="245" dirty="0">
                <a:solidFill>
                  <a:srgbClr val="0F0E0D"/>
                </a:solidFill>
                <a:latin typeface="Gill Sans MT"/>
                <a:cs typeface="Gill Sans MT"/>
              </a:rPr>
              <a:t>ingan </a:t>
            </a:r>
            <a:r>
              <a:rPr sz="2200" spc="190" dirty="0">
                <a:solidFill>
                  <a:srgbClr val="0F0E0D"/>
                </a:solidFill>
                <a:latin typeface="Gill Sans MT"/>
                <a:cs typeface="Gill Sans MT"/>
              </a:rPr>
              <a:t>elek</a:t>
            </a:r>
            <a:r>
              <a:rPr sz="2150" spc="190" dirty="0">
                <a:solidFill>
                  <a:srgbClr val="0F0E0D"/>
                </a:solidFill>
                <a:latin typeface="Calibri"/>
                <a:cs typeface="Calibri"/>
              </a:rPr>
              <a:t>tr</a:t>
            </a:r>
            <a:r>
              <a:rPr sz="2200" spc="190" dirty="0">
                <a:solidFill>
                  <a:srgbClr val="0F0E0D"/>
                </a:solidFill>
                <a:latin typeface="Gill Sans MT"/>
                <a:cs typeface="Gill Sans MT"/>
              </a:rPr>
              <a:t>onik </a:t>
            </a:r>
            <a:r>
              <a:rPr sz="2200" spc="254" dirty="0">
                <a:solidFill>
                  <a:srgbClr val="0F0E0D"/>
                </a:solidFill>
                <a:latin typeface="Gill Sans MT"/>
                <a:cs typeface="Gill Sans MT"/>
              </a:rPr>
              <a:t>dan </a:t>
            </a:r>
            <a:r>
              <a:rPr sz="2150" spc="19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200" spc="190" dirty="0">
                <a:solidFill>
                  <a:srgbClr val="0F0E0D"/>
                </a:solidFill>
                <a:latin typeface="Gill Sans MT"/>
                <a:cs typeface="Gill Sans MT"/>
              </a:rPr>
              <a:t>eknologi </a:t>
            </a:r>
            <a:r>
              <a:rPr sz="2150" spc="265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200" spc="265" dirty="0">
                <a:solidFill>
                  <a:srgbClr val="0F0E0D"/>
                </a:solidFill>
                <a:latin typeface="Gill Sans MT"/>
                <a:cs typeface="Gill Sans MT"/>
              </a:rPr>
              <a:t>ag</a:t>
            </a:r>
            <a:r>
              <a:rPr sz="2200" spc="-2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150" spc="18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200" spc="185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150" spc="18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200" spc="185" dirty="0">
                <a:solidFill>
                  <a:srgbClr val="0F0E0D"/>
                </a:solidFill>
                <a:latin typeface="Gill Sans MT"/>
                <a:cs typeface="Gill Sans MT"/>
              </a:rPr>
              <a:t>kai</a:t>
            </a:r>
            <a:r>
              <a:rPr sz="2150" spc="185" dirty="0">
                <a:solidFill>
                  <a:srgbClr val="0F0E0D"/>
                </a:solidFill>
                <a:latin typeface="Calibri"/>
                <a:cs typeface="Calibri"/>
              </a:rPr>
              <a:t>t  </a:t>
            </a:r>
            <a:r>
              <a:rPr sz="2150" spc="200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200" spc="200" dirty="0">
                <a:solidFill>
                  <a:srgbClr val="0F0E0D"/>
                </a:solidFill>
                <a:latin typeface="Gill Sans MT"/>
                <a:cs typeface="Gill Sans MT"/>
              </a:rPr>
              <a:t>n</a:t>
            </a:r>
            <a:r>
              <a:rPr sz="2150" spc="200" dirty="0">
                <a:solidFill>
                  <a:srgbClr val="0F0E0D"/>
                </a:solidFill>
                <a:latin typeface="Calibri"/>
                <a:cs typeface="Calibri"/>
              </a:rPr>
              <a:t>tu</a:t>
            </a:r>
            <a:r>
              <a:rPr sz="2200" spc="200" dirty="0">
                <a:solidFill>
                  <a:srgbClr val="0F0E0D"/>
                </a:solidFill>
                <a:latin typeface="Gill Sans MT"/>
                <a:cs typeface="Gill Sans MT"/>
              </a:rPr>
              <a:t>k </a:t>
            </a:r>
            <a:r>
              <a:rPr sz="2200" spc="245" dirty="0">
                <a:solidFill>
                  <a:srgbClr val="0F0E0D"/>
                </a:solidFill>
                <a:latin typeface="Gill Sans MT"/>
                <a:cs typeface="Gill Sans MT"/>
              </a:rPr>
              <a:t>meningka</a:t>
            </a:r>
            <a:r>
              <a:rPr sz="2150" spc="24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200" spc="245" dirty="0">
                <a:solidFill>
                  <a:srgbClr val="0F0E0D"/>
                </a:solidFill>
                <a:latin typeface="Gill Sans MT"/>
                <a:cs typeface="Gill Sans MT"/>
              </a:rPr>
              <a:t>kan </a:t>
            </a:r>
            <a:r>
              <a:rPr sz="2200" spc="215" dirty="0">
                <a:solidFill>
                  <a:srgbClr val="0F0E0D"/>
                </a:solidFill>
                <a:latin typeface="Gill Sans MT"/>
                <a:cs typeface="Gill Sans MT"/>
              </a:rPr>
              <a:t>p</a:t>
            </a:r>
            <a:r>
              <a:rPr sz="2150" spc="21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200" spc="215" dirty="0">
                <a:solidFill>
                  <a:srgbClr val="0F0E0D"/>
                </a:solidFill>
                <a:latin typeface="Gill Sans MT"/>
                <a:cs typeface="Gill Sans MT"/>
              </a:rPr>
              <a:t>o</a:t>
            </a:r>
            <a:r>
              <a:rPr sz="2150" spc="21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200" spc="215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150" spc="21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150" spc="210" dirty="0">
                <a:solidFill>
                  <a:srgbClr val="0F0E0D"/>
                </a:solidFill>
                <a:latin typeface="Calibri"/>
                <a:cs typeface="Calibri"/>
              </a:rPr>
              <a:t> </a:t>
            </a:r>
            <a:r>
              <a:rPr sz="2200" spc="195" dirty="0">
                <a:solidFill>
                  <a:srgbClr val="0F0E0D"/>
                </a:solidFill>
                <a:latin typeface="Gill Sans MT"/>
                <a:cs typeface="Gill Sans MT"/>
              </a:rPr>
              <a:t>bi</a:t>
            </a:r>
            <a:r>
              <a:rPr sz="2150" spc="19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200" spc="195" dirty="0">
                <a:solidFill>
                  <a:srgbClr val="0F0E0D"/>
                </a:solidFill>
                <a:latin typeface="Gill Sans MT"/>
                <a:cs typeface="Gill Sans MT"/>
              </a:rPr>
              <a:t>ni</a:t>
            </a:r>
            <a:r>
              <a:rPr sz="2150" spc="19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250" spc="195" dirty="0">
                <a:solidFill>
                  <a:srgbClr val="0F0E0D"/>
                </a:solidFill>
                <a:latin typeface="Lucida Sans"/>
                <a:cs typeface="Lucida Sans"/>
              </a:rPr>
              <a:t>.</a:t>
            </a:r>
            <a:endParaRPr sz="225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594360">
              <a:lnSpc>
                <a:spcPct val="100000"/>
              </a:lnSpc>
            </a:pPr>
            <a:r>
              <a:rPr sz="2200" spc="270" dirty="0">
                <a:solidFill>
                  <a:srgbClr val="0F0E0D"/>
                </a:solidFill>
                <a:latin typeface="Gill Sans MT"/>
                <a:cs typeface="Gill Sans MT"/>
              </a:rPr>
              <a:t>Seca</a:t>
            </a:r>
            <a:r>
              <a:rPr sz="2150" spc="27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200" spc="270" dirty="0">
                <a:solidFill>
                  <a:srgbClr val="0F0E0D"/>
                </a:solidFill>
                <a:latin typeface="Gill Sans MT"/>
                <a:cs typeface="Gill Sans MT"/>
              </a:rPr>
              <a:t>a </a:t>
            </a:r>
            <a:r>
              <a:rPr sz="2150" spc="23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200" spc="235" dirty="0">
                <a:solidFill>
                  <a:srgbClr val="0F0E0D"/>
                </a:solidFill>
                <a:latin typeface="Gill Sans MT"/>
                <a:cs typeface="Gill Sans MT"/>
              </a:rPr>
              <a:t>m</a:t>
            </a:r>
            <a:r>
              <a:rPr sz="2150" spc="23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200" spc="235" dirty="0">
                <a:solidFill>
                  <a:srgbClr val="0F0E0D"/>
                </a:solidFill>
                <a:latin typeface="Gill Sans MT"/>
                <a:cs typeface="Gill Sans MT"/>
              </a:rPr>
              <a:t>m</a:t>
            </a:r>
            <a:r>
              <a:rPr sz="2250" spc="235" dirty="0">
                <a:solidFill>
                  <a:srgbClr val="0F0E0D"/>
                </a:solidFill>
                <a:latin typeface="Lucida Sans"/>
                <a:cs typeface="Lucida Sans"/>
              </a:rPr>
              <a:t>, </a:t>
            </a:r>
            <a:r>
              <a:rPr sz="2200" spc="325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250" spc="325" dirty="0">
                <a:solidFill>
                  <a:srgbClr val="0F0E0D"/>
                </a:solidFill>
                <a:latin typeface="Lucida Sans"/>
                <a:cs typeface="Lucida Sans"/>
              </a:rPr>
              <a:t>- </a:t>
            </a:r>
            <a:r>
              <a:rPr sz="2200" spc="220" dirty="0">
                <a:solidFill>
                  <a:srgbClr val="0F0E0D"/>
                </a:solidFill>
                <a:latin typeface="Gill Sans MT"/>
                <a:cs typeface="Gill Sans MT"/>
              </a:rPr>
              <a:t>b</a:t>
            </a:r>
            <a:r>
              <a:rPr sz="2150" spc="220" dirty="0">
                <a:solidFill>
                  <a:srgbClr val="0F0E0D"/>
                </a:solidFill>
                <a:latin typeface="Calibri"/>
                <a:cs typeface="Calibri"/>
              </a:rPr>
              <a:t>us</a:t>
            </a:r>
            <a:r>
              <a:rPr sz="2200" spc="220" dirty="0">
                <a:solidFill>
                  <a:srgbClr val="0F0E0D"/>
                </a:solidFill>
                <a:latin typeface="Gill Sans MT"/>
                <a:cs typeface="Gill Sans MT"/>
              </a:rPr>
              <a:t>ine</a:t>
            </a:r>
            <a:r>
              <a:rPr sz="2150" spc="220" dirty="0">
                <a:solidFill>
                  <a:srgbClr val="0F0E0D"/>
                </a:solidFill>
                <a:latin typeface="Calibri"/>
                <a:cs typeface="Calibri"/>
              </a:rPr>
              <a:t>ss</a:t>
            </a:r>
            <a:r>
              <a:rPr sz="2150" spc="-195" dirty="0">
                <a:solidFill>
                  <a:srgbClr val="0F0E0D"/>
                </a:solidFill>
                <a:latin typeface="Calibri"/>
                <a:cs typeface="Calibri"/>
              </a:rPr>
              <a:t> </a:t>
            </a:r>
            <a:r>
              <a:rPr sz="2250" spc="70" dirty="0">
                <a:solidFill>
                  <a:srgbClr val="0F0E0D"/>
                </a:solidFill>
                <a:latin typeface="Lucida Sans"/>
                <a:cs typeface="Lucida Sans"/>
              </a:rPr>
              <a:t>:</a:t>
            </a:r>
            <a:endParaRPr sz="2250" dirty="0">
              <a:latin typeface="Lucida Sans"/>
              <a:cs typeface="Lucida Sans"/>
            </a:endParaRPr>
          </a:p>
          <a:p>
            <a:pPr marL="594360" marR="5080">
              <a:lnSpc>
                <a:spcPct val="114599"/>
              </a:lnSpc>
              <a:spcBef>
                <a:spcPts val="40"/>
              </a:spcBef>
            </a:pPr>
            <a:r>
              <a:rPr sz="2200" spc="275" dirty="0">
                <a:solidFill>
                  <a:srgbClr val="0F0E0D"/>
                </a:solidFill>
                <a:latin typeface="Gill Sans MT"/>
                <a:cs typeface="Gill Sans MT"/>
              </a:rPr>
              <a:t>Pengg</a:t>
            </a:r>
            <a:r>
              <a:rPr sz="2150" spc="27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200" spc="275" dirty="0">
                <a:solidFill>
                  <a:srgbClr val="0F0E0D"/>
                </a:solidFill>
                <a:latin typeface="Gill Sans MT"/>
                <a:cs typeface="Gill Sans MT"/>
              </a:rPr>
              <a:t>naan </a:t>
            </a:r>
            <a:r>
              <a:rPr sz="2200" spc="200" dirty="0">
                <a:solidFill>
                  <a:srgbClr val="0F0E0D"/>
                </a:solidFill>
                <a:latin typeface="Gill Sans MT"/>
                <a:cs typeface="Gill Sans MT"/>
              </a:rPr>
              <a:t>Teknologi </a:t>
            </a:r>
            <a:r>
              <a:rPr sz="2200" spc="240" dirty="0">
                <a:solidFill>
                  <a:srgbClr val="0F0E0D"/>
                </a:solidFill>
                <a:latin typeface="Gill Sans MT"/>
                <a:cs typeface="Gill Sans MT"/>
              </a:rPr>
              <a:t>Info</a:t>
            </a:r>
            <a:r>
              <a:rPr sz="2150" spc="24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200" spc="240" dirty="0">
                <a:solidFill>
                  <a:srgbClr val="0F0E0D"/>
                </a:solidFill>
                <a:latin typeface="Gill Sans MT"/>
                <a:cs typeface="Gill Sans MT"/>
              </a:rPr>
              <a:t>ma</a:t>
            </a:r>
            <a:r>
              <a:rPr sz="2150" spc="24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200" spc="240" dirty="0">
                <a:solidFill>
                  <a:srgbClr val="0F0E0D"/>
                </a:solidFill>
                <a:latin typeface="Gill Sans MT"/>
                <a:cs typeface="Gill Sans MT"/>
              </a:rPr>
              <a:t>i </a:t>
            </a:r>
            <a:r>
              <a:rPr sz="2150" spc="21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200" spc="210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150" spc="210" dirty="0">
                <a:solidFill>
                  <a:srgbClr val="0F0E0D"/>
                </a:solidFill>
                <a:latin typeface="Calibri"/>
                <a:cs typeface="Calibri"/>
              </a:rPr>
              <a:t>rt</a:t>
            </a:r>
            <a:r>
              <a:rPr sz="2200" spc="210" dirty="0">
                <a:solidFill>
                  <a:srgbClr val="0F0E0D"/>
                </a:solidFill>
                <a:latin typeface="Gill Sans MT"/>
                <a:cs typeface="Gill Sans MT"/>
              </a:rPr>
              <a:t>a </a:t>
            </a:r>
            <a:r>
              <a:rPr sz="2200" spc="240" dirty="0">
                <a:solidFill>
                  <a:srgbClr val="0F0E0D"/>
                </a:solidFill>
                <a:latin typeface="Gill Sans MT"/>
                <a:cs typeface="Gill Sans MT"/>
              </a:rPr>
              <a:t>j</a:t>
            </a:r>
            <a:r>
              <a:rPr sz="2150" spc="240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200" spc="240" dirty="0">
                <a:solidFill>
                  <a:srgbClr val="0F0E0D"/>
                </a:solidFill>
                <a:latin typeface="Gill Sans MT"/>
                <a:cs typeface="Gill Sans MT"/>
              </a:rPr>
              <a:t>ga </a:t>
            </a:r>
            <a:r>
              <a:rPr sz="2200" spc="229" dirty="0">
                <a:solidFill>
                  <a:srgbClr val="0F0E0D"/>
                </a:solidFill>
                <a:latin typeface="Gill Sans MT"/>
                <a:cs typeface="Gill Sans MT"/>
              </a:rPr>
              <a:t>Kom</a:t>
            </a:r>
            <a:r>
              <a:rPr sz="2150" spc="229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200" spc="229" dirty="0">
                <a:solidFill>
                  <a:srgbClr val="0F0E0D"/>
                </a:solidFill>
                <a:latin typeface="Gill Sans MT"/>
                <a:cs typeface="Gill Sans MT"/>
              </a:rPr>
              <a:t>nika</a:t>
            </a:r>
            <a:r>
              <a:rPr sz="2150" spc="229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200" spc="229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200" spc="-65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150" spc="200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200" spc="200" dirty="0">
                <a:solidFill>
                  <a:srgbClr val="0F0E0D"/>
                </a:solidFill>
                <a:latin typeface="Gill Sans MT"/>
                <a:cs typeface="Gill Sans MT"/>
              </a:rPr>
              <a:t>n</a:t>
            </a:r>
            <a:r>
              <a:rPr sz="2150" spc="200" dirty="0">
                <a:solidFill>
                  <a:srgbClr val="0F0E0D"/>
                </a:solidFill>
                <a:latin typeface="Calibri"/>
                <a:cs typeface="Calibri"/>
              </a:rPr>
              <a:t>tu</a:t>
            </a:r>
            <a:r>
              <a:rPr sz="2200" spc="200" dirty="0">
                <a:solidFill>
                  <a:srgbClr val="0F0E0D"/>
                </a:solidFill>
                <a:latin typeface="Gill Sans MT"/>
                <a:cs typeface="Gill Sans MT"/>
              </a:rPr>
              <a:t>k  </a:t>
            </a:r>
            <a:r>
              <a:rPr sz="2200" spc="254" dirty="0">
                <a:solidFill>
                  <a:srgbClr val="0F0E0D"/>
                </a:solidFill>
                <a:latin typeface="Gill Sans MT"/>
                <a:cs typeface="Gill Sans MT"/>
              </a:rPr>
              <a:t>menjalankan </a:t>
            </a:r>
            <a:r>
              <a:rPr sz="2200" spc="204" dirty="0">
                <a:solidFill>
                  <a:srgbClr val="0F0E0D"/>
                </a:solidFill>
                <a:latin typeface="Gill Sans MT"/>
                <a:cs typeface="Gill Sans MT"/>
              </a:rPr>
              <a:t>bi</a:t>
            </a:r>
            <a:r>
              <a:rPr sz="2150" spc="204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200" spc="204" dirty="0">
                <a:solidFill>
                  <a:srgbClr val="0F0E0D"/>
                </a:solidFill>
                <a:latin typeface="Gill Sans MT"/>
                <a:cs typeface="Gill Sans MT"/>
              </a:rPr>
              <a:t>ni</a:t>
            </a:r>
            <a:r>
              <a:rPr sz="2150" spc="204" dirty="0">
                <a:solidFill>
                  <a:srgbClr val="0F0E0D"/>
                </a:solidFill>
                <a:latin typeface="Calibri"/>
                <a:cs typeface="Calibri"/>
              </a:rPr>
              <a:t>s </a:t>
            </a:r>
            <a:r>
              <a:rPr sz="2150" spc="200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200" spc="200" dirty="0">
                <a:solidFill>
                  <a:srgbClr val="0F0E0D"/>
                </a:solidFill>
                <a:latin typeface="Gill Sans MT"/>
                <a:cs typeface="Gill Sans MT"/>
              </a:rPr>
              <a:t>n</a:t>
            </a:r>
            <a:r>
              <a:rPr sz="2150" spc="200" dirty="0">
                <a:solidFill>
                  <a:srgbClr val="0F0E0D"/>
                </a:solidFill>
                <a:latin typeface="Calibri"/>
                <a:cs typeface="Calibri"/>
              </a:rPr>
              <a:t>tu</a:t>
            </a:r>
            <a:r>
              <a:rPr sz="2200" spc="200" dirty="0">
                <a:solidFill>
                  <a:srgbClr val="0F0E0D"/>
                </a:solidFill>
                <a:latin typeface="Gill Sans MT"/>
                <a:cs typeface="Gill Sans MT"/>
              </a:rPr>
              <a:t>k </a:t>
            </a:r>
            <a:r>
              <a:rPr sz="2200" spc="240" dirty="0">
                <a:solidFill>
                  <a:srgbClr val="0F0E0D"/>
                </a:solidFill>
                <a:latin typeface="Gill Sans MT"/>
                <a:cs typeface="Gill Sans MT"/>
              </a:rPr>
              <a:t>meme</a:t>
            </a:r>
            <a:r>
              <a:rPr sz="2150" spc="24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200" spc="240" dirty="0">
                <a:solidFill>
                  <a:srgbClr val="0F0E0D"/>
                </a:solidFill>
                <a:latin typeface="Gill Sans MT"/>
                <a:cs typeface="Gill Sans MT"/>
              </a:rPr>
              <a:t>oleh</a:t>
            </a:r>
            <a:r>
              <a:rPr sz="2200" spc="17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200" spc="229" dirty="0">
                <a:solidFill>
                  <a:srgbClr val="0F0E0D"/>
                </a:solidFill>
                <a:latin typeface="Gill Sans MT"/>
                <a:cs typeface="Gill Sans MT"/>
              </a:rPr>
              <a:t>ke</a:t>
            </a:r>
            <a:r>
              <a:rPr sz="2150" spc="229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200" spc="229" dirty="0">
                <a:solidFill>
                  <a:srgbClr val="0F0E0D"/>
                </a:solidFill>
                <a:latin typeface="Gill Sans MT"/>
                <a:cs typeface="Gill Sans MT"/>
              </a:rPr>
              <a:t>n</a:t>
            </a:r>
            <a:r>
              <a:rPr sz="2150" spc="229" dirty="0">
                <a:solidFill>
                  <a:srgbClr val="0F0E0D"/>
                </a:solidFill>
                <a:latin typeface="Calibri"/>
                <a:cs typeface="Calibri"/>
              </a:rPr>
              <a:t>tu</a:t>
            </a:r>
            <a:r>
              <a:rPr sz="2200" spc="229" dirty="0">
                <a:solidFill>
                  <a:srgbClr val="0F0E0D"/>
                </a:solidFill>
                <a:latin typeface="Gill Sans MT"/>
                <a:cs typeface="Gill Sans MT"/>
              </a:rPr>
              <a:t>ngan</a:t>
            </a:r>
            <a:r>
              <a:rPr sz="2250" spc="229" dirty="0">
                <a:solidFill>
                  <a:srgbClr val="0F0E0D"/>
                </a:solidFill>
                <a:latin typeface="Lucida Sans"/>
                <a:cs typeface="Lucida Sans"/>
              </a:rPr>
              <a:t>.</a:t>
            </a:r>
            <a:endParaRPr sz="225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92151" y="1028705"/>
            <a:ext cx="955675" cy="500380"/>
          </a:xfrm>
          <a:custGeom>
            <a:avLst/>
            <a:gdLst/>
            <a:ahLst/>
            <a:cxnLst/>
            <a:rect l="l" t="t" r="r" b="b"/>
            <a:pathLst>
              <a:path w="955675" h="500380">
                <a:moveTo>
                  <a:pt x="706344" y="499998"/>
                </a:moveTo>
                <a:lnTo>
                  <a:pt x="249193" y="499998"/>
                </a:lnTo>
                <a:lnTo>
                  <a:pt x="204369" y="495970"/>
                </a:lnTo>
                <a:lnTo>
                  <a:pt x="162194" y="484359"/>
                </a:lnTo>
                <a:lnTo>
                  <a:pt x="123368" y="465874"/>
                </a:lnTo>
                <a:lnTo>
                  <a:pt x="88593" y="441223"/>
                </a:lnTo>
                <a:lnTo>
                  <a:pt x="58568" y="411115"/>
                </a:lnTo>
                <a:lnTo>
                  <a:pt x="33996" y="376258"/>
                </a:lnTo>
                <a:lnTo>
                  <a:pt x="15576" y="337362"/>
                </a:lnTo>
                <a:lnTo>
                  <a:pt x="4010" y="295135"/>
                </a:lnTo>
                <a:lnTo>
                  <a:pt x="0" y="250286"/>
                </a:lnTo>
                <a:lnTo>
                  <a:pt x="4010" y="205266"/>
                </a:lnTo>
                <a:lnTo>
                  <a:pt x="15576" y="162906"/>
                </a:lnTo>
                <a:lnTo>
                  <a:pt x="33996" y="123910"/>
                </a:lnTo>
                <a:lnTo>
                  <a:pt x="58568" y="88981"/>
                </a:lnTo>
                <a:lnTo>
                  <a:pt x="88593" y="58825"/>
                </a:lnTo>
                <a:lnTo>
                  <a:pt x="123368" y="34145"/>
                </a:lnTo>
                <a:lnTo>
                  <a:pt x="162194" y="15645"/>
                </a:lnTo>
                <a:lnTo>
                  <a:pt x="204369" y="4028"/>
                </a:lnTo>
                <a:lnTo>
                  <a:pt x="249193" y="0"/>
                </a:lnTo>
                <a:lnTo>
                  <a:pt x="706344" y="0"/>
                </a:lnTo>
                <a:lnTo>
                  <a:pt x="751168" y="4028"/>
                </a:lnTo>
                <a:lnTo>
                  <a:pt x="793343" y="15645"/>
                </a:lnTo>
                <a:lnTo>
                  <a:pt x="832169" y="34145"/>
                </a:lnTo>
                <a:lnTo>
                  <a:pt x="866944" y="58825"/>
                </a:lnTo>
                <a:lnTo>
                  <a:pt x="896969" y="88981"/>
                </a:lnTo>
                <a:lnTo>
                  <a:pt x="921541" y="123910"/>
                </a:lnTo>
                <a:lnTo>
                  <a:pt x="939961" y="162906"/>
                </a:lnTo>
                <a:lnTo>
                  <a:pt x="951526" y="205266"/>
                </a:lnTo>
                <a:lnTo>
                  <a:pt x="955537" y="250286"/>
                </a:lnTo>
                <a:lnTo>
                  <a:pt x="951357" y="295135"/>
                </a:lnTo>
                <a:lnTo>
                  <a:pt x="939664" y="337362"/>
                </a:lnTo>
                <a:lnTo>
                  <a:pt x="921160" y="376258"/>
                </a:lnTo>
                <a:lnTo>
                  <a:pt x="896545" y="411115"/>
                </a:lnTo>
                <a:lnTo>
                  <a:pt x="866521" y="441223"/>
                </a:lnTo>
                <a:lnTo>
                  <a:pt x="831788" y="465874"/>
                </a:lnTo>
                <a:lnTo>
                  <a:pt x="793047" y="484359"/>
                </a:lnTo>
                <a:lnTo>
                  <a:pt x="750999" y="495970"/>
                </a:lnTo>
                <a:lnTo>
                  <a:pt x="706344" y="499998"/>
                </a:lnTo>
                <a:close/>
              </a:path>
            </a:pathLst>
          </a:custGeom>
          <a:solidFill>
            <a:srgbClr val="B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87159" y="1028700"/>
            <a:ext cx="965835" cy="497840"/>
          </a:xfrm>
          <a:custGeom>
            <a:avLst/>
            <a:gdLst/>
            <a:ahLst/>
            <a:cxnLst/>
            <a:rect l="l" t="t" r="r" b="b"/>
            <a:pathLst>
              <a:path w="965834" h="497840">
                <a:moveTo>
                  <a:pt x="716305" y="497617"/>
                </a:moveTo>
                <a:lnTo>
                  <a:pt x="249177" y="497617"/>
                </a:lnTo>
                <a:lnTo>
                  <a:pt x="204356" y="493612"/>
                </a:lnTo>
                <a:lnTo>
                  <a:pt x="162184" y="482065"/>
                </a:lnTo>
                <a:lnTo>
                  <a:pt x="123361" y="463673"/>
                </a:lnTo>
                <a:lnTo>
                  <a:pt x="88587" y="439139"/>
                </a:lnTo>
                <a:lnTo>
                  <a:pt x="58565" y="409161"/>
                </a:lnTo>
                <a:lnTo>
                  <a:pt x="33994" y="374439"/>
                </a:lnTo>
                <a:lnTo>
                  <a:pt x="15575" y="335673"/>
                </a:lnTo>
                <a:lnTo>
                  <a:pt x="4010" y="293563"/>
                </a:lnTo>
                <a:lnTo>
                  <a:pt x="0" y="248808"/>
                </a:lnTo>
                <a:lnTo>
                  <a:pt x="4010" y="204054"/>
                </a:lnTo>
                <a:lnTo>
                  <a:pt x="15575" y="161944"/>
                </a:lnTo>
                <a:lnTo>
                  <a:pt x="33994" y="123178"/>
                </a:lnTo>
                <a:lnTo>
                  <a:pt x="58565" y="88456"/>
                </a:lnTo>
                <a:lnTo>
                  <a:pt x="88587" y="58478"/>
                </a:lnTo>
                <a:lnTo>
                  <a:pt x="123361" y="33943"/>
                </a:lnTo>
                <a:lnTo>
                  <a:pt x="162184" y="15552"/>
                </a:lnTo>
                <a:lnTo>
                  <a:pt x="204356" y="4004"/>
                </a:lnTo>
                <a:lnTo>
                  <a:pt x="249177" y="0"/>
                </a:lnTo>
                <a:lnTo>
                  <a:pt x="716305" y="0"/>
                </a:lnTo>
                <a:lnTo>
                  <a:pt x="760956" y="4004"/>
                </a:lnTo>
                <a:lnTo>
                  <a:pt x="803002" y="15552"/>
                </a:lnTo>
                <a:lnTo>
                  <a:pt x="813515" y="20543"/>
                </a:lnTo>
                <a:lnTo>
                  <a:pt x="249177" y="20543"/>
                </a:lnTo>
                <a:lnTo>
                  <a:pt x="203280" y="25178"/>
                </a:lnTo>
                <a:lnTo>
                  <a:pt x="160504" y="38466"/>
                </a:lnTo>
                <a:lnTo>
                  <a:pt x="121773" y="59484"/>
                </a:lnTo>
                <a:lnTo>
                  <a:pt x="88012" y="87311"/>
                </a:lnTo>
                <a:lnTo>
                  <a:pt x="60144" y="121022"/>
                </a:lnTo>
                <a:lnTo>
                  <a:pt x="39094" y="159696"/>
                </a:lnTo>
                <a:lnTo>
                  <a:pt x="25787" y="202409"/>
                </a:lnTo>
                <a:lnTo>
                  <a:pt x="21145" y="248238"/>
                </a:lnTo>
                <a:lnTo>
                  <a:pt x="25787" y="294067"/>
                </a:lnTo>
                <a:lnTo>
                  <a:pt x="39094" y="336780"/>
                </a:lnTo>
                <a:lnTo>
                  <a:pt x="60144" y="375453"/>
                </a:lnTo>
                <a:lnTo>
                  <a:pt x="88012" y="409165"/>
                </a:lnTo>
                <a:lnTo>
                  <a:pt x="121773" y="436991"/>
                </a:lnTo>
                <a:lnTo>
                  <a:pt x="160504" y="458010"/>
                </a:lnTo>
                <a:lnTo>
                  <a:pt x="203280" y="471298"/>
                </a:lnTo>
                <a:lnTo>
                  <a:pt x="249177" y="475932"/>
                </a:lnTo>
                <a:lnTo>
                  <a:pt x="816244" y="475932"/>
                </a:lnTo>
                <a:lnTo>
                  <a:pt x="803298" y="482065"/>
                </a:lnTo>
                <a:lnTo>
                  <a:pt x="761126" y="493612"/>
                </a:lnTo>
                <a:lnTo>
                  <a:pt x="716305" y="497617"/>
                </a:lnTo>
                <a:close/>
              </a:path>
              <a:path w="965834" h="497840">
                <a:moveTo>
                  <a:pt x="816244" y="475932"/>
                </a:moveTo>
                <a:lnTo>
                  <a:pt x="716305" y="475932"/>
                </a:lnTo>
                <a:lnTo>
                  <a:pt x="762202" y="471298"/>
                </a:lnTo>
                <a:lnTo>
                  <a:pt x="804978" y="458010"/>
                </a:lnTo>
                <a:lnTo>
                  <a:pt x="843709" y="436991"/>
                </a:lnTo>
                <a:lnTo>
                  <a:pt x="877474" y="409161"/>
                </a:lnTo>
                <a:lnTo>
                  <a:pt x="905338" y="375453"/>
                </a:lnTo>
                <a:lnTo>
                  <a:pt x="926388" y="336780"/>
                </a:lnTo>
                <a:lnTo>
                  <a:pt x="939696" y="294067"/>
                </a:lnTo>
                <a:lnTo>
                  <a:pt x="944337" y="248238"/>
                </a:lnTo>
                <a:lnTo>
                  <a:pt x="939696" y="202409"/>
                </a:lnTo>
                <a:lnTo>
                  <a:pt x="926388" y="159696"/>
                </a:lnTo>
                <a:lnTo>
                  <a:pt x="905338" y="121022"/>
                </a:lnTo>
                <a:lnTo>
                  <a:pt x="877470" y="87311"/>
                </a:lnTo>
                <a:lnTo>
                  <a:pt x="843709" y="59484"/>
                </a:lnTo>
                <a:lnTo>
                  <a:pt x="804978" y="38466"/>
                </a:lnTo>
                <a:lnTo>
                  <a:pt x="762202" y="25178"/>
                </a:lnTo>
                <a:lnTo>
                  <a:pt x="716305" y="20543"/>
                </a:lnTo>
                <a:lnTo>
                  <a:pt x="813515" y="20543"/>
                </a:lnTo>
                <a:lnTo>
                  <a:pt x="876472" y="58478"/>
                </a:lnTo>
                <a:lnTo>
                  <a:pt x="906494" y="88456"/>
                </a:lnTo>
                <a:lnTo>
                  <a:pt x="931107" y="123178"/>
                </a:lnTo>
                <a:lnTo>
                  <a:pt x="949611" y="161944"/>
                </a:lnTo>
                <a:lnTo>
                  <a:pt x="961303" y="204054"/>
                </a:lnTo>
                <a:lnTo>
                  <a:pt x="965483" y="248808"/>
                </a:lnTo>
                <a:lnTo>
                  <a:pt x="961472" y="293563"/>
                </a:lnTo>
                <a:lnTo>
                  <a:pt x="949907" y="335673"/>
                </a:lnTo>
                <a:lnTo>
                  <a:pt x="931488" y="374439"/>
                </a:lnTo>
                <a:lnTo>
                  <a:pt x="906914" y="409165"/>
                </a:lnTo>
                <a:lnTo>
                  <a:pt x="876895" y="439139"/>
                </a:lnTo>
                <a:lnTo>
                  <a:pt x="842121" y="463673"/>
                </a:lnTo>
                <a:lnTo>
                  <a:pt x="816244" y="475932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61071" y="1178644"/>
            <a:ext cx="417195" cy="203200"/>
          </a:xfrm>
          <a:custGeom>
            <a:avLst/>
            <a:gdLst/>
            <a:ahLst/>
            <a:cxnLst/>
            <a:rect l="l" t="t" r="r" b="b"/>
            <a:pathLst>
              <a:path w="417194" h="203200">
                <a:moveTo>
                  <a:pt x="323161" y="203061"/>
                </a:moveTo>
                <a:lnTo>
                  <a:pt x="313765" y="203061"/>
                </a:lnTo>
                <a:lnTo>
                  <a:pt x="307869" y="197368"/>
                </a:lnTo>
                <a:lnTo>
                  <a:pt x="305105" y="194331"/>
                </a:lnTo>
                <a:lnTo>
                  <a:pt x="303632" y="190536"/>
                </a:lnTo>
                <a:lnTo>
                  <a:pt x="303632" y="182565"/>
                </a:lnTo>
                <a:lnTo>
                  <a:pt x="304921" y="178769"/>
                </a:lnTo>
                <a:lnTo>
                  <a:pt x="365169" y="116712"/>
                </a:lnTo>
                <a:lnTo>
                  <a:pt x="6632" y="116712"/>
                </a:lnTo>
                <a:lnTo>
                  <a:pt x="0" y="109880"/>
                </a:lnTo>
                <a:lnTo>
                  <a:pt x="0" y="93180"/>
                </a:lnTo>
                <a:lnTo>
                  <a:pt x="6632" y="86348"/>
                </a:lnTo>
                <a:lnTo>
                  <a:pt x="365353" y="86348"/>
                </a:lnTo>
                <a:lnTo>
                  <a:pt x="302342" y="21444"/>
                </a:lnTo>
                <a:lnTo>
                  <a:pt x="302342" y="11766"/>
                </a:lnTo>
                <a:lnTo>
                  <a:pt x="313765" y="0"/>
                </a:lnTo>
                <a:lnTo>
                  <a:pt x="323161" y="0"/>
                </a:lnTo>
                <a:lnTo>
                  <a:pt x="416941" y="96786"/>
                </a:lnTo>
                <a:lnTo>
                  <a:pt x="416941" y="106464"/>
                </a:lnTo>
                <a:lnTo>
                  <a:pt x="323161" y="203061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89159" y="3529705"/>
            <a:ext cx="4800600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599" y="0"/>
                </a:lnTo>
              </a:path>
            </a:pathLst>
          </a:custGeom>
          <a:ln w="28574">
            <a:solidFill>
              <a:srgbClr val="B9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89159" y="5017496"/>
            <a:ext cx="4800600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599" y="0"/>
                </a:lnTo>
              </a:path>
            </a:pathLst>
          </a:custGeom>
          <a:ln w="28574">
            <a:solidFill>
              <a:srgbClr val="B9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89159" y="7217517"/>
            <a:ext cx="4800600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599" y="0"/>
                </a:lnTo>
              </a:path>
            </a:pathLst>
          </a:custGeom>
          <a:ln w="28574">
            <a:solidFill>
              <a:srgbClr val="B9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89159" y="8977785"/>
            <a:ext cx="4800600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599" y="0"/>
                </a:lnTo>
              </a:path>
            </a:pathLst>
          </a:custGeom>
          <a:ln w="28574">
            <a:solidFill>
              <a:srgbClr val="B9D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3999" y="0"/>
                </a:lnTo>
                <a:lnTo>
                  <a:pt x="9143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B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3400" y="3653865"/>
            <a:ext cx="8417002" cy="3726661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 marR="5080">
              <a:lnSpc>
                <a:spcPts val="9300"/>
              </a:lnSpc>
              <a:spcBef>
                <a:spcPts val="1160"/>
              </a:spcBef>
            </a:pPr>
            <a:r>
              <a:rPr sz="8500" b="1" spc="-15" dirty="0">
                <a:solidFill>
                  <a:srgbClr val="0F0E0D"/>
                </a:solidFill>
                <a:latin typeface="Lucida Sans"/>
                <a:cs typeface="Lucida Sans"/>
              </a:rPr>
              <a:t>Awal  </a:t>
            </a:r>
            <a:r>
              <a:rPr sz="8500" b="1" dirty="0">
                <a:solidFill>
                  <a:srgbClr val="0F0E0D"/>
                </a:solidFill>
                <a:latin typeface="Lucida Sans"/>
                <a:cs typeface="Lucida Sans"/>
              </a:rPr>
              <a:t>Perkembangan</a:t>
            </a:r>
            <a:r>
              <a:rPr sz="8500" b="1" spc="-650" dirty="0">
                <a:solidFill>
                  <a:srgbClr val="0F0E0D"/>
                </a:solidFill>
                <a:latin typeface="Lucida Sans"/>
                <a:cs typeface="Lucida Sans"/>
              </a:rPr>
              <a:t>  </a:t>
            </a:r>
            <a:r>
              <a:rPr sz="8500" b="1" spc="-605" dirty="0">
                <a:solidFill>
                  <a:srgbClr val="0F0E0D"/>
                </a:solidFill>
                <a:latin typeface="Lucida Sans"/>
                <a:cs typeface="Lucida Sans"/>
              </a:rPr>
              <a:t>E-business</a:t>
            </a:r>
            <a:endParaRPr sz="8500" dirty="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935942" y="1691739"/>
            <a:ext cx="97218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50"/>
              </a:lnSpc>
              <a:spcBef>
                <a:spcPts val="100"/>
              </a:spcBef>
            </a:pPr>
            <a:r>
              <a:rPr sz="3000" spc="-815" dirty="0"/>
              <a:t>1</a:t>
            </a:r>
            <a:r>
              <a:rPr sz="3000" spc="-220" dirty="0"/>
              <a:t>9</a:t>
            </a:r>
            <a:r>
              <a:rPr sz="3000" spc="-305" dirty="0"/>
              <a:t>7</a:t>
            </a:r>
            <a:r>
              <a:rPr sz="3000" spc="-45" dirty="0"/>
              <a:t>0</a:t>
            </a:r>
            <a:r>
              <a:rPr sz="3000" spc="260" dirty="0"/>
              <a:t>-</a:t>
            </a:r>
            <a:endParaRPr sz="3000"/>
          </a:p>
          <a:p>
            <a:pPr marL="12700">
              <a:lnSpc>
                <a:spcPts val="3450"/>
              </a:lnSpc>
            </a:pPr>
            <a:r>
              <a:rPr sz="3000" spc="-145" dirty="0"/>
              <a:t>an</a:t>
            </a:r>
            <a:endParaRPr sz="3000"/>
          </a:p>
        </p:txBody>
      </p:sp>
      <p:sp>
        <p:nvSpPr>
          <p:cNvPr id="12" name="object 12"/>
          <p:cNvSpPr txBox="1"/>
          <p:nvPr/>
        </p:nvSpPr>
        <p:spPr>
          <a:xfrm>
            <a:off x="11610719" y="1707591"/>
            <a:ext cx="252095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68400" algn="l"/>
              </a:tabLst>
            </a:pPr>
            <a:r>
              <a:rPr sz="2000" spc="12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000" spc="265" dirty="0">
                <a:solidFill>
                  <a:srgbClr val="0F0E0D"/>
                </a:solidFill>
                <a:latin typeface="Gill Sans MT"/>
                <a:cs typeface="Gill Sans MT"/>
              </a:rPr>
              <a:t>p</a:t>
            </a:r>
            <a:r>
              <a:rPr sz="2000" spc="165" dirty="0">
                <a:solidFill>
                  <a:srgbClr val="0F0E0D"/>
                </a:solidFill>
                <a:latin typeface="Gill Sans MT"/>
                <a:cs typeface="Gill Sans MT"/>
              </a:rPr>
              <a:t>l</a:t>
            </a:r>
            <a:r>
              <a:rPr sz="2000" spc="135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000" spc="210" dirty="0">
                <a:solidFill>
                  <a:srgbClr val="0F0E0D"/>
                </a:solidFill>
                <a:latin typeface="Gill Sans MT"/>
                <a:cs typeface="Gill Sans MT"/>
              </a:rPr>
              <a:t>k</a:t>
            </a:r>
            <a:r>
              <a:rPr sz="2000" spc="30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000" spc="20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00" spc="70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000" dirty="0">
                <a:solidFill>
                  <a:srgbClr val="0F0E0D"/>
                </a:solidFill>
                <a:latin typeface="Gill Sans MT"/>
                <a:cs typeface="Gill Sans MT"/>
              </a:rPr>
              <a:t>	</a:t>
            </a:r>
            <a:r>
              <a:rPr sz="2000" spc="210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100" spc="270" dirty="0">
                <a:solidFill>
                  <a:srgbClr val="0F0E0D"/>
                </a:solidFill>
                <a:latin typeface="Lucida Sans"/>
                <a:cs typeface="Lucida Sans"/>
              </a:rPr>
              <a:t>-</a:t>
            </a:r>
            <a:r>
              <a:rPr sz="2000" spc="260" dirty="0">
                <a:solidFill>
                  <a:srgbClr val="0F0E0D"/>
                </a:solidFill>
                <a:latin typeface="Gill Sans MT"/>
                <a:cs typeface="Gill Sans MT"/>
              </a:rPr>
              <a:t>b</a:t>
            </a:r>
            <a:r>
              <a:rPr sz="2000" spc="200" dirty="0">
                <a:solidFill>
                  <a:srgbClr val="0F0E0D"/>
                </a:solidFill>
                <a:latin typeface="Calibri"/>
                <a:cs typeface="Calibri"/>
              </a:rPr>
              <a:t>us</a:t>
            </a:r>
            <a:r>
              <a:rPr sz="2000" spc="135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000" spc="254" dirty="0">
                <a:solidFill>
                  <a:srgbClr val="0F0E0D"/>
                </a:solidFill>
                <a:latin typeface="Gill Sans MT"/>
                <a:cs typeface="Gill Sans MT"/>
              </a:rPr>
              <a:t>n</a:t>
            </a:r>
            <a:r>
              <a:rPr sz="2000" spc="210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000" spc="20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00" spc="13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79298" y="1715093"/>
            <a:ext cx="368998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33170" algn="l"/>
                <a:tab pos="1844039" algn="l"/>
              </a:tabLst>
            </a:pPr>
            <a:r>
              <a:rPr sz="2000" spc="235" dirty="0">
                <a:solidFill>
                  <a:srgbClr val="0F0E0D"/>
                </a:solidFill>
                <a:latin typeface="Gill Sans MT"/>
                <a:cs typeface="Gill Sans MT"/>
              </a:rPr>
              <a:t>pe</a:t>
            </a:r>
            <a:r>
              <a:rPr sz="2000" spc="235" dirty="0">
                <a:solidFill>
                  <a:srgbClr val="0F0E0D"/>
                </a:solidFill>
                <a:latin typeface="Calibri"/>
                <a:cs typeface="Calibri"/>
              </a:rPr>
              <a:t>rt</a:t>
            </a:r>
            <a:r>
              <a:rPr sz="2000" spc="235" dirty="0">
                <a:solidFill>
                  <a:srgbClr val="0F0E0D"/>
                </a:solidFill>
                <a:latin typeface="Gill Sans MT"/>
                <a:cs typeface="Gill Sans MT"/>
              </a:rPr>
              <a:t>ama	</a:t>
            </a:r>
            <a:r>
              <a:rPr sz="2000" spc="185" dirty="0">
                <a:solidFill>
                  <a:srgbClr val="0F0E0D"/>
                </a:solidFill>
                <a:latin typeface="Gill Sans MT"/>
                <a:cs typeface="Gill Sans MT"/>
              </a:rPr>
              <a:t>kali	</a:t>
            </a:r>
            <a:r>
              <a:rPr sz="2000" spc="245" dirty="0">
                <a:solidFill>
                  <a:srgbClr val="0F0E0D"/>
                </a:solidFill>
                <a:latin typeface="Gill Sans MT"/>
                <a:cs typeface="Gill Sans MT"/>
              </a:rPr>
              <a:t>dikembangkan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10719" y="2024635"/>
            <a:ext cx="6358255" cy="11131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140"/>
              </a:spcBef>
            </a:pPr>
            <a:r>
              <a:rPr sz="2000" spc="245" dirty="0">
                <a:solidFill>
                  <a:srgbClr val="0F0E0D"/>
                </a:solidFill>
                <a:latin typeface="Gill Sans MT"/>
                <a:cs typeface="Gill Sans MT"/>
              </a:rPr>
              <a:t>dan </a:t>
            </a:r>
            <a:r>
              <a:rPr sz="2000" spc="235" dirty="0">
                <a:solidFill>
                  <a:srgbClr val="0F0E0D"/>
                </a:solidFill>
                <a:latin typeface="Gill Sans MT"/>
                <a:cs typeface="Gill Sans MT"/>
              </a:rPr>
              <a:t>dig</a:t>
            </a:r>
            <a:r>
              <a:rPr sz="2000" spc="23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000" spc="235" dirty="0">
                <a:solidFill>
                  <a:srgbClr val="0F0E0D"/>
                </a:solidFill>
                <a:latin typeface="Gill Sans MT"/>
                <a:cs typeface="Gill Sans MT"/>
              </a:rPr>
              <a:t>nakan </a:t>
            </a:r>
            <a:r>
              <a:rPr sz="2000" spc="23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00" spc="235" dirty="0">
                <a:solidFill>
                  <a:srgbClr val="0F0E0D"/>
                </a:solidFill>
                <a:latin typeface="Gill Sans MT"/>
                <a:cs typeface="Gill Sans MT"/>
              </a:rPr>
              <a:t>ebagai </a:t>
            </a:r>
            <a:r>
              <a:rPr sz="2000" spc="204" dirty="0">
                <a:solidFill>
                  <a:srgbClr val="0F0E0D"/>
                </a:solidFill>
                <a:latin typeface="Calibri"/>
                <a:cs typeface="Calibri"/>
              </a:rPr>
              <a:t>tr</a:t>
            </a:r>
            <a:r>
              <a:rPr sz="2000" spc="204" dirty="0">
                <a:solidFill>
                  <a:srgbClr val="0F0E0D"/>
                </a:solidFill>
                <a:latin typeface="Gill Sans MT"/>
                <a:cs typeface="Gill Sans MT"/>
              </a:rPr>
              <a:t>an</a:t>
            </a:r>
            <a:r>
              <a:rPr sz="2000" spc="204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00" spc="204" dirty="0">
                <a:solidFill>
                  <a:srgbClr val="0F0E0D"/>
                </a:solidFill>
                <a:latin typeface="Gill Sans MT"/>
                <a:cs typeface="Gill Sans MT"/>
              </a:rPr>
              <a:t>ak</a:t>
            </a:r>
            <a:r>
              <a:rPr sz="2000" spc="204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00" spc="204" dirty="0">
                <a:solidFill>
                  <a:srgbClr val="0F0E0D"/>
                </a:solidFill>
                <a:latin typeface="Gill Sans MT"/>
                <a:cs typeface="Gill Sans MT"/>
              </a:rPr>
              <a:t>i </a:t>
            </a:r>
            <a:r>
              <a:rPr sz="2000" spc="254" dirty="0">
                <a:solidFill>
                  <a:srgbClr val="0F0E0D"/>
                </a:solidFill>
                <a:latin typeface="Gill Sans MT"/>
                <a:cs typeface="Gill Sans MT"/>
              </a:rPr>
              <a:t>pemba</a:t>
            </a:r>
            <a:r>
              <a:rPr sz="2000" spc="254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000" spc="254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000" spc="254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00" spc="254" dirty="0">
                <a:solidFill>
                  <a:srgbClr val="0F0E0D"/>
                </a:solidFill>
                <a:latin typeface="Gill Sans MT"/>
                <a:cs typeface="Gill Sans MT"/>
              </a:rPr>
              <a:t>an  </a:t>
            </a:r>
            <a:r>
              <a:rPr sz="2000" spc="204" dirty="0">
                <a:solidFill>
                  <a:srgbClr val="0F0E0D"/>
                </a:solidFill>
                <a:latin typeface="Gill Sans MT"/>
                <a:cs typeface="Gill Sans MT"/>
              </a:rPr>
              <a:t>melal</a:t>
            </a:r>
            <a:r>
              <a:rPr sz="2000" spc="204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000" spc="204" dirty="0">
                <a:solidFill>
                  <a:srgbClr val="0F0E0D"/>
                </a:solidFill>
                <a:latin typeface="Gill Sans MT"/>
                <a:cs typeface="Gill Sans MT"/>
              </a:rPr>
              <a:t>i </a:t>
            </a:r>
            <a:r>
              <a:rPr sz="2000" spc="175" dirty="0">
                <a:solidFill>
                  <a:srgbClr val="0F0E0D"/>
                </a:solidFill>
                <a:latin typeface="Gill Sans MT"/>
                <a:cs typeface="Gill Sans MT"/>
              </a:rPr>
              <a:t>in</a:t>
            </a:r>
            <a:r>
              <a:rPr sz="2000" spc="17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00" spc="175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000" spc="17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00" spc="175" dirty="0">
                <a:solidFill>
                  <a:srgbClr val="0F0E0D"/>
                </a:solidFill>
                <a:latin typeface="Gill Sans MT"/>
                <a:cs typeface="Gill Sans MT"/>
              </a:rPr>
              <a:t>ne</a:t>
            </a:r>
            <a:r>
              <a:rPr sz="2000" spc="175" dirty="0">
                <a:solidFill>
                  <a:srgbClr val="0F0E0D"/>
                </a:solidFill>
                <a:latin typeface="Calibri"/>
                <a:cs typeface="Calibri"/>
              </a:rPr>
              <a:t>t </a:t>
            </a:r>
            <a:r>
              <a:rPr sz="2000" spc="245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000" spc="245" dirty="0">
                <a:solidFill>
                  <a:srgbClr val="0F0E0D"/>
                </a:solidFill>
                <a:latin typeface="Gill Sans MT"/>
                <a:cs typeface="Gill Sans MT"/>
              </a:rPr>
              <a:t>ang </a:t>
            </a:r>
            <a:r>
              <a:rPr sz="2000" spc="185" dirty="0">
                <a:solidFill>
                  <a:srgbClr val="0F0E0D"/>
                </a:solidFill>
                <a:latin typeface="Gill Sans MT"/>
                <a:cs typeface="Gill Sans MT"/>
              </a:rPr>
              <a:t>di</a:t>
            </a:r>
            <a:r>
              <a:rPr sz="2000" spc="18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00" spc="185" dirty="0">
                <a:solidFill>
                  <a:srgbClr val="0F0E0D"/>
                </a:solidFill>
                <a:latin typeface="Gill Sans MT"/>
                <a:cs typeface="Gill Sans MT"/>
              </a:rPr>
              <a:t>eb</a:t>
            </a:r>
            <a:r>
              <a:rPr sz="2000" spc="185" dirty="0">
                <a:solidFill>
                  <a:srgbClr val="0F0E0D"/>
                </a:solidFill>
                <a:latin typeface="Calibri"/>
                <a:cs typeface="Calibri"/>
              </a:rPr>
              <a:t>ut </a:t>
            </a:r>
            <a:r>
              <a:rPr sz="2000" spc="250" dirty="0">
                <a:solidFill>
                  <a:srgbClr val="0F0E0D"/>
                </a:solidFill>
                <a:latin typeface="Gill Sans MT"/>
                <a:cs typeface="Gill Sans MT"/>
              </a:rPr>
              <a:t>dengan </a:t>
            </a:r>
            <a:r>
              <a:rPr sz="2000" spc="200" dirty="0">
                <a:solidFill>
                  <a:srgbClr val="0F0E0D"/>
                </a:solidFill>
                <a:latin typeface="Gill Sans MT"/>
                <a:cs typeface="Gill Sans MT"/>
              </a:rPr>
              <a:t>Elec</a:t>
            </a:r>
            <a:r>
              <a:rPr sz="2000" spc="200" dirty="0">
                <a:solidFill>
                  <a:srgbClr val="0F0E0D"/>
                </a:solidFill>
                <a:latin typeface="Calibri"/>
                <a:cs typeface="Calibri"/>
              </a:rPr>
              <a:t>tr</a:t>
            </a:r>
            <a:r>
              <a:rPr sz="2000" spc="200" dirty="0">
                <a:solidFill>
                  <a:srgbClr val="0F0E0D"/>
                </a:solidFill>
                <a:latin typeface="Gill Sans MT"/>
                <a:cs typeface="Gill Sans MT"/>
              </a:rPr>
              <a:t>onic  </a:t>
            </a:r>
            <a:r>
              <a:rPr sz="2000" spc="254" dirty="0">
                <a:solidFill>
                  <a:srgbClr val="0F0E0D"/>
                </a:solidFill>
                <a:latin typeface="Gill Sans MT"/>
                <a:cs typeface="Gill Sans MT"/>
              </a:rPr>
              <a:t>F</a:t>
            </a:r>
            <a:r>
              <a:rPr sz="2000" spc="254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000" spc="254" dirty="0">
                <a:solidFill>
                  <a:srgbClr val="0F0E0D"/>
                </a:solidFill>
                <a:latin typeface="Gill Sans MT"/>
                <a:cs typeface="Gill Sans MT"/>
              </a:rPr>
              <a:t>nd </a:t>
            </a:r>
            <a:r>
              <a:rPr sz="2000" spc="225" dirty="0">
                <a:solidFill>
                  <a:srgbClr val="0F0E0D"/>
                </a:solidFill>
                <a:latin typeface="Gill Sans MT"/>
                <a:cs typeface="Gill Sans MT"/>
              </a:rPr>
              <a:t>T</a:t>
            </a:r>
            <a:r>
              <a:rPr sz="2000" spc="22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00" spc="225" dirty="0">
                <a:solidFill>
                  <a:srgbClr val="0F0E0D"/>
                </a:solidFill>
                <a:latin typeface="Gill Sans MT"/>
                <a:cs typeface="Gill Sans MT"/>
              </a:rPr>
              <a:t>an</a:t>
            </a:r>
            <a:r>
              <a:rPr sz="2000" spc="22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00" spc="225" dirty="0">
                <a:solidFill>
                  <a:srgbClr val="0F0E0D"/>
                </a:solidFill>
                <a:latin typeface="Gill Sans MT"/>
                <a:cs typeface="Gill Sans MT"/>
              </a:rPr>
              <a:t>fe</a:t>
            </a:r>
            <a:r>
              <a:rPr sz="2000" spc="22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00" spc="185" dirty="0">
                <a:solidFill>
                  <a:srgbClr val="0F0E0D"/>
                </a:solidFill>
                <a:latin typeface="Calibri"/>
                <a:cs typeface="Calibri"/>
              </a:rPr>
              <a:t> </a:t>
            </a:r>
            <a:r>
              <a:rPr sz="2100" spc="175" dirty="0">
                <a:solidFill>
                  <a:srgbClr val="0F0E0D"/>
                </a:solidFill>
                <a:latin typeface="Lucida Sans"/>
                <a:cs typeface="Lucida Sans"/>
              </a:rPr>
              <a:t>(</a:t>
            </a:r>
            <a:r>
              <a:rPr sz="2000" spc="175" dirty="0">
                <a:solidFill>
                  <a:srgbClr val="0F0E0D"/>
                </a:solidFill>
                <a:latin typeface="Gill Sans MT"/>
                <a:cs typeface="Gill Sans MT"/>
              </a:rPr>
              <a:t>EFT</a:t>
            </a:r>
            <a:r>
              <a:rPr sz="2100" spc="175" dirty="0">
                <a:solidFill>
                  <a:srgbClr val="0F0E0D"/>
                </a:solidFill>
                <a:latin typeface="Lucida Sans"/>
                <a:cs typeface="Lucida Sans"/>
              </a:rPr>
              <a:t>)</a:t>
            </a:r>
            <a:endParaRPr sz="21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6000" y="987425"/>
            <a:ext cx="4419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F0E0D"/>
                </a:solidFill>
                <a:latin typeface="Gill Sans MT"/>
                <a:cs typeface="Gill Sans MT"/>
              </a:rPr>
              <a:t>04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08123" y="3830849"/>
            <a:ext cx="622300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sz="2000" spc="254" dirty="0">
                <a:solidFill>
                  <a:srgbClr val="0F0E0D"/>
                </a:solidFill>
                <a:latin typeface="Gill Sans MT"/>
                <a:cs typeface="Gill Sans MT"/>
              </a:rPr>
              <a:t>Pe</a:t>
            </a:r>
            <a:r>
              <a:rPr sz="2000" spc="254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00" spc="254" dirty="0">
                <a:solidFill>
                  <a:srgbClr val="0F0E0D"/>
                </a:solidFill>
                <a:latin typeface="Gill Sans MT"/>
                <a:cs typeface="Gill Sans MT"/>
              </a:rPr>
              <a:t>kembangan </a:t>
            </a:r>
            <a:r>
              <a:rPr sz="2000" spc="190" dirty="0">
                <a:solidFill>
                  <a:srgbClr val="0F0E0D"/>
                </a:solidFill>
                <a:latin typeface="Gill Sans MT"/>
                <a:cs typeface="Gill Sans MT"/>
              </a:rPr>
              <a:t>be</a:t>
            </a:r>
            <a:r>
              <a:rPr sz="2000" spc="19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00" spc="190" dirty="0">
                <a:solidFill>
                  <a:srgbClr val="0F0E0D"/>
                </a:solidFill>
                <a:latin typeface="Gill Sans MT"/>
                <a:cs typeface="Gill Sans MT"/>
              </a:rPr>
              <a:t>ik</a:t>
            </a:r>
            <a:r>
              <a:rPr sz="2000" spc="190" dirty="0">
                <a:solidFill>
                  <a:srgbClr val="0F0E0D"/>
                </a:solidFill>
                <a:latin typeface="Calibri"/>
                <a:cs typeface="Calibri"/>
              </a:rPr>
              <a:t>ut</a:t>
            </a:r>
            <a:r>
              <a:rPr sz="2000" spc="190" dirty="0">
                <a:solidFill>
                  <a:srgbClr val="0F0E0D"/>
                </a:solidFill>
                <a:latin typeface="Gill Sans MT"/>
                <a:cs typeface="Gill Sans MT"/>
              </a:rPr>
              <a:t>n</a:t>
            </a:r>
            <a:r>
              <a:rPr sz="2000" spc="190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000" spc="19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100" spc="190" dirty="0">
                <a:solidFill>
                  <a:srgbClr val="0F0E0D"/>
                </a:solidFill>
                <a:latin typeface="Lucida Sans"/>
                <a:cs typeface="Lucida Sans"/>
              </a:rPr>
              <a:t>, </a:t>
            </a:r>
            <a:r>
              <a:rPr sz="2000" spc="215" dirty="0">
                <a:solidFill>
                  <a:srgbClr val="0F0E0D"/>
                </a:solidFill>
                <a:latin typeface="Gill Sans MT"/>
                <a:cs typeface="Gill Sans MT"/>
              </a:rPr>
              <a:t>di</a:t>
            </a:r>
            <a:r>
              <a:rPr sz="2000" spc="21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00" spc="215" dirty="0">
                <a:solidFill>
                  <a:srgbClr val="0F0E0D"/>
                </a:solidFill>
                <a:latin typeface="Gill Sans MT"/>
                <a:cs typeface="Gill Sans MT"/>
              </a:rPr>
              <a:t>em</a:t>
            </a:r>
            <a:r>
              <a:rPr sz="2000" spc="21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000" spc="215" dirty="0">
                <a:solidFill>
                  <a:srgbClr val="0F0E0D"/>
                </a:solidFill>
                <a:latin typeface="Gill Sans MT"/>
                <a:cs typeface="Gill Sans MT"/>
              </a:rPr>
              <a:t>kan</a:t>
            </a:r>
            <a:r>
              <a:rPr sz="2000" spc="-85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000" spc="200" dirty="0">
                <a:solidFill>
                  <a:srgbClr val="0F0E0D"/>
                </a:solidFill>
                <a:latin typeface="Gill Sans MT"/>
                <a:cs typeface="Gill Sans MT"/>
              </a:rPr>
              <a:t>Elec</a:t>
            </a:r>
            <a:r>
              <a:rPr sz="2000" spc="200" dirty="0">
                <a:solidFill>
                  <a:srgbClr val="0F0E0D"/>
                </a:solidFill>
                <a:latin typeface="Calibri"/>
                <a:cs typeface="Calibri"/>
              </a:rPr>
              <a:t>tr</a:t>
            </a:r>
            <a:r>
              <a:rPr sz="2000" spc="200" dirty="0">
                <a:solidFill>
                  <a:srgbClr val="0F0E0D"/>
                </a:solidFill>
                <a:latin typeface="Gill Sans MT"/>
                <a:cs typeface="Gill Sans MT"/>
              </a:rPr>
              <a:t>onic  </a:t>
            </a:r>
            <a:r>
              <a:rPr sz="2000" spc="175" dirty="0">
                <a:solidFill>
                  <a:srgbClr val="0F0E0D"/>
                </a:solidFill>
                <a:latin typeface="Gill Sans MT"/>
                <a:cs typeface="Gill Sans MT"/>
              </a:rPr>
              <a:t>Da</a:t>
            </a:r>
            <a:r>
              <a:rPr sz="2000" spc="17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00" spc="175" dirty="0">
                <a:solidFill>
                  <a:srgbClr val="0F0E0D"/>
                </a:solidFill>
                <a:latin typeface="Gill Sans MT"/>
                <a:cs typeface="Gill Sans MT"/>
              </a:rPr>
              <a:t>a </a:t>
            </a:r>
            <a:r>
              <a:rPr sz="2000" spc="220" dirty="0">
                <a:solidFill>
                  <a:srgbClr val="0F0E0D"/>
                </a:solidFill>
                <a:latin typeface="Gill Sans MT"/>
                <a:cs typeface="Gill Sans MT"/>
              </a:rPr>
              <a:t>In</a:t>
            </a:r>
            <a:r>
              <a:rPr sz="2000" spc="22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00" spc="220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000" spc="22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00" spc="220" dirty="0">
                <a:solidFill>
                  <a:srgbClr val="0F0E0D"/>
                </a:solidFill>
                <a:latin typeface="Gill Sans MT"/>
                <a:cs typeface="Gill Sans MT"/>
              </a:rPr>
              <a:t>change </a:t>
            </a:r>
            <a:r>
              <a:rPr sz="2100" spc="105" dirty="0">
                <a:solidFill>
                  <a:srgbClr val="0F0E0D"/>
                </a:solidFill>
                <a:latin typeface="Lucida Sans"/>
                <a:cs typeface="Lucida Sans"/>
              </a:rPr>
              <a:t>(</a:t>
            </a:r>
            <a:r>
              <a:rPr sz="2000" spc="105" dirty="0">
                <a:solidFill>
                  <a:srgbClr val="0F0E0D"/>
                </a:solidFill>
                <a:latin typeface="Gill Sans MT"/>
                <a:cs typeface="Gill Sans MT"/>
              </a:rPr>
              <a:t>EDI</a:t>
            </a:r>
            <a:r>
              <a:rPr sz="2100" spc="105" dirty="0">
                <a:solidFill>
                  <a:srgbClr val="0F0E0D"/>
                </a:solidFill>
                <a:latin typeface="Lucida Sans"/>
                <a:cs typeface="Lucida Sans"/>
              </a:rPr>
              <a:t>) </a:t>
            </a:r>
            <a:r>
              <a:rPr sz="2000" spc="180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000" spc="180" dirty="0">
                <a:solidFill>
                  <a:srgbClr val="0F0E0D"/>
                </a:solidFill>
                <a:latin typeface="Gill Sans MT"/>
                <a:cs typeface="Gill Sans MT"/>
              </a:rPr>
              <a:t>n</a:t>
            </a:r>
            <a:r>
              <a:rPr sz="2000" spc="180" dirty="0">
                <a:solidFill>
                  <a:srgbClr val="0F0E0D"/>
                </a:solidFill>
                <a:latin typeface="Calibri"/>
                <a:cs typeface="Calibri"/>
              </a:rPr>
              <a:t>tu</a:t>
            </a:r>
            <a:r>
              <a:rPr sz="2000" spc="180" dirty="0">
                <a:solidFill>
                  <a:srgbClr val="0F0E0D"/>
                </a:solidFill>
                <a:latin typeface="Gill Sans MT"/>
                <a:cs typeface="Gill Sans MT"/>
              </a:rPr>
              <a:t>k </a:t>
            </a:r>
            <a:r>
              <a:rPr sz="2000" spc="229" dirty="0">
                <a:solidFill>
                  <a:srgbClr val="0F0E0D"/>
                </a:solidFill>
                <a:latin typeface="Gill Sans MT"/>
                <a:cs typeface="Gill Sans MT"/>
              </a:rPr>
              <a:t>men</a:t>
            </a:r>
            <a:r>
              <a:rPr sz="2000" spc="229" dirty="0">
                <a:solidFill>
                  <a:srgbClr val="0F0E0D"/>
                </a:solidFill>
                <a:latin typeface="Calibri"/>
                <a:cs typeface="Calibri"/>
              </a:rPr>
              <a:t>tr</a:t>
            </a:r>
            <a:r>
              <a:rPr sz="2000" spc="229" dirty="0">
                <a:solidFill>
                  <a:srgbClr val="0F0E0D"/>
                </a:solidFill>
                <a:latin typeface="Gill Sans MT"/>
                <a:cs typeface="Gill Sans MT"/>
              </a:rPr>
              <a:t>an</a:t>
            </a:r>
            <a:r>
              <a:rPr sz="2000" spc="229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00" spc="229" dirty="0">
                <a:solidFill>
                  <a:srgbClr val="0F0E0D"/>
                </a:solidFill>
                <a:latin typeface="Gill Sans MT"/>
                <a:cs typeface="Gill Sans MT"/>
              </a:rPr>
              <a:t>fe</a:t>
            </a:r>
            <a:r>
              <a:rPr sz="2000" spc="229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00" spc="160" dirty="0">
                <a:solidFill>
                  <a:srgbClr val="0F0E0D"/>
                </a:solidFill>
                <a:latin typeface="Calibri"/>
                <a:cs typeface="Calibri"/>
              </a:rPr>
              <a:t> </a:t>
            </a:r>
            <a:r>
              <a:rPr sz="2000" spc="195" dirty="0">
                <a:solidFill>
                  <a:srgbClr val="0F0E0D"/>
                </a:solidFill>
                <a:latin typeface="Gill Sans MT"/>
                <a:cs typeface="Gill Sans MT"/>
              </a:rPr>
              <a:t>da</a:t>
            </a:r>
            <a:r>
              <a:rPr sz="2000" spc="19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00" spc="195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100" spc="195" dirty="0">
                <a:solidFill>
                  <a:srgbClr val="0F0E0D"/>
                </a:solidFill>
                <a:latin typeface="Lucida Sans"/>
                <a:cs typeface="Lucida Sans"/>
              </a:rPr>
              <a:t>.</a:t>
            </a:r>
            <a:endParaRPr sz="210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5942" y="5589619"/>
            <a:ext cx="98298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50"/>
              </a:lnSpc>
              <a:spcBef>
                <a:spcPts val="100"/>
              </a:spcBef>
            </a:pPr>
            <a:r>
              <a:rPr sz="3000" b="1" spc="-815" dirty="0">
                <a:solidFill>
                  <a:srgbClr val="0F0E0D"/>
                </a:solidFill>
                <a:latin typeface="Lucida Sans"/>
                <a:cs typeface="Lucida Sans"/>
              </a:rPr>
              <a:t>1</a:t>
            </a:r>
            <a:r>
              <a:rPr sz="3000" b="1" spc="-220" dirty="0">
                <a:solidFill>
                  <a:srgbClr val="0F0E0D"/>
                </a:solidFill>
                <a:latin typeface="Lucida Sans"/>
                <a:cs typeface="Lucida Sans"/>
              </a:rPr>
              <a:t>99</a:t>
            </a:r>
            <a:r>
              <a:rPr sz="3000" b="1" spc="-45" dirty="0">
                <a:solidFill>
                  <a:srgbClr val="0F0E0D"/>
                </a:solidFill>
                <a:latin typeface="Lucida Sans"/>
                <a:cs typeface="Lucida Sans"/>
              </a:rPr>
              <a:t>0</a:t>
            </a:r>
            <a:r>
              <a:rPr sz="3000" b="1" spc="260" dirty="0">
                <a:solidFill>
                  <a:srgbClr val="0F0E0D"/>
                </a:solidFill>
                <a:latin typeface="Lucida Sans"/>
                <a:cs typeface="Lucida Sans"/>
              </a:rPr>
              <a:t>-</a:t>
            </a:r>
            <a:endParaRPr sz="3000">
              <a:latin typeface="Lucida Sans"/>
              <a:cs typeface="Lucida Sans"/>
            </a:endParaRPr>
          </a:p>
          <a:p>
            <a:pPr marL="12700">
              <a:lnSpc>
                <a:spcPts val="3450"/>
              </a:lnSpc>
            </a:pPr>
            <a:r>
              <a:rPr sz="3000" b="1" spc="-145" dirty="0">
                <a:solidFill>
                  <a:srgbClr val="0F0E0D"/>
                </a:solidFill>
                <a:latin typeface="Lucida Sans"/>
                <a:cs typeface="Lucida Sans"/>
              </a:rPr>
              <a:t>an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82353" y="5467991"/>
            <a:ext cx="6253480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5799"/>
              </a:lnSpc>
              <a:spcBef>
                <a:spcPts val="105"/>
              </a:spcBef>
              <a:tabLst>
                <a:tab pos="1680845" algn="l"/>
                <a:tab pos="3195955" algn="l"/>
                <a:tab pos="5696585" algn="l"/>
              </a:tabLst>
            </a:pPr>
            <a:r>
              <a:rPr sz="2000" spc="190" dirty="0">
                <a:solidFill>
                  <a:srgbClr val="0F0E0D"/>
                </a:solidFill>
                <a:latin typeface="Gill Sans MT"/>
                <a:cs typeface="Gill Sans MT"/>
              </a:rPr>
              <a:t>Teknologi </a:t>
            </a:r>
            <a:r>
              <a:rPr sz="2000" spc="160" dirty="0">
                <a:solidFill>
                  <a:srgbClr val="0F0E0D"/>
                </a:solidFill>
                <a:latin typeface="Gill Sans MT"/>
                <a:cs typeface="Gill Sans MT"/>
              </a:rPr>
              <a:t>Wo</a:t>
            </a:r>
            <a:r>
              <a:rPr sz="2000" spc="16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00" spc="160" dirty="0">
                <a:solidFill>
                  <a:srgbClr val="0F0E0D"/>
                </a:solidFill>
                <a:latin typeface="Gill Sans MT"/>
                <a:cs typeface="Gill Sans MT"/>
              </a:rPr>
              <a:t>ld </a:t>
            </a:r>
            <a:r>
              <a:rPr sz="2000" spc="155" dirty="0">
                <a:solidFill>
                  <a:srgbClr val="0F0E0D"/>
                </a:solidFill>
                <a:latin typeface="Gill Sans MT"/>
                <a:cs typeface="Gill Sans MT"/>
              </a:rPr>
              <a:t>Wide </a:t>
            </a:r>
            <a:r>
              <a:rPr sz="2000" spc="165" dirty="0">
                <a:solidFill>
                  <a:srgbClr val="0F0E0D"/>
                </a:solidFill>
                <a:latin typeface="Gill Sans MT"/>
                <a:cs typeface="Gill Sans MT"/>
              </a:rPr>
              <a:t>Web </a:t>
            </a:r>
            <a:r>
              <a:rPr sz="2100" spc="65" dirty="0">
                <a:solidFill>
                  <a:srgbClr val="0F0E0D"/>
                </a:solidFill>
                <a:latin typeface="Lucida Sans"/>
                <a:cs typeface="Lucida Sans"/>
              </a:rPr>
              <a:t>(</a:t>
            </a:r>
            <a:r>
              <a:rPr sz="2000" spc="65" dirty="0">
                <a:solidFill>
                  <a:srgbClr val="0F0E0D"/>
                </a:solidFill>
                <a:latin typeface="Calibri"/>
                <a:cs typeface="Calibri"/>
              </a:rPr>
              <a:t>www</a:t>
            </a:r>
            <a:r>
              <a:rPr sz="2100" spc="65" dirty="0">
                <a:solidFill>
                  <a:srgbClr val="0F0E0D"/>
                </a:solidFill>
                <a:latin typeface="Lucida Sans"/>
                <a:cs typeface="Lucida Sans"/>
              </a:rPr>
              <a:t>) </a:t>
            </a:r>
            <a:r>
              <a:rPr sz="2000" spc="22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00" spc="225" dirty="0">
                <a:solidFill>
                  <a:srgbClr val="0F0E0D"/>
                </a:solidFill>
                <a:latin typeface="Gill Sans MT"/>
                <a:cs typeface="Gill Sans MT"/>
              </a:rPr>
              <a:t>emakin maj</a:t>
            </a:r>
            <a:r>
              <a:rPr sz="2000" spc="225" dirty="0">
                <a:solidFill>
                  <a:srgbClr val="0F0E0D"/>
                </a:solidFill>
                <a:latin typeface="Calibri"/>
                <a:cs typeface="Calibri"/>
              </a:rPr>
              <a:t>u  </a:t>
            </a:r>
            <a:r>
              <a:rPr sz="2000" spc="210" dirty="0">
                <a:solidFill>
                  <a:srgbClr val="0F0E0D"/>
                </a:solidFill>
                <a:latin typeface="Gill Sans MT"/>
                <a:cs typeface="Gill Sans MT"/>
              </a:rPr>
              <a:t>k</a:t>
            </a:r>
            <a:r>
              <a:rPr sz="2000" spc="30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000" spc="21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00" spc="210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000" spc="254" dirty="0">
                <a:solidFill>
                  <a:srgbClr val="0F0E0D"/>
                </a:solidFill>
                <a:latin typeface="Gill Sans MT"/>
                <a:cs typeface="Gill Sans MT"/>
              </a:rPr>
              <a:t>n</a:t>
            </a:r>
            <a:r>
              <a:rPr sz="2000" spc="235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000" dirty="0">
                <a:solidFill>
                  <a:srgbClr val="0F0E0D"/>
                </a:solidFill>
                <a:latin typeface="Gill Sans MT"/>
                <a:cs typeface="Gill Sans MT"/>
              </a:rPr>
              <a:t>	</a:t>
            </a:r>
            <a:r>
              <a:rPr sz="2000" spc="245" dirty="0">
                <a:solidFill>
                  <a:srgbClr val="0F0E0D"/>
                </a:solidFill>
                <a:latin typeface="Gill Sans MT"/>
                <a:cs typeface="Gill Sans MT"/>
              </a:rPr>
              <a:t>d</a:t>
            </a:r>
            <a:r>
              <a:rPr sz="2000" spc="30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000" spc="265" dirty="0">
                <a:solidFill>
                  <a:srgbClr val="0F0E0D"/>
                </a:solidFill>
                <a:latin typeface="Gill Sans MT"/>
                <a:cs typeface="Gill Sans MT"/>
              </a:rPr>
              <a:t>p</a:t>
            </a:r>
            <a:r>
              <a:rPr sz="2000" spc="30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000" spc="3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F0E0D"/>
                </a:solidFill>
                <a:latin typeface="Calibri"/>
                <a:cs typeface="Calibri"/>
              </a:rPr>
              <a:t>	</a:t>
            </a:r>
            <a:r>
              <a:rPr sz="2000" spc="335" dirty="0">
                <a:solidFill>
                  <a:srgbClr val="0F0E0D"/>
                </a:solidFill>
                <a:latin typeface="Gill Sans MT"/>
                <a:cs typeface="Gill Sans MT"/>
              </a:rPr>
              <a:t>m</a:t>
            </a:r>
            <a:r>
              <a:rPr sz="2000" spc="210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000" spc="254" dirty="0">
                <a:solidFill>
                  <a:srgbClr val="0F0E0D"/>
                </a:solidFill>
                <a:latin typeface="Gill Sans MT"/>
                <a:cs typeface="Gill Sans MT"/>
              </a:rPr>
              <a:t>n</a:t>
            </a:r>
            <a:r>
              <a:rPr sz="2000" spc="30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000" spc="335" dirty="0">
                <a:solidFill>
                  <a:srgbClr val="0F0E0D"/>
                </a:solidFill>
                <a:latin typeface="Gill Sans MT"/>
                <a:cs typeface="Gill Sans MT"/>
              </a:rPr>
              <a:t>m</a:t>
            </a:r>
            <a:r>
              <a:rPr sz="2000" spc="265" dirty="0">
                <a:solidFill>
                  <a:srgbClr val="0F0E0D"/>
                </a:solidFill>
                <a:latin typeface="Gill Sans MT"/>
                <a:cs typeface="Gill Sans MT"/>
              </a:rPr>
              <a:t>p</a:t>
            </a:r>
            <a:r>
              <a:rPr sz="2000" spc="135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000" spc="165" dirty="0">
                <a:solidFill>
                  <a:srgbClr val="0F0E0D"/>
                </a:solidFill>
                <a:latin typeface="Gill Sans MT"/>
                <a:cs typeface="Gill Sans MT"/>
              </a:rPr>
              <a:t>l</a:t>
            </a:r>
            <a:r>
              <a:rPr sz="2000" spc="210" dirty="0">
                <a:solidFill>
                  <a:srgbClr val="0F0E0D"/>
                </a:solidFill>
                <a:latin typeface="Gill Sans MT"/>
                <a:cs typeface="Gill Sans MT"/>
              </a:rPr>
              <a:t>k</a:t>
            </a:r>
            <a:r>
              <a:rPr sz="2000" spc="30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000" spc="190" dirty="0">
                <a:solidFill>
                  <a:srgbClr val="0F0E0D"/>
                </a:solidFill>
                <a:latin typeface="Gill Sans MT"/>
                <a:cs typeface="Gill Sans MT"/>
              </a:rPr>
              <a:t>n</a:t>
            </a:r>
            <a:r>
              <a:rPr sz="2000" dirty="0">
                <a:solidFill>
                  <a:srgbClr val="0F0E0D"/>
                </a:solidFill>
                <a:latin typeface="Gill Sans MT"/>
                <a:cs typeface="Gill Sans MT"/>
              </a:rPr>
              <a:t>	</a:t>
            </a:r>
            <a:r>
              <a:rPr sz="2000" spc="245" dirty="0">
                <a:solidFill>
                  <a:srgbClr val="0F0E0D"/>
                </a:solidFill>
                <a:latin typeface="Gill Sans MT"/>
                <a:cs typeface="Gill Sans MT"/>
              </a:rPr>
              <a:t>d</a:t>
            </a:r>
            <a:r>
              <a:rPr sz="2000" spc="30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000" spc="9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00" spc="180" dirty="0">
                <a:solidFill>
                  <a:srgbClr val="0F0E0D"/>
                </a:solidFill>
                <a:latin typeface="Gill Sans MT"/>
                <a:cs typeface="Gill Sans MT"/>
              </a:rPr>
              <a:t>a  </a:t>
            </a:r>
            <a:r>
              <a:rPr sz="2000" spc="225" dirty="0">
                <a:solidFill>
                  <a:srgbClr val="0F0E0D"/>
                </a:solidFill>
                <a:latin typeface="Gill Sans MT"/>
                <a:cs typeface="Gill Sans MT"/>
              </a:rPr>
              <a:t>gamba</a:t>
            </a:r>
            <a:r>
              <a:rPr sz="2000" spc="22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100" spc="225" dirty="0">
                <a:solidFill>
                  <a:srgbClr val="0F0E0D"/>
                </a:solidFill>
                <a:latin typeface="Lucida Sans"/>
                <a:cs typeface="Lucida Sans"/>
              </a:rPr>
              <a:t>,</a:t>
            </a:r>
            <a:r>
              <a:rPr sz="2000" spc="225" dirty="0">
                <a:solidFill>
                  <a:srgbClr val="0F0E0D"/>
                </a:solidFill>
                <a:latin typeface="Calibri"/>
                <a:cs typeface="Calibri"/>
              </a:rPr>
              <a:t>su</a:t>
            </a:r>
            <a:r>
              <a:rPr sz="2000" spc="225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000" spc="22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00" spc="225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100" spc="225" dirty="0">
                <a:solidFill>
                  <a:srgbClr val="0F0E0D"/>
                </a:solidFill>
                <a:latin typeface="Lucida Sans"/>
                <a:cs typeface="Lucida Sans"/>
              </a:rPr>
              <a:t>,</a:t>
            </a:r>
            <a:r>
              <a:rPr sz="2000" spc="225" dirty="0">
                <a:solidFill>
                  <a:srgbClr val="0F0E0D"/>
                </a:solidFill>
                <a:latin typeface="Gill Sans MT"/>
                <a:cs typeface="Gill Sans MT"/>
              </a:rPr>
              <a:t>anima</a:t>
            </a:r>
            <a:r>
              <a:rPr sz="2000" spc="22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00" spc="225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100" spc="225" dirty="0">
                <a:solidFill>
                  <a:srgbClr val="0F0E0D"/>
                </a:solidFill>
                <a:latin typeface="Lucida Sans"/>
                <a:cs typeface="Lucida Sans"/>
              </a:rPr>
              <a:t>, </a:t>
            </a:r>
            <a:r>
              <a:rPr sz="2000" spc="254" dirty="0">
                <a:solidFill>
                  <a:srgbClr val="0F0E0D"/>
                </a:solidFill>
                <a:latin typeface="Gill Sans MT"/>
                <a:cs typeface="Gill Sans MT"/>
              </a:rPr>
              <a:t>bahkan</a:t>
            </a:r>
            <a:r>
              <a:rPr sz="200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000" spc="160" dirty="0">
                <a:solidFill>
                  <a:srgbClr val="0F0E0D"/>
                </a:solidFill>
                <a:latin typeface="Calibri"/>
                <a:cs typeface="Calibri"/>
              </a:rPr>
              <a:t>v</a:t>
            </a:r>
            <a:r>
              <a:rPr sz="2000" spc="160" dirty="0">
                <a:solidFill>
                  <a:srgbClr val="0F0E0D"/>
                </a:solidFill>
                <a:latin typeface="Gill Sans MT"/>
                <a:cs typeface="Gill Sans MT"/>
              </a:rPr>
              <a:t>ideo</a:t>
            </a:r>
            <a:r>
              <a:rPr sz="2100" spc="160" dirty="0">
                <a:solidFill>
                  <a:srgbClr val="0F0E0D"/>
                </a:solidFill>
                <a:latin typeface="Lucida Sans"/>
                <a:cs typeface="Lucida Sans"/>
              </a:rPr>
              <a:t>.</a:t>
            </a:r>
            <a:endParaRPr sz="210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35942" y="7713393"/>
            <a:ext cx="110172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50"/>
              </a:lnSpc>
              <a:spcBef>
                <a:spcPts val="100"/>
              </a:spcBef>
            </a:pPr>
            <a:r>
              <a:rPr sz="3000" b="1" spc="-235" dirty="0">
                <a:solidFill>
                  <a:srgbClr val="0F0E0D"/>
                </a:solidFill>
                <a:latin typeface="Lucida Sans"/>
                <a:cs typeface="Lucida Sans"/>
              </a:rPr>
              <a:t>2</a:t>
            </a:r>
            <a:r>
              <a:rPr sz="3000" b="1" spc="-45" dirty="0">
                <a:solidFill>
                  <a:srgbClr val="0F0E0D"/>
                </a:solidFill>
                <a:latin typeface="Lucida Sans"/>
                <a:cs typeface="Lucida Sans"/>
              </a:rPr>
              <a:t>000</a:t>
            </a:r>
            <a:r>
              <a:rPr sz="3000" b="1" spc="260" dirty="0">
                <a:solidFill>
                  <a:srgbClr val="0F0E0D"/>
                </a:solidFill>
                <a:latin typeface="Lucida Sans"/>
                <a:cs typeface="Lucida Sans"/>
              </a:rPr>
              <a:t>-</a:t>
            </a:r>
            <a:endParaRPr sz="3000">
              <a:latin typeface="Lucida Sans"/>
              <a:cs typeface="Lucida Sans"/>
            </a:endParaRPr>
          </a:p>
          <a:p>
            <a:pPr marL="12700">
              <a:lnSpc>
                <a:spcPts val="3450"/>
              </a:lnSpc>
            </a:pPr>
            <a:r>
              <a:rPr sz="3000" b="1" spc="-145" dirty="0">
                <a:solidFill>
                  <a:srgbClr val="0F0E0D"/>
                </a:solidFill>
                <a:latin typeface="Lucida Sans"/>
                <a:cs typeface="Lucida Sans"/>
              </a:rPr>
              <a:t>an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82353" y="7591766"/>
            <a:ext cx="5803900" cy="11188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ct val="117900"/>
              </a:lnSpc>
              <a:spcBef>
                <a:spcPts val="50"/>
              </a:spcBef>
            </a:pPr>
            <a:r>
              <a:rPr sz="2000" spc="254" dirty="0">
                <a:solidFill>
                  <a:srgbClr val="0F0E0D"/>
                </a:solidFill>
                <a:latin typeface="Gill Sans MT"/>
                <a:cs typeface="Gill Sans MT"/>
              </a:rPr>
              <a:t>Pe</a:t>
            </a:r>
            <a:r>
              <a:rPr sz="2000" spc="254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00" spc="254" dirty="0">
                <a:solidFill>
                  <a:srgbClr val="0F0E0D"/>
                </a:solidFill>
                <a:latin typeface="Gill Sans MT"/>
                <a:cs typeface="Gill Sans MT"/>
              </a:rPr>
              <a:t>kembangan </a:t>
            </a:r>
            <a:r>
              <a:rPr sz="2000" spc="210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100" spc="210" dirty="0">
                <a:solidFill>
                  <a:srgbClr val="0F0E0D"/>
                </a:solidFill>
                <a:latin typeface="Lucida Sans"/>
                <a:cs typeface="Lucida Sans"/>
              </a:rPr>
              <a:t>-</a:t>
            </a:r>
            <a:r>
              <a:rPr sz="2000" spc="210" dirty="0">
                <a:solidFill>
                  <a:srgbClr val="0F0E0D"/>
                </a:solidFill>
                <a:latin typeface="Gill Sans MT"/>
                <a:cs typeface="Gill Sans MT"/>
              </a:rPr>
              <a:t>b</a:t>
            </a:r>
            <a:r>
              <a:rPr sz="2000" spc="210" dirty="0">
                <a:solidFill>
                  <a:srgbClr val="0F0E0D"/>
                </a:solidFill>
                <a:latin typeface="Calibri"/>
                <a:cs typeface="Calibri"/>
              </a:rPr>
              <a:t>us</a:t>
            </a:r>
            <a:r>
              <a:rPr sz="2000" spc="210" dirty="0">
                <a:solidFill>
                  <a:srgbClr val="0F0E0D"/>
                </a:solidFill>
                <a:latin typeface="Gill Sans MT"/>
                <a:cs typeface="Gill Sans MT"/>
              </a:rPr>
              <a:t>ine</a:t>
            </a:r>
            <a:r>
              <a:rPr sz="2000" spc="210" dirty="0">
                <a:solidFill>
                  <a:srgbClr val="0F0E0D"/>
                </a:solidFill>
                <a:latin typeface="Calibri"/>
                <a:cs typeface="Calibri"/>
              </a:rPr>
              <a:t>ss </a:t>
            </a:r>
            <a:r>
              <a:rPr sz="2000" spc="250" dirty="0">
                <a:solidFill>
                  <a:srgbClr val="0F0E0D"/>
                </a:solidFill>
                <a:latin typeface="Gill Sans MT"/>
                <a:cs typeface="Gill Sans MT"/>
              </a:rPr>
              <a:t>be</a:t>
            </a:r>
            <a:r>
              <a:rPr sz="2000" spc="25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00" spc="250" dirty="0">
                <a:solidFill>
                  <a:srgbClr val="0F0E0D"/>
                </a:solidFill>
                <a:latin typeface="Gill Sans MT"/>
                <a:cs typeface="Gill Sans MT"/>
              </a:rPr>
              <a:t>kembang </a:t>
            </a:r>
            <a:r>
              <a:rPr sz="2000" spc="200" dirty="0">
                <a:solidFill>
                  <a:srgbClr val="0F0E0D"/>
                </a:solidFill>
                <a:latin typeface="Gill Sans MT"/>
                <a:cs typeface="Gill Sans MT"/>
              </a:rPr>
              <a:t>pe</a:t>
            </a:r>
            <a:r>
              <a:rPr sz="2000" spc="20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00" spc="20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000" spc="200" dirty="0">
                <a:solidFill>
                  <a:srgbClr val="0F0E0D"/>
                </a:solidFill>
                <a:latin typeface="Calibri"/>
                <a:cs typeface="Calibri"/>
              </a:rPr>
              <a:t>t  </a:t>
            </a:r>
            <a:r>
              <a:rPr sz="2000" spc="235" dirty="0">
                <a:solidFill>
                  <a:srgbClr val="0F0E0D"/>
                </a:solidFill>
                <a:latin typeface="Gill Sans MT"/>
                <a:cs typeface="Gill Sans MT"/>
              </a:rPr>
              <a:t>ka</a:t>
            </a:r>
            <a:r>
              <a:rPr sz="2000" spc="23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00" spc="235" dirty="0">
                <a:solidFill>
                  <a:srgbClr val="0F0E0D"/>
                </a:solidFill>
                <a:latin typeface="Gill Sans MT"/>
                <a:cs typeface="Gill Sans MT"/>
              </a:rPr>
              <a:t>ena </a:t>
            </a:r>
            <a:r>
              <a:rPr sz="2000" spc="240" dirty="0">
                <a:solidFill>
                  <a:srgbClr val="0F0E0D"/>
                </a:solidFill>
                <a:latin typeface="Gill Sans MT"/>
                <a:cs typeface="Gill Sans MT"/>
              </a:rPr>
              <a:t>ban</a:t>
            </a:r>
            <a:r>
              <a:rPr sz="2000" spc="240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000" spc="240" dirty="0">
                <a:solidFill>
                  <a:srgbClr val="0F0E0D"/>
                </a:solidFill>
                <a:latin typeface="Gill Sans MT"/>
                <a:cs typeface="Gill Sans MT"/>
              </a:rPr>
              <a:t>ak </a:t>
            </a:r>
            <a:r>
              <a:rPr sz="2000" spc="245" dirty="0">
                <a:solidFill>
                  <a:srgbClr val="0F0E0D"/>
                </a:solidFill>
                <a:latin typeface="Gill Sans MT"/>
                <a:cs typeface="Gill Sans MT"/>
              </a:rPr>
              <a:t>pe</a:t>
            </a:r>
            <a:r>
              <a:rPr sz="2000" spc="245" dirty="0">
                <a:solidFill>
                  <a:srgbClr val="0F0E0D"/>
                </a:solidFill>
                <a:latin typeface="Calibri"/>
                <a:cs typeface="Calibri"/>
              </a:rPr>
              <a:t>rus</a:t>
            </a:r>
            <a:r>
              <a:rPr sz="2000" spc="245" dirty="0">
                <a:solidFill>
                  <a:srgbClr val="0F0E0D"/>
                </a:solidFill>
                <a:latin typeface="Gill Sans MT"/>
                <a:cs typeface="Gill Sans MT"/>
              </a:rPr>
              <a:t>ahaan </a:t>
            </a:r>
            <a:r>
              <a:rPr sz="2000" spc="245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000" spc="245" dirty="0">
                <a:solidFill>
                  <a:srgbClr val="0F0E0D"/>
                </a:solidFill>
                <a:latin typeface="Gill Sans MT"/>
                <a:cs typeface="Gill Sans MT"/>
              </a:rPr>
              <a:t>ang</a:t>
            </a:r>
            <a:r>
              <a:rPr sz="2000" spc="-5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000" spc="260" dirty="0">
                <a:solidFill>
                  <a:srgbClr val="0F0E0D"/>
                </a:solidFill>
                <a:latin typeface="Gill Sans MT"/>
                <a:cs typeface="Gill Sans MT"/>
              </a:rPr>
              <a:t>mema</a:t>
            </a:r>
            <a:r>
              <a:rPr sz="2000" spc="26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00" spc="26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000" spc="26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00" spc="260" dirty="0">
                <a:solidFill>
                  <a:srgbClr val="0F0E0D"/>
                </a:solidFill>
                <a:latin typeface="Gill Sans MT"/>
                <a:cs typeface="Gill Sans MT"/>
              </a:rPr>
              <a:t>kan  </a:t>
            </a:r>
            <a:r>
              <a:rPr sz="2000" spc="220" dirty="0">
                <a:solidFill>
                  <a:srgbClr val="0F0E0D"/>
                </a:solidFill>
                <a:latin typeface="Gill Sans MT"/>
                <a:cs typeface="Gill Sans MT"/>
              </a:rPr>
              <a:t>p</a:t>
            </a:r>
            <a:r>
              <a:rPr sz="2000" spc="22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00" spc="220" dirty="0">
                <a:solidFill>
                  <a:srgbClr val="0F0E0D"/>
                </a:solidFill>
                <a:latin typeface="Gill Sans MT"/>
                <a:cs typeface="Gill Sans MT"/>
              </a:rPr>
              <a:t>od</a:t>
            </a:r>
            <a:r>
              <a:rPr sz="2000" spc="220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000" spc="220" dirty="0">
                <a:solidFill>
                  <a:srgbClr val="0F0E0D"/>
                </a:solidFill>
                <a:latin typeface="Gill Sans MT"/>
                <a:cs typeface="Gill Sans MT"/>
              </a:rPr>
              <a:t>kn</a:t>
            </a:r>
            <a:r>
              <a:rPr sz="2000" spc="220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000" spc="220" dirty="0">
                <a:solidFill>
                  <a:srgbClr val="0F0E0D"/>
                </a:solidFill>
                <a:latin typeface="Gill Sans MT"/>
                <a:cs typeface="Gill Sans MT"/>
              </a:rPr>
              <a:t>a </a:t>
            </a:r>
            <a:r>
              <a:rPr sz="2000" spc="204" dirty="0">
                <a:solidFill>
                  <a:srgbClr val="0F0E0D"/>
                </a:solidFill>
                <a:latin typeface="Gill Sans MT"/>
                <a:cs typeface="Gill Sans MT"/>
              </a:rPr>
              <a:t>melal</a:t>
            </a:r>
            <a:r>
              <a:rPr sz="2000" spc="204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000" spc="204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000" spc="114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000" spc="175" dirty="0">
                <a:solidFill>
                  <a:srgbClr val="0F0E0D"/>
                </a:solidFill>
                <a:latin typeface="Gill Sans MT"/>
                <a:cs typeface="Gill Sans MT"/>
              </a:rPr>
              <a:t>in</a:t>
            </a:r>
            <a:r>
              <a:rPr sz="2000" spc="17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00" spc="175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000" spc="17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00" spc="175" dirty="0">
                <a:solidFill>
                  <a:srgbClr val="0F0E0D"/>
                </a:solidFill>
                <a:latin typeface="Gill Sans MT"/>
                <a:cs typeface="Gill Sans MT"/>
              </a:rPr>
              <a:t>ne</a:t>
            </a:r>
            <a:r>
              <a:rPr sz="2000" spc="17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92151" y="1028705"/>
            <a:ext cx="955675" cy="500380"/>
          </a:xfrm>
          <a:custGeom>
            <a:avLst/>
            <a:gdLst/>
            <a:ahLst/>
            <a:cxnLst/>
            <a:rect l="l" t="t" r="r" b="b"/>
            <a:pathLst>
              <a:path w="955675" h="500380">
                <a:moveTo>
                  <a:pt x="706344" y="499998"/>
                </a:moveTo>
                <a:lnTo>
                  <a:pt x="249193" y="499998"/>
                </a:lnTo>
                <a:lnTo>
                  <a:pt x="204369" y="495970"/>
                </a:lnTo>
                <a:lnTo>
                  <a:pt x="162194" y="484359"/>
                </a:lnTo>
                <a:lnTo>
                  <a:pt x="123368" y="465874"/>
                </a:lnTo>
                <a:lnTo>
                  <a:pt x="88593" y="441223"/>
                </a:lnTo>
                <a:lnTo>
                  <a:pt x="58568" y="411115"/>
                </a:lnTo>
                <a:lnTo>
                  <a:pt x="33996" y="376258"/>
                </a:lnTo>
                <a:lnTo>
                  <a:pt x="15576" y="337362"/>
                </a:lnTo>
                <a:lnTo>
                  <a:pt x="4010" y="295135"/>
                </a:lnTo>
                <a:lnTo>
                  <a:pt x="0" y="250286"/>
                </a:lnTo>
                <a:lnTo>
                  <a:pt x="4010" y="205266"/>
                </a:lnTo>
                <a:lnTo>
                  <a:pt x="15576" y="162906"/>
                </a:lnTo>
                <a:lnTo>
                  <a:pt x="33996" y="123910"/>
                </a:lnTo>
                <a:lnTo>
                  <a:pt x="58568" y="88981"/>
                </a:lnTo>
                <a:lnTo>
                  <a:pt x="88593" y="58825"/>
                </a:lnTo>
                <a:lnTo>
                  <a:pt x="123368" y="34145"/>
                </a:lnTo>
                <a:lnTo>
                  <a:pt x="162194" y="15645"/>
                </a:lnTo>
                <a:lnTo>
                  <a:pt x="204369" y="4028"/>
                </a:lnTo>
                <a:lnTo>
                  <a:pt x="249193" y="0"/>
                </a:lnTo>
                <a:lnTo>
                  <a:pt x="706344" y="0"/>
                </a:lnTo>
                <a:lnTo>
                  <a:pt x="751168" y="4028"/>
                </a:lnTo>
                <a:lnTo>
                  <a:pt x="793343" y="15645"/>
                </a:lnTo>
                <a:lnTo>
                  <a:pt x="832169" y="34145"/>
                </a:lnTo>
                <a:lnTo>
                  <a:pt x="866944" y="58825"/>
                </a:lnTo>
                <a:lnTo>
                  <a:pt x="896969" y="88981"/>
                </a:lnTo>
                <a:lnTo>
                  <a:pt x="921541" y="123910"/>
                </a:lnTo>
                <a:lnTo>
                  <a:pt x="939961" y="162906"/>
                </a:lnTo>
                <a:lnTo>
                  <a:pt x="951526" y="205266"/>
                </a:lnTo>
                <a:lnTo>
                  <a:pt x="955537" y="250286"/>
                </a:lnTo>
                <a:lnTo>
                  <a:pt x="951357" y="295135"/>
                </a:lnTo>
                <a:lnTo>
                  <a:pt x="939664" y="337362"/>
                </a:lnTo>
                <a:lnTo>
                  <a:pt x="921160" y="376258"/>
                </a:lnTo>
                <a:lnTo>
                  <a:pt x="896545" y="411115"/>
                </a:lnTo>
                <a:lnTo>
                  <a:pt x="866521" y="441223"/>
                </a:lnTo>
                <a:lnTo>
                  <a:pt x="831788" y="465874"/>
                </a:lnTo>
                <a:lnTo>
                  <a:pt x="793047" y="484359"/>
                </a:lnTo>
                <a:lnTo>
                  <a:pt x="750999" y="495970"/>
                </a:lnTo>
                <a:lnTo>
                  <a:pt x="706344" y="499998"/>
                </a:lnTo>
                <a:close/>
              </a:path>
            </a:pathLst>
          </a:custGeom>
          <a:solidFill>
            <a:srgbClr val="B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87159" y="1028700"/>
            <a:ext cx="965835" cy="497840"/>
          </a:xfrm>
          <a:custGeom>
            <a:avLst/>
            <a:gdLst/>
            <a:ahLst/>
            <a:cxnLst/>
            <a:rect l="l" t="t" r="r" b="b"/>
            <a:pathLst>
              <a:path w="965834" h="497840">
                <a:moveTo>
                  <a:pt x="716305" y="497617"/>
                </a:moveTo>
                <a:lnTo>
                  <a:pt x="249177" y="497617"/>
                </a:lnTo>
                <a:lnTo>
                  <a:pt x="204356" y="493612"/>
                </a:lnTo>
                <a:lnTo>
                  <a:pt x="162184" y="482065"/>
                </a:lnTo>
                <a:lnTo>
                  <a:pt x="123361" y="463673"/>
                </a:lnTo>
                <a:lnTo>
                  <a:pt x="88587" y="439139"/>
                </a:lnTo>
                <a:lnTo>
                  <a:pt x="58565" y="409161"/>
                </a:lnTo>
                <a:lnTo>
                  <a:pt x="33994" y="374439"/>
                </a:lnTo>
                <a:lnTo>
                  <a:pt x="15575" y="335673"/>
                </a:lnTo>
                <a:lnTo>
                  <a:pt x="4010" y="293563"/>
                </a:lnTo>
                <a:lnTo>
                  <a:pt x="0" y="248808"/>
                </a:lnTo>
                <a:lnTo>
                  <a:pt x="4010" y="204054"/>
                </a:lnTo>
                <a:lnTo>
                  <a:pt x="15575" y="161944"/>
                </a:lnTo>
                <a:lnTo>
                  <a:pt x="33994" y="123178"/>
                </a:lnTo>
                <a:lnTo>
                  <a:pt x="58565" y="88456"/>
                </a:lnTo>
                <a:lnTo>
                  <a:pt x="88587" y="58478"/>
                </a:lnTo>
                <a:lnTo>
                  <a:pt x="123361" y="33943"/>
                </a:lnTo>
                <a:lnTo>
                  <a:pt x="162184" y="15552"/>
                </a:lnTo>
                <a:lnTo>
                  <a:pt x="204356" y="4004"/>
                </a:lnTo>
                <a:lnTo>
                  <a:pt x="249177" y="0"/>
                </a:lnTo>
                <a:lnTo>
                  <a:pt x="716305" y="0"/>
                </a:lnTo>
                <a:lnTo>
                  <a:pt x="760956" y="4004"/>
                </a:lnTo>
                <a:lnTo>
                  <a:pt x="803002" y="15552"/>
                </a:lnTo>
                <a:lnTo>
                  <a:pt x="813515" y="20543"/>
                </a:lnTo>
                <a:lnTo>
                  <a:pt x="249177" y="20543"/>
                </a:lnTo>
                <a:lnTo>
                  <a:pt x="203280" y="25178"/>
                </a:lnTo>
                <a:lnTo>
                  <a:pt x="160504" y="38466"/>
                </a:lnTo>
                <a:lnTo>
                  <a:pt x="121773" y="59484"/>
                </a:lnTo>
                <a:lnTo>
                  <a:pt x="88012" y="87311"/>
                </a:lnTo>
                <a:lnTo>
                  <a:pt x="60144" y="121022"/>
                </a:lnTo>
                <a:lnTo>
                  <a:pt x="39094" y="159696"/>
                </a:lnTo>
                <a:lnTo>
                  <a:pt x="25787" y="202409"/>
                </a:lnTo>
                <a:lnTo>
                  <a:pt x="21145" y="248238"/>
                </a:lnTo>
                <a:lnTo>
                  <a:pt x="25787" y="294067"/>
                </a:lnTo>
                <a:lnTo>
                  <a:pt x="39094" y="336780"/>
                </a:lnTo>
                <a:lnTo>
                  <a:pt x="60144" y="375453"/>
                </a:lnTo>
                <a:lnTo>
                  <a:pt x="88012" y="409165"/>
                </a:lnTo>
                <a:lnTo>
                  <a:pt x="121773" y="436991"/>
                </a:lnTo>
                <a:lnTo>
                  <a:pt x="160504" y="458010"/>
                </a:lnTo>
                <a:lnTo>
                  <a:pt x="203280" y="471298"/>
                </a:lnTo>
                <a:lnTo>
                  <a:pt x="249177" y="475932"/>
                </a:lnTo>
                <a:lnTo>
                  <a:pt x="816244" y="475932"/>
                </a:lnTo>
                <a:lnTo>
                  <a:pt x="803298" y="482065"/>
                </a:lnTo>
                <a:lnTo>
                  <a:pt x="761126" y="493612"/>
                </a:lnTo>
                <a:lnTo>
                  <a:pt x="716305" y="497617"/>
                </a:lnTo>
                <a:close/>
              </a:path>
              <a:path w="965834" h="497840">
                <a:moveTo>
                  <a:pt x="816244" y="475932"/>
                </a:moveTo>
                <a:lnTo>
                  <a:pt x="716305" y="475932"/>
                </a:lnTo>
                <a:lnTo>
                  <a:pt x="762202" y="471298"/>
                </a:lnTo>
                <a:lnTo>
                  <a:pt x="804978" y="458010"/>
                </a:lnTo>
                <a:lnTo>
                  <a:pt x="843709" y="436991"/>
                </a:lnTo>
                <a:lnTo>
                  <a:pt x="877474" y="409161"/>
                </a:lnTo>
                <a:lnTo>
                  <a:pt x="905338" y="375453"/>
                </a:lnTo>
                <a:lnTo>
                  <a:pt x="926388" y="336780"/>
                </a:lnTo>
                <a:lnTo>
                  <a:pt x="939696" y="294067"/>
                </a:lnTo>
                <a:lnTo>
                  <a:pt x="944337" y="248238"/>
                </a:lnTo>
                <a:lnTo>
                  <a:pt x="939696" y="202409"/>
                </a:lnTo>
                <a:lnTo>
                  <a:pt x="926388" y="159696"/>
                </a:lnTo>
                <a:lnTo>
                  <a:pt x="905338" y="121022"/>
                </a:lnTo>
                <a:lnTo>
                  <a:pt x="877470" y="87311"/>
                </a:lnTo>
                <a:lnTo>
                  <a:pt x="843709" y="59484"/>
                </a:lnTo>
                <a:lnTo>
                  <a:pt x="804978" y="38466"/>
                </a:lnTo>
                <a:lnTo>
                  <a:pt x="762202" y="25178"/>
                </a:lnTo>
                <a:lnTo>
                  <a:pt x="716305" y="20543"/>
                </a:lnTo>
                <a:lnTo>
                  <a:pt x="813515" y="20543"/>
                </a:lnTo>
                <a:lnTo>
                  <a:pt x="876472" y="58478"/>
                </a:lnTo>
                <a:lnTo>
                  <a:pt x="906494" y="88456"/>
                </a:lnTo>
                <a:lnTo>
                  <a:pt x="931107" y="123178"/>
                </a:lnTo>
                <a:lnTo>
                  <a:pt x="949611" y="161944"/>
                </a:lnTo>
                <a:lnTo>
                  <a:pt x="961303" y="204054"/>
                </a:lnTo>
                <a:lnTo>
                  <a:pt x="965483" y="248808"/>
                </a:lnTo>
                <a:lnTo>
                  <a:pt x="961472" y="293563"/>
                </a:lnTo>
                <a:lnTo>
                  <a:pt x="949907" y="335673"/>
                </a:lnTo>
                <a:lnTo>
                  <a:pt x="931488" y="374439"/>
                </a:lnTo>
                <a:lnTo>
                  <a:pt x="906914" y="409165"/>
                </a:lnTo>
                <a:lnTo>
                  <a:pt x="876895" y="439139"/>
                </a:lnTo>
                <a:lnTo>
                  <a:pt x="842121" y="463673"/>
                </a:lnTo>
                <a:lnTo>
                  <a:pt x="816244" y="475932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61071" y="1178641"/>
            <a:ext cx="417195" cy="203200"/>
          </a:xfrm>
          <a:custGeom>
            <a:avLst/>
            <a:gdLst/>
            <a:ahLst/>
            <a:cxnLst/>
            <a:rect l="l" t="t" r="r" b="b"/>
            <a:pathLst>
              <a:path w="417194" h="203200">
                <a:moveTo>
                  <a:pt x="323161" y="203061"/>
                </a:moveTo>
                <a:lnTo>
                  <a:pt x="313765" y="203061"/>
                </a:lnTo>
                <a:lnTo>
                  <a:pt x="307869" y="197368"/>
                </a:lnTo>
                <a:lnTo>
                  <a:pt x="305105" y="194331"/>
                </a:lnTo>
                <a:lnTo>
                  <a:pt x="303632" y="190536"/>
                </a:lnTo>
                <a:lnTo>
                  <a:pt x="303632" y="182565"/>
                </a:lnTo>
                <a:lnTo>
                  <a:pt x="304921" y="178769"/>
                </a:lnTo>
                <a:lnTo>
                  <a:pt x="365169" y="116712"/>
                </a:lnTo>
                <a:lnTo>
                  <a:pt x="6632" y="116712"/>
                </a:lnTo>
                <a:lnTo>
                  <a:pt x="0" y="109880"/>
                </a:lnTo>
                <a:lnTo>
                  <a:pt x="0" y="93180"/>
                </a:lnTo>
                <a:lnTo>
                  <a:pt x="6632" y="86348"/>
                </a:lnTo>
                <a:lnTo>
                  <a:pt x="365353" y="86348"/>
                </a:lnTo>
                <a:lnTo>
                  <a:pt x="302342" y="21444"/>
                </a:lnTo>
                <a:lnTo>
                  <a:pt x="302342" y="11766"/>
                </a:lnTo>
                <a:lnTo>
                  <a:pt x="313765" y="0"/>
                </a:lnTo>
                <a:lnTo>
                  <a:pt x="323161" y="0"/>
                </a:lnTo>
                <a:lnTo>
                  <a:pt x="416941" y="96786"/>
                </a:lnTo>
                <a:lnTo>
                  <a:pt x="416941" y="106464"/>
                </a:lnTo>
                <a:lnTo>
                  <a:pt x="323161" y="203061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95034" y="5815263"/>
            <a:ext cx="180090" cy="181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23990" y="5797141"/>
            <a:ext cx="2047239" cy="216535"/>
          </a:xfrm>
          <a:custGeom>
            <a:avLst/>
            <a:gdLst/>
            <a:ahLst/>
            <a:cxnLst/>
            <a:rect l="l" t="t" r="r" b="b"/>
            <a:pathLst>
              <a:path w="2047240" h="216535">
                <a:moveTo>
                  <a:pt x="1953786" y="201933"/>
                </a:moveTo>
                <a:lnTo>
                  <a:pt x="1917347" y="194652"/>
                </a:lnTo>
                <a:lnTo>
                  <a:pt x="1887709" y="174750"/>
                </a:lnTo>
                <a:lnTo>
                  <a:pt x="1867789" y="145139"/>
                </a:lnTo>
                <a:lnTo>
                  <a:pt x="1860502" y="108733"/>
                </a:lnTo>
                <a:lnTo>
                  <a:pt x="1867789" y="72327"/>
                </a:lnTo>
                <a:lnTo>
                  <a:pt x="1887709" y="42716"/>
                </a:lnTo>
                <a:lnTo>
                  <a:pt x="1917347" y="22814"/>
                </a:lnTo>
                <a:lnTo>
                  <a:pt x="1953786" y="15533"/>
                </a:lnTo>
                <a:lnTo>
                  <a:pt x="1990225" y="22814"/>
                </a:lnTo>
                <a:lnTo>
                  <a:pt x="2019862" y="42716"/>
                </a:lnTo>
                <a:lnTo>
                  <a:pt x="2027700" y="54366"/>
                </a:lnTo>
                <a:lnTo>
                  <a:pt x="1953786" y="54366"/>
                </a:lnTo>
                <a:lnTo>
                  <a:pt x="1932712" y="58674"/>
                </a:lnTo>
                <a:lnTo>
                  <a:pt x="1915403" y="70385"/>
                </a:lnTo>
                <a:lnTo>
                  <a:pt x="1903682" y="87678"/>
                </a:lnTo>
                <a:lnTo>
                  <a:pt x="1899370" y="108733"/>
                </a:lnTo>
                <a:lnTo>
                  <a:pt x="1903682" y="129788"/>
                </a:lnTo>
                <a:lnTo>
                  <a:pt x="1915403" y="147081"/>
                </a:lnTo>
                <a:lnTo>
                  <a:pt x="1932712" y="158791"/>
                </a:lnTo>
                <a:lnTo>
                  <a:pt x="1953786" y="163100"/>
                </a:lnTo>
                <a:lnTo>
                  <a:pt x="2027700" y="163100"/>
                </a:lnTo>
                <a:lnTo>
                  <a:pt x="2019862" y="174750"/>
                </a:lnTo>
                <a:lnTo>
                  <a:pt x="1990225" y="194652"/>
                </a:lnTo>
                <a:lnTo>
                  <a:pt x="1953786" y="201933"/>
                </a:lnTo>
                <a:close/>
              </a:path>
              <a:path w="2047240" h="216535">
                <a:moveTo>
                  <a:pt x="2027700" y="163100"/>
                </a:moveTo>
                <a:lnTo>
                  <a:pt x="1953786" y="163100"/>
                </a:lnTo>
                <a:lnTo>
                  <a:pt x="1974860" y="158791"/>
                </a:lnTo>
                <a:lnTo>
                  <a:pt x="1992168" y="147081"/>
                </a:lnTo>
                <a:lnTo>
                  <a:pt x="2003890" y="129788"/>
                </a:lnTo>
                <a:lnTo>
                  <a:pt x="2008202" y="108733"/>
                </a:lnTo>
                <a:lnTo>
                  <a:pt x="2003890" y="87678"/>
                </a:lnTo>
                <a:lnTo>
                  <a:pt x="1992168" y="70385"/>
                </a:lnTo>
                <a:lnTo>
                  <a:pt x="1974860" y="58674"/>
                </a:lnTo>
                <a:lnTo>
                  <a:pt x="1953786" y="54366"/>
                </a:lnTo>
                <a:lnTo>
                  <a:pt x="2027700" y="54366"/>
                </a:lnTo>
                <a:lnTo>
                  <a:pt x="2039782" y="72327"/>
                </a:lnTo>
                <a:lnTo>
                  <a:pt x="2047070" y="108733"/>
                </a:lnTo>
                <a:lnTo>
                  <a:pt x="2039782" y="145139"/>
                </a:lnTo>
                <a:lnTo>
                  <a:pt x="2027700" y="163100"/>
                </a:lnTo>
                <a:close/>
              </a:path>
              <a:path w="2047240" h="216535">
                <a:moveTo>
                  <a:pt x="1041673" y="216172"/>
                </a:moveTo>
                <a:lnTo>
                  <a:pt x="1002805" y="216172"/>
                </a:lnTo>
                <a:lnTo>
                  <a:pt x="1002805" y="128150"/>
                </a:lnTo>
                <a:lnTo>
                  <a:pt x="915999" y="128150"/>
                </a:lnTo>
                <a:lnTo>
                  <a:pt x="915999" y="89316"/>
                </a:lnTo>
                <a:lnTo>
                  <a:pt x="1004101" y="89316"/>
                </a:lnTo>
                <a:lnTo>
                  <a:pt x="1004101" y="0"/>
                </a:lnTo>
                <a:lnTo>
                  <a:pt x="1042969" y="0"/>
                </a:lnTo>
                <a:lnTo>
                  <a:pt x="1042969" y="88022"/>
                </a:lnTo>
                <a:lnTo>
                  <a:pt x="1132366" y="88022"/>
                </a:lnTo>
                <a:lnTo>
                  <a:pt x="1132366" y="126855"/>
                </a:lnTo>
                <a:lnTo>
                  <a:pt x="1041673" y="126855"/>
                </a:lnTo>
                <a:lnTo>
                  <a:pt x="1041673" y="216172"/>
                </a:lnTo>
                <a:close/>
              </a:path>
              <a:path w="2047240" h="216535">
                <a:moveTo>
                  <a:pt x="93284" y="201933"/>
                </a:moveTo>
                <a:lnTo>
                  <a:pt x="56845" y="194652"/>
                </a:lnTo>
                <a:lnTo>
                  <a:pt x="27207" y="174750"/>
                </a:lnTo>
                <a:lnTo>
                  <a:pt x="7287" y="145139"/>
                </a:lnTo>
                <a:lnTo>
                  <a:pt x="0" y="108733"/>
                </a:lnTo>
                <a:lnTo>
                  <a:pt x="7470" y="72327"/>
                </a:lnTo>
                <a:lnTo>
                  <a:pt x="27693" y="42716"/>
                </a:lnTo>
                <a:lnTo>
                  <a:pt x="57391" y="22814"/>
                </a:lnTo>
                <a:lnTo>
                  <a:pt x="93284" y="15533"/>
                </a:lnTo>
                <a:lnTo>
                  <a:pt x="129723" y="22814"/>
                </a:lnTo>
                <a:lnTo>
                  <a:pt x="159360" y="42716"/>
                </a:lnTo>
                <a:lnTo>
                  <a:pt x="167197" y="54366"/>
                </a:lnTo>
                <a:lnTo>
                  <a:pt x="93284" y="54366"/>
                </a:lnTo>
                <a:lnTo>
                  <a:pt x="72210" y="58674"/>
                </a:lnTo>
                <a:lnTo>
                  <a:pt x="54901" y="70385"/>
                </a:lnTo>
                <a:lnTo>
                  <a:pt x="43180" y="87678"/>
                </a:lnTo>
                <a:lnTo>
                  <a:pt x="38868" y="108733"/>
                </a:lnTo>
                <a:lnTo>
                  <a:pt x="43180" y="129788"/>
                </a:lnTo>
                <a:lnTo>
                  <a:pt x="54901" y="147081"/>
                </a:lnTo>
                <a:lnTo>
                  <a:pt x="72210" y="158791"/>
                </a:lnTo>
                <a:lnTo>
                  <a:pt x="93284" y="163100"/>
                </a:lnTo>
                <a:lnTo>
                  <a:pt x="167197" y="163100"/>
                </a:lnTo>
                <a:lnTo>
                  <a:pt x="159360" y="174750"/>
                </a:lnTo>
                <a:lnTo>
                  <a:pt x="129723" y="194652"/>
                </a:lnTo>
                <a:lnTo>
                  <a:pt x="93284" y="201933"/>
                </a:lnTo>
                <a:close/>
              </a:path>
              <a:path w="2047240" h="216535">
                <a:moveTo>
                  <a:pt x="167197" y="163100"/>
                </a:moveTo>
                <a:lnTo>
                  <a:pt x="93284" y="163100"/>
                </a:lnTo>
                <a:lnTo>
                  <a:pt x="114358" y="158791"/>
                </a:lnTo>
                <a:lnTo>
                  <a:pt x="131666" y="147081"/>
                </a:lnTo>
                <a:lnTo>
                  <a:pt x="143387" y="129788"/>
                </a:lnTo>
                <a:lnTo>
                  <a:pt x="147699" y="108733"/>
                </a:lnTo>
                <a:lnTo>
                  <a:pt x="143387" y="87678"/>
                </a:lnTo>
                <a:lnTo>
                  <a:pt x="131666" y="70385"/>
                </a:lnTo>
                <a:lnTo>
                  <a:pt x="114358" y="58674"/>
                </a:lnTo>
                <a:lnTo>
                  <a:pt x="93284" y="54366"/>
                </a:lnTo>
                <a:lnTo>
                  <a:pt x="167197" y="54366"/>
                </a:lnTo>
                <a:lnTo>
                  <a:pt x="179280" y="72327"/>
                </a:lnTo>
                <a:lnTo>
                  <a:pt x="186568" y="108733"/>
                </a:lnTo>
                <a:lnTo>
                  <a:pt x="179280" y="145139"/>
                </a:lnTo>
                <a:lnTo>
                  <a:pt x="167197" y="16310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91147" y="7675380"/>
            <a:ext cx="186568" cy="186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74304" y="6743379"/>
            <a:ext cx="216535" cy="2065020"/>
          </a:xfrm>
          <a:custGeom>
            <a:avLst/>
            <a:gdLst/>
            <a:ahLst/>
            <a:cxnLst/>
            <a:rect l="l" t="t" r="r" b="b"/>
            <a:pathLst>
              <a:path w="216534" h="2065020">
                <a:moveTo>
                  <a:pt x="107536" y="186399"/>
                </a:moveTo>
                <a:lnTo>
                  <a:pt x="71096" y="179118"/>
                </a:lnTo>
                <a:lnTo>
                  <a:pt x="41459" y="159216"/>
                </a:lnTo>
                <a:lnTo>
                  <a:pt x="21539" y="129606"/>
                </a:lnTo>
                <a:lnTo>
                  <a:pt x="14251" y="93199"/>
                </a:lnTo>
                <a:lnTo>
                  <a:pt x="21539" y="56793"/>
                </a:lnTo>
                <a:lnTo>
                  <a:pt x="41459" y="27183"/>
                </a:lnTo>
                <a:lnTo>
                  <a:pt x="71096" y="7281"/>
                </a:lnTo>
                <a:lnTo>
                  <a:pt x="107536" y="0"/>
                </a:lnTo>
                <a:lnTo>
                  <a:pt x="143975" y="7281"/>
                </a:lnTo>
                <a:lnTo>
                  <a:pt x="173612" y="27183"/>
                </a:lnTo>
                <a:lnTo>
                  <a:pt x="181449" y="38833"/>
                </a:lnTo>
                <a:lnTo>
                  <a:pt x="107535" y="38833"/>
                </a:lnTo>
                <a:lnTo>
                  <a:pt x="86461" y="43141"/>
                </a:lnTo>
                <a:lnTo>
                  <a:pt x="69153" y="54852"/>
                </a:lnTo>
                <a:lnTo>
                  <a:pt x="57432" y="72145"/>
                </a:lnTo>
                <a:lnTo>
                  <a:pt x="53120" y="93199"/>
                </a:lnTo>
                <a:lnTo>
                  <a:pt x="57432" y="114254"/>
                </a:lnTo>
                <a:lnTo>
                  <a:pt x="69153" y="131547"/>
                </a:lnTo>
                <a:lnTo>
                  <a:pt x="86462" y="143258"/>
                </a:lnTo>
                <a:lnTo>
                  <a:pt x="107535" y="147566"/>
                </a:lnTo>
                <a:lnTo>
                  <a:pt x="181449" y="147566"/>
                </a:lnTo>
                <a:lnTo>
                  <a:pt x="173612" y="159216"/>
                </a:lnTo>
                <a:lnTo>
                  <a:pt x="143975" y="179118"/>
                </a:lnTo>
                <a:lnTo>
                  <a:pt x="107536" y="186399"/>
                </a:lnTo>
                <a:close/>
              </a:path>
              <a:path w="216534" h="2065020">
                <a:moveTo>
                  <a:pt x="181449" y="147566"/>
                </a:moveTo>
                <a:lnTo>
                  <a:pt x="107535" y="147566"/>
                </a:lnTo>
                <a:lnTo>
                  <a:pt x="128609" y="143258"/>
                </a:lnTo>
                <a:lnTo>
                  <a:pt x="145918" y="131547"/>
                </a:lnTo>
                <a:lnTo>
                  <a:pt x="157639" y="114254"/>
                </a:lnTo>
                <a:lnTo>
                  <a:pt x="161951" y="93199"/>
                </a:lnTo>
                <a:lnTo>
                  <a:pt x="157639" y="72145"/>
                </a:lnTo>
                <a:lnTo>
                  <a:pt x="145918" y="54852"/>
                </a:lnTo>
                <a:lnTo>
                  <a:pt x="128609" y="43141"/>
                </a:lnTo>
                <a:lnTo>
                  <a:pt x="107535" y="38833"/>
                </a:lnTo>
                <a:lnTo>
                  <a:pt x="181449" y="38833"/>
                </a:lnTo>
                <a:lnTo>
                  <a:pt x="193532" y="56793"/>
                </a:lnTo>
                <a:lnTo>
                  <a:pt x="200820" y="93199"/>
                </a:lnTo>
                <a:lnTo>
                  <a:pt x="193532" y="129606"/>
                </a:lnTo>
                <a:lnTo>
                  <a:pt x="181449" y="147566"/>
                </a:lnTo>
                <a:close/>
              </a:path>
              <a:path w="216534" h="2065020">
                <a:moveTo>
                  <a:pt x="126970" y="2064638"/>
                </a:moveTo>
                <a:lnTo>
                  <a:pt x="88101" y="2064638"/>
                </a:lnTo>
                <a:lnTo>
                  <a:pt x="88101" y="1976616"/>
                </a:lnTo>
                <a:lnTo>
                  <a:pt x="0" y="1976616"/>
                </a:lnTo>
                <a:lnTo>
                  <a:pt x="0" y="1937783"/>
                </a:lnTo>
                <a:lnTo>
                  <a:pt x="89397" y="1937783"/>
                </a:lnTo>
                <a:lnTo>
                  <a:pt x="89397" y="1848466"/>
                </a:lnTo>
                <a:lnTo>
                  <a:pt x="128265" y="1848466"/>
                </a:lnTo>
                <a:lnTo>
                  <a:pt x="128265" y="1936489"/>
                </a:lnTo>
                <a:lnTo>
                  <a:pt x="216367" y="1936489"/>
                </a:lnTo>
                <a:lnTo>
                  <a:pt x="216367" y="1975322"/>
                </a:lnTo>
                <a:lnTo>
                  <a:pt x="126970" y="1975322"/>
                </a:lnTo>
                <a:lnTo>
                  <a:pt x="126970" y="2064638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88556" y="9395697"/>
            <a:ext cx="186568" cy="1447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21398" y="6743379"/>
            <a:ext cx="2052320" cy="2050414"/>
          </a:xfrm>
          <a:custGeom>
            <a:avLst/>
            <a:gdLst/>
            <a:ahLst/>
            <a:cxnLst/>
            <a:rect l="l" t="t" r="r" b="b"/>
            <a:pathLst>
              <a:path w="2052320" h="2050415">
                <a:moveTo>
                  <a:pt x="93284" y="186399"/>
                </a:moveTo>
                <a:lnTo>
                  <a:pt x="56845" y="179118"/>
                </a:lnTo>
                <a:lnTo>
                  <a:pt x="27207" y="159216"/>
                </a:lnTo>
                <a:lnTo>
                  <a:pt x="7287" y="129606"/>
                </a:lnTo>
                <a:lnTo>
                  <a:pt x="0" y="93199"/>
                </a:lnTo>
                <a:lnTo>
                  <a:pt x="7287" y="56793"/>
                </a:lnTo>
                <a:lnTo>
                  <a:pt x="27207" y="27183"/>
                </a:lnTo>
                <a:lnTo>
                  <a:pt x="56845" y="7281"/>
                </a:lnTo>
                <a:lnTo>
                  <a:pt x="93284" y="0"/>
                </a:lnTo>
                <a:lnTo>
                  <a:pt x="129723" y="7281"/>
                </a:lnTo>
                <a:lnTo>
                  <a:pt x="159360" y="27183"/>
                </a:lnTo>
                <a:lnTo>
                  <a:pt x="179280" y="56793"/>
                </a:lnTo>
                <a:lnTo>
                  <a:pt x="186568" y="93199"/>
                </a:lnTo>
                <a:lnTo>
                  <a:pt x="179280" y="129606"/>
                </a:lnTo>
                <a:lnTo>
                  <a:pt x="159360" y="159216"/>
                </a:lnTo>
                <a:lnTo>
                  <a:pt x="129723" y="179118"/>
                </a:lnTo>
                <a:lnTo>
                  <a:pt x="93284" y="186399"/>
                </a:lnTo>
                <a:close/>
              </a:path>
              <a:path w="2052320" h="2050415">
                <a:moveTo>
                  <a:pt x="1026126" y="186399"/>
                </a:moveTo>
                <a:lnTo>
                  <a:pt x="989687" y="179118"/>
                </a:lnTo>
                <a:lnTo>
                  <a:pt x="960050" y="159216"/>
                </a:lnTo>
                <a:lnTo>
                  <a:pt x="940130" y="129606"/>
                </a:lnTo>
                <a:lnTo>
                  <a:pt x="932842" y="93199"/>
                </a:lnTo>
                <a:lnTo>
                  <a:pt x="940130" y="56793"/>
                </a:lnTo>
                <a:lnTo>
                  <a:pt x="960050" y="27183"/>
                </a:lnTo>
                <a:lnTo>
                  <a:pt x="989687" y="7281"/>
                </a:lnTo>
                <a:lnTo>
                  <a:pt x="1026126" y="0"/>
                </a:lnTo>
                <a:lnTo>
                  <a:pt x="1062019" y="7281"/>
                </a:lnTo>
                <a:lnTo>
                  <a:pt x="1091716" y="27183"/>
                </a:lnTo>
                <a:lnTo>
                  <a:pt x="1111940" y="56793"/>
                </a:lnTo>
                <a:lnTo>
                  <a:pt x="1119410" y="93199"/>
                </a:lnTo>
                <a:lnTo>
                  <a:pt x="1112122" y="129606"/>
                </a:lnTo>
                <a:lnTo>
                  <a:pt x="1092202" y="159216"/>
                </a:lnTo>
                <a:lnTo>
                  <a:pt x="1062565" y="179118"/>
                </a:lnTo>
                <a:lnTo>
                  <a:pt x="1026126" y="186399"/>
                </a:lnTo>
                <a:close/>
              </a:path>
              <a:path w="2052320" h="2050415">
                <a:moveTo>
                  <a:pt x="1958968" y="1118400"/>
                </a:moveTo>
                <a:lnTo>
                  <a:pt x="1922529" y="1111118"/>
                </a:lnTo>
                <a:lnTo>
                  <a:pt x="1892892" y="1091216"/>
                </a:lnTo>
                <a:lnTo>
                  <a:pt x="1872972" y="1061606"/>
                </a:lnTo>
                <a:lnTo>
                  <a:pt x="1865684" y="1025200"/>
                </a:lnTo>
                <a:lnTo>
                  <a:pt x="1872972" y="988793"/>
                </a:lnTo>
                <a:lnTo>
                  <a:pt x="1892892" y="959183"/>
                </a:lnTo>
                <a:lnTo>
                  <a:pt x="1922529" y="939281"/>
                </a:lnTo>
                <a:lnTo>
                  <a:pt x="1958968" y="932000"/>
                </a:lnTo>
                <a:lnTo>
                  <a:pt x="1995408" y="939281"/>
                </a:lnTo>
                <a:lnTo>
                  <a:pt x="2025045" y="959183"/>
                </a:lnTo>
                <a:lnTo>
                  <a:pt x="2044965" y="988793"/>
                </a:lnTo>
                <a:lnTo>
                  <a:pt x="2052253" y="1025200"/>
                </a:lnTo>
                <a:lnTo>
                  <a:pt x="2044965" y="1061606"/>
                </a:lnTo>
                <a:lnTo>
                  <a:pt x="2025045" y="1091216"/>
                </a:lnTo>
                <a:lnTo>
                  <a:pt x="1995408" y="1111118"/>
                </a:lnTo>
                <a:lnTo>
                  <a:pt x="1958968" y="1118400"/>
                </a:lnTo>
                <a:close/>
              </a:path>
              <a:path w="2052320" h="2050415">
                <a:moveTo>
                  <a:pt x="1026126" y="2050400"/>
                </a:moveTo>
                <a:lnTo>
                  <a:pt x="989687" y="2043119"/>
                </a:lnTo>
                <a:lnTo>
                  <a:pt x="960050" y="2023217"/>
                </a:lnTo>
                <a:lnTo>
                  <a:pt x="940130" y="1993606"/>
                </a:lnTo>
                <a:lnTo>
                  <a:pt x="932842" y="1957200"/>
                </a:lnTo>
                <a:lnTo>
                  <a:pt x="940130" y="1920794"/>
                </a:lnTo>
                <a:lnTo>
                  <a:pt x="960050" y="1891183"/>
                </a:lnTo>
                <a:lnTo>
                  <a:pt x="989687" y="1871281"/>
                </a:lnTo>
                <a:lnTo>
                  <a:pt x="1026126" y="1864000"/>
                </a:lnTo>
                <a:lnTo>
                  <a:pt x="1062019" y="1871281"/>
                </a:lnTo>
                <a:lnTo>
                  <a:pt x="1091716" y="1891183"/>
                </a:lnTo>
                <a:lnTo>
                  <a:pt x="1111940" y="1920794"/>
                </a:lnTo>
                <a:lnTo>
                  <a:pt x="1119410" y="1957200"/>
                </a:lnTo>
                <a:lnTo>
                  <a:pt x="1112122" y="1993606"/>
                </a:lnTo>
                <a:lnTo>
                  <a:pt x="1092202" y="2023217"/>
                </a:lnTo>
                <a:lnTo>
                  <a:pt x="1062565" y="2043119"/>
                </a:lnTo>
                <a:lnTo>
                  <a:pt x="1026126" y="2050400"/>
                </a:lnTo>
                <a:close/>
              </a:path>
            </a:pathLst>
          </a:custGeom>
          <a:solidFill>
            <a:srgbClr val="B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21398" y="9395697"/>
            <a:ext cx="1119505" cy="144780"/>
          </a:xfrm>
          <a:custGeom>
            <a:avLst/>
            <a:gdLst/>
            <a:ahLst/>
            <a:cxnLst/>
            <a:rect l="l" t="t" r="r" b="b"/>
            <a:pathLst>
              <a:path w="1119504" h="144779">
                <a:moveTo>
                  <a:pt x="169079" y="144769"/>
                </a:moveTo>
                <a:lnTo>
                  <a:pt x="17488" y="144769"/>
                </a:lnTo>
                <a:lnTo>
                  <a:pt x="7287" y="129606"/>
                </a:lnTo>
                <a:lnTo>
                  <a:pt x="0" y="93199"/>
                </a:lnTo>
                <a:lnTo>
                  <a:pt x="7287" y="56793"/>
                </a:lnTo>
                <a:lnTo>
                  <a:pt x="27207" y="27183"/>
                </a:lnTo>
                <a:lnTo>
                  <a:pt x="56845" y="7281"/>
                </a:lnTo>
                <a:lnTo>
                  <a:pt x="93284" y="0"/>
                </a:lnTo>
                <a:lnTo>
                  <a:pt x="129723" y="7281"/>
                </a:lnTo>
                <a:lnTo>
                  <a:pt x="159360" y="27183"/>
                </a:lnTo>
                <a:lnTo>
                  <a:pt x="179280" y="56793"/>
                </a:lnTo>
                <a:lnTo>
                  <a:pt x="186568" y="93199"/>
                </a:lnTo>
                <a:lnTo>
                  <a:pt x="179280" y="129606"/>
                </a:lnTo>
                <a:lnTo>
                  <a:pt x="169079" y="144769"/>
                </a:lnTo>
                <a:close/>
              </a:path>
              <a:path w="1119504" h="144779">
                <a:moveTo>
                  <a:pt x="1101921" y="144769"/>
                </a:moveTo>
                <a:lnTo>
                  <a:pt x="950331" y="144769"/>
                </a:lnTo>
                <a:lnTo>
                  <a:pt x="940130" y="129606"/>
                </a:lnTo>
                <a:lnTo>
                  <a:pt x="932842" y="93199"/>
                </a:lnTo>
                <a:lnTo>
                  <a:pt x="940130" y="56793"/>
                </a:lnTo>
                <a:lnTo>
                  <a:pt x="960050" y="27183"/>
                </a:lnTo>
                <a:lnTo>
                  <a:pt x="989687" y="7281"/>
                </a:lnTo>
                <a:lnTo>
                  <a:pt x="1026126" y="0"/>
                </a:lnTo>
                <a:lnTo>
                  <a:pt x="1062019" y="7281"/>
                </a:lnTo>
                <a:lnTo>
                  <a:pt x="1091716" y="27183"/>
                </a:lnTo>
                <a:lnTo>
                  <a:pt x="1111940" y="56793"/>
                </a:lnTo>
                <a:lnTo>
                  <a:pt x="1119410" y="93199"/>
                </a:lnTo>
                <a:lnTo>
                  <a:pt x="1112122" y="129606"/>
                </a:lnTo>
                <a:lnTo>
                  <a:pt x="1101921" y="144769"/>
                </a:lnTo>
                <a:close/>
              </a:path>
            </a:pathLst>
          </a:custGeom>
          <a:solidFill>
            <a:srgbClr val="B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21398" y="6745968"/>
            <a:ext cx="2052320" cy="2047875"/>
          </a:xfrm>
          <a:custGeom>
            <a:avLst/>
            <a:gdLst/>
            <a:ahLst/>
            <a:cxnLst/>
            <a:rect l="l" t="t" r="r" b="b"/>
            <a:pathLst>
              <a:path w="2052320" h="2047875">
                <a:moveTo>
                  <a:pt x="1896779" y="181222"/>
                </a:moveTo>
                <a:lnTo>
                  <a:pt x="1869571" y="154038"/>
                </a:lnTo>
                <a:lnTo>
                  <a:pt x="1933056" y="90611"/>
                </a:lnTo>
                <a:lnTo>
                  <a:pt x="1869571" y="27183"/>
                </a:lnTo>
                <a:lnTo>
                  <a:pt x="1896779" y="0"/>
                </a:lnTo>
                <a:lnTo>
                  <a:pt x="1958968" y="63427"/>
                </a:lnTo>
                <a:lnTo>
                  <a:pt x="2013384" y="63427"/>
                </a:lnTo>
                <a:lnTo>
                  <a:pt x="1986176" y="90611"/>
                </a:lnTo>
                <a:lnTo>
                  <a:pt x="2013384" y="117794"/>
                </a:lnTo>
                <a:lnTo>
                  <a:pt x="1958968" y="117794"/>
                </a:lnTo>
                <a:lnTo>
                  <a:pt x="1896779" y="181222"/>
                </a:lnTo>
                <a:close/>
              </a:path>
              <a:path w="2052320" h="2047875">
                <a:moveTo>
                  <a:pt x="2013384" y="63427"/>
                </a:moveTo>
                <a:lnTo>
                  <a:pt x="1958968" y="63427"/>
                </a:lnTo>
                <a:lnTo>
                  <a:pt x="2022453" y="0"/>
                </a:lnTo>
                <a:lnTo>
                  <a:pt x="2049661" y="27183"/>
                </a:lnTo>
                <a:lnTo>
                  <a:pt x="2013384" y="63427"/>
                </a:lnTo>
                <a:close/>
              </a:path>
              <a:path w="2052320" h="2047875">
                <a:moveTo>
                  <a:pt x="2022453" y="181222"/>
                </a:moveTo>
                <a:lnTo>
                  <a:pt x="1958968" y="117794"/>
                </a:lnTo>
                <a:lnTo>
                  <a:pt x="2013384" y="117794"/>
                </a:lnTo>
                <a:lnTo>
                  <a:pt x="2049661" y="154038"/>
                </a:lnTo>
                <a:lnTo>
                  <a:pt x="2022453" y="181222"/>
                </a:lnTo>
                <a:close/>
              </a:path>
              <a:path w="2052320" h="2047875">
                <a:moveTo>
                  <a:pt x="1958968" y="2047811"/>
                </a:moveTo>
                <a:lnTo>
                  <a:pt x="1922529" y="2040530"/>
                </a:lnTo>
                <a:lnTo>
                  <a:pt x="1892892" y="2020628"/>
                </a:lnTo>
                <a:lnTo>
                  <a:pt x="1872972" y="1991017"/>
                </a:lnTo>
                <a:lnTo>
                  <a:pt x="1865684" y="1954611"/>
                </a:lnTo>
                <a:lnTo>
                  <a:pt x="1872972" y="1918205"/>
                </a:lnTo>
                <a:lnTo>
                  <a:pt x="1892892" y="1888594"/>
                </a:lnTo>
                <a:lnTo>
                  <a:pt x="1922529" y="1868692"/>
                </a:lnTo>
                <a:lnTo>
                  <a:pt x="1958968" y="1861411"/>
                </a:lnTo>
                <a:lnTo>
                  <a:pt x="1995408" y="1868692"/>
                </a:lnTo>
                <a:lnTo>
                  <a:pt x="2025045" y="1888594"/>
                </a:lnTo>
                <a:lnTo>
                  <a:pt x="2032882" y="1900244"/>
                </a:lnTo>
                <a:lnTo>
                  <a:pt x="1958968" y="1900244"/>
                </a:lnTo>
                <a:lnTo>
                  <a:pt x="1937894" y="1904552"/>
                </a:lnTo>
                <a:lnTo>
                  <a:pt x="1920586" y="1916263"/>
                </a:lnTo>
                <a:lnTo>
                  <a:pt x="1908865" y="1933556"/>
                </a:lnTo>
                <a:lnTo>
                  <a:pt x="1904553" y="1954611"/>
                </a:lnTo>
                <a:lnTo>
                  <a:pt x="1908865" y="1975666"/>
                </a:lnTo>
                <a:lnTo>
                  <a:pt x="1920586" y="1992959"/>
                </a:lnTo>
                <a:lnTo>
                  <a:pt x="1937894" y="2004670"/>
                </a:lnTo>
                <a:lnTo>
                  <a:pt x="1958968" y="2008978"/>
                </a:lnTo>
                <a:lnTo>
                  <a:pt x="2032882" y="2008978"/>
                </a:lnTo>
                <a:lnTo>
                  <a:pt x="2025045" y="2020628"/>
                </a:lnTo>
                <a:lnTo>
                  <a:pt x="1995408" y="2040530"/>
                </a:lnTo>
                <a:lnTo>
                  <a:pt x="1958968" y="2047811"/>
                </a:lnTo>
                <a:close/>
              </a:path>
              <a:path w="2052320" h="2047875">
                <a:moveTo>
                  <a:pt x="2032882" y="2008978"/>
                </a:moveTo>
                <a:lnTo>
                  <a:pt x="1958968" y="2008978"/>
                </a:lnTo>
                <a:lnTo>
                  <a:pt x="1980042" y="2004670"/>
                </a:lnTo>
                <a:lnTo>
                  <a:pt x="1997351" y="1992959"/>
                </a:lnTo>
                <a:lnTo>
                  <a:pt x="2009072" y="1975666"/>
                </a:lnTo>
                <a:lnTo>
                  <a:pt x="2013384" y="1954611"/>
                </a:lnTo>
                <a:lnTo>
                  <a:pt x="2009072" y="1933556"/>
                </a:lnTo>
                <a:lnTo>
                  <a:pt x="1997351" y="1916263"/>
                </a:lnTo>
                <a:lnTo>
                  <a:pt x="1980042" y="1904552"/>
                </a:lnTo>
                <a:lnTo>
                  <a:pt x="1958968" y="1900244"/>
                </a:lnTo>
                <a:lnTo>
                  <a:pt x="2032882" y="1900244"/>
                </a:lnTo>
                <a:lnTo>
                  <a:pt x="2044965" y="1918205"/>
                </a:lnTo>
                <a:lnTo>
                  <a:pt x="2052253" y="1954611"/>
                </a:lnTo>
                <a:lnTo>
                  <a:pt x="2044965" y="1991017"/>
                </a:lnTo>
                <a:lnTo>
                  <a:pt x="2032882" y="2008978"/>
                </a:lnTo>
                <a:close/>
              </a:path>
              <a:path w="2052320" h="2047875">
                <a:moveTo>
                  <a:pt x="962641" y="1113222"/>
                </a:moveTo>
                <a:lnTo>
                  <a:pt x="935433" y="1086038"/>
                </a:lnTo>
                <a:lnTo>
                  <a:pt x="998918" y="1022611"/>
                </a:lnTo>
                <a:lnTo>
                  <a:pt x="935433" y="959183"/>
                </a:lnTo>
                <a:lnTo>
                  <a:pt x="962641" y="932000"/>
                </a:lnTo>
                <a:lnTo>
                  <a:pt x="1024831" y="995427"/>
                </a:lnTo>
                <a:lnTo>
                  <a:pt x="1079246" y="995427"/>
                </a:lnTo>
                <a:lnTo>
                  <a:pt x="1052038" y="1022611"/>
                </a:lnTo>
                <a:lnTo>
                  <a:pt x="1079246" y="1049794"/>
                </a:lnTo>
                <a:lnTo>
                  <a:pt x="1024831" y="1049794"/>
                </a:lnTo>
                <a:lnTo>
                  <a:pt x="962641" y="1113222"/>
                </a:lnTo>
                <a:close/>
              </a:path>
              <a:path w="2052320" h="2047875">
                <a:moveTo>
                  <a:pt x="1079246" y="995427"/>
                </a:moveTo>
                <a:lnTo>
                  <a:pt x="1024831" y="995427"/>
                </a:lnTo>
                <a:lnTo>
                  <a:pt x="1088316" y="932000"/>
                </a:lnTo>
                <a:lnTo>
                  <a:pt x="1115523" y="959183"/>
                </a:lnTo>
                <a:lnTo>
                  <a:pt x="1079246" y="995427"/>
                </a:lnTo>
                <a:close/>
              </a:path>
              <a:path w="2052320" h="2047875">
                <a:moveTo>
                  <a:pt x="1088316" y="1113222"/>
                </a:moveTo>
                <a:lnTo>
                  <a:pt x="1024831" y="1049794"/>
                </a:lnTo>
                <a:lnTo>
                  <a:pt x="1079246" y="1049794"/>
                </a:lnTo>
                <a:lnTo>
                  <a:pt x="1115524" y="1086038"/>
                </a:lnTo>
                <a:lnTo>
                  <a:pt x="1088316" y="1113222"/>
                </a:lnTo>
                <a:close/>
              </a:path>
              <a:path w="2052320" h="2047875">
                <a:moveTo>
                  <a:pt x="93284" y="1115811"/>
                </a:moveTo>
                <a:lnTo>
                  <a:pt x="56845" y="1108530"/>
                </a:lnTo>
                <a:lnTo>
                  <a:pt x="27207" y="1088627"/>
                </a:lnTo>
                <a:lnTo>
                  <a:pt x="7287" y="1059017"/>
                </a:lnTo>
                <a:lnTo>
                  <a:pt x="0" y="1022611"/>
                </a:lnTo>
                <a:lnTo>
                  <a:pt x="7287" y="986205"/>
                </a:lnTo>
                <a:lnTo>
                  <a:pt x="27207" y="956594"/>
                </a:lnTo>
                <a:lnTo>
                  <a:pt x="56845" y="936692"/>
                </a:lnTo>
                <a:lnTo>
                  <a:pt x="93284" y="929411"/>
                </a:lnTo>
                <a:lnTo>
                  <a:pt x="129723" y="936692"/>
                </a:lnTo>
                <a:lnTo>
                  <a:pt x="159360" y="956594"/>
                </a:lnTo>
                <a:lnTo>
                  <a:pt x="167197" y="968244"/>
                </a:lnTo>
                <a:lnTo>
                  <a:pt x="93284" y="968244"/>
                </a:lnTo>
                <a:lnTo>
                  <a:pt x="72210" y="972552"/>
                </a:lnTo>
                <a:lnTo>
                  <a:pt x="54901" y="984263"/>
                </a:lnTo>
                <a:lnTo>
                  <a:pt x="43180" y="1001556"/>
                </a:lnTo>
                <a:lnTo>
                  <a:pt x="38868" y="1022611"/>
                </a:lnTo>
                <a:lnTo>
                  <a:pt x="43180" y="1043666"/>
                </a:lnTo>
                <a:lnTo>
                  <a:pt x="54901" y="1060959"/>
                </a:lnTo>
                <a:lnTo>
                  <a:pt x="72210" y="1072669"/>
                </a:lnTo>
                <a:lnTo>
                  <a:pt x="93284" y="1076977"/>
                </a:lnTo>
                <a:lnTo>
                  <a:pt x="167197" y="1076977"/>
                </a:lnTo>
                <a:lnTo>
                  <a:pt x="159360" y="1088627"/>
                </a:lnTo>
                <a:lnTo>
                  <a:pt x="129723" y="1108530"/>
                </a:lnTo>
                <a:lnTo>
                  <a:pt x="93284" y="1115811"/>
                </a:lnTo>
                <a:close/>
              </a:path>
              <a:path w="2052320" h="2047875">
                <a:moveTo>
                  <a:pt x="167197" y="1076977"/>
                </a:moveTo>
                <a:lnTo>
                  <a:pt x="93284" y="1076977"/>
                </a:lnTo>
                <a:lnTo>
                  <a:pt x="114358" y="1072669"/>
                </a:lnTo>
                <a:lnTo>
                  <a:pt x="131666" y="1060959"/>
                </a:lnTo>
                <a:lnTo>
                  <a:pt x="143387" y="1043666"/>
                </a:lnTo>
                <a:lnTo>
                  <a:pt x="147699" y="1022611"/>
                </a:lnTo>
                <a:lnTo>
                  <a:pt x="143387" y="1001556"/>
                </a:lnTo>
                <a:lnTo>
                  <a:pt x="131666" y="984263"/>
                </a:lnTo>
                <a:lnTo>
                  <a:pt x="114358" y="972552"/>
                </a:lnTo>
                <a:lnTo>
                  <a:pt x="93284" y="968244"/>
                </a:lnTo>
                <a:lnTo>
                  <a:pt x="167197" y="968244"/>
                </a:lnTo>
                <a:lnTo>
                  <a:pt x="179280" y="986205"/>
                </a:lnTo>
                <a:lnTo>
                  <a:pt x="186568" y="1022611"/>
                </a:lnTo>
                <a:lnTo>
                  <a:pt x="179280" y="1059017"/>
                </a:lnTo>
                <a:lnTo>
                  <a:pt x="167197" y="1076977"/>
                </a:lnTo>
                <a:close/>
              </a:path>
              <a:path w="2052320" h="2047875">
                <a:moveTo>
                  <a:pt x="31094" y="2043928"/>
                </a:moveTo>
                <a:lnTo>
                  <a:pt x="3886" y="2016744"/>
                </a:lnTo>
                <a:lnTo>
                  <a:pt x="67371" y="1953316"/>
                </a:lnTo>
                <a:lnTo>
                  <a:pt x="3886" y="1889889"/>
                </a:lnTo>
                <a:lnTo>
                  <a:pt x="31094" y="1862705"/>
                </a:lnTo>
                <a:lnTo>
                  <a:pt x="94579" y="1926133"/>
                </a:lnTo>
                <a:lnTo>
                  <a:pt x="147700" y="1926133"/>
                </a:lnTo>
                <a:lnTo>
                  <a:pt x="120491" y="1953316"/>
                </a:lnTo>
                <a:lnTo>
                  <a:pt x="147699" y="1980500"/>
                </a:lnTo>
                <a:lnTo>
                  <a:pt x="94579" y="1980500"/>
                </a:lnTo>
                <a:lnTo>
                  <a:pt x="31094" y="2043928"/>
                </a:lnTo>
                <a:close/>
              </a:path>
              <a:path w="2052320" h="2047875">
                <a:moveTo>
                  <a:pt x="147700" y="1926133"/>
                </a:moveTo>
                <a:lnTo>
                  <a:pt x="94579" y="1926133"/>
                </a:lnTo>
                <a:lnTo>
                  <a:pt x="156769" y="1862705"/>
                </a:lnTo>
                <a:lnTo>
                  <a:pt x="183977" y="1889889"/>
                </a:lnTo>
                <a:lnTo>
                  <a:pt x="147700" y="1926133"/>
                </a:lnTo>
                <a:close/>
              </a:path>
              <a:path w="2052320" h="2047875">
                <a:moveTo>
                  <a:pt x="156769" y="2043928"/>
                </a:moveTo>
                <a:lnTo>
                  <a:pt x="94579" y="1980500"/>
                </a:lnTo>
                <a:lnTo>
                  <a:pt x="147699" y="1980500"/>
                </a:lnTo>
                <a:lnTo>
                  <a:pt x="183977" y="2016744"/>
                </a:lnTo>
                <a:lnTo>
                  <a:pt x="156769" y="2043928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90969" y="9398286"/>
            <a:ext cx="180090" cy="142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95346" y="2482619"/>
            <a:ext cx="180086" cy="1812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24285" y="2464492"/>
            <a:ext cx="2047239" cy="216535"/>
          </a:xfrm>
          <a:custGeom>
            <a:avLst/>
            <a:gdLst/>
            <a:ahLst/>
            <a:cxnLst/>
            <a:rect l="l" t="t" r="r" b="b"/>
            <a:pathLst>
              <a:path w="2047240" h="216535">
                <a:moveTo>
                  <a:pt x="1953749" y="201986"/>
                </a:moveTo>
                <a:lnTo>
                  <a:pt x="1917310" y="194702"/>
                </a:lnTo>
                <a:lnTo>
                  <a:pt x="1887674" y="174795"/>
                </a:lnTo>
                <a:lnTo>
                  <a:pt x="1867754" y="145177"/>
                </a:lnTo>
                <a:lnTo>
                  <a:pt x="1860466" y="108761"/>
                </a:lnTo>
                <a:lnTo>
                  <a:pt x="1867754" y="72345"/>
                </a:lnTo>
                <a:lnTo>
                  <a:pt x="1887674" y="42727"/>
                </a:lnTo>
                <a:lnTo>
                  <a:pt x="1917310" y="22820"/>
                </a:lnTo>
                <a:lnTo>
                  <a:pt x="1953749" y="15537"/>
                </a:lnTo>
                <a:lnTo>
                  <a:pt x="1990187" y="22820"/>
                </a:lnTo>
                <a:lnTo>
                  <a:pt x="2019824" y="42727"/>
                </a:lnTo>
                <a:lnTo>
                  <a:pt x="2027661" y="54380"/>
                </a:lnTo>
                <a:lnTo>
                  <a:pt x="1953749" y="54380"/>
                </a:lnTo>
                <a:lnTo>
                  <a:pt x="1932675" y="58689"/>
                </a:lnTo>
                <a:lnTo>
                  <a:pt x="1915367" y="70403"/>
                </a:lnTo>
                <a:lnTo>
                  <a:pt x="1903646" y="87701"/>
                </a:lnTo>
                <a:lnTo>
                  <a:pt x="1899334" y="108761"/>
                </a:lnTo>
                <a:lnTo>
                  <a:pt x="1903646" y="129822"/>
                </a:lnTo>
                <a:lnTo>
                  <a:pt x="1915367" y="147119"/>
                </a:lnTo>
                <a:lnTo>
                  <a:pt x="1932675" y="158833"/>
                </a:lnTo>
                <a:lnTo>
                  <a:pt x="1953749" y="163142"/>
                </a:lnTo>
                <a:lnTo>
                  <a:pt x="2027661" y="163142"/>
                </a:lnTo>
                <a:lnTo>
                  <a:pt x="2019824" y="174795"/>
                </a:lnTo>
                <a:lnTo>
                  <a:pt x="1990187" y="194702"/>
                </a:lnTo>
                <a:lnTo>
                  <a:pt x="1953749" y="201986"/>
                </a:lnTo>
                <a:close/>
              </a:path>
              <a:path w="2047240" h="216535">
                <a:moveTo>
                  <a:pt x="2027661" y="163142"/>
                </a:moveTo>
                <a:lnTo>
                  <a:pt x="1953749" y="163142"/>
                </a:lnTo>
                <a:lnTo>
                  <a:pt x="1974822" y="158833"/>
                </a:lnTo>
                <a:lnTo>
                  <a:pt x="1992131" y="147119"/>
                </a:lnTo>
                <a:lnTo>
                  <a:pt x="2003852" y="129822"/>
                </a:lnTo>
                <a:lnTo>
                  <a:pt x="2008164" y="108761"/>
                </a:lnTo>
                <a:lnTo>
                  <a:pt x="2003852" y="87701"/>
                </a:lnTo>
                <a:lnTo>
                  <a:pt x="1992131" y="70403"/>
                </a:lnTo>
                <a:lnTo>
                  <a:pt x="1974822" y="58689"/>
                </a:lnTo>
                <a:lnTo>
                  <a:pt x="1953749" y="54380"/>
                </a:lnTo>
                <a:lnTo>
                  <a:pt x="2027661" y="54380"/>
                </a:lnTo>
                <a:lnTo>
                  <a:pt x="2039744" y="72345"/>
                </a:lnTo>
                <a:lnTo>
                  <a:pt x="2047031" y="108761"/>
                </a:lnTo>
                <a:lnTo>
                  <a:pt x="2039744" y="145177"/>
                </a:lnTo>
                <a:lnTo>
                  <a:pt x="2027661" y="163142"/>
                </a:lnTo>
                <a:close/>
              </a:path>
              <a:path w="2047240" h="216535">
                <a:moveTo>
                  <a:pt x="1041654" y="216228"/>
                </a:moveTo>
                <a:lnTo>
                  <a:pt x="1002786" y="216228"/>
                </a:lnTo>
                <a:lnTo>
                  <a:pt x="1002786" y="128183"/>
                </a:lnTo>
                <a:lnTo>
                  <a:pt x="915981" y="128183"/>
                </a:lnTo>
                <a:lnTo>
                  <a:pt x="915981" y="89339"/>
                </a:lnTo>
                <a:lnTo>
                  <a:pt x="1004082" y="89339"/>
                </a:lnTo>
                <a:lnTo>
                  <a:pt x="1004082" y="0"/>
                </a:lnTo>
                <a:lnTo>
                  <a:pt x="1042949" y="0"/>
                </a:lnTo>
                <a:lnTo>
                  <a:pt x="1042949" y="88045"/>
                </a:lnTo>
                <a:lnTo>
                  <a:pt x="1132345" y="88045"/>
                </a:lnTo>
                <a:lnTo>
                  <a:pt x="1132345" y="126888"/>
                </a:lnTo>
                <a:lnTo>
                  <a:pt x="1041654" y="126888"/>
                </a:lnTo>
                <a:lnTo>
                  <a:pt x="1041654" y="216228"/>
                </a:lnTo>
                <a:close/>
              </a:path>
              <a:path w="2047240" h="216535">
                <a:moveTo>
                  <a:pt x="93282" y="201986"/>
                </a:moveTo>
                <a:lnTo>
                  <a:pt x="56843" y="194702"/>
                </a:lnTo>
                <a:lnTo>
                  <a:pt x="27207" y="174795"/>
                </a:lnTo>
                <a:lnTo>
                  <a:pt x="7287" y="145177"/>
                </a:lnTo>
                <a:lnTo>
                  <a:pt x="0" y="108761"/>
                </a:lnTo>
                <a:lnTo>
                  <a:pt x="7469" y="72345"/>
                </a:lnTo>
                <a:lnTo>
                  <a:pt x="27693" y="42727"/>
                </a:lnTo>
                <a:lnTo>
                  <a:pt x="57390" y="22820"/>
                </a:lnTo>
                <a:lnTo>
                  <a:pt x="93282" y="15537"/>
                </a:lnTo>
                <a:lnTo>
                  <a:pt x="129720" y="22820"/>
                </a:lnTo>
                <a:lnTo>
                  <a:pt x="159357" y="42727"/>
                </a:lnTo>
                <a:lnTo>
                  <a:pt x="167194" y="54380"/>
                </a:lnTo>
                <a:lnTo>
                  <a:pt x="93282" y="54380"/>
                </a:lnTo>
                <a:lnTo>
                  <a:pt x="72208" y="58689"/>
                </a:lnTo>
                <a:lnTo>
                  <a:pt x="54900" y="70403"/>
                </a:lnTo>
                <a:lnTo>
                  <a:pt x="43179" y="87701"/>
                </a:lnTo>
                <a:lnTo>
                  <a:pt x="38867" y="108761"/>
                </a:lnTo>
                <a:lnTo>
                  <a:pt x="43179" y="129822"/>
                </a:lnTo>
                <a:lnTo>
                  <a:pt x="54900" y="147119"/>
                </a:lnTo>
                <a:lnTo>
                  <a:pt x="72208" y="158833"/>
                </a:lnTo>
                <a:lnTo>
                  <a:pt x="93282" y="163142"/>
                </a:lnTo>
                <a:lnTo>
                  <a:pt x="167194" y="163142"/>
                </a:lnTo>
                <a:lnTo>
                  <a:pt x="159357" y="174795"/>
                </a:lnTo>
                <a:lnTo>
                  <a:pt x="129720" y="194702"/>
                </a:lnTo>
                <a:lnTo>
                  <a:pt x="93282" y="201986"/>
                </a:lnTo>
                <a:close/>
              </a:path>
              <a:path w="2047240" h="216535">
                <a:moveTo>
                  <a:pt x="167194" y="163142"/>
                </a:moveTo>
                <a:lnTo>
                  <a:pt x="93282" y="163142"/>
                </a:lnTo>
                <a:lnTo>
                  <a:pt x="114355" y="158833"/>
                </a:lnTo>
                <a:lnTo>
                  <a:pt x="131664" y="147119"/>
                </a:lnTo>
                <a:lnTo>
                  <a:pt x="143385" y="129822"/>
                </a:lnTo>
                <a:lnTo>
                  <a:pt x="147697" y="108761"/>
                </a:lnTo>
                <a:lnTo>
                  <a:pt x="143385" y="87701"/>
                </a:lnTo>
                <a:lnTo>
                  <a:pt x="131664" y="70403"/>
                </a:lnTo>
                <a:lnTo>
                  <a:pt x="114355" y="58689"/>
                </a:lnTo>
                <a:lnTo>
                  <a:pt x="93282" y="54380"/>
                </a:lnTo>
                <a:lnTo>
                  <a:pt x="167194" y="54380"/>
                </a:lnTo>
                <a:lnTo>
                  <a:pt x="179277" y="72345"/>
                </a:lnTo>
                <a:lnTo>
                  <a:pt x="186564" y="108761"/>
                </a:lnTo>
                <a:lnTo>
                  <a:pt x="179277" y="145177"/>
                </a:lnTo>
                <a:lnTo>
                  <a:pt x="167194" y="163142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691460" y="4343223"/>
            <a:ext cx="186564" cy="18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74618" y="3410979"/>
            <a:ext cx="216535" cy="2065655"/>
          </a:xfrm>
          <a:custGeom>
            <a:avLst/>
            <a:gdLst/>
            <a:ahLst/>
            <a:cxnLst/>
            <a:rect l="l" t="t" r="r" b="b"/>
            <a:pathLst>
              <a:path w="216534" h="2065654">
                <a:moveTo>
                  <a:pt x="107533" y="186448"/>
                </a:moveTo>
                <a:lnTo>
                  <a:pt x="71094" y="179165"/>
                </a:lnTo>
                <a:lnTo>
                  <a:pt x="41458" y="159258"/>
                </a:lnTo>
                <a:lnTo>
                  <a:pt x="21538" y="129640"/>
                </a:lnTo>
                <a:lnTo>
                  <a:pt x="14250" y="93224"/>
                </a:lnTo>
                <a:lnTo>
                  <a:pt x="21538" y="56808"/>
                </a:lnTo>
                <a:lnTo>
                  <a:pt x="41458" y="27190"/>
                </a:lnTo>
                <a:lnTo>
                  <a:pt x="71094" y="7283"/>
                </a:lnTo>
                <a:lnTo>
                  <a:pt x="107533" y="0"/>
                </a:lnTo>
                <a:lnTo>
                  <a:pt x="143971" y="7283"/>
                </a:lnTo>
                <a:lnTo>
                  <a:pt x="173608" y="27190"/>
                </a:lnTo>
                <a:lnTo>
                  <a:pt x="181445" y="38843"/>
                </a:lnTo>
                <a:lnTo>
                  <a:pt x="107533" y="38843"/>
                </a:lnTo>
                <a:lnTo>
                  <a:pt x="86459" y="43152"/>
                </a:lnTo>
                <a:lnTo>
                  <a:pt x="69151" y="54866"/>
                </a:lnTo>
                <a:lnTo>
                  <a:pt x="57430" y="72163"/>
                </a:lnTo>
                <a:lnTo>
                  <a:pt x="53118" y="93224"/>
                </a:lnTo>
                <a:lnTo>
                  <a:pt x="57430" y="114284"/>
                </a:lnTo>
                <a:lnTo>
                  <a:pt x="69151" y="131582"/>
                </a:lnTo>
                <a:lnTo>
                  <a:pt x="86459" y="143296"/>
                </a:lnTo>
                <a:lnTo>
                  <a:pt x="107533" y="147605"/>
                </a:lnTo>
                <a:lnTo>
                  <a:pt x="181445" y="147605"/>
                </a:lnTo>
                <a:lnTo>
                  <a:pt x="173608" y="159258"/>
                </a:lnTo>
                <a:lnTo>
                  <a:pt x="143971" y="179165"/>
                </a:lnTo>
                <a:lnTo>
                  <a:pt x="107533" y="186448"/>
                </a:lnTo>
                <a:close/>
              </a:path>
              <a:path w="216534" h="2065654">
                <a:moveTo>
                  <a:pt x="181445" y="147605"/>
                </a:moveTo>
                <a:lnTo>
                  <a:pt x="107533" y="147605"/>
                </a:lnTo>
                <a:lnTo>
                  <a:pt x="128606" y="143296"/>
                </a:lnTo>
                <a:lnTo>
                  <a:pt x="145915" y="131582"/>
                </a:lnTo>
                <a:lnTo>
                  <a:pt x="157636" y="114284"/>
                </a:lnTo>
                <a:lnTo>
                  <a:pt x="161948" y="93224"/>
                </a:lnTo>
                <a:lnTo>
                  <a:pt x="157636" y="72163"/>
                </a:lnTo>
                <a:lnTo>
                  <a:pt x="145915" y="54866"/>
                </a:lnTo>
                <a:lnTo>
                  <a:pt x="128606" y="43152"/>
                </a:lnTo>
                <a:lnTo>
                  <a:pt x="107533" y="38843"/>
                </a:lnTo>
                <a:lnTo>
                  <a:pt x="181445" y="38843"/>
                </a:lnTo>
                <a:lnTo>
                  <a:pt x="193528" y="56808"/>
                </a:lnTo>
                <a:lnTo>
                  <a:pt x="200815" y="93224"/>
                </a:lnTo>
                <a:lnTo>
                  <a:pt x="193528" y="129640"/>
                </a:lnTo>
                <a:lnTo>
                  <a:pt x="181445" y="147605"/>
                </a:lnTo>
                <a:close/>
              </a:path>
              <a:path w="216534" h="2065654">
                <a:moveTo>
                  <a:pt x="126967" y="2065179"/>
                </a:moveTo>
                <a:lnTo>
                  <a:pt x="88099" y="2065179"/>
                </a:lnTo>
                <a:lnTo>
                  <a:pt x="88099" y="1977134"/>
                </a:lnTo>
                <a:lnTo>
                  <a:pt x="0" y="1977134"/>
                </a:lnTo>
                <a:lnTo>
                  <a:pt x="0" y="1938290"/>
                </a:lnTo>
                <a:lnTo>
                  <a:pt x="89395" y="1938290"/>
                </a:lnTo>
                <a:lnTo>
                  <a:pt x="89395" y="1848950"/>
                </a:lnTo>
                <a:lnTo>
                  <a:pt x="128262" y="1848950"/>
                </a:lnTo>
                <a:lnTo>
                  <a:pt x="128262" y="1936996"/>
                </a:lnTo>
                <a:lnTo>
                  <a:pt x="216362" y="1936996"/>
                </a:lnTo>
                <a:lnTo>
                  <a:pt x="216362" y="1975839"/>
                </a:lnTo>
                <a:lnTo>
                  <a:pt x="126967" y="1975839"/>
                </a:lnTo>
                <a:lnTo>
                  <a:pt x="126967" y="2065179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621693" y="3410979"/>
            <a:ext cx="2052320" cy="2051050"/>
          </a:xfrm>
          <a:custGeom>
            <a:avLst/>
            <a:gdLst/>
            <a:ahLst/>
            <a:cxnLst/>
            <a:rect l="l" t="t" r="r" b="b"/>
            <a:pathLst>
              <a:path w="2052319" h="2051050">
                <a:moveTo>
                  <a:pt x="93282" y="186448"/>
                </a:moveTo>
                <a:lnTo>
                  <a:pt x="56843" y="179165"/>
                </a:lnTo>
                <a:lnTo>
                  <a:pt x="27207" y="159258"/>
                </a:lnTo>
                <a:lnTo>
                  <a:pt x="7287" y="129640"/>
                </a:lnTo>
                <a:lnTo>
                  <a:pt x="0" y="93224"/>
                </a:lnTo>
                <a:lnTo>
                  <a:pt x="7287" y="56808"/>
                </a:lnTo>
                <a:lnTo>
                  <a:pt x="27207" y="27190"/>
                </a:lnTo>
                <a:lnTo>
                  <a:pt x="56843" y="7283"/>
                </a:lnTo>
                <a:lnTo>
                  <a:pt x="93282" y="0"/>
                </a:lnTo>
                <a:lnTo>
                  <a:pt x="129720" y="7283"/>
                </a:lnTo>
                <a:lnTo>
                  <a:pt x="159357" y="27190"/>
                </a:lnTo>
                <a:lnTo>
                  <a:pt x="179277" y="56808"/>
                </a:lnTo>
                <a:lnTo>
                  <a:pt x="186564" y="93224"/>
                </a:lnTo>
                <a:lnTo>
                  <a:pt x="179277" y="129640"/>
                </a:lnTo>
                <a:lnTo>
                  <a:pt x="159357" y="159258"/>
                </a:lnTo>
                <a:lnTo>
                  <a:pt x="129720" y="179165"/>
                </a:lnTo>
                <a:lnTo>
                  <a:pt x="93282" y="186448"/>
                </a:lnTo>
                <a:close/>
              </a:path>
              <a:path w="2052319" h="2051050">
                <a:moveTo>
                  <a:pt x="1026107" y="186448"/>
                </a:moveTo>
                <a:lnTo>
                  <a:pt x="989668" y="179165"/>
                </a:lnTo>
                <a:lnTo>
                  <a:pt x="960032" y="159258"/>
                </a:lnTo>
                <a:lnTo>
                  <a:pt x="940112" y="129640"/>
                </a:lnTo>
                <a:lnTo>
                  <a:pt x="932824" y="93224"/>
                </a:lnTo>
                <a:lnTo>
                  <a:pt x="940112" y="56808"/>
                </a:lnTo>
                <a:lnTo>
                  <a:pt x="960032" y="27190"/>
                </a:lnTo>
                <a:lnTo>
                  <a:pt x="989668" y="7283"/>
                </a:lnTo>
                <a:lnTo>
                  <a:pt x="1026107" y="0"/>
                </a:lnTo>
                <a:lnTo>
                  <a:pt x="1061998" y="7283"/>
                </a:lnTo>
                <a:lnTo>
                  <a:pt x="1091696" y="27190"/>
                </a:lnTo>
                <a:lnTo>
                  <a:pt x="1111919" y="56808"/>
                </a:lnTo>
                <a:lnTo>
                  <a:pt x="1119389" y="93224"/>
                </a:lnTo>
                <a:lnTo>
                  <a:pt x="1112101" y="129640"/>
                </a:lnTo>
                <a:lnTo>
                  <a:pt x="1092182" y="159258"/>
                </a:lnTo>
                <a:lnTo>
                  <a:pt x="1062545" y="179165"/>
                </a:lnTo>
                <a:lnTo>
                  <a:pt x="1026107" y="186448"/>
                </a:lnTo>
                <a:close/>
              </a:path>
              <a:path w="2052319" h="2051050">
                <a:moveTo>
                  <a:pt x="1958931" y="1118692"/>
                </a:moveTo>
                <a:lnTo>
                  <a:pt x="1922493" y="1111409"/>
                </a:lnTo>
                <a:lnTo>
                  <a:pt x="1892856" y="1091502"/>
                </a:lnTo>
                <a:lnTo>
                  <a:pt x="1872937" y="1061884"/>
                </a:lnTo>
                <a:lnTo>
                  <a:pt x="1865649" y="1025468"/>
                </a:lnTo>
                <a:lnTo>
                  <a:pt x="1872937" y="989052"/>
                </a:lnTo>
                <a:lnTo>
                  <a:pt x="1892856" y="959434"/>
                </a:lnTo>
                <a:lnTo>
                  <a:pt x="1922493" y="939527"/>
                </a:lnTo>
                <a:lnTo>
                  <a:pt x="1958931" y="932244"/>
                </a:lnTo>
                <a:lnTo>
                  <a:pt x="1995370" y="939527"/>
                </a:lnTo>
                <a:lnTo>
                  <a:pt x="2025006" y="959434"/>
                </a:lnTo>
                <a:lnTo>
                  <a:pt x="2044926" y="989052"/>
                </a:lnTo>
                <a:lnTo>
                  <a:pt x="2052214" y="1025468"/>
                </a:lnTo>
                <a:lnTo>
                  <a:pt x="2044926" y="1061884"/>
                </a:lnTo>
                <a:lnTo>
                  <a:pt x="2025006" y="1091502"/>
                </a:lnTo>
                <a:lnTo>
                  <a:pt x="1995370" y="1111409"/>
                </a:lnTo>
                <a:lnTo>
                  <a:pt x="1958931" y="1118692"/>
                </a:lnTo>
                <a:close/>
              </a:path>
              <a:path w="2052319" h="2051050">
                <a:moveTo>
                  <a:pt x="1026107" y="2050937"/>
                </a:moveTo>
                <a:lnTo>
                  <a:pt x="989668" y="2043653"/>
                </a:lnTo>
                <a:lnTo>
                  <a:pt x="960032" y="2023746"/>
                </a:lnTo>
                <a:lnTo>
                  <a:pt x="940112" y="1994128"/>
                </a:lnTo>
                <a:lnTo>
                  <a:pt x="932824" y="1957712"/>
                </a:lnTo>
                <a:lnTo>
                  <a:pt x="940112" y="1921296"/>
                </a:lnTo>
                <a:lnTo>
                  <a:pt x="960032" y="1891678"/>
                </a:lnTo>
                <a:lnTo>
                  <a:pt x="989668" y="1871771"/>
                </a:lnTo>
                <a:lnTo>
                  <a:pt x="1026107" y="1864488"/>
                </a:lnTo>
                <a:lnTo>
                  <a:pt x="1061998" y="1871771"/>
                </a:lnTo>
                <a:lnTo>
                  <a:pt x="1091696" y="1891678"/>
                </a:lnTo>
                <a:lnTo>
                  <a:pt x="1111919" y="1921296"/>
                </a:lnTo>
                <a:lnTo>
                  <a:pt x="1119389" y="1957712"/>
                </a:lnTo>
                <a:lnTo>
                  <a:pt x="1112101" y="1994128"/>
                </a:lnTo>
                <a:lnTo>
                  <a:pt x="1092182" y="2023746"/>
                </a:lnTo>
                <a:lnTo>
                  <a:pt x="1062545" y="2043653"/>
                </a:lnTo>
                <a:lnTo>
                  <a:pt x="1026107" y="2050937"/>
                </a:lnTo>
                <a:close/>
              </a:path>
            </a:pathLst>
          </a:custGeom>
          <a:solidFill>
            <a:srgbClr val="B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21693" y="3413568"/>
            <a:ext cx="2052320" cy="2048510"/>
          </a:xfrm>
          <a:custGeom>
            <a:avLst/>
            <a:gdLst/>
            <a:ahLst/>
            <a:cxnLst/>
            <a:rect l="l" t="t" r="r" b="b"/>
            <a:pathLst>
              <a:path w="2052319" h="2048510">
                <a:moveTo>
                  <a:pt x="1896743" y="181269"/>
                </a:moveTo>
                <a:lnTo>
                  <a:pt x="1869535" y="154079"/>
                </a:lnTo>
                <a:lnTo>
                  <a:pt x="1933019" y="90634"/>
                </a:lnTo>
                <a:lnTo>
                  <a:pt x="1869535" y="27190"/>
                </a:lnTo>
                <a:lnTo>
                  <a:pt x="1896743" y="0"/>
                </a:lnTo>
                <a:lnTo>
                  <a:pt x="1958931" y="63444"/>
                </a:lnTo>
                <a:lnTo>
                  <a:pt x="2013346" y="63444"/>
                </a:lnTo>
                <a:lnTo>
                  <a:pt x="1986139" y="90634"/>
                </a:lnTo>
                <a:lnTo>
                  <a:pt x="2013346" y="117825"/>
                </a:lnTo>
                <a:lnTo>
                  <a:pt x="1958931" y="117825"/>
                </a:lnTo>
                <a:lnTo>
                  <a:pt x="1896743" y="181269"/>
                </a:lnTo>
                <a:close/>
              </a:path>
              <a:path w="2052319" h="2048510">
                <a:moveTo>
                  <a:pt x="2013346" y="63444"/>
                </a:moveTo>
                <a:lnTo>
                  <a:pt x="1958931" y="63444"/>
                </a:lnTo>
                <a:lnTo>
                  <a:pt x="2022415" y="0"/>
                </a:lnTo>
                <a:lnTo>
                  <a:pt x="2049623" y="27190"/>
                </a:lnTo>
                <a:lnTo>
                  <a:pt x="2013346" y="63444"/>
                </a:lnTo>
                <a:close/>
              </a:path>
              <a:path w="2052319" h="2048510">
                <a:moveTo>
                  <a:pt x="2022415" y="181269"/>
                </a:moveTo>
                <a:lnTo>
                  <a:pt x="1958931" y="117825"/>
                </a:lnTo>
                <a:lnTo>
                  <a:pt x="2013346" y="117825"/>
                </a:lnTo>
                <a:lnTo>
                  <a:pt x="2049623" y="154079"/>
                </a:lnTo>
                <a:lnTo>
                  <a:pt x="2022415" y="181269"/>
                </a:lnTo>
                <a:close/>
              </a:path>
              <a:path w="2052319" h="2048510">
                <a:moveTo>
                  <a:pt x="1958931" y="2048347"/>
                </a:moveTo>
                <a:lnTo>
                  <a:pt x="1922493" y="2041064"/>
                </a:lnTo>
                <a:lnTo>
                  <a:pt x="1892856" y="2021157"/>
                </a:lnTo>
                <a:lnTo>
                  <a:pt x="1872937" y="1991538"/>
                </a:lnTo>
                <a:lnTo>
                  <a:pt x="1865649" y="1955123"/>
                </a:lnTo>
                <a:lnTo>
                  <a:pt x="1872937" y="1918707"/>
                </a:lnTo>
                <a:lnTo>
                  <a:pt x="1892856" y="1889089"/>
                </a:lnTo>
                <a:lnTo>
                  <a:pt x="1922493" y="1869181"/>
                </a:lnTo>
                <a:lnTo>
                  <a:pt x="1958931" y="1861898"/>
                </a:lnTo>
                <a:lnTo>
                  <a:pt x="1995370" y="1869181"/>
                </a:lnTo>
                <a:lnTo>
                  <a:pt x="2025006" y="1889089"/>
                </a:lnTo>
                <a:lnTo>
                  <a:pt x="2032844" y="1900742"/>
                </a:lnTo>
                <a:lnTo>
                  <a:pt x="1958931" y="1900742"/>
                </a:lnTo>
                <a:lnTo>
                  <a:pt x="1937858" y="1905051"/>
                </a:lnTo>
                <a:lnTo>
                  <a:pt x="1920549" y="1916765"/>
                </a:lnTo>
                <a:lnTo>
                  <a:pt x="1908828" y="1934062"/>
                </a:lnTo>
                <a:lnTo>
                  <a:pt x="1904517" y="1955123"/>
                </a:lnTo>
                <a:lnTo>
                  <a:pt x="1908828" y="1976183"/>
                </a:lnTo>
                <a:lnTo>
                  <a:pt x="1920549" y="1993481"/>
                </a:lnTo>
                <a:lnTo>
                  <a:pt x="1937858" y="2005194"/>
                </a:lnTo>
                <a:lnTo>
                  <a:pt x="1958931" y="2009503"/>
                </a:lnTo>
                <a:lnTo>
                  <a:pt x="2032844" y="2009503"/>
                </a:lnTo>
                <a:lnTo>
                  <a:pt x="2025006" y="2021157"/>
                </a:lnTo>
                <a:lnTo>
                  <a:pt x="1995370" y="2041064"/>
                </a:lnTo>
                <a:lnTo>
                  <a:pt x="1958931" y="2048347"/>
                </a:lnTo>
                <a:close/>
              </a:path>
              <a:path w="2052319" h="2048510">
                <a:moveTo>
                  <a:pt x="2032844" y="2009503"/>
                </a:moveTo>
                <a:lnTo>
                  <a:pt x="1958931" y="2009503"/>
                </a:lnTo>
                <a:lnTo>
                  <a:pt x="1980005" y="2005194"/>
                </a:lnTo>
                <a:lnTo>
                  <a:pt x="1997313" y="1993481"/>
                </a:lnTo>
                <a:lnTo>
                  <a:pt x="2009034" y="1976183"/>
                </a:lnTo>
                <a:lnTo>
                  <a:pt x="2013346" y="1955123"/>
                </a:lnTo>
                <a:lnTo>
                  <a:pt x="2009034" y="1934062"/>
                </a:lnTo>
                <a:lnTo>
                  <a:pt x="1997313" y="1916765"/>
                </a:lnTo>
                <a:lnTo>
                  <a:pt x="1980005" y="1905051"/>
                </a:lnTo>
                <a:lnTo>
                  <a:pt x="1958931" y="1900742"/>
                </a:lnTo>
                <a:lnTo>
                  <a:pt x="2032844" y="1900742"/>
                </a:lnTo>
                <a:lnTo>
                  <a:pt x="2044926" y="1918707"/>
                </a:lnTo>
                <a:lnTo>
                  <a:pt x="2052214" y="1955123"/>
                </a:lnTo>
                <a:lnTo>
                  <a:pt x="2044926" y="1991538"/>
                </a:lnTo>
                <a:lnTo>
                  <a:pt x="2032844" y="2009503"/>
                </a:lnTo>
                <a:close/>
              </a:path>
              <a:path w="2052319" h="2048510">
                <a:moveTo>
                  <a:pt x="962623" y="1113513"/>
                </a:moveTo>
                <a:lnTo>
                  <a:pt x="935415" y="1086323"/>
                </a:lnTo>
                <a:lnTo>
                  <a:pt x="998899" y="1022878"/>
                </a:lnTo>
                <a:lnTo>
                  <a:pt x="935415" y="959434"/>
                </a:lnTo>
                <a:lnTo>
                  <a:pt x="962623" y="932244"/>
                </a:lnTo>
                <a:lnTo>
                  <a:pt x="1024811" y="995688"/>
                </a:lnTo>
                <a:lnTo>
                  <a:pt x="1079226" y="995688"/>
                </a:lnTo>
                <a:lnTo>
                  <a:pt x="1052018" y="1022878"/>
                </a:lnTo>
                <a:lnTo>
                  <a:pt x="1079226" y="1050069"/>
                </a:lnTo>
                <a:lnTo>
                  <a:pt x="1024811" y="1050069"/>
                </a:lnTo>
                <a:lnTo>
                  <a:pt x="962623" y="1113513"/>
                </a:lnTo>
                <a:close/>
              </a:path>
              <a:path w="2052319" h="2048510">
                <a:moveTo>
                  <a:pt x="1079226" y="995688"/>
                </a:moveTo>
                <a:lnTo>
                  <a:pt x="1024811" y="995688"/>
                </a:lnTo>
                <a:lnTo>
                  <a:pt x="1088295" y="932244"/>
                </a:lnTo>
                <a:lnTo>
                  <a:pt x="1115502" y="959434"/>
                </a:lnTo>
                <a:lnTo>
                  <a:pt x="1079226" y="995688"/>
                </a:lnTo>
                <a:close/>
              </a:path>
              <a:path w="2052319" h="2048510">
                <a:moveTo>
                  <a:pt x="1088295" y="1113513"/>
                </a:moveTo>
                <a:lnTo>
                  <a:pt x="1024811" y="1050069"/>
                </a:lnTo>
                <a:lnTo>
                  <a:pt x="1079226" y="1050069"/>
                </a:lnTo>
                <a:lnTo>
                  <a:pt x="1115502" y="1086323"/>
                </a:lnTo>
                <a:lnTo>
                  <a:pt x="1088295" y="1113513"/>
                </a:lnTo>
                <a:close/>
              </a:path>
              <a:path w="2052319" h="2048510">
                <a:moveTo>
                  <a:pt x="93282" y="1116103"/>
                </a:moveTo>
                <a:lnTo>
                  <a:pt x="56843" y="1108820"/>
                </a:lnTo>
                <a:lnTo>
                  <a:pt x="27207" y="1088912"/>
                </a:lnTo>
                <a:lnTo>
                  <a:pt x="7287" y="1059294"/>
                </a:lnTo>
                <a:lnTo>
                  <a:pt x="0" y="1022878"/>
                </a:lnTo>
                <a:lnTo>
                  <a:pt x="7287" y="986463"/>
                </a:lnTo>
                <a:lnTo>
                  <a:pt x="27207" y="956845"/>
                </a:lnTo>
                <a:lnTo>
                  <a:pt x="56843" y="936937"/>
                </a:lnTo>
                <a:lnTo>
                  <a:pt x="93282" y="929654"/>
                </a:lnTo>
                <a:lnTo>
                  <a:pt x="129720" y="936937"/>
                </a:lnTo>
                <a:lnTo>
                  <a:pt x="159357" y="956845"/>
                </a:lnTo>
                <a:lnTo>
                  <a:pt x="167194" y="968498"/>
                </a:lnTo>
                <a:lnTo>
                  <a:pt x="93282" y="968498"/>
                </a:lnTo>
                <a:lnTo>
                  <a:pt x="72208" y="972807"/>
                </a:lnTo>
                <a:lnTo>
                  <a:pt x="54900" y="984521"/>
                </a:lnTo>
                <a:lnTo>
                  <a:pt x="43179" y="1001818"/>
                </a:lnTo>
                <a:lnTo>
                  <a:pt x="38867" y="1022878"/>
                </a:lnTo>
                <a:lnTo>
                  <a:pt x="43179" y="1043939"/>
                </a:lnTo>
                <a:lnTo>
                  <a:pt x="54900" y="1061236"/>
                </a:lnTo>
                <a:lnTo>
                  <a:pt x="72208" y="1072950"/>
                </a:lnTo>
                <a:lnTo>
                  <a:pt x="93282" y="1077259"/>
                </a:lnTo>
                <a:lnTo>
                  <a:pt x="167194" y="1077259"/>
                </a:lnTo>
                <a:lnTo>
                  <a:pt x="159357" y="1088912"/>
                </a:lnTo>
                <a:lnTo>
                  <a:pt x="129720" y="1108820"/>
                </a:lnTo>
                <a:lnTo>
                  <a:pt x="93282" y="1116103"/>
                </a:lnTo>
                <a:close/>
              </a:path>
              <a:path w="2052319" h="2048510">
                <a:moveTo>
                  <a:pt x="167194" y="1077259"/>
                </a:moveTo>
                <a:lnTo>
                  <a:pt x="93282" y="1077259"/>
                </a:lnTo>
                <a:lnTo>
                  <a:pt x="114355" y="1072950"/>
                </a:lnTo>
                <a:lnTo>
                  <a:pt x="131664" y="1061236"/>
                </a:lnTo>
                <a:lnTo>
                  <a:pt x="143385" y="1043939"/>
                </a:lnTo>
                <a:lnTo>
                  <a:pt x="147697" y="1022878"/>
                </a:lnTo>
                <a:lnTo>
                  <a:pt x="143385" y="1001818"/>
                </a:lnTo>
                <a:lnTo>
                  <a:pt x="131664" y="984521"/>
                </a:lnTo>
                <a:lnTo>
                  <a:pt x="114355" y="972807"/>
                </a:lnTo>
                <a:lnTo>
                  <a:pt x="93282" y="968498"/>
                </a:lnTo>
                <a:lnTo>
                  <a:pt x="167194" y="968498"/>
                </a:lnTo>
                <a:lnTo>
                  <a:pt x="179277" y="986463"/>
                </a:lnTo>
                <a:lnTo>
                  <a:pt x="186564" y="1022878"/>
                </a:lnTo>
                <a:lnTo>
                  <a:pt x="179277" y="1059294"/>
                </a:lnTo>
                <a:lnTo>
                  <a:pt x="167194" y="1077259"/>
                </a:lnTo>
                <a:close/>
              </a:path>
              <a:path w="2052319" h="2048510">
                <a:moveTo>
                  <a:pt x="31093" y="2044463"/>
                </a:moveTo>
                <a:lnTo>
                  <a:pt x="3886" y="2017272"/>
                </a:lnTo>
                <a:lnTo>
                  <a:pt x="67370" y="1953828"/>
                </a:lnTo>
                <a:lnTo>
                  <a:pt x="3886" y="1890383"/>
                </a:lnTo>
                <a:lnTo>
                  <a:pt x="31093" y="1863193"/>
                </a:lnTo>
                <a:lnTo>
                  <a:pt x="94577" y="1926637"/>
                </a:lnTo>
                <a:lnTo>
                  <a:pt x="147697" y="1926637"/>
                </a:lnTo>
                <a:lnTo>
                  <a:pt x="120489" y="1953828"/>
                </a:lnTo>
                <a:lnTo>
                  <a:pt x="147697" y="1981018"/>
                </a:lnTo>
                <a:lnTo>
                  <a:pt x="94577" y="1981018"/>
                </a:lnTo>
                <a:lnTo>
                  <a:pt x="31093" y="2044463"/>
                </a:lnTo>
                <a:close/>
              </a:path>
              <a:path w="2052319" h="2048510">
                <a:moveTo>
                  <a:pt x="147697" y="1926637"/>
                </a:moveTo>
                <a:lnTo>
                  <a:pt x="94577" y="1926637"/>
                </a:lnTo>
                <a:lnTo>
                  <a:pt x="156766" y="1863193"/>
                </a:lnTo>
                <a:lnTo>
                  <a:pt x="183973" y="1890383"/>
                </a:lnTo>
                <a:lnTo>
                  <a:pt x="147697" y="1926637"/>
                </a:lnTo>
                <a:close/>
              </a:path>
              <a:path w="2052319" h="2048510">
                <a:moveTo>
                  <a:pt x="156766" y="2044463"/>
                </a:moveTo>
                <a:lnTo>
                  <a:pt x="94577" y="1981018"/>
                </a:lnTo>
                <a:lnTo>
                  <a:pt x="147697" y="1981018"/>
                </a:lnTo>
                <a:lnTo>
                  <a:pt x="183973" y="2017272"/>
                </a:lnTo>
                <a:lnTo>
                  <a:pt x="156766" y="2044463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34454" y="5703771"/>
            <a:ext cx="4723130" cy="1116965"/>
          </a:xfrm>
          <a:custGeom>
            <a:avLst/>
            <a:gdLst/>
            <a:ahLst/>
            <a:cxnLst/>
            <a:rect l="l" t="t" r="r" b="b"/>
            <a:pathLst>
              <a:path w="4723130" h="1116965">
                <a:moveTo>
                  <a:pt x="4722881" y="1116946"/>
                </a:moveTo>
                <a:lnTo>
                  <a:pt x="1309518" y="1116946"/>
                </a:lnTo>
                <a:lnTo>
                  <a:pt x="0" y="0"/>
                </a:lnTo>
                <a:lnTo>
                  <a:pt x="4145518" y="13031"/>
                </a:lnTo>
                <a:lnTo>
                  <a:pt x="4722881" y="1116946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34454" y="5703771"/>
            <a:ext cx="4723130" cy="1116965"/>
          </a:xfrm>
          <a:custGeom>
            <a:avLst/>
            <a:gdLst/>
            <a:ahLst/>
            <a:cxnLst/>
            <a:rect l="l" t="t" r="r" b="b"/>
            <a:pathLst>
              <a:path w="4723130" h="1116965">
                <a:moveTo>
                  <a:pt x="4145518" y="13031"/>
                </a:moveTo>
                <a:lnTo>
                  <a:pt x="4722881" y="1116946"/>
                </a:lnTo>
                <a:lnTo>
                  <a:pt x="1309518" y="1116946"/>
                </a:lnTo>
                <a:lnTo>
                  <a:pt x="0" y="0"/>
                </a:lnTo>
                <a:lnTo>
                  <a:pt x="4145518" y="13031"/>
                </a:lnTo>
                <a:close/>
              </a:path>
            </a:pathLst>
          </a:custGeom>
          <a:ln w="14695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684930" y="3504507"/>
            <a:ext cx="5570716" cy="57577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016000" y="911225"/>
            <a:ext cx="555307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350"/>
              </a:lnSpc>
              <a:spcBef>
                <a:spcPts val="100"/>
              </a:spcBef>
            </a:pPr>
            <a:r>
              <a:rPr sz="9000" spc="-685" dirty="0"/>
              <a:t>Evolusi</a:t>
            </a:r>
            <a:endParaRPr sz="9000"/>
          </a:p>
          <a:p>
            <a:pPr marL="12700">
              <a:lnSpc>
                <a:spcPts val="10350"/>
              </a:lnSpc>
            </a:pPr>
            <a:r>
              <a:rPr sz="9000" spc="-575" dirty="0"/>
              <a:t>e-business</a:t>
            </a:r>
            <a:endParaRPr sz="9000"/>
          </a:p>
        </p:txBody>
      </p:sp>
      <p:sp>
        <p:nvSpPr>
          <p:cNvPr id="24" name="object 24"/>
          <p:cNvSpPr/>
          <p:nvPr/>
        </p:nvSpPr>
        <p:spPr>
          <a:xfrm>
            <a:off x="1028516" y="4970781"/>
            <a:ext cx="172897" cy="1728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23608" y="6302257"/>
            <a:ext cx="172528" cy="172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439052" y="6166375"/>
            <a:ext cx="3437254" cy="1776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b="1" spc="-25" dirty="0">
                <a:solidFill>
                  <a:srgbClr val="0F0E0D"/>
                </a:solidFill>
                <a:latin typeface="Lucida Sans"/>
                <a:cs typeface="Lucida Sans"/>
              </a:rPr>
              <a:t>FASE</a:t>
            </a:r>
            <a:r>
              <a:rPr sz="2800" b="1" spc="-190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2800" b="1" spc="-50" dirty="0">
                <a:solidFill>
                  <a:srgbClr val="0F0E0D"/>
                </a:solidFill>
                <a:latin typeface="Lucida Sans"/>
                <a:cs typeface="Lucida Sans"/>
              </a:rPr>
              <a:t>KONSOLIDASI</a:t>
            </a:r>
            <a:endParaRPr sz="28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30" dirty="0">
                <a:solidFill>
                  <a:srgbClr val="0F0E0D"/>
                </a:solidFill>
                <a:latin typeface="Lucida Sans"/>
                <a:cs typeface="Lucida Sans"/>
              </a:rPr>
              <a:t>BFASE</a:t>
            </a:r>
            <a:r>
              <a:rPr sz="2800" b="1" spc="-150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2800" b="1" spc="10" dirty="0">
                <a:solidFill>
                  <a:srgbClr val="0F0E0D"/>
                </a:solidFill>
                <a:latin typeface="Lucida Sans"/>
                <a:cs typeface="Lucida Sans"/>
              </a:rPr>
              <a:t>RE-INVENSI</a:t>
            </a:r>
            <a:endParaRPr sz="2800">
              <a:latin typeface="Lucida Sans"/>
              <a:cs typeface="Lucida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23608" y="7668452"/>
            <a:ext cx="172528" cy="1725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02264" y="3416078"/>
            <a:ext cx="6631305" cy="1946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2050" spc="215" dirty="0">
                <a:solidFill>
                  <a:srgbClr val="0F0E0D"/>
                </a:solidFill>
                <a:latin typeface="Gill Sans MT"/>
                <a:cs typeface="Gill Sans MT"/>
              </a:rPr>
              <a:t>Men</a:t>
            </a:r>
            <a:r>
              <a:rPr sz="2000" spc="215" dirty="0">
                <a:solidFill>
                  <a:srgbClr val="0F0E0D"/>
                </a:solidFill>
                <a:latin typeface="Calibri"/>
                <a:cs typeface="Calibri"/>
              </a:rPr>
              <a:t>urut </a:t>
            </a:r>
            <a:r>
              <a:rPr sz="2050" spc="185" dirty="0">
                <a:solidFill>
                  <a:srgbClr val="0F0E0D"/>
                </a:solidFill>
                <a:latin typeface="Gill Sans MT"/>
                <a:cs typeface="Gill Sans MT"/>
              </a:rPr>
              <a:t>Lo</a:t>
            </a:r>
            <a:r>
              <a:rPr sz="2000" spc="18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050" spc="185" dirty="0">
                <a:solidFill>
                  <a:srgbClr val="0F0E0D"/>
                </a:solidFill>
                <a:latin typeface="Gill Sans MT"/>
                <a:cs typeface="Gill Sans MT"/>
              </a:rPr>
              <a:t>don </a:t>
            </a:r>
            <a:r>
              <a:rPr sz="2100" spc="204" dirty="0">
                <a:solidFill>
                  <a:srgbClr val="0F0E0D"/>
                </a:solidFill>
                <a:latin typeface="Lucida Sans"/>
                <a:cs typeface="Lucida Sans"/>
              </a:rPr>
              <a:t>(</a:t>
            </a:r>
            <a:r>
              <a:rPr sz="2000" spc="204" dirty="0">
                <a:solidFill>
                  <a:srgbClr val="0F0E0D"/>
                </a:solidFill>
                <a:latin typeface="Calibri"/>
                <a:cs typeface="Calibri"/>
              </a:rPr>
              <a:t>2010</a:t>
            </a:r>
            <a:r>
              <a:rPr sz="2100" spc="204" dirty="0">
                <a:solidFill>
                  <a:srgbClr val="0F0E0D"/>
                </a:solidFill>
                <a:latin typeface="Lucida Sans"/>
                <a:cs typeface="Lucida Sans"/>
              </a:rPr>
              <a:t>:</a:t>
            </a:r>
            <a:r>
              <a:rPr sz="2000" spc="204" dirty="0">
                <a:solidFill>
                  <a:srgbClr val="0F0E0D"/>
                </a:solidFill>
                <a:latin typeface="Calibri"/>
                <a:cs typeface="Calibri"/>
              </a:rPr>
              <a:t>35</a:t>
            </a:r>
            <a:r>
              <a:rPr sz="2100" spc="204" dirty="0">
                <a:solidFill>
                  <a:srgbClr val="0F0E0D"/>
                </a:solidFill>
                <a:latin typeface="Lucida Sans"/>
                <a:cs typeface="Lucida Sans"/>
              </a:rPr>
              <a:t>) </a:t>
            </a:r>
            <a:r>
              <a:rPr sz="2050" spc="254" dirty="0">
                <a:solidFill>
                  <a:srgbClr val="0F0E0D"/>
                </a:solidFill>
                <a:latin typeface="Gill Sans MT"/>
                <a:cs typeface="Gill Sans MT"/>
              </a:rPr>
              <a:t>ada </a:t>
            </a:r>
            <a:r>
              <a:rPr sz="2000" spc="19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50" spc="190" dirty="0">
                <a:solidFill>
                  <a:srgbClr val="0F0E0D"/>
                </a:solidFill>
                <a:latin typeface="Gill Sans MT"/>
                <a:cs typeface="Gill Sans MT"/>
              </a:rPr>
              <a:t>iga</a:t>
            </a:r>
            <a:r>
              <a:rPr sz="2050" spc="-25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050" spc="250" dirty="0">
                <a:solidFill>
                  <a:srgbClr val="0F0E0D"/>
                </a:solidFill>
                <a:latin typeface="Gill Sans MT"/>
                <a:cs typeface="Gill Sans MT"/>
              </a:rPr>
              <a:t>pe</a:t>
            </a:r>
            <a:r>
              <a:rPr sz="2000" spc="25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50" spc="250" dirty="0">
                <a:solidFill>
                  <a:srgbClr val="0F0E0D"/>
                </a:solidFill>
                <a:latin typeface="Gill Sans MT"/>
                <a:cs typeface="Gill Sans MT"/>
              </a:rPr>
              <a:t>kembangan  dalam </a:t>
            </a:r>
            <a:r>
              <a:rPr sz="2050" spc="210" dirty="0">
                <a:solidFill>
                  <a:srgbClr val="0F0E0D"/>
                </a:solidFill>
                <a:latin typeface="Gill Sans MT"/>
                <a:cs typeface="Gill Sans MT"/>
              </a:rPr>
              <a:t>d</a:t>
            </a:r>
            <a:r>
              <a:rPr sz="2000" spc="210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050" spc="210" dirty="0">
                <a:solidFill>
                  <a:srgbClr val="0F0E0D"/>
                </a:solidFill>
                <a:latin typeface="Gill Sans MT"/>
                <a:cs typeface="Gill Sans MT"/>
              </a:rPr>
              <a:t>nia</a:t>
            </a:r>
            <a:r>
              <a:rPr sz="2050" spc="75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050" spc="210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100" spc="210" dirty="0">
                <a:solidFill>
                  <a:srgbClr val="0F0E0D"/>
                </a:solidFill>
                <a:latin typeface="Lucida Sans"/>
                <a:cs typeface="Lucida Sans"/>
              </a:rPr>
              <a:t>-</a:t>
            </a:r>
            <a:r>
              <a:rPr sz="2050" spc="210" dirty="0">
                <a:solidFill>
                  <a:srgbClr val="0F0E0D"/>
                </a:solidFill>
                <a:latin typeface="Gill Sans MT"/>
                <a:cs typeface="Gill Sans MT"/>
              </a:rPr>
              <a:t>b</a:t>
            </a:r>
            <a:r>
              <a:rPr sz="2000" spc="210" dirty="0">
                <a:solidFill>
                  <a:srgbClr val="0F0E0D"/>
                </a:solidFill>
                <a:latin typeface="Calibri"/>
                <a:cs typeface="Calibri"/>
              </a:rPr>
              <a:t>us</a:t>
            </a:r>
            <a:r>
              <a:rPr sz="2050" spc="210" dirty="0">
                <a:solidFill>
                  <a:srgbClr val="0F0E0D"/>
                </a:solidFill>
                <a:latin typeface="Gill Sans MT"/>
                <a:cs typeface="Gill Sans MT"/>
              </a:rPr>
              <a:t>ine</a:t>
            </a:r>
            <a:r>
              <a:rPr sz="2000" spc="210" dirty="0">
                <a:solidFill>
                  <a:srgbClr val="0F0E0D"/>
                </a:solidFill>
                <a:latin typeface="Calibri"/>
                <a:cs typeface="Calibri"/>
              </a:rPr>
              <a:t>ss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49250">
              <a:lnSpc>
                <a:spcPct val="100000"/>
              </a:lnSpc>
              <a:spcBef>
                <a:spcPts val="1240"/>
              </a:spcBef>
            </a:pPr>
            <a:r>
              <a:rPr sz="2800" b="1" spc="-25" dirty="0">
                <a:solidFill>
                  <a:srgbClr val="0F0E0D"/>
                </a:solidFill>
                <a:latin typeface="Lucida Sans"/>
                <a:cs typeface="Lucida Sans"/>
              </a:rPr>
              <a:t>FASE</a:t>
            </a:r>
            <a:r>
              <a:rPr sz="2800" b="1" spc="-135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2800" b="1" spc="50" dirty="0">
                <a:solidFill>
                  <a:srgbClr val="0F0E0D"/>
                </a:solidFill>
                <a:latin typeface="Lucida Sans"/>
                <a:cs typeface="Lucida Sans"/>
              </a:rPr>
              <a:t>INOVASI</a:t>
            </a:r>
            <a:endParaRPr sz="28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92151" y="1028705"/>
            <a:ext cx="955675" cy="500380"/>
          </a:xfrm>
          <a:custGeom>
            <a:avLst/>
            <a:gdLst/>
            <a:ahLst/>
            <a:cxnLst/>
            <a:rect l="l" t="t" r="r" b="b"/>
            <a:pathLst>
              <a:path w="955675" h="500380">
                <a:moveTo>
                  <a:pt x="706344" y="499998"/>
                </a:moveTo>
                <a:lnTo>
                  <a:pt x="249193" y="499998"/>
                </a:lnTo>
                <a:lnTo>
                  <a:pt x="204369" y="495970"/>
                </a:lnTo>
                <a:lnTo>
                  <a:pt x="162194" y="484359"/>
                </a:lnTo>
                <a:lnTo>
                  <a:pt x="123368" y="465874"/>
                </a:lnTo>
                <a:lnTo>
                  <a:pt x="88593" y="441223"/>
                </a:lnTo>
                <a:lnTo>
                  <a:pt x="58568" y="411115"/>
                </a:lnTo>
                <a:lnTo>
                  <a:pt x="33996" y="376258"/>
                </a:lnTo>
                <a:lnTo>
                  <a:pt x="15576" y="337362"/>
                </a:lnTo>
                <a:lnTo>
                  <a:pt x="4010" y="295135"/>
                </a:lnTo>
                <a:lnTo>
                  <a:pt x="0" y="250286"/>
                </a:lnTo>
                <a:lnTo>
                  <a:pt x="4010" y="205266"/>
                </a:lnTo>
                <a:lnTo>
                  <a:pt x="15576" y="162906"/>
                </a:lnTo>
                <a:lnTo>
                  <a:pt x="33996" y="123910"/>
                </a:lnTo>
                <a:lnTo>
                  <a:pt x="58568" y="88981"/>
                </a:lnTo>
                <a:lnTo>
                  <a:pt x="88593" y="58825"/>
                </a:lnTo>
                <a:lnTo>
                  <a:pt x="123368" y="34145"/>
                </a:lnTo>
                <a:lnTo>
                  <a:pt x="162194" y="15645"/>
                </a:lnTo>
                <a:lnTo>
                  <a:pt x="204369" y="4028"/>
                </a:lnTo>
                <a:lnTo>
                  <a:pt x="249193" y="0"/>
                </a:lnTo>
                <a:lnTo>
                  <a:pt x="706344" y="0"/>
                </a:lnTo>
                <a:lnTo>
                  <a:pt x="751168" y="4028"/>
                </a:lnTo>
                <a:lnTo>
                  <a:pt x="793343" y="15645"/>
                </a:lnTo>
                <a:lnTo>
                  <a:pt x="832169" y="34145"/>
                </a:lnTo>
                <a:lnTo>
                  <a:pt x="866944" y="58825"/>
                </a:lnTo>
                <a:lnTo>
                  <a:pt x="896969" y="88981"/>
                </a:lnTo>
                <a:lnTo>
                  <a:pt x="921541" y="123910"/>
                </a:lnTo>
                <a:lnTo>
                  <a:pt x="939961" y="162906"/>
                </a:lnTo>
                <a:lnTo>
                  <a:pt x="951526" y="205266"/>
                </a:lnTo>
                <a:lnTo>
                  <a:pt x="955537" y="250286"/>
                </a:lnTo>
                <a:lnTo>
                  <a:pt x="951357" y="295135"/>
                </a:lnTo>
                <a:lnTo>
                  <a:pt x="939664" y="337362"/>
                </a:lnTo>
                <a:lnTo>
                  <a:pt x="921160" y="376258"/>
                </a:lnTo>
                <a:lnTo>
                  <a:pt x="896545" y="411115"/>
                </a:lnTo>
                <a:lnTo>
                  <a:pt x="866521" y="441223"/>
                </a:lnTo>
                <a:lnTo>
                  <a:pt x="831788" y="465874"/>
                </a:lnTo>
                <a:lnTo>
                  <a:pt x="793047" y="484359"/>
                </a:lnTo>
                <a:lnTo>
                  <a:pt x="750999" y="495970"/>
                </a:lnTo>
                <a:lnTo>
                  <a:pt x="706344" y="499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87159" y="1028700"/>
            <a:ext cx="965835" cy="497840"/>
          </a:xfrm>
          <a:custGeom>
            <a:avLst/>
            <a:gdLst/>
            <a:ahLst/>
            <a:cxnLst/>
            <a:rect l="l" t="t" r="r" b="b"/>
            <a:pathLst>
              <a:path w="965834" h="497840">
                <a:moveTo>
                  <a:pt x="716305" y="497617"/>
                </a:moveTo>
                <a:lnTo>
                  <a:pt x="249177" y="497617"/>
                </a:lnTo>
                <a:lnTo>
                  <a:pt x="204356" y="493612"/>
                </a:lnTo>
                <a:lnTo>
                  <a:pt x="162184" y="482065"/>
                </a:lnTo>
                <a:lnTo>
                  <a:pt x="123361" y="463673"/>
                </a:lnTo>
                <a:lnTo>
                  <a:pt x="88587" y="439139"/>
                </a:lnTo>
                <a:lnTo>
                  <a:pt x="58565" y="409161"/>
                </a:lnTo>
                <a:lnTo>
                  <a:pt x="33994" y="374439"/>
                </a:lnTo>
                <a:lnTo>
                  <a:pt x="15575" y="335673"/>
                </a:lnTo>
                <a:lnTo>
                  <a:pt x="4010" y="293563"/>
                </a:lnTo>
                <a:lnTo>
                  <a:pt x="0" y="248808"/>
                </a:lnTo>
                <a:lnTo>
                  <a:pt x="4010" y="204054"/>
                </a:lnTo>
                <a:lnTo>
                  <a:pt x="15575" y="161944"/>
                </a:lnTo>
                <a:lnTo>
                  <a:pt x="33994" y="123178"/>
                </a:lnTo>
                <a:lnTo>
                  <a:pt x="58565" y="88456"/>
                </a:lnTo>
                <a:lnTo>
                  <a:pt x="88587" y="58478"/>
                </a:lnTo>
                <a:lnTo>
                  <a:pt x="123361" y="33943"/>
                </a:lnTo>
                <a:lnTo>
                  <a:pt x="162184" y="15552"/>
                </a:lnTo>
                <a:lnTo>
                  <a:pt x="204356" y="4004"/>
                </a:lnTo>
                <a:lnTo>
                  <a:pt x="249177" y="0"/>
                </a:lnTo>
                <a:lnTo>
                  <a:pt x="716305" y="0"/>
                </a:lnTo>
                <a:lnTo>
                  <a:pt x="760956" y="4004"/>
                </a:lnTo>
                <a:lnTo>
                  <a:pt x="803002" y="15552"/>
                </a:lnTo>
                <a:lnTo>
                  <a:pt x="813515" y="20543"/>
                </a:lnTo>
                <a:lnTo>
                  <a:pt x="249177" y="20543"/>
                </a:lnTo>
                <a:lnTo>
                  <a:pt x="203280" y="25178"/>
                </a:lnTo>
                <a:lnTo>
                  <a:pt x="160504" y="38466"/>
                </a:lnTo>
                <a:lnTo>
                  <a:pt x="121773" y="59484"/>
                </a:lnTo>
                <a:lnTo>
                  <a:pt x="88012" y="87311"/>
                </a:lnTo>
                <a:lnTo>
                  <a:pt x="60144" y="121022"/>
                </a:lnTo>
                <a:lnTo>
                  <a:pt x="39094" y="159696"/>
                </a:lnTo>
                <a:lnTo>
                  <a:pt x="25787" y="202409"/>
                </a:lnTo>
                <a:lnTo>
                  <a:pt x="21145" y="248238"/>
                </a:lnTo>
                <a:lnTo>
                  <a:pt x="25787" y="294067"/>
                </a:lnTo>
                <a:lnTo>
                  <a:pt x="39094" y="336780"/>
                </a:lnTo>
                <a:lnTo>
                  <a:pt x="60144" y="375453"/>
                </a:lnTo>
                <a:lnTo>
                  <a:pt x="88012" y="409165"/>
                </a:lnTo>
                <a:lnTo>
                  <a:pt x="121773" y="436991"/>
                </a:lnTo>
                <a:lnTo>
                  <a:pt x="160504" y="458010"/>
                </a:lnTo>
                <a:lnTo>
                  <a:pt x="203280" y="471298"/>
                </a:lnTo>
                <a:lnTo>
                  <a:pt x="249177" y="475932"/>
                </a:lnTo>
                <a:lnTo>
                  <a:pt x="816244" y="475932"/>
                </a:lnTo>
                <a:lnTo>
                  <a:pt x="803298" y="482065"/>
                </a:lnTo>
                <a:lnTo>
                  <a:pt x="761126" y="493612"/>
                </a:lnTo>
                <a:lnTo>
                  <a:pt x="716305" y="497617"/>
                </a:lnTo>
                <a:close/>
              </a:path>
              <a:path w="965834" h="497840">
                <a:moveTo>
                  <a:pt x="816244" y="475932"/>
                </a:moveTo>
                <a:lnTo>
                  <a:pt x="716305" y="475932"/>
                </a:lnTo>
                <a:lnTo>
                  <a:pt x="762202" y="471298"/>
                </a:lnTo>
                <a:lnTo>
                  <a:pt x="804978" y="458010"/>
                </a:lnTo>
                <a:lnTo>
                  <a:pt x="843709" y="436991"/>
                </a:lnTo>
                <a:lnTo>
                  <a:pt x="877474" y="409161"/>
                </a:lnTo>
                <a:lnTo>
                  <a:pt x="905338" y="375453"/>
                </a:lnTo>
                <a:lnTo>
                  <a:pt x="926388" y="336780"/>
                </a:lnTo>
                <a:lnTo>
                  <a:pt x="939696" y="294067"/>
                </a:lnTo>
                <a:lnTo>
                  <a:pt x="944337" y="248238"/>
                </a:lnTo>
                <a:lnTo>
                  <a:pt x="939696" y="202409"/>
                </a:lnTo>
                <a:lnTo>
                  <a:pt x="926388" y="159696"/>
                </a:lnTo>
                <a:lnTo>
                  <a:pt x="905338" y="121022"/>
                </a:lnTo>
                <a:lnTo>
                  <a:pt x="877470" y="87311"/>
                </a:lnTo>
                <a:lnTo>
                  <a:pt x="843709" y="59484"/>
                </a:lnTo>
                <a:lnTo>
                  <a:pt x="804978" y="38466"/>
                </a:lnTo>
                <a:lnTo>
                  <a:pt x="762202" y="25178"/>
                </a:lnTo>
                <a:lnTo>
                  <a:pt x="716305" y="20543"/>
                </a:lnTo>
                <a:lnTo>
                  <a:pt x="813515" y="20543"/>
                </a:lnTo>
                <a:lnTo>
                  <a:pt x="876472" y="58478"/>
                </a:lnTo>
                <a:lnTo>
                  <a:pt x="906494" y="88456"/>
                </a:lnTo>
                <a:lnTo>
                  <a:pt x="931107" y="123178"/>
                </a:lnTo>
                <a:lnTo>
                  <a:pt x="949611" y="161944"/>
                </a:lnTo>
                <a:lnTo>
                  <a:pt x="961303" y="204054"/>
                </a:lnTo>
                <a:lnTo>
                  <a:pt x="965483" y="248808"/>
                </a:lnTo>
                <a:lnTo>
                  <a:pt x="961472" y="293563"/>
                </a:lnTo>
                <a:lnTo>
                  <a:pt x="949907" y="335673"/>
                </a:lnTo>
                <a:lnTo>
                  <a:pt x="931488" y="374439"/>
                </a:lnTo>
                <a:lnTo>
                  <a:pt x="906914" y="409165"/>
                </a:lnTo>
                <a:lnTo>
                  <a:pt x="876895" y="439139"/>
                </a:lnTo>
                <a:lnTo>
                  <a:pt x="842121" y="463673"/>
                </a:lnTo>
                <a:lnTo>
                  <a:pt x="816244" y="475932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61071" y="1178641"/>
            <a:ext cx="417195" cy="203200"/>
          </a:xfrm>
          <a:custGeom>
            <a:avLst/>
            <a:gdLst/>
            <a:ahLst/>
            <a:cxnLst/>
            <a:rect l="l" t="t" r="r" b="b"/>
            <a:pathLst>
              <a:path w="417194" h="203200">
                <a:moveTo>
                  <a:pt x="323161" y="203061"/>
                </a:moveTo>
                <a:lnTo>
                  <a:pt x="313765" y="203061"/>
                </a:lnTo>
                <a:lnTo>
                  <a:pt x="307869" y="197368"/>
                </a:lnTo>
                <a:lnTo>
                  <a:pt x="305105" y="194331"/>
                </a:lnTo>
                <a:lnTo>
                  <a:pt x="303632" y="190536"/>
                </a:lnTo>
                <a:lnTo>
                  <a:pt x="303632" y="182565"/>
                </a:lnTo>
                <a:lnTo>
                  <a:pt x="304921" y="178769"/>
                </a:lnTo>
                <a:lnTo>
                  <a:pt x="365169" y="116712"/>
                </a:lnTo>
                <a:lnTo>
                  <a:pt x="6632" y="116712"/>
                </a:lnTo>
                <a:lnTo>
                  <a:pt x="0" y="109880"/>
                </a:lnTo>
                <a:lnTo>
                  <a:pt x="0" y="93180"/>
                </a:lnTo>
                <a:lnTo>
                  <a:pt x="6632" y="86348"/>
                </a:lnTo>
                <a:lnTo>
                  <a:pt x="365353" y="86348"/>
                </a:lnTo>
                <a:lnTo>
                  <a:pt x="302342" y="21444"/>
                </a:lnTo>
                <a:lnTo>
                  <a:pt x="302342" y="11766"/>
                </a:lnTo>
                <a:lnTo>
                  <a:pt x="313765" y="0"/>
                </a:lnTo>
                <a:lnTo>
                  <a:pt x="323161" y="0"/>
                </a:lnTo>
                <a:lnTo>
                  <a:pt x="416941" y="96786"/>
                </a:lnTo>
                <a:lnTo>
                  <a:pt x="416941" y="106464"/>
                </a:lnTo>
                <a:lnTo>
                  <a:pt x="323161" y="203061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60337" y="4288588"/>
            <a:ext cx="2413000" cy="149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199"/>
              </a:lnSpc>
              <a:spcBef>
                <a:spcPts val="100"/>
              </a:spcBef>
            </a:pPr>
            <a:r>
              <a:rPr sz="2700" spc="24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750" spc="245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700" spc="24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750" spc="245" dirty="0">
                <a:solidFill>
                  <a:srgbClr val="0F0E0D"/>
                </a:solidFill>
                <a:latin typeface="Gill Sans MT"/>
                <a:cs typeface="Gill Sans MT"/>
              </a:rPr>
              <a:t>jadi</a:t>
            </a:r>
            <a:r>
              <a:rPr sz="2750" spc="175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700" spc="254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750" spc="254" dirty="0">
                <a:solidFill>
                  <a:srgbClr val="0F0E0D"/>
                </a:solidFill>
                <a:latin typeface="Gill Sans MT"/>
                <a:cs typeface="Gill Sans MT"/>
              </a:rPr>
              <a:t>eki</a:t>
            </a:r>
            <a:r>
              <a:rPr sz="2700" spc="254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750" spc="254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700" spc="254" dirty="0">
                <a:solidFill>
                  <a:srgbClr val="0F0E0D"/>
                </a:solidFill>
                <a:latin typeface="Calibri"/>
                <a:cs typeface="Calibri"/>
              </a:rPr>
              <a:t>r </a:t>
            </a:r>
            <a:r>
              <a:rPr sz="2700" spc="140" dirty="0">
                <a:solidFill>
                  <a:srgbClr val="0F0E0D"/>
                </a:solidFill>
                <a:latin typeface="Calibri"/>
                <a:cs typeface="Calibri"/>
              </a:rPr>
              <a:t> </a:t>
            </a:r>
            <a:r>
              <a:rPr sz="2700" spc="28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750" spc="285" dirty="0">
                <a:solidFill>
                  <a:srgbClr val="0F0E0D"/>
                </a:solidFill>
                <a:latin typeface="Gill Sans MT"/>
                <a:cs typeface="Gill Sans MT"/>
              </a:rPr>
              <a:t>ah</a:t>
            </a:r>
            <a:r>
              <a:rPr sz="2700" spc="28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750" spc="285" dirty="0">
                <a:solidFill>
                  <a:srgbClr val="0F0E0D"/>
                </a:solidFill>
                <a:latin typeface="Gill Sans MT"/>
                <a:cs typeface="Gill Sans MT"/>
              </a:rPr>
              <a:t>n</a:t>
            </a:r>
            <a:r>
              <a:rPr sz="2750" spc="18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700" spc="375" dirty="0">
                <a:solidFill>
                  <a:srgbClr val="0F0E0D"/>
                </a:solidFill>
                <a:latin typeface="Calibri"/>
                <a:cs typeface="Calibri"/>
              </a:rPr>
              <a:t>1995</a:t>
            </a:r>
            <a:r>
              <a:rPr sz="2850" spc="375" dirty="0">
                <a:solidFill>
                  <a:srgbClr val="0F0E0D"/>
                </a:solidFill>
                <a:latin typeface="Lucida Sans"/>
                <a:cs typeface="Lucida Sans"/>
              </a:rPr>
              <a:t>-</a:t>
            </a:r>
            <a:endParaRPr sz="285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2700" spc="375" dirty="0">
                <a:solidFill>
                  <a:srgbClr val="0F0E0D"/>
                </a:solidFill>
                <a:latin typeface="Calibri"/>
                <a:cs typeface="Calibri"/>
              </a:rPr>
              <a:t>2000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97264" y="3334526"/>
            <a:ext cx="568325" cy="748030"/>
          </a:xfrm>
          <a:custGeom>
            <a:avLst/>
            <a:gdLst/>
            <a:ahLst/>
            <a:cxnLst/>
            <a:rect l="l" t="t" r="r" b="b"/>
            <a:pathLst>
              <a:path w="568325" h="748029">
                <a:moveTo>
                  <a:pt x="97255" y="497404"/>
                </a:moveTo>
                <a:lnTo>
                  <a:pt x="64280" y="463390"/>
                </a:lnTo>
                <a:lnTo>
                  <a:pt x="37303" y="424252"/>
                </a:lnTo>
                <a:lnTo>
                  <a:pt x="17088" y="380754"/>
                </a:lnTo>
                <a:lnTo>
                  <a:pt x="4399" y="333658"/>
                </a:lnTo>
                <a:lnTo>
                  <a:pt x="0" y="283726"/>
                </a:lnTo>
                <a:lnTo>
                  <a:pt x="3728" y="237686"/>
                </a:lnTo>
                <a:lnTo>
                  <a:pt x="14476" y="194092"/>
                </a:lnTo>
                <a:lnTo>
                  <a:pt x="31696" y="153390"/>
                </a:lnTo>
                <a:lnTo>
                  <a:pt x="54793" y="116212"/>
                </a:lnTo>
                <a:lnTo>
                  <a:pt x="83183" y="83146"/>
                </a:lnTo>
                <a:lnTo>
                  <a:pt x="116282" y="54776"/>
                </a:lnTo>
                <a:lnTo>
                  <a:pt x="153507" y="31691"/>
                </a:lnTo>
                <a:lnTo>
                  <a:pt x="194352" y="14457"/>
                </a:lnTo>
                <a:lnTo>
                  <a:pt x="238068" y="3711"/>
                </a:lnTo>
                <a:lnTo>
                  <a:pt x="284104" y="0"/>
                </a:lnTo>
                <a:lnTo>
                  <a:pt x="330227" y="3716"/>
                </a:lnTo>
                <a:lnTo>
                  <a:pt x="373977" y="14475"/>
                </a:lnTo>
                <a:lnTo>
                  <a:pt x="414760" y="31691"/>
                </a:lnTo>
                <a:lnTo>
                  <a:pt x="451926" y="54720"/>
                </a:lnTo>
                <a:lnTo>
                  <a:pt x="485025" y="83072"/>
                </a:lnTo>
                <a:lnTo>
                  <a:pt x="513415" y="116127"/>
                </a:lnTo>
                <a:lnTo>
                  <a:pt x="536511" y="153303"/>
                </a:lnTo>
                <a:lnTo>
                  <a:pt x="553750" y="194092"/>
                </a:lnTo>
                <a:lnTo>
                  <a:pt x="564495" y="237733"/>
                </a:lnTo>
                <a:lnTo>
                  <a:pt x="568208" y="283726"/>
                </a:lnTo>
                <a:lnTo>
                  <a:pt x="564082" y="332161"/>
                </a:lnTo>
                <a:lnTo>
                  <a:pt x="552162" y="377924"/>
                </a:lnTo>
                <a:lnTo>
                  <a:pt x="533137" y="420341"/>
                </a:lnTo>
                <a:lnTo>
                  <a:pt x="507693" y="458736"/>
                </a:lnTo>
                <a:lnTo>
                  <a:pt x="479180" y="489556"/>
                </a:lnTo>
                <a:lnTo>
                  <a:pt x="121422" y="489556"/>
                </a:lnTo>
                <a:lnTo>
                  <a:pt x="114800" y="490092"/>
                </a:lnTo>
                <a:lnTo>
                  <a:pt x="108528" y="491641"/>
                </a:lnTo>
                <a:lnTo>
                  <a:pt x="102661" y="494109"/>
                </a:lnTo>
                <a:lnTo>
                  <a:pt x="97255" y="497404"/>
                </a:lnTo>
                <a:close/>
              </a:path>
              <a:path w="568325" h="748029">
                <a:moveTo>
                  <a:pt x="440302" y="520754"/>
                </a:moveTo>
                <a:lnTo>
                  <a:pt x="434841" y="508347"/>
                </a:lnTo>
                <a:lnTo>
                  <a:pt x="425787" y="498459"/>
                </a:lnTo>
                <a:lnTo>
                  <a:pt x="413971" y="491920"/>
                </a:lnTo>
                <a:lnTo>
                  <a:pt x="400221" y="489556"/>
                </a:lnTo>
                <a:lnTo>
                  <a:pt x="479180" y="489556"/>
                </a:lnTo>
                <a:lnTo>
                  <a:pt x="476519" y="492432"/>
                </a:lnTo>
                <a:lnTo>
                  <a:pt x="440302" y="520754"/>
                </a:lnTo>
                <a:close/>
              </a:path>
              <a:path w="568325" h="748029">
                <a:moveTo>
                  <a:pt x="276638" y="747775"/>
                </a:moveTo>
                <a:lnTo>
                  <a:pt x="232007" y="739840"/>
                </a:lnTo>
                <a:lnTo>
                  <a:pt x="192791" y="718882"/>
                </a:lnTo>
                <a:lnTo>
                  <a:pt x="161754" y="686960"/>
                </a:lnTo>
                <a:lnTo>
                  <a:pt x="141659" y="646135"/>
                </a:lnTo>
                <a:lnTo>
                  <a:pt x="416332" y="646332"/>
                </a:lnTo>
                <a:lnTo>
                  <a:pt x="395389" y="688064"/>
                </a:lnTo>
                <a:lnTo>
                  <a:pt x="363136" y="720305"/>
                </a:lnTo>
                <a:lnTo>
                  <a:pt x="322558" y="740920"/>
                </a:lnTo>
                <a:lnTo>
                  <a:pt x="276638" y="747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77230" y="3597454"/>
            <a:ext cx="350520" cy="368935"/>
          </a:xfrm>
          <a:custGeom>
            <a:avLst/>
            <a:gdLst/>
            <a:ahLst/>
            <a:cxnLst/>
            <a:rect l="l" t="t" r="r" b="b"/>
            <a:pathLst>
              <a:path w="350519" h="368935">
                <a:moveTo>
                  <a:pt x="331061" y="368688"/>
                </a:moveTo>
                <a:lnTo>
                  <a:pt x="19254" y="368688"/>
                </a:lnTo>
                <a:lnTo>
                  <a:pt x="11770" y="367173"/>
                </a:lnTo>
                <a:lnTo>
                  <a:pt x="5648" y="363046"/>
                </a:lnTo>
                <a:lnTo>
                  <a:pt x="1516" y="356933"/>
                </a:lnTo>
                <a:lnTo>
                  <a:pt x="0" y="349458"/>
                </a:lnTo>
                <a:lnTo>
                  <a:pt x="0" y="323951"/>
                </a:lnTo>
                <a:lnTo>
                  <a:pt x="1516" y="316476"/>
                </a:lnTo>
                <a:lnTo>
                  <a:pt x="5648" y="310363"/>
                </a:lnTo>
                <a:lnTo>
                  <a:pt x="11770" y="306236"/>
                </a:lnTo>
                <a:lnTo>
                  <a:pt x="19254" y="304721"/>
                </a:lnTo>
                <a:lnTo>
                  <a:pt x="331061" y="304721"/>
                </a:lnTo>
                <a:lnTo>
                  <a:pt x="338546" y="306236"/>
                </a:lnTo>
                <a:lnTo>
                  <a:pt x="344667" y="310363"/>
                </a:lnTo>
                <a:lnTo>
                  <a:pt x="348799" y="316476"/>
                </a:lnTo>
                <a:lnTo>
                  <a:pt x="350316" y="323951"/>
                </a:lnTo>
                <a:lnTo>
                  <a:pt x="350316" y="349458"/>
                </a:lnTo>
                <a:lnTo>
                  <a:pt x="348882" y="356850"/>
                </a:lnTo>
                <a:lnTo>
                  <a:pt x="344741" y="362973"/>
                </a:lnTo>
                <a:lnTo>
                  <a:pt x="338574" y="367145"/>
                </a:lnTo>
                <a:lnTo>
                  <a:pt x="331061" y="368688"/>
                </a:lnTo>
                <a:close/>
              </a:path>
              <a:path w="350519" h="368935">
                <a:moveTo>
                  <a:pt x="331061" y="304133"/>
                </a:moveTo>
                <a:lnTo>
                  <a:pt x="19254" y="304133"/>
                </a:lnTo>
                <a:lnTo>
                  <a:pt x="11770" y="302618"/>
                </a:lnTo>
                <a:lnTo>
                  <a:pt x="5648" y="298492"/>
                </a:lnTo>
                <a:lnTo>
                  <a:pt x="1516" y="292378"/>
                </a:lnTo>
                <a:lnTo>
                  <a:pt x="0" y="284904"/>
                </a:lnTo>
                <a:lnTo>
                  <a:pt x="0" y="259396"/>
                </a:lnTo>
                <a:lnTo>
                  <a:pt x="1516" y="251921"/>
                </a:lnTo>
                <a:lnTo>
                  <a:pt x="5648" y="245808"/>
                </a:lnTo>
                <a:lnTo>
                  <a:pt x="11770" y="241681"/>
                </a:lnTo>
                <a:lnTo>
                  <a:pt x="19254" y="240167"/>
                </a:lnTo>
                <a:lnTo>
                  <a:pt x="331258" y="240167"/>
                </a:lnTo>
                <a:lnTo>
                  <a:pt x="338742" y="241681"/>
                </a:lnTo>
                <a:lnTo>
                  <a:pt x="344864" y="245808"/>
                </a:lnTo>
                <a:lnTo>
                  <a:pt x="348996" y="251921"/>
                </a:lnTo>
                <a:lnTo>
                  <a:pt x="350513" y="259396"/>
                </a:lnTo>
                <a:lnTo>
                  <a:pt x="350513" y="284904"/>
                </a:lnTo>
                <a:lnTo>
                  <a:pt x="348965" y="292406"/>
                </a:lnTo>
                <a:lnTo>
                  <a:pt x="344766" y="298565"/>
                </a:lnTo>
                <a:lnTo>
                  <a:pt x="338577" y="302701"/>
                </a:lnTo>
                <a:lnTo>
                  <a:pt x="331061" y="304133"/>
                </a:lnTo>
                <a:close/>
              </a:path>
              <a:path w="350519" h="368935">
                <a:moveTo>
                  <a:pt x="242647" y="73188"/>
                </a:moveTo>
                <a:lnTo>
                  <a:pt x="204138" y="73188"/>
                </a:lnTo>
                <a:lnTo>
                  <a:pt x="204334" y="37869"/>
                </a:lnTo>
                <a:lnTo>
                  <a:pt x="207177" y="24217"/>
                </a:lnTo>
                <a:lnTo>
                  <a:pt x="214699" y="13121"/>
                </a:lnTo>
                <a:lnTo>
                  <a:pt x="225830" y="5668"/>
                </a:lnTo>
                <a:lnTo>
                  <a:pt x="239504" y="2943"/>
                </a:lnTo>
                <a:lnTo>
                  <a:pt x="242647" y="2943"/>
                </a:lnTo>
                <a:lnTo>
                  <a:pt x="275066" y="24281"/>
                </a:lnTo>
                <a:lnTo>
                  <a:pt x="277816" y="38065"/>
                </a:lnTo>
                <a:lnTo>
                  <a:pt x="275057" y="51748"/>
                </a:lnTo>
                <a:lnTo>
                  <a:pt x="267526" y="62911"/>
                </a:lnTo>
                <a:lnTo>
                  <a:pt x="256348" y="70432"/>
                </a:lnTo>
                <a:lnTo>
                  <a:pt x="242647" y="73188"/>
                </a:lnTo>
                <a:close/>
              </a:path>
              <a:path w="350519" h="368935">
                <a:moveTo>
                  <a:pt x="159145" y="72992"/>
                </a:moveTo>
                <a:lnTo>
                  <a:pt x="113170" y="72992"/>
                </a:lnTo>
                <a:lnTo>
                  <a:pt x="105829" y="72243"/>
                </a:lnTo>
                <a:lnTo>
                  <a:pt x="77343" y="43795"/>
                </a:lnTo>
                <a:lnTo>
                  <a:pt x="76625" y="36496"/>
                </a:lnTo>
                <a:lnTo>
                  <a:pt x="79489" y="22267"/>
                </a:lnTo>
                <a:lnTo>
                  <a:pt x="87309" y="10669"/>
                </a:lnTo>
                <a:lnTo>
                  <a:pt x="98922" y="2860"/>
                </a:lnTo>
                <a:lnTo>
                  <a:pt x="113170" y="0"/>
                </a:lnTo>
                <a:lnTo>
                  <a:pt x="122600" y="0"/>
                </a:lnTo>
                <a:lnTo>
                  <a:pt x="136765" y="2860"/>
                </a:lnTo>
                <a:lnTo>
                  <a:pt x="148388" y="10669"/>
                </a:lnTo>
                <a:lnTo>
                  <a:pt x="156253" y="22267"/>
                </a:lnTo>
                <a:lnTo>
                  <a:pt x="159145" y="36496"/>
                </a:lnTo>
                <a:lnTo>
                  <a:pt x="159145" y="72992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3434" y="3101222"/>
            <a:ext cx="1024890" cy="974090"/>
          </a:xfrm>
          <a:custGeom>
            <a:avLst/>
            <a:gdLst/>
            <a:ahLst/>
            <a:cxnLst/>
            <a:rect l="l" t="t" r="r" b="b"/>
            <a:pathLst>
              <a:path w="1024889" h="974089">
                <a:moveTo>
                  <a:pt x="501017" y="166370"/>
                </a:moveTo>
                <a:lnTo>
                  <a:pt x="497087" y="166370"/>
                </a:lnTo>
                <a:lnTo>
                  <a:pt x="495712" y="165100"/>
                </a:lnTo>
                <a:lnTo>
                  <a:pt x="495712" y="1270"/>
                </a:lnTo>
                <a:lnTo>
                  <a:pt x="497087" y="0"/>
                </a:lnTo>
                <a:lnTo>
                  <a:pt x="501017" y="0"/>
                </a:lnTo>
                <a:lnTo>
                  <a:pt x="502392" y="1270"/>
                </a:lnTo>
                <a:lnTo>
                  <a:pt x="502392" y="165100"/>
                </a:lnTo>
                <a:lnTo>
                  <a:pt x="501017" y="166370"/>
                </a:lnTo>
                <a:close/>
              </a:path>
              <a:path w="1024889" h="974089">
                <a:moveTo>
                  <a:pt x="217695" y="288290"/>
                </a:moveTo>
                <a:lnTo>
                  <a:pt x="215926" y="288290"/>
                </a:lnTo>
                <a:lnTo>
                  <a:pt x="214944" y="287020"/>
                </a:lnTo>
                <a:lnTo>
                  <a:pt x="101385" y="172720"/>
                </a:lnTo>
                <a:lnTo>
                  <a:pt x="100202" y="171450"/>
                </a:lnTo>
                <a:lnTo>
                  <a:pt x="100202" y="168910"/>
                </a:lnTo>
                <a:lnTo>
                  <a:pt x="101385" y="167640"/>
                </a:lnTo>
                <a:lnTo>
                  <a:pt x="102758" y="166370"/>
                </a:lnTo>
                <a:lnTo>
                  <a:pt x="104723" y="166370"/>
                </a:lnTo>
                <a:lnTo>
                  <a:pt x="106096" y="167640"/>
                </a:lnTo>
                <a:lnTo>
                  <a:pt x="219070" y="281940"/>
                </a:lnTo>
                <a:lnTo>
                  <a:pt x="220249" y="283210"/>
                </a:lnTo>
                <a:lnTo>
                  <a:pt x="220249" y="285750"/>
                </a:lnTo>
                <a:lnTo>
                  <a:pt x="219070" y="287020"/>
                </a:lnTo>
                <a:lnTo>
                  <a:pt x="218481" y="287020"/>
                </a:lnTo>
                <a:lnTo>
                  <a:pt x="217695" y="288290"/>
                </a:lnTo>
                <a:close/>
              </a:path>
              <a:path w="1024889" h="974089">
                <a:moveTo>
                  <a:pt x="499048" y="214630"/>
                </a:moveTo>
                <a:close/>
              </a:path>
              <a:path w="1024889" h="974089">
                <a:moveTo>
                  <a:pt x="499048" y="974090"/>
                </a:moveTo>
                <a:lnTo>
                  <a:pt x="496691" y="974090"/>
                </a:lnTo>
                <a:lnTo>
                  <a:pt x="449033" y="966470"/>
                </a:lnTo>
                <a:lnTo>
                  <a:pt x="407196" y="943610"/>
                </a:lnTo>
                <a:lnTo>
                  <a:pt x="373905" y="910590"/>
                </a:lnTo>
                <a:lnTo>
                  <a:pt x="351888" y="867410"/>
                </a:lnTo>
                <a:lnTo>
                  <a:pt x="339547" y="863600"/>
                </a:lnTo>
                <a:lnTo>
                  <a:pt x="329637" y="855980"/>
                </a:lnTo>
                <a:lnTo>
                  <a:pt x="323043" y="844550"/>
                </a:lnTo>
                <a:lnTo>
                  <a:pt x="320648" y="831850"/>
                </a:lnTo>
                <a:lnTo>
                  <a:pt x="322189" y="821690"/>
                </a:lnTo>
                <a:lnTo>
                  <a:pt x="326493" y="812800"/>
                </a:lnTo>
                <a:lnTo>
                  <a:pt x="333081" y="805180"/>
                </a:lnTo>
                <a:lnTo>
                  <a:pt x="341475" y="800100"/>
                </a:lnTo>
                <a:lnTo>
                  <a:pt x="332999" y="795020"/>
                </a:lnTo>
                <a:lnTo>
                  <a:pt x="326420" y="787400"/>
                </a:lnTo>
                <a:lnTo>
                  <a:pt x="322162" y="777240"/>
                </a:lnTo>
                <a:lnTo>
                  <a:pt x="320648" y="767080"/>
                </a:lnTo>
                <a:lnTo>
                  <a:pt x="322054" y="758190"/>
                </a:lnTo>
                <a:lnTo>
                  <a:pt x="326002" y="749300"/>
                </a:lnTo>
                <a:lnTo>
                  <a:pt x="332087" y="741680"/>
                </a:lnTo>
                <a:lnTo>
                  <a:pt x="339903" y="736600"/>
                </a:lnTo>
                <a:lnTo>
                  <a:pt x="303052" y="707390"/>
                </a:lnTo>
                <a:lnTo>
                  <a:pt x="271959" y="671830"/>
                </a:lnTo>
                <a:lnTo>
                  <a:pt x="247043" y="633730"/>
                </a:lnTo>
                <a:lnTo>
                  <a:pt x="228727" y="591820"/>
                </a:lnTo>
                <a:lnTo>
                  <a:pt x="217428" y="546100"/>
                </a:lnTo>
                <a:lnTo>
                  <a:pt x="213569" y="499110"/>
                </a:lnTo>
                <a:lnTo>
                  <a:pt x="217313" y="453390"/>
                </a:lnTo>
                <a:lnTo>
                  <a:pt x="228150" y="408940"/>
                </a:lnTo>
                <a:lnTo>
                  <a:pt x="245488" y="368300"/>
                </a:lnTo>
                <a:lnTo>
                  <a:pt x="268733" y="331470"/>
                </a:lnTo>
                <a:lnTo>
                  <a:pt x="297292" y="298450"/>
                </a:lnTo>
                <a:lnTo>
                  <a:pt x="330573" y="269240"/>
                </a:lnTo>
                <a:lnTo>
                  <a:pt x="367981" y="246380"/>
                </a:lnTo>
                <a:lnTo>
                  <a:pt x="408926" y="228600"/>
                </a:lnTo>
                <a:lnTo>
                  <a:pt x="452812" y="218440"/>
                </a:lnTo>
                <a:lnTo>
                  <a:pt x="499048" y="214630"/>
                </a:lnTo>
                <a:lnTo>
                  <a:pt x="545285" y="218440"/>
                </a:lnTo>
                <a:lnTo>
                  <a:pt x="556257" y="220980"/>
                </a:lnTo>
                <a:lnTo>
                  <a:pt x="498852" y="220980"/>
                </a:lnTo>
                <a:lnTo>
                  <a:pt x="453657" y="224790"/>
                </a:lnTo>
                <a:lnTo>
                  <a:pt x="410761" y="234950"/>
                </a:lnTo>
                <a:lnTo>
                  <a:pt x="370745" y="252730"/>
                </a:lnTo>
                <a:lnTo>
                  <a:pt x="334186" y="274320"/>
                </a:lnTo>
                <a:lnTo>
                  <a:pt x="301664" y="302260"/>
                </a:lnTo>
                <a:lnTo>
                  <a:pt x="273756" y="335280"/>
                </a:lnTo>
                <a:lnTo>
                  <a:pt x="251043" y="372110"/>
                </a:lnTo>
                <a:lnTo>
                  <a:pt x="234103" y="411480"/>
                </a:lnTo>
                <a:lnTo>
                  <a:pt x="223514" y="454660"/>
                </a:lnTo>
                <a:lnTo>
                  <a:pt x="219856" y="499110"/>
                </a:lnTo>
                <a:lnTo>
                  <a:pt x="223730" y="546100"/>
                </a:lnTo>
                <a:lnTo>
                  <a:pt x="235065" y="590550"/>
                </a:lnTo>
                <a:lnTo>
                  <a:pt x="253429" y="632460"/>
                </a:lnTo>
                <a:lnTo>
                  <a:pt x="278391" y="670560"/>
                </a:lnTo>
                <a:lnTo>
                  <a:pt x="309521" y="704850"/>
                </a:lnTo>
                <a:lnTo>
                  <a:pt x="346387" y="732790"/>
                </a:lnTo>
                <a:lnTo>
                  <a:pt x="346976" y="734060"/>
                </a:lnTo>
                <a:lnTo>
                  <a:pt x="661595" y="734060"/>
                </a:lnTo>
                <a:lnTo>
                  <a:pt x="658390" y="736600"/>
                </a:lnTo>
                <a:lnTo>
                  <a:pt x="662298" y="739140"/>
                </a:lnTo>
                <a:lnTo>
                  <a:pt x="355817" y="739140"/>
                </a:lnTo>
                <a:lnTo>
                  <a:pt x="345340" y="741680"/>
                </a:lnTo>
                <a:lnTo>
                  <a:pt x="336538" y="746760"/>
                </a:lnTo>
                <a:lnTo>
                  <a:pt x="330205" y="754380"/>
                </a:lnTo>
                <a:lnTo>
                  <a:pt x="327132" y="764540"/>
                </a:lnTo>
                <a:lnTo>
                  <a:pt x="395309" y="764540"/>
                </a:lnTo>
                <a:lnTo>
                  <a:pt x="396684" y="765810"/>
                </a:lnTo>
                <a:lnTo>
                  <a:pt x="396684" y="769620"/>
                </a:lnTo>
                <a:lnTo>
                  <a:pt x="395113" y="770890"/>
                </a:lnTo>
                <a:lnTo>
                  <a:pt x="327132" y="770890"/>
                </a:lnTo>
                <a:lnTo>
                  <a:pt x="330205" y="781050"/>
                </a:lnTo>
                <a:lnTo>
                  <a:pt x="336538" y="789940"/>
                </a:lnTo>
                <a:lnTo>
                  <a:pt x="345340" y="795020"/>
                </a:lnTo>
                <a:lnTo>
                  <a:pt x="355817" y="796290"/>
                </a:lnTo>
                <a:lnTo>
                  <a:pt x="663113" y="796290"/>
                </a:lnTo>
                <a:lnTo>
                  <a:pt x="656818" y="800100"/>
                </a:lnTo>
                <a:lnTo>
                  <a:pt x="661056" y="802640"/>
                </a:lnTo>
                <a:lnTo>
                  <a:pt x="355817" y="802640"/>
                </a:lnTo>
                <a:lnTo>
                  <a:pt x="345340" y="805180"/>
                </a:lnTo>
                <a:lnTo>
                  <a:pt x="336538" y="810260"/>
                </a:lnTo>
                <a:lnTo>
                  <a:pt x="330205" y="819150"/>
                </a:lnTo>
                <a:lnTo>
                  <a:pt x="327132" y="829310"/>
                </a:lnTo>
                <a:lnTo>
                  <a:pt x="459950" y="829310"/>
                </a:lnTo>
                <a:lnTo>
                  <a:pt x="461325" y="830580"/>
                </a:lnTo>
                <a:lnTo>
                  <a:pt x="461325" y="834390"/>
                </a:lnTo>
                <a:lnTo>
                  <a:pt x="459753" y="835660"/>
                </a:lnTo>
                <a:lnTo>
                  <a:pt x="327132" y="835660"/>
                </a:lnTo>
                <a:lnTo>
                  <a:pt x="329873" y="844550"/>
                </a:lnTo>
                <a:lnTo>
                  <a:pt x="335359" y="852170"/>
                </a:lnTo>
                <a:lnTo>
                  <a:pt x="343019" y="858520"/>
                </a:lnTo>
                <a:lnTo>
                  <a:pt x="352281" y="861060"/>
                </a:lnTo>
                <a:lnTo>
                  <a:pt x="662113" y="861060"/>
                </a:lnTo>
                <a:lnTo>
                  <a:pt x="658829" y="863600"/>
                </a:lnTo>
                <a:lnTo>
                  <a:pt x="646602" y="867410"/>
                </a:lnTo>
                <a:lnTo>
                  <a:pt x="358568" y="867410"/>
                </a:lnTo>
                <a:lnTo>
                  <a:pt x="379929" y="908050"/>
                </a:lnTo>
                <a:lnTo>
                  <a:pt x="411715" y="939800"/>
                </a:lnTo>
                <a:lnTo>
                  <a:pt x="451458" y="960120"/>
                </a:lnTo>
                <a:lnTo>
                  <a:pt x="496691" y="967740"/>
                </a:lnTo>
                <a:lnTo>
                  <a:pt x="539236" y="967740"/>
                </a:lnTo>
                <a:lnTo>
                  <a:pt x="499048" y="974090"/>
                </a:lnTo>
                <a:close/>
              </a:path>
              <a:path w="1024889" h="974089">
                <a:moveTo>
                  <a:pt x="661595" y="734060"/>
                </a:moveTo>
                <a:lnTo>
                  <a:pt x="650924" y="734060"/>
                </a:lnTo>
                <a:lnTo>
                  <a:pt x="651514" y="732790"/>
                </a:lnTo>
                <a:lnTo>
                  <a:pt x="688378" y="704850"/>
                </a:lnTo>
                <a:lnTo>
                  <a:pt x="719502" y="670560"/>
                </a:lnTo>
                <a:lnTo>
                  <a:pt x="744447" y="632460"/>
                </a:lnTo>
                <a:lnTo>
                  <a:pt x="762777" y="590550"/>
                </a:lnTo>
                <a:lnTo>
                  <a:pt x="774056" y="546100"/>
                </a:lnTo>
                <a:lnTo>
                  <a:pt x="777848" y="499110"/>
                </a:lnTo>
                <a:lnTo>
                  <a:pt x="774189" y="454660"/>
                </a:lnTo>
                <a:lnTo>
                  <a:pt x="763601" y="411480"/>
                </a:lnTo>
                <a:lnTo>
                  <a:pt x="746660" y="372110"/>
                </a:lnTo>
                <a:lnTo>
                  <a:pt x="723947" y="335280"/>
                </a:lnTo>
                <a:lnTo>
                  <a:pt x="696040" y="302260"/>
                </a:lnTo>
                <a:lnTo>
                  <a:pt x="663517" y="274320"/>
                </a:lnTo>
                <a:lnTo>
                  <a:pt x="626959" y="252730"/>
                </a:lnTo>
                <a:lnTo>
                  <a:pt x="586942" y="234950"/>
                </a:lnTo>
                <a:lnTo>
                  <a:pt x="544047" y="224790"/>
                </a:lnTo>
                <a:lnTo>
                  <a:pt x="498852" y="220980"/>
                </a:lnTo>
                <a:lnTo>
                  <a:pt x="556257" y="220980"/>
                </a:lnTo>
                <a:lnTo>
                  <a:pt x="630121" y="246380"/>
                </a:lnTo>
                <a:lnTo>
                  <a:pt x="667537" y="269240"/>
                </a:lnTo>
                <a:lnTo>
                  <a:pt x="700829" y="298450"/>
                </a:lnTo>
                <a:lnTo>
                  <a:pt x="729406" y="331470"/>
                </a:lnTo>
                <a:lnTo>
                  <a:pt x="752676" y="368300"/>
                </a:lnTo>
                <a:lnTo>
                  <a:pt x="770047" y="408940"/>
                </a:lnTo>
                <a:lnTo>
                  <a:pt x="780927" y="453390"/>
                </a:lnTo>
                <a:lnTo>
                  <a:pt x="784724" y="499110"/>
                </a:lnTo>
                <a:lnTo>
                  <a:pt x="780865" y="546100"/>
                </a:lnTo>
                <a:lnTo>
                  <a:pt x="769567" y="591820"/>
                </a:lnTo>
                <a:lnTo>
                  <a:pt x="751250" y="633730"/>
                </a:lnTo>
                <a:lnTo>
                  <a:pt x="726335" y="671830"/>
                </a:lnTo>
                <a:lnTo>
                  <a:pt x="695241" y="707390"/>
                </a:lnTo>
                <a:lnTo>
                  <a:pt x="661595" y="734060"/>
                </a:lnTo>
                <a:close/>
              </a:path>
              <a:path w="1024889" h="974089">
                <a:moveTo>
                  <a:pt x="265438" y="490220"/>
                </a:moveTo>
                <a:lnTo>
                  <a:pt x="261705" y="490220"/>
                </a:lnTo>
                <a:lnTo>
                  <a:pt x="260330" y="488950"/>
                </a:lnTo>
                <a:lnTo>
                  <a:pt x="270076" y="436880"/>
                </a:lnTo>
                <a:lnTo>
                  <a:pt x="289569" y="389890"/>
                </a:lnTo>
                <a:lnTo>
                  <a:pt x="317947" y="349250"/>
                </a:lnTo>
                <a:lnTo>
                  <a:pt x="354151" y="314960"/>
                </a:lnTo>
                <a:lnTo>
                  <a:pt x="397123" y="288290"/>
                </a:lnTo>
                <a:lnTo>
                  <a:pt x="445803" y="271780"/>
                </a:lnTo>
                <a:lnTo>
                  <a:pt x="447375" y="270510"/>
                </a:lnTo>
                <a:lnTo>
                  <a:pt x="449143" y="271780"/>
                </a:lnTo>
                <a:lnTo>
                  <a:pt x="449733" y="274320"/>
                </a:lnTo>
                <a:lnTo>
                  <a:pt x="450126" y="275590"/>
                </a:lnTo>
                <a:lnTo>
                  <a:pt x="449143" y="276860"/>
                </a:lnTo>
                <a:lnTo>
                  <a:pt x="447375" y="278130"/>
                </a:lnTo>
                <a:lnTo>
                  <a:pt x="400000" y="294640"/>
                </a:lnTo>
                <a:lnTo>
                  <a:pt x="358175" y="320040"/>
                </a:lnTo>
                <a:lnTo>
                  <a:pt x="322932" y="353060"/>
                </a:lnTo>
                <a:lnTo>
                  <a:pt x="295303" y="392430"/>
                </a:lnTo>
                <a:lnTo>
                  <a:pt x="276318" y="438150"/>
                </a:lnTo>
                <a:lnTo>
                  <a:pt x="267010" y="487680"/>
                </a:lnTo>
                <a:lnTo>
                  <a:pt x="266814" y="488950"/>
                </a:lnTo>
                <a:lnTo>
                  <a:pt x="265438" y="490220"/>
                </a:lnTo>
                <a:close/>
              </a:path>
              <a:path w="1024889" h="974089">
                <a:moveTo>
                  <a:pt x="161892" y="525780"/>
                </a:moveTo>
                <a:lnTo>
                  <a:pt x="1573" y="525780"/>
                </a:lnTo>
                <a:lnTo>
                  <a:pt x="0" y="523240"/>
                </a:lnTo>
                <a:lnTo>
                  <a:pt x="0" y="519430"/>
                </a:lnTo>
                <a:lnTo>
                  <a:pt x="1373" y="518160"/>
                </a:lnTo>
                <a:lnTo>
                  <a:pt x="161892" y="518160"/>
                </a:lnTo>
                <a:lnTo>
                  <a:pt x="163275" y="520700"/>
                </a:lnTo>
                <a:lnTo>
                  <a:pt x="163275" y="521970"/>
                </a:lnTo>
                <a:lnTo>
                  <a:pt x="163275" y="523240"/>
                </a:lnTo>
                <a:lnTo>
                  <a:pt x="161892" y="525780"/>
                </a:lnTo>
                <a:close/>
              </a:path>
              <a:path w="1024889" h="974089">
                <a:moveTo>
                  <a:pt x="570762" y="586740"/>
                </a:moveTo>
                <a:lnTo>
                  <a:pt x="420378" y="586740"/>
                </a:lnTo>
                <a:lnTo>
                  <a:pt x="414023" y="584200"/>
                </a:lnTo>
                <a:lnTo>
                  <a:pt x="392951" y="553720"/>
                </a:lnTo>
                <a:lnTo>
                  <a:pt x="395637" y="539750"/>
                </a:lnTo>
                <a:lnTo>
                  <a:pt x="402947" y="529590"/>
                </a:lnTo>
                <a:lnTo>
                  <a:pt x="413756" y="521970"/>
                </a:lnTo>
                <a:lnTo>
                  <a:pt x="426942" y="519430"/>
                </a:lnTo>
                <a:lnTo>
                  <a:pt x="434801" y="519430"/>
                </a:lnTo>
                <a:lnTo>
                  <a:pt x="447986" y="521970"/>
                </a:lnTo>
                <a:lnTo>
                  <a:pt x="453391" y="525780"/>
                </a:lnTo>
                <a:lnTo>
                  <a:pt x="427138" y="525780"/>
                </a:lnTo>
                <a:lnTo>
                  <a:pt x="416458" y="528320"/>
                </a:lnTo>
                <a:lnTo>
                  <a:pt x="407712" y="533400"/>
                </a:lnTo>
                <a:lnTo>
                  <a:pt x="401802" y="542290"/>
                </a:lnTo>
                <a:lnTo>
                  <a:pt x="399632" y="552450"/>
                </a:lnTo>
                <a:lnTo>
                  <a:pt x="399632" y="560070"/>
                </a:lnTo>
                <a:lnTo>
                  <a:pt x="402579" y="567690"/>
                </a:lnTo>
                <a:lnTo>
                  <a:pt x="412795" y="577850"/>
                </a:lnTo>
                <a:lnTo>
                  <a:pt x="419869" y="580390"/>
                </a:lnTo>
                <a:lnTo>
                  <a:pt x="590433" y="580390"/>
                </a:lnTo>
                <a:lnTo>
                  <a:pt x="583947" y="584200"/>
                </a:lnTo>
                <a:lnTo>
                  <a:pt x="570762" y="586740"/>
                </a:lnTo>
                <a:close/>
              </a:path>
              <a:path w="1024889" h="974089">
                <a:moveTo>
                  <a:pt x="540505" y="580390"/>
                </a:moveTo>
                <a:lnTo>
                  <a:pt x="533628" y="580390"/>
                </a:lnTo>
                <a:lnTo>
                  <a:pt x="533825" y="552450"/>
                </a:lnTo>
                <a:lnTo>
                  <a:pt x="536511" y="539750"/>
                </a:lnTo>
                <a:lnTo>
                  <a:pt x="543820" y="529590"/>
                </a:lnTo>
                <a:lnTo>
                  <a:pt x="554629" y="521970"/>
                </a:lnTo>
                <a:lnTo>
                  <a:pt x="567815" y="519430"/>
                </a:lnTo>
                <a:lnTo>
                  <a:pt x="577325" y="519430"/>
                </a:lnTo>
                <a:lnTo>
                  <a:pt x="583680" y="521970"/>
                </a:lnTo>
                <a:lnTo>
                  <a:pt x="589519" y="524510"/>
                </a:lnTo>
                <a:lnTo>
                  <a:pt x="590822" y="525780"/>
                </a:lnTo>
                <a:lnTo>
                  <a:pt x="568208" y="525780"/>
                </a:lnTo>
                <a:lnTo>
                  <a:pt x="557528" y="528320"/>
                </a:lnTo>
                <a:lnTo>
                  <a:pt x="548781" y="533400"/>
                </a:lnTo>
                <a:lnTo>
                  <a:pt x="542872" y="542290"/>
                </a:lnTo>
                <a:lnTo>
                  <a:pt x="540701" y="552450"/>
                </a:lnTo>
                <a:lnTo>
                  <a:pt x="540505" y="580390"/>
                </a:lnTo>
                <a:close/>
              </a:path>
              <a:path w="1024889" h="974089">
                <a:moveTo>
                  <a:pt x="468791" y="580390"/>
                </a:moveTo>
                <a:lnTo>
                  <a:pt x="462504" y="580390"/>
                </a:lnTo>
                <a:lnTo>
                  <a:pt x="462504" y="552450"/>
                </a:lnTo>
                <a:lnTo>
                  <a:pt x="460333" y="542290"/>
                </a:lnTo>
                <a:lnTo>
                  <a:pt x="454424" y="533400"/>
                </a:lnTo>
                <a:lnTo>
                  <a:pt x="445677" y="528320"/>
                </a:lnTo>
                <a:lnTo>
                  <a:pt x="434997" y="525780"/>
                </a:lnTo>
                <a:lnTo>
                  <a:pt x="453391" y="525780"/>
                </a:lnTo>
                <a:lnTo>
                  <a:pt x="458795" y="529590"/>
                </a:lnTo>
                <a:lnTo>
                  <a:pt x="466105" y="539750"/>
                </a:lnTo>
                <a:lnTo>
                  <a:pt x="468791" y="553720"/>
                </a:lnTo>
                <a:lnTo>
                  <a:pt x="468791" y="580390"/>
                </a:lnTo>
                <a:close/>
              </a:path>
              <a:path w="1024889" h="974089">
                <a:moveTo>
                  <a:pt x="590433" y="580390"/>
                </a:moveTo>
                <a:lnTo>
                  <a:pt x="570958" y="580390"/>
                </a:lnTo>
                <a:lnTo>
                  <a:pt x="581639" y="577850"/>
                </a:lnTo>
                <a:lnTo>
                  <a:pt x="590385" y="572770"/>
                </a:lnTo>
                <a:lnTo>
                  <a:pt x="596295" y="563880"/>
                </a:lnTo>
                <a:lnTo>
                  <a:pt x="598465" y="552450"/>
                </a:lnTo>
                <a:lnTo>
                  <a:pt x="598465" y="546100"/>
                </a:lnTo>
                <a:lnTo>
                  <a:pt x="595518" y="538480"/>
                </a:lnTo>
                <a:lnTo>
                  <a:pt x="585301" y="528320"/>
                </a:lnTo>
                <a:lnTo>
                  <a:pt x="578228" y="525780"/>
                </a:lnTo>
                <a:lnTo>
                  <a:pt x="590822" y="525780"/>
                </a:lnTo>
                <a:lnTo>
                  <a:pt x="604752" y="553720"/>
                </a:lnTo>
                <a:lnTo>
                  <a:pt x="602066" y="566420"/>
                </a:lnTo>
                <a:lnTo>
                  <a:pt x="594757" y="577850"/>
                </a:lnTo>
                <a:lnTo>
                  <a:pt x="590433" y="580390"/>
                </a:lnTo>
                <a:close/>
              </a:path>
              <a:path w="1024889" h="974089">
                <a:moveTo>
                  <a:pt x="273887" y="572770"/>
                </a:moveTo>
                <a:lnTo>
                  <a:pt x="269957" y="572770"/>
                </a:lnTo>
                <a:lnTo>
                  <a:pt x="268582" y="571500"/>
                </a:lnTo>
                <a:lnTo>
                  <a:pt x="260920" y="532130"/>
                </a:lnTo>
                <a:lnTo>
                  <a:pt x="260723" y="530860"/>
                </a:lnTo>
                <a:lnTo>
                  <a:pt x="262098" y="529590"/>
                </a:lnTo>
                <a:lnTo>
                  <a:pt x="265635" y="528320"/>
                </a:lnTo>
                <a:lnTo>
                  <a:pt x="267207" y="529590"/>
                </a:lnTo>
                <a:lnTo>
                  <a:pt x="267403" y="532130"/>
                </a:lnTo>
                <a:lnTo>
                  <a:pt x="268619" y="541020"/>
                </a:lnTo>
                <a:lnTo>
                  <a:pt x="270203" y="549910"/>
                </a:lnTo>
                <a:lnTo>
                  <a:pt x="272155" y="560070"/>
                </a:lnTo>
                <a:lnTo>
                  <a:pt x="274476" y="568960"/>
                </a:lnTo>
                <a:lnTo>
                  <a:pt x="274869" y="570230"/>
                </a:lnTo>
                <a:lnTo>
                  <a:pt x="273887" y="572770"/>
                </a:lnTo>
                <a:close/>
              </a:path>
              <a:path w="1024889" h="974089">
                <a:moveTo>
                  <a:pt x="468988" y="732790"/>
                </a:moveTo>
                <a:lnTo>
                  <a:pt x="462504" y="732790"/>
                </a:lnTo>
                <a:lnTo>
                  <a:pt x="462504" y="586740"/>
                </a:lnTo>
                <a:lnTo>
                  <a:pt x="468988" y="586740"/>
                </a:lnTo>
                <a:lnTo>
                  <a:pt x="468988" y="732790"/>
                </a:lnTo>
                <a:close/>
              </a:path>
              <a:path w="1024889" h="974089">
                <a:moveTo>
                  <a:pt x="539522" y="732790"/>
                </a:moveTo>
                <a:lnTo>
                  <a:pt x="533039" y="732790"/>
                </a:lnTo>
                <a:lnTo>
                  <a:pt x="533825" y="586740"/>
                </a:lnTo>
                <a:lnTo>
                  <a:pt x="540308" y="586740"/>
                </a:lnTo>
                <a:lnTo>
                  <a:pt x="539522" y="732790"/>
                </a:lnTo>
                <a:close/>
              </a:path>
              <a:path w="1024889" h="974089">
                <a:moveTo>
                  <a:pt x="650924" y="734060"/>
                </a:moveTo>
                <a:lnTo>
                  <a:pt x="346976" y="734060"/>
                </a:lnTo>
                <a:lnTo>
                  <a:pt x="349727" y="732790"/>
                </a:lnTo>
                <a:lnTo>
                  <a:pt x="648174" y="732790"/>
                </a:lnTo>
                <a:lnTo>
                  <a:pt x="650924" y="734060"/>
                </a:lnTo>
                <a:close/>
              </a:path>
              <a:path w="1024889" h="974089">
                <a:moveTo>
                  <a:pt x="663113" y="796290"/>
                </a:moveTo>
                <a:lnTo>
                  <a:pt x="642083" y="796290"/>
                </a:lnTo>
                <a:lnTo>
                  <a:pt x="652560" y="795020"/>
                </a:lnTo>
                <a:lnTo>
                  <a:pt x="661362" y="789940"/>
                </a:lnTo>
                <a:lnTo>
                  <a:pt x="667695" y="781050"/>
                </a:lnTo>
                <a:lnTo>
                  <a:pt x="670768" y="770890"/>
                </a:lnTo>
                <a:lnTo>
                  <a:pt x="591981" y="770890"/>
                </a:lnTo>
                <a:lnTo>
                  <a:pt x="590606" y="769620"/>
                </a:lnTo>
                <a:lnTo>
                  <a:pt x="590606" y="765810"/>
                </a:lnTo>
                <a:lnTo>
                  <a:pt x="592178" y="764540"/>
                </a:lnTo>
                <a:lnTo>
                  <a:pt x="670768" y="764540"/>
                </a:lnTo>
                <a:lnTo>
                  <a:pt x="667695" y="754380"/>
                </a:lnTo>
                <a:lnTo>
                  <a:pt x="661362" y="746760"/>
                </a:lnTo>
                <a:lnTo>
                  <a:pt x="652560" y="740410"/>
                </a:lnTo>
                <a:lnTo>
                  <a:pt x="642083" y="739140"/>
                </a:lnTo>
                <a:lnTo>
                  <a:pt x="662298" y="739140"/>
                </a:lnTo>
                <a:lnTo>
                  <a:pt x="666206" y="741680"/>
                </a:lnTo>
                <a:lnTo>
                  <a:pt x="672291" y="749300"/>
                </a:lnTo>
                <a:lnTo>
                  <a:pt x="676239" y="758190"/>
                </a:lnTo>
                <a:lnTo>
                  <a:pt x="677645" y="767080"/>
                </a:lnTo>
                <a:lnTo>
                  <a:pt x="676104" y="777240"/>
                </a:lnTo>
                <a:lnTo>
                  <a:pt x="671800" y="787400"/>
                </a:lnTo>
                <a:lnTo>
                  <a:pt x="665212" y="795020"/>
                </a:lnTo>
                <a:lnTo>
                  <a:pt x="663113" y="796290"/>
                </a:lnTo>
                <a:close/>
              </a:path>
              <a:path w="1024889" h="974089">
                <a:moveTo>
                  <a:pt x="559960" y="770890"/>
                </a:moveTo>
                <a:lnTo>
                  <a:pt x="430482" y="770890"/>
                </a:lnTo>
                <a:lnTo>
                  <a:pt x="428910" y="769620"/>
                </a:lnTo>
                <a:lnTo>
                  <a:pt x="428910" y="765810"/>
                </a:lnTo>
                <a:lnTo>
                  <a:pt x="430286" y="764540"/>
                </a:lnTo>
                <a:lnTo>
                  <a:pt x="559960" y="764540"/>
                </a:lnTo>
                <a:lnTo>
                  <a:pt x="561335" y="765810"/>
                </a:lnTo>
                <a:lnTo>
                  <a:pt x="561335" y="769620"/>
                </a:lnTo>
                <a:lnTo>
                  <a:pt x="559960" y="770890"/>
                </a:lnTo>
                <a:close/>
              </a:path>
              <a:path w="1024889" h="974089">
                <a:moveTo>
                  <a:pt x="662113" y="861060"/>
                </a:moveTo>
                <a:lnTo>
                  <a:pt x="642083" y="861060"/>
                </a:lnTo>
                <a:lnTo>
                  <a:pt x="652643" y="858520"/>
                </a:lnTo>
                <a:lnTo>
                  <a:pt x="661436" y="853440"/>
                </a:lnTo>
                <a:lnTo>
                  <a:pt x="667723" y="845820"/>
                </a:lnTo>
                <a:lnTo>
                  <a:pt x="670768" y="835660"/>
                </a:lnTo>
                <a:lnTo>
                  <a:pt x="503764" y="835660"/>
                </a:lnTo>
                <a:lnTo>
                  <a:pt x="502388" y="834390"/>
                </a:lnTo>
                <a:lnTo>
                  <a:pt x="502388" y="830580"/>
                </a:lnTo>
                <a:lnTo>
                  <a:pt x="503960" y="829310"/>
                </a:lnTo>
                <a:lnTo>
                  <a:pt x="670768" y="829310"/>
                </a:lnTo>
                <a:lnTo>
                  <a:pt x="667695" y="819150"/>
                </a:lnTo>
                <a:lnTo>
                  <a:pt x="661362" y="810260"/>
                </a:lnTo>
                <a:lnTo>
                  <a:pt x="652560" y="805180"/>
                </a:lnTo>
                <a:lnTo>
                  <a:pt x="642083" y="802640"/>
                </a:lnTo>
                <a:lnTo>
                  <a:pt x="661056" y="802640"/>
                </a:lnTo>
                <a:lnTo>
                  <a:pt x="665295" y="805180"/>
                </a:lnTo>
                <a:lnTo>
                  <a:pt x="671873" y="812800"/>
                </a:lnTo>
                <a:lnTo>
                  <a:pt x="676131" y="821690"/>
                </a:lnTo>
                <a:lnTo>
                  <a:pt x="677645" y="831850"/>
                </a:lnTo>
                <a:lnTo>
                  <a:pt x="675253" y="844550"/>
                </a:lnTo>
                <a:lnTo>
                  <a:pt x="668681" y="855980"/>
                </a:lnTo>
                <a:lnTo>
                  <a:pt x="662113" y="861060"/>
                </a:lnTo>
                <a:close/>
              </a:path>
              <a:path w="1024889" h="974089">
                <a:moveTo>
                  <a:pt x="539236" y="967740"/>
                </a:moveTo>
                <a:lnTo>
                  <a:pt x="496691" y="967740"/>
                </a:lnTo>
                <a:lnTo>
                  <a:pt x="543019" y="961390"/>
                </a:lnTo>
                <a:lnTo>
                  <a:pt x="584245" y="941070"/>
                </a:lnTo>
                <a:lnTo>
                  <a:pt x="617404" y="909320"/>
                </a:lnTo>
                <a:lnTo>
                  <a:pt x="639529" y="867410"/>
                </a:lnTo>
                <a:lnTo>
                  <a:pt x="646602" y="867410"/>
                </a:lnTo>
                <a:lnTo>
                  <a:pt x="624127" y="910590"/>
                </a:lnTo>
                <a:lnTo>
                  <a:pt x="589992" y="944880"/>
                </a:lnTo>
                <a:lnTo>
                  <a:pt x="547274" y="966470"/>
                </a:lnTo>
                <a:lnTo>
                  <a:pt x="539236" y="967740"/>
                </a:lnTo>
                <a:close/>
              </a:path>
              <a:path w="1024889" h="974089">
                <a:moveTo>
                  <a:pt x="797106" y="281960"/>
                </a:moveTo>
                <a:lnTo>
                  <a:pt x="795534" y="281960"/>
                </a:lnTo>
                <a:lnTo>
                  <a:pt x="794748" y="281568"/>
                </a:lnTo>
                <a:lnTo>
                  <a:pt x="793963" y="280979"/>
                </a:lnTo>
                <a:lnTo>
                  <a:pt x="792587" y="279802"/>
                </a:lnTo>
                <a:lnTo>
                  <a:pt x="792587" y="277644"/>
                </a:lnTo>
                <a:lnTo>
                  <a:pt x="793963" y="276270"/>
                </a:lnTo>
                <a:lnTo>
                  <a:pt x="906936" y="161877"/>
                </a:lnTo>
                <a:lnTo>
                  <a:pt x="908115" y="160505"/>
                </a:lnTo>
                <a:lnTo>
                  <a:pt x="910276" y="160505"/>
                </a:lnTo>
                <a:lnTo>
                  <a:pt x="913027" y="163248"/>
                </a:lnTo>
                <a:lnTo>
                  <a:pt x="913027" y="165211"/>
                </a:lnTo>
                <a:lnTo>
                  <a:pt x="911652" y="166590"/>
                </a:lnTo>
                <a:lnTo>
                  <a:pt x="798089" y="281568"/>
                </a:lnTo>
                <a:lnTo>
                  <a:pt x="797106" y="281960"/>
                </a:lnTo>
                <a:close/>
              </a:path>
              <a:path w="1024889" h="974089">
                <a:moveTo>
                  <a:pt x="911652" y="166590"/>
                </a:moveTo>
                <a:close/>
              </a:path>
              <a:path w="1024889" h="974089">
                <a:moveTo>
                  <a:pt x="1023053" y="525659"/>
                </a:moveTo>
                <a:lnTo>
                  <a:pt x="858603" y="525659"/>
                </a:lnTo>
                <a:lnTo>
                  <a:pt x="857031" y="524286"/>
                </a:lnTo>
                <a:lnTo>
                  <a:pt x="857031" y="520362"/>
                </a:lnTo>
                <a:lnTo>
                  <a:pt x="858407" y="518988"/>
                </a:lnTo>
                <a:lnTo>
                  <a:pt x="1022857" y="518988"/>
                </a:lnTo>
                <a:lnTo>
                  <a:pt x="1024429" y="520558"/>
                </a:lnTo>
                <a:lnTo>
                  <a:pt x="1024429" y="524090"/>
                </a:lnTo>
                <a:lnTo>
                  <a:pt x="1023053" y="525659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58909" y="4517998"/>
            <a:ext cx="2459355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20" dirty="0">
                <a:solidFill>
                  <a:srgbClr val="0F0E0D"/>
                </a:solidFill>
                <a:latin typeface="Gill Sans MT"/>
                <a:cs typeface="Gill Sans MT"/>
              </a:rPr>
              <a:t>Bia</a:t>
            </a:r>
            <a:r>
              <a:rPr sz="2700" spc="32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750" spc="320" dirty="0">
                <a:solidFill>
                  <a:srgbClr val="0F0E0D"/>
                </a:solidFill>
                <a:latin typeface="Gill Sans MT"/>
                <a:cs typeface="Gill Sans MT"/>
              </a:rPr>
              <a:t>an</a:t>
            </a:r>
            <a:r>
              <a:rPr sz="2700" spc="320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750" spc="32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750" spc="15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700" spc="330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750" spc="330" dirty="0">
                <a:solidFill>
                  <a:srgbClr val="0F0E0D"/>
                </a:solidFill>
                <a:latin typeface="Gill Sans MT"/>
                <a:cs typeface="Gill Sans MT"/>
              </a:rPr>
              <a:t>ang</a:t>
            </a:r>
            <a:endParaRPr sz="275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39400" y="4940149"/>
            <a:ext cx="2698115" cy="29972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-635" algn="ctr">
              <a:lnSpc>
                <a:spcPct val="117300"/>
              </a:lnSpc>
              <a:spcBef>
                <a:spcPts val="125"/>
              </a:spcBef>
            </a:pPr>
            <a:r>
              <a:rPr sz="2750" spc="254" dirty="0">
                <a:solidFill>
                  <a:srgbClr val="0F0E0D"/>
                </a:solidFill>
                <a:latin typeface="Gill Sans MT"/>
                <a:cs typeface="Gill Sans MT"/>
              </a:rPr>
              <a:t>dij</a:t>
            </a:r>
            <a:r>
              <a:rPr sz="2700" spc="254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750" spc="254" dirty="0">
                <a:solidFill>
                  <a:srgbClr val="0F0E0D"/>
                </a:solidFill>
                <a:latin typeface="Gill Sans MT"/>
                <a:cs typeface="Gill Sans MT"/>
              </a:rPr>
              <a:t>al </a:t>
            </a:r>
            <a:r>
              <a:rPr sz="2750" spc="315" dirty="0">
                <a:solidFill>
                  <a:srgbClr val="0F0E0D"/>
                </a:solidFill>
                <a:latin typeface="Gill Sans MT"/>
                <a:cs typeface="Gill Sans MT"/>
              </a:rPr>
              <a:t>be</a:t>
            </a:r>
            <a:r>
              <a:rPr sz="2700" spc="315" dirty="0">
                <a:solidFill>
                  <a:srgbClr val="0F0E0D"/>
                </a:solidFill>
                <a:latin typeface="Calibri"/>
                <a:cs typeface="Calibri"/>
              </a:rPr>
              <a:t>ru</a:t>
            </a:r>
            <a:r>
              <a:rPr sz="2750" spc="315" dirty="0">
                <a:solidFill>
                  <a:srgbClr val="0F0E0D"/>
                </a:solidFill>
                <a:latin typeface="Gill Sans MT"/>
                <a:cs typeface="Gill Sans MT"/>
              </a:rPr>
              <a:t>pa  </a:t>
            </a:r>
            <a:r>
              <a:rPr sz="2750" spc="265" dirty="0">
                <a:solidFill>
                  <a:srgbClr val="0F0E0D"/>
                </a:solidFill>
                <a:latin typeface="Gill Sans MT"/>
                <a:cs typeface="Gill Sans MT"/>
              </a:rPr>
              <a:t>p</a:t>
            </a:r>
            <a:r>
              <a:rPr sz="2700" spc="26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750" spc="265" dirty="0">
                <a:solidFill>
                  <a:srgbClr val="0F0E0D"/>
                </a:solidFill>
                <a:latin typeface="Gill Sans MT"/>
                <a:cs typeface="Gill Sans MT"/>
              </a:rPr>
              <a:t>o</a:t>
            </a:r>
            <a:r>
              <a:rPr sz="2700" spc="26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750" spc="265" dirty="0">
                <a:solidFill>
                  <a:srgbClr val="0F0E0D"/>
                </a:solidFill>
                <a:latin typeface="Gill Sans MT"/>
                <a:cs typeface="Gill Sans MT"/>
              </a:rPr>
              <a:t>k </a:t>
            </a:r>
            <a:r>
              <a:rPr sz="2750" spc="300" dirty="0">
                <a:solidFill>
                  <a:srgbClr val="0F0E0D"/>
                </a:solidFill>
                <a:latin typeface="Gill Sans MT"/>
                <a:cs typeface="Gill Sans MT"/>
              </a:rPr>
              <a:t>ece</a:t>
            </a:r>
            <a:r>
              <a:rPr sz="2700" spc="30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750" spc="300" dirty="0">
                <a:solidFill>
                  <a:srgbClr val="0F0E0D"/>
                </a:solidFill>
                <a:latin typeface="Gill Sans MT"/>
                <a:cs typeface="Gill Sans MT"/>
              </a:rPr>
              <a:t>an  </a:t>
            </a:r>
            <a:r>
              <a:rPr sz="2700" spc="25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750" spc="250" dirty="0">
                <a:solidFill>
                  <a:srgbClr val="0F0E0D"/>
                </a:solidFill>
                <a:latin typeface="Gill Sans MT"/>
                <a:cs typeface="Gill Sans MT"/>
              </a:rPr>
              <a:t>epe</a:t>
            </a:r>
            <a:r>
              <a:rPr sz="2700" spc="250" dirty="0">
                <a:solidFill>
                  <a:srgbClr val="0F0E0D"/>
                </a:solidFill>
                <a:latin typeface="Calibri"/>
                <a:cs typeface="Calibri"/>
              </a:rPr>
              <a:t>rt</a:t>
            </a:r>
            <a:r>
              <a:rPr sz="2750" spc="250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750" spc="14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750" spc="305" dirty="0">
                <a:solidFill>
                  <a:srgbClr val="0F0E0D"/>
                </a:solidFill>
                <a:latin typeface="Gill Sans MT"/>
                <a:cs typeface="Gill Sans MT"/>
              </a:rPr>
              <a:t>Menj</a:t>
            </a:r>
            <a:r>
              <a:rPr sz="2700" spc="30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750" spc="305" dirty="0">
                <a:solidFill>
                  <a:srgbClr val="0F0E0D"/>
                </a:solidFill>
                <a:latin typeface="Gill Sans MT"/>
                <a:cs typeface="Gill Sans MT"/>
              </a:rPr>
              <a:t>al </a:t>
            </a:r>
            <a:r>
              <a:rPr sz="2750" spc="17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750" spc="240" dirty="0">
                <a:solidFill>
                  <a:srgbClr val="0F0E0D"/>
                </a:solidFill>
                <a:latin typeface="Gill Sans MT"/>
                <a:cs typeface="Gill Sans MT"/>
              </a:rPr>
              <a:t>b</a:t>
            </a:r>
            <a:r>
              <a:rPr sz="2700" spc="240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750" spc="240" dirty="0">
                <a:solidFill>
                  <a:srgbClr val="0F0E0D"/>
                </a:solidFill>
                <a:latin typeface="Gill Sans MT"/>
                <a:cs typeface="Gill Sans MT"/>
              </a:rPr>
              <a:t>k</a:t>
            </a:r>
            <a:r>
              <a:rPr sz="2700" spc="240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850" spc="240" dirty="0">
                <a:solidFill>
                  <a:srgbClr val="0F0E0D"/>
                </a:solidFill>
                <a:latin typeface="Lucida Sans"/>
                <a:cs typeface="Lucida Sans"/>
              </a:rPr>
              <a:t>, </a:t>
            </a:r>
            <a:r>
              <a:rPr sz="2750" spc="265" dirty="0">
                <a:solidFill>
                  <a:srgbClr val="0F0E0D"/>
                </a:solidFill>
                <a:latin typeface="Gill Sans MT"/>
                <a:cs typeface="Gill Sans MT"/>
              </a:rPr>
              <a:t>cd </a:t>
            </a:r>
            <a:r>
              <a:rPr sz="2750" spc="285" dirty="0">
                <a:solidFill>
                  <a:srgbClr val="0F0E0D"/>
                </a:solidFill>
                <a:latin typeface="Gill Sans MT"/>
                <a:cs typeface="Gill Sans MT"/>
              </a:rPr>
              <a:t>film  </a:t>
            </a:r>
            <a:r>
              <a:rPr sz="2750" spc="330" dirty="0">
                <a:solidFill>
                  <a:srgbClr val="0F0E0D"/>
                </a:solidFill>
                <a:latin typeface="Gill Sans MT"/>
                <a:cs typeface="Gill Sans MT"/>
              </a:rPr>
              <a:t>hingga </a:t>
            </a:r>
            <a:r>
              <a:rPr sz="2750" spc="275" dirty="0">
                <a:solidFill>
                  <a:srgbClr val="0F0E0D"/>
                </a:solidFill>
                <a:latin typeface="Gill Sans MT"/>
                <a:cs typeface="Gill Sans MT"/>
              </a:rPr>
              <a:t>m</a:t>
            </a:r>
            <a:r>
              <a:rPr sz="2700" spc="275" dirty="0">
                <a:solidFill>
                  <a:srgbClr val="0F0E0D"/>
                </a:solidFill>
                <a:latin typeface="Calibri"/>
                <a:cs typeface="Calibri"/>
              </a:rPr>
              <a:t>us</a:t>
            </a:r>
            <a:r>
              <a:rPr sz="2750" spc="275" dirty="0">
                <a:solidFill>
                  <a:srgbClr val="0F0E0D"/>
                </a:solidFill>
                <a:latin typeface="Gill Sans MT"/>
                <a:cs typeface="Gill Sans MT"/>
              </a:rPr>
              <a:t>ik  </a:t>
            </a:r>
            <a:r>
              <a:rPr sz="2750" spc="365" dirty="0">
                <a:solidFill>
                  <a:srgbClr val="0F0E0D"/>
                </a:solidFill>
                <a:latin typeface="Gill Sans MT"/>
                <a:cs typeface="Gill Sans MT"/>
              </a:rPr>
              <a:t>mp</a:t>
            </a:r>
            <a:r>
              <a:rPr sz="2700" spc="365" dirty="0">
                <a:solidFill>
                  <a:srgbClr val="0F0E0D"/>
                </a:solidFill>
                <a:latin typeface="Calibri"/>
                <a:cs typeface="Calibri"/>
              </a:rPr>
              <a:t>3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18756" y="3502803"/>
            <a:ext cx="568325" cy="748030"/>
          </a:xfrm>
          <a:custGeom>
            <a:avLst/>
            <a:gdLst/>
            <a:ahLst/>
            <a:cxnLst/>
            <a:rect l="l" t="t" r="r" b="b"/>
            <a:pathLst>
              <a:path w="568325" h="748029">
                <a:moveTo>
                  <a:pt x="97255" y="497404"/>
                </a:moveTo>
                <a:lnTo>
                  <a:pt x="64280" y="463390"/>
                </a:lnTo>
                <a:lnTo>
                  <a:pt x="37303" y="424252"/>
                </a:lnTo>
                <a:lnTo>
                  <a:pt x="17088" y="380754"/>
                </a:lnTo>
                <a:lnTo>
                  <a:pt x="4399" y="333658"/>
                </a:lnTo>
                <a:lnTo>
                  <a:pt x="0" y="283726"/>
                </a:lnTo>
                <a:lnTo>
                  <a:pt x="3728" y="237686"/>
                </a:lnTo>
                <a:lnTo>
                  <a:pt x="14476" y="194092"/>
                </a:lnTo>
                <a:lnTo>
                  <a:pt x="31696" y="153390"/>
                </a:lnTo>
                <a:lnTo>
                  <a:pt x="54793" y="116212"/>
                </a:lnTo>
                <a:lnTo>
                  <a:pt x="83183" y="83146"/>
                </a:lnTo>
                <a:lnTo>
                  <a:pt x="116282" y="54776"/>
                </a:lnTo>
                <a:lnTo>
                  <a:pt x="153507" y="31691"/>
                </a:lnTo>
                <a:lnTo>
                  <a:pt x="194352" y="14457"/>
                </a:lnTo>
                <a:lnTo>
                  <a:pt x="238068" y="3711"/>
                </a:lnTo>
                <a:lnTo>
                  <a:pt x="284104" y="0"/>
                </a:lnTo>
                <a:lnTo>
                  <a:pt x="330227" y="3716"/>
                </a:lnTo>
                <a:lnTo>
                  <a:pt x="373977" y="14475"/>
                </a:lnTo>
                <a:lnTo>
                  <a:pt x="414760" y="31691"/>
                </a:lnTo>
                <a:lnTo>
                  <a:pt x="451926" y="54720"/>
                </a:lnTo>
                <a:lnTo>
                  <a:pt x="485025" y="83072"/>
                </a:lnTo>
                <a:lnTo>
                  <a:pt x="513415" y="116127"/>
                </a:lnTo>
                <a:lnTo>
                  <a:pt x="536511" y="153303"/>
                </a:lnTo>
                <a:lnTo>
                  <a:pt x="553750" y="194092"/>
                </a:lnTo>
                <a:lnTo>
                  <a:pt x="564495" y="237733"/>
                </a:lnTo>
                <a:lnTo>
                  <a:pt x="568208" y="283726"/>
                </a:lnTo>
                <a:lnTo>
                  <a:pt x="564082" y="332161"/>
                </a:lnTo>
                <a:lnTo>
                  <a:pt x="552162" y="377924"/>
                </a:lnTo>
                <a:lnTo>
                  <a:pt x="533137" y="420341"/>
                </a:lnTo>
                <a:lnTo>
                  <a:pt x="507693" y="458736"/>
                </a:lnTo>
                <a:lnTo>
                  <a:pt x="479180" y="489556"/>
                </a:lnTo>
                <a:lnTo>
                  <a:pt x="121422" y="489556"/>
                </a:lnTo>
                <a:lnTo>
                  <a:pt x="114800" y="490092"/>
                </a:lnTo>
                <a:lnTo>
                  <a:pt x="108528" y="491641"/>
                </a:lnTo>
                <a:lnTo>
                  <a:pt x="102661" y="494109"/>
                </a:lnTo>
                <a:lnTo>
                  <a:pt x="97255" y="497404"/>
                </a:lnTo>
                <a:close/>
              </a:path>
              <a:path w="568325" h="748029">
                <a:moveTo>
                  <a:pt x="440302" y="520754"/>
                </a:moveTo>
                <a:lnTo>
                  <a:pt x="434841" y="508347"/>
                </a:lnTo>
                <a:lnTo>
                  <a:pt x="425787" y="498459"/>
                </a:lnTo>
                <a:lnTo>
                  <a:pt x="413971" y="491920"/>
                </a:lnTo>
                <a:lnTo>
                  <a:pt x="400221" y="489556"/>
                </a:lnTo>
                <a:lnTo>
                  <a:pt x="479180" y="489556"/>
                </a:lnTo>
                <a:lnTo>
                  <a:pt x="476519" y="492432"/>
                </a:lnTo>
                <a:lnTo>
                  <a:pt x="440302" y="520754"/>
                </a:lnTo>
                <a:close/>
              </a:path>
              <a:path w="568325" h="748029">
                <a:moveTo>
                  <a:pt x="276638" y="747775"/>
                </a:moveTo>
                <a:lnTo>
                  <a:pt x="232007" y="739840"/>
                </a:lnTo>
                <a:lnTo>
                  <a:pt x="192791" y="718882"/>
                </a:lnTo>
                <a:lnTo>
                  <a:pt x="161754" y="686960"/>
                </a:lnTo>
                <a:lnTo>
                  <a:pt x="141659" y="646135"/>
                </a:lnTo>
                <a:lnTo>
                  <a:pt x="416332" y="646332"/>
                </a:lnTo>
                <a:lnTo>
                  <a:pt x="395389" y="688064"/>
                </a:lnTo>
                <a:lnTo>
                  <a:pt x="363136" y="720305"/>
                </a:lnTo>
                <a:lnTo>
                  <a:pt x="322558" y="740920"/>
                </a:lnTo>
                <a:lnTo>
                  <a:pt x="276638" y="747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98722" y="3765731"/>
            <a:ext cx="350520" cy="368935"/>
          </a:xfrm>
          <a:custGeom>
            <a:avLst/>
            <a:gdLst/>
            <a:ahLst/>
            <a:cxnLst/>
            <a:rect l="l" t="t" r="r" b="b"/>
            <a:pathLst>
              <a:path w="350520" h="368935">
                <a:moveTo>
                  <a:pt x="331061" y="368688"/>
                </a:moveTo>
                <a:lnTo>
                  <a:pt x="19254" y="368688"/>
                </a:lnTo>
                <a:lnTo>
                  <a:pt x="11770" y="367173"/>
                </a:lnTo>
                <a:lnTo>
                  <a:pt x="5648" y="363046"/>
                </a:lnTo>
                <a:lnTo>
                  <a:pt x="1516" y="356933"/>
                </a:lnTo>
                <a:lnTo>
                  <a:pt x="0" y="349458"/>
                </a:lnTo>
                <a:lnTo>
                  <a:pt x="0" y="323951"/>
                </a:lnTo>
                <a:lnTo>
                  <a:pt x="1516" y="316476"/>
                </a:lnTo>
                <a:lnTo>
                  <a:pt x="5648" y="310363"/>
                </a:lnTo>
                <a:lnTo>
                  <a:pt x="11770" y="306236"/>
                </a:lnTo>
                <a:lnTo>
                  <a:pt x="19254" y="304721"/>
                </a:lnTo>
                <a:lnTo>
                  <a:pt x="331061" y="304721"/>
                </a:lnTo>
                <a:lnTo>
                  <a:pt x="338546" y="306236"/>
                </a:lnTo>
                <a:lnTo>
                  <a:pt x="344667" y="310363"/>
                </a:lnTo>
                <a:lnTo>
                  <a:pt x="348799" y="316476"/>
                </a:lnTo>
                <a:lnTo>
                  <a:pt x="350316" y="323951"/>
                </a:lnTo>
                <a:lnTo>
                  <a:pt x="350316" y="349458"/>
                </a:lnTo>
                <a:lnTo>
                  <a:pt x="348882" y="356850"/>
                </a:lnTo>
                <a:lnTo>
                  <a:pt x="344741" y="362973"/>
                </a:lnTo>
                <a:lnTo>
                  <a:pt x="338574" y="367145"/>
                </a:lnTo>
                <a:lnTo>
                  <a:pt x="331061" y="368688"/>
                </a:lnTo>
                <a:close/>
              </a:path>
              <a:path w="350520" h="368935">
                <a:moveTo>
                  <a:pt x="331061" y="304133"/>
                </a:moveTo>
                <a:lnTo>
                  <a:pt x="19254" y="304133"/>
                </a:lnTo>
                <a:lnTo>
                  <a:pt x="11770" y="302618"/>
                </a:lnTo>
                <a:lnTo>
                  <a:pt x="5648" y="298492"/>
                </a:lnTo>
                <a:lnTo>
                  <a:pt x="1516" y="292378"/>
                </a:lnTo>
                <a:lnTo>
                  <a:pt x="0" y="284904"/>
                </a:lnTo>
                <a:lnTo>
                  <a:pt x="0" y="259396"/>
                </a:lnTo>
                <a:lnTo>
                  <a:pt x="1516" y="251921"/>
                </a:lnTo>
                <a:lnTo>
                  <a:pt x="5648" y="245808"/>
                </a:lnTo>
                <a:lnTo>
                  <a:pt x="11770" y="241681"/>
                </a:lnTo>
                <a:lnTo>
                  <a:pt x="19254" y="240167"/>
                </a:lnTo>
                <a:lnTo>
                  <a:pt x="331258" y="240167"/>
                </a:lnTo>
                <a:lnTo>
                  <a:pt x="338742" y="241681"/>
                </a:lnTo>
                <a:lnTo>
                  <a:pt x="344864" y="245808"/>
                </a:lnTo>
                <a:lnTo>
                  <a:pt x="348996" y="251921"/>
                </a:lnTo>
                <a:lnTo>
                  <a:pt x="350513" y="259396"/>
                </a:lnTo>
                <a:lnTo>
                  <a:pt x="350513" y="284904"/>
                </a:lnTo>
                <a:lnTo>
                  <a:pt x="348965" y="292406"/>
                </a:lnTo>
                <a:lnTo>
                  <a:pt x="344766" y="298565"/>
                </a:lnTo>
                <a:lnTo>
                  <a:pt x="338577" y="302701"/>
                </a:lnTo>
                <a:lnTo>
                  <a:pt x="331061" y="304133"/>
                </a:lnTo>
                <a:close/>
              </a:path>
              <a:path w="350520" h="368935">
                <a:moveTo>
                  <a:pt x="242647" y="73188"/>
                </a:moveTo>
                <a:lnTo>
                  <a:pt x="204138" y="73188"/>
                </a:lnTo>
                <a:lnTo>
                  <a:pt x="204334" y="37869"/>
                </a:lnTo>
                <a:lnTo>
                  <a:pt x="207177" y="24217"/>
                </a:lnTo>
                <a:lnTo>
                  <a:pt x="214699" y="13121"/>
                </a:lnTo>
                <a:lnTo>
                  <a:pt x="225830" y="5668"/>
                </a:lnTo>
                <a:lnTo>
                  <a:pt x="239504" y="2943"/>
                </a:lnTo>
                <a:lnTo>
                  <a:pt x="242647" y="2943"/>
                </a:lnTo>
                <a:lnTo>
                  <a:pt x="275066" y="24281"/>
                </a:lnTo>
                <a:lnTo>
                  <a:pt x="277816" y="38065"/>
                </a:lnTo>
                <a:lnTo>
                  <a:pt x="275057" y="51748"/>
                </a:lnTo>
                <a:lnTo>
                  <a:pt x="267526" y="62911"/>
                </a:lnTo>
                <a:lnTo>
                  <a:pt x="256348" y="70432"/>
                </a:lnTo>
                <a:lnTo>
                  <a:pt x="242647" y="73188"/>
                </a:lnTo>
                <a:close/>
              </a:path>
              <a:path w="350520" h="368935">
                <a:moveTo>
                  <a:pt x="159145" y="72992"/>
                </a:moveTo>
                <a:lnTo>
                  <a:pt x="113170" y="72992"/>
                </a:lnTo>
                <a:lnTo>
                  <a:pt x="105829" y="72243"/>
                </a:lnTo>
                <a:lnTo>
                  <a:pt x="77343" y="43795"/>
                </a:lnTo>
                <a:lnTo>
                  <a:pt x="76625" y="36496"/>
                </a:lnTo>
                <a:lnTo>
                  <a:pt x="79489" y="22267"/>
                </a:lnTo>
                <a:lnTo>
                  <a:pt x="87309" y="10669"/>
                </a:lnTo>
                <a:lnTo>
                  <a:pt x="98922" y="2860"/>
                </a:lnTo>
                <a:lnTo>
                  <a:pt x="113170" y="0"/>
                </a:lnTo>
                <a:lnTo>
                  <a:pt x="122600" y="0"/>
                </a:lnTo>
                <a:lnTo>
                  <a:pt x="136765" y="2860"/>
                </a:lnTo>
                <a:lnTo>
                  <a:pt x="148388" y="10669"/>
                </a:lnTo>
                <a:lnTo>
                  <a:pt x="156253" y="22267"/>
                </a:lnTo>
                <a:lnTo>
                  <a:pt x="159145" y="36496"/>
                </a:lnTo>
                <a:lnTo>
                  <a:pt x="159145" y="72992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74926" y="3269499"/>
            <a:ext cx="1024890" cy="974090"/>
          </a:xfrm>
          <a:custGeom>
            <a:avLst/>
            <a:gdLst/>
            <a:ahLst/>
            <a:cxnLst/>
            <a:rect l="l" t="t" r="r" b="b"/>
            <a:pathLst>
              <a:path w="1024890" h="974089">
                <a:moveTo>
                  <a:pt x="501017" y="166370"/>
                </a:moveTo>
                <a:lnTo>
                  <a:pt x="497087" y="166370"/>
                </a:lnTo>
                <a:lnTo>
                  <a:pt x="495712" y="165100"/>
                </a:lnTo>
                <a:lnTo>
                  <a:pt x="495712" y="1270"/>
                </a:lnTo>
                <a:lnTo>
                  <a:pt x="497087" y="0"/>
                </a:lnTo>
                <a:lnTo>
                  <a:pt x="501017" y="0"/>
                </a:lnTo>
                <a:lnTo>
                  <a:pt x="502392" y="1270"/>
                </a:lnTo>
                <a:lnTo>
                  <a:pt x="502392" y="165100"/>
                </a:lnTo>
                <a:lnTo>
                  <a:pt x="501017" y="166370"/>
                </a:lnTo>
                <a:close/>
              </a:path>
              <a:path w="1024890" h="974089">
                <a:moveTo>
                  <a:pt x="217695" y="288290"/>
                </a:moveTo>
                <a:lnTo>
                  <a:pt x="215926" y="288290"/>
                </a:lnTo>
                <a:lnTo>
                  <a:pt x="214944" y="287020"/>
                </a:lnTo>
                <a:lnTo>
                  <a:pt x="101385" y="172720"/>
                </a:lnTo>
                <a:lnTo>
                  <a:pt x="100202" y="171450"/>
                </a:lnTo>
                <a:lnTo>
                  <a:pt x="100202" y="168910"/>
                </a:lnTo>
                <a:lnTo>
                  <a:pt x="101385" y="167640"/>
                </a:lnTo>
                <a:lnTo>
                  <a:pt x="102758" y="166370"/>
                </a:lnTo>
                <a:lnTo>
                  <a:pt x="104723" y="166370"/>
                </a:lnTo>
                <a:lnTo>
                  <a:pt x="106096" y="167640"/>
                </a:lnTo>
                <a:lnTo>
                  <a:pt x="219070" y="281940"/>
                </a:lnTo>
                <a:lnTo>
                  <a:pt x="220249" y="283210"/>
                </a:lnTo>
                <a:lnTo>
                  <a:pt x="220249" y="285750"/>
                </a:lnTo>
                <a:lnTo>
                  <a:pt x="219070" y="287020"/>
                </a:lnTo>
                <a:lnTo>
                  <a:pt x="218481" y="287020"/>
                </a:lnTo>
                <a:lnTo>
                  <a:pt x="217695" y="288290"/>
                </a:lnTo>
                <a:close/>
              </a:path>
              <a:path w="1024890" h="974089">
                <a:moveTo>
                  <a:pt x="499048" y="214630"/>
                </a:moveTo>
                <a:close/>
              </a:path>
              <a:path w="1024890" h="974089">
                <a:moveTo>
                  <a:pt x="499048" y="974090"/>
                </a:moveTo>
                <a:lnTo>
                  <a:pt x="496691" y="974090"/>
                </a:lnTo>
                <a:lnTo>
                  <a:pt x="449033" y="966470"/>
                </a:lnTo>
                <a:lnTo>
                  <a:pt x="407196" y="943610"/>
                </a:lnTo>
                <a:lnTo>
                  <a:pt x="373905" y="910590"/>
                </a:lnTo>
                <a:lnTo>
                  <a:pt x="351888" y="867410"/>
                </a:lnTo>
                <a:lnTo>
                  <a:pt x="339547" y="863600"/>
                </a:lnTo>
                <a:lnTo>
                  <a:pt x="329637" y="855980"/>
                </a:lnTo>
                <a:lnTo>
                  <a:pt x="323043" y="844550"/>
                </a:lnTo>
                <a:lnTo>
                  <a:pt x="320648" y="831850"/>
                </a:lnTo>
                <a:lnTo>
                  <a:pt x="322189" y="821690"/>
                </a:lnTo>
                <a:lnTo>
                  <a:pt x="326493" y="812800"/>
                </a:lnTo>
                <a:lnTo>
                  <a:pt x="333081" y="805180"/>
                </a:lnTo>
                <a:lnTo>
                  <a:pt x="341475" y="800100"/>
                </a:lnTo>
                <a:lnTo>
                  <a:pt x="332999" y="795020"/>
                </a:lnTo>
                <a:lnTo>
                  <a:pt x="326420" y="787400"/>
                </a:lnTo>
                <a:lnTo>
                  <a:pt x="322162" y="777240"/>
                </a:lnTo>
                <a:lnTo>
                  <a:pt x="320648" y="767080"/>
                </a:lnTo>
                <a:lnTo>
                  <a:pt x="322054" y="758190"/>
                </a:lnTo>
                <a:lnTo>
                  <a:pt x="326002" y="749300"/>
                </a:lnTo>
                <a:lnTo>
                  <a:pt x="332087" y="741680"/>
                </a:lnTo>
                <a:lnTo>
                  <a:pt x="339903" y="736600"/>
                </a:lnTo>
                <a:lnTo>
                  <a:pt x="303052" y="707390"/>
                </a:lnTo>
                <a:lnTo>
                  <a:pt x="271959" y="671830"/>
                </a:lnTo>
                <a:lnTo>
                  <a:pt x="247043" y="633730"/>
                </a:lnTo>
                <a:lnTo>
                  <a:pt x="228727" y="591820"/>
                </a:lnTo>
                <a:lnTo>
                  <a:pt x="217428" y="546100"/>
                </a:lnTo>
                <a:lnTo>
                  <a:pt x="213569" y="499110"/>
                </a:lnTo>
                <a:lnTo>
                  <a:pt x="217313" y="453390"/>
                </a:lnTo>
                <a:lnTo>
                  <a:pt x="228150" y="408940"/>
                </a:lnTo>
                <a:lnTo>
                  <a:pt x="245488" y="368300"/>
                </a:lnTo>
                <a:lnTo>
                  <a:pt x="268733" y="331470"/>
                </a:lnTo>
                <a:lnTo>
                  <a:pt x="297292" y="298450"/>
                </a:lnTo>
                <a:lnTo>
                  <a:pt x="330573" y="269240"/>
                </a:lnTo>
                <a:lnTo>
                  <a:pt x="367981" y="246380"/>
                </a:lnTo>
                <a:lnTo>
                  <a:pt x="408926" y="228600"/>
                </a:lnTo>
                <a:lnTo>
                  <a:pt x="452812" y="218440"/>
                </a:lnTo>
                <a:lnTo>
                  <a:pt x="499048" y="214630"/>
                </a:lnTo>
                <a:lnTo>
                  <a:pt x="545285" y="218440"/>
                </a:lnTo>
                <a:lnTo>
                  <a:pt x="556257" y="220980"/>
                </a:lnTo>
                <a:lnTo>
                  <a:pt x="498852" y="220980"/>
                </a:lnTo>
                <a:lnTo>
                  <a:pt x="453657" y="224790"/>
                </a:lnTo>
                <a:lnTo>
                  <a:pt x="410761" y="234950"/>
                </a:lnTo>
                <a:lnTo>
                  <a:pt x="370745" y="252730"/>
                </a:lnTo>
                <a:lnTo>
                  <a:pt x="334186" y="274320"/>
                </a:lnTo>
                <a:lnTo>
                  <a:pt x="301664" y="302260"/>
                </a:lnTo>
                <a:lnTo>
                  <a:pt x="273756" y="335280"/>
                </a:lnTo>
                <a:lnTo>
                  <a:pt x="251043" y="372110"/>
                </a:lnTo>
                <a:lnTo>
                  <a:pt x="234103" y="411480"/>
                </a:lnTo>
                <a:lnTo>
                  <a:pt x="223514" y="454660"/>
                </a:lnTo>
                <a:lnTo>
                  <a:pt x="219856" y="499110"/>
                </a:lnTo>
                <a:lnTo>
                  <a:pt x="223730" y="546100"/>
                </a:lnTo>
                <a:lnTo>
                  <a:pt x="235065" y="590550"/>
                </a:lnTo>
                <a:lnTo>
                  <a:pt x="253429" y="632460"/>
                </a:lnTo>
                <a:lnTo>
                  <a:pt x="278391" y="670560"/>
                </a:lnTo>
                <a:lnTo>
                  <a:pt x="309521" y="704850"/>
                </a:lnTo>
                <a:lnTo>
                  <a:pt x="346387" y="732790"/>
                </a:lnTo>
                <a:lnTo>
                  <a:pt x="346976" y="734060"/>
                </a:lnTo>
                <a:lnTo>
                  <a:pt x="661595" y="734060"/>
                </a:lnTo>
                <a:lnTo>
                  <a:pt x="658390" y="736600"/>
                </a:lnTo>
                <a:lnTo>
                  <a:pt x="662298" y="739140"/>
                </a:lnTo>
                <a:lnTo>
                  <a:pt x="355817" y="739140"/>
                </a:lnTo>
                <a:lnTo>
                  <a:pt x="345340" y="741680"/>
                </a:lnTo>
                <a:lnTo>
                  <a:pt x="336538" y="746760"/>
                </a:lnTo>
                <a:lnTo>
                  <a:pt x="330205" y="754380"/>
                </a:lnTo>
                <a:lnTo>
                  <a:pt x="327132" y="764540"/>
                </a:lnTo>
                <a:lnTo>
                  <a:pt x="395309" y="764540"/>
                </a:lnTo>
                <a:lnTo>
                  <a:pt x="396684" y="765810"/>
                </a:lnTo>
                <a:lnTo>
                  <a:pt x="396684" y="769620"/>
                </a:lnTo>
                <a:lnTo>
                  <a:pt x="395113" y="770890"/>
                </a:lnTo>
                <a:lnTo>
                  <a:pt x="327132" y="770890"/>
                </a:lnTo>
                <a:lnTo>
                  <a:pt x="330205" y="781050"/>
                </a:lnTo>
                <a:lnTo>
                  <a:pt x="336538" y="789940"/>
                </a:lnTo>
                <a:lnTo>
                  <a:pt x="345340" y="795020"/>
                </a:lnTo>
                <a:lnTo>
                  <a:pt x="355817" y="796290"/>
                </a:lnTo>
                <a:lnTo>
                  <a:pt x="663113" y="796290"/>
                </a:lnTo>
                <a:lnTo>
                  <a:pt x="656818" y="800100"/>
                </a:lnTo>
                <a:lnTo>
                  <a:pt x="661056" y="802640"/>
                </a:lnTo>
                <a:lnTo>
                  <a:pt x="355817" y="802640"/>
                </a:lnTo>
                <a:lnTo>
                  <a:pt x="345340" y="805180"/>
                </a:lnTo>
                <a:lnTo>
                  <a:pt x="336538" y="810260"/>
                </a:lnTo>
                <a:lnTo>
                  <a:pt x="330205" y="819150"/>
                </a:lnTo>
                <a:lnTo>
                  <a:pt x="327132" y="829310"/>
                </a:lnTo>
                <a:lnTo>
                  <a:pt x="459950" y="829310"/>
                </a:lnTo>
                <a:lnTo>
                  <a:pt x="461325" y="830580"/>
                </a:lnTo>
                <a:lnTo>
                  <a:pt x="461325" y="834390"/>
                </a:lnTo>
                <a:lnTo>
                  <a:pt x="459753" y="835660"/>
                </a:lnTo>
                <a:lnTo>
                  <a:pt x="327132" y="835660"/>
                </a:lnTo>
                <a:lnTo>
                  <a:pt x="329873" y="844550"/>
                </a:lnTo>
                <a:lnTo>
                  <a:pt x="335359" y="852170"/>
                </a:lnTo>
                <a:lnTo>
                  <a:pt x="343019" y="858520"/>
                </a:lnTo>
                <a:lnTo>
                  <a:pt x="352281" y="861060"/>
                </a:lnTo>
                <a:lnTo>
                  <a:pt x="662113" y="861060"/>
                </a:lnTo>
                <a:lnTo>
                  <a:pt x="658829" y="863600"/>
                </a:lnTo>
                <a:lnTo>
                  <a:pt x="646602" y="867410"/>
                </a:lnTo>
                <a:lnTo>
                  <a:pt x="358568" y="867410"/>
                </a:lnTo>
                <a:lnTo>
                  <a:pt x="379929" y="908050"/>
                </a:lnTo>
                <a:lnTo>
                  <a:pt x="411715" y="939800"/>
                </a:lnTo>
                <a:lnTo>
                  <a:pt x="451458" y="960120"/>
                </a:lnTo>
                <a:lnTo>
                  <a:pt x="496691" y="967740"/>
                </a:lnTo>
                <a:lnTo>
                  <a:pt x="539236" y="967740"/>
                </a:lnTo>
                <a:lnTo>
                  <a:pt x="499048" y="974090"/>
                </a:lnTo>
                <a:close/>
              </a:path>
              <a:path w="1024890" h="974089">
                <a:moveTo>
                  <a:pt x="661595" y="734060"/>
                </a:moveTo>
                <a:lnTo>
                  <a:pt x="650924" y="734060"/>
                </a:lnTo>
                <a:lnTo>
                  <a:pt x="651514" y="732790"/>
                </a:lnTo>
                <a:lnTo>
                  <a:pt x="688378" y="704850"/>
                </a:lnTo>
                <a:lnTo>
                  <a:pt x="719502" y="670560"/>
                </a:lnTo>
                <a:lnTo>
                  <a:pt x="744447" y="632460"/>
                </a:lnTo>
                <a:lnTo>
                  <a:pt x="762777" y="590550"/>
                </a:lnTo>
                <a:lnTo>
                  <a:pt x="774056" y="546100"/>
                </a:lnTo>
                <a:lnTo>
                  <a:pt x="777848" y="499110"/>
                </a:lnTo>
                <a:lnTo>
                  <a:pt x="774189" y="454660"/>
                </a:lnTo>
                <a:lnTo>
                  <a:pt x="763601" y="411480"/>
                </a:lnTo>
                <a:lnTo>
                  <a:pt x="746660" y="372110"/>
                </a:lnTo>
                <a:lnTo>
                  <a:pt x="723947" y="335280"/>
                </a:lnTo>
                <a:lnTo>
                  <a:pt x="696040" y="302260"/>
                </a:lnTo>
                <a:lnTo>
                  <a:pt x="663517" y="274320"/>
                </a:lnTo>
                <a:lnTo>
                  <a:pt x="626959" y="252730"/>
                </a:lnTo>
                <a:lnTo>
                  <a:pt x="586942" y="234950"/>
                </a:lnTo>
                <a:lnTo>
                  <a:pt x="544047" y="224790"/>
                </a:lnTo>
                <a:lnTo>
                  <a:pt x="498852" y="220980"/>
                </a:lnTo>
                <a:lnTo>
                  <a:pt x="556257" y="220980"/>
                </a:lnTo>
                <a:lnTo>
                  <a:pt x="630121" y="246380"/>
                </a:lnTo>
                <a:lnTo>
                  <a:pt x="667537" y="269240"/>
                </a:lnTo>
                <a:lnTo>
                  <a:pt x="700829" y="298450"/>
                </a:lnTo>
                <a:lnTo>
                  <a:pt x="729406" y="331470"/>
                </a:lnTo>
                <a:lnTo>
                  <a:pt x="752676" y="368300"/>
                </a:lnTo>
                <a:lnTo>
                  <a:pt x="770047" y="408940"/>
                </a:lnTo>
                <a:lnTo>
                  <a:pt x="780927" y="453390"/>
                </a:lnTo>
                <a:lnTo>
                  <a:pt x="784724" y="499110"/>
                </a:lnTo>
                <a:lnTo>
                  <a:pt x="780865" y="546100"/>
                </a:lnTo>
                <a:lnTo>
                  <a:pt x="769567" y="591820"/>
                </a:lnTo>
                <a:lnTo>
                  <a:pt x="751250" y="633730"/>
                </a:lnTo>
                <a:lnTo>
                  <a:pt x="726335" y="671830"/>
                </a:lnTo>
                <a:lnTo>
                  <a:pt x="695241" y="707390"/>
                </a:lnTo>
                <a:lnTo>
                  <a:pt x="661595" y="734060"/>
                </a:lnTo>
                <a:close/>
              </a:path>
              <a:path w="1024890" h="974089">
                <a:moveTo>
                  <a:pt x="265438" y="490220"/>
                </a:moveTo>
                <a:lnTo>
                  <a:pt x="261705" y="490220"/>
                </a:lnTo>
                <a:lnTo>
                  <a:pt x="260330" y="488950"/>
                </a:lnTo>
                <a:lnTo>
                  <a:pt x="270076" y="436880"/>
                </a:lnTo>
                <a:lnTo>
                  <a:pt x="289569" y="389890"/>
                </a:lnTo>
                <a:lnTo>
                  <a:pt x="317947" y="349250"/>
                </a:lnTo>
                <a:lnTo>
                  <a:pt x="354151" y="314960"/>
                </a:lnTo>
                <a:lnTo>
                  <a:pt x="397123" y="288290"/>
                </a:lnTo>
                <a:lnTo>
                  <a:pt x="445803" y="271780"/>
                </a:lnTo>
                <a:lnTo>
                  <a:pt x="447375" y="270510"/>
                </a:lnTo>
                <a:lnTo>
                  <a:pt x="449143" y="271780"/>
                </a:lnTo>
                <a:lnTo>
                  <a:pt x="449733" y="274320"/>
                </a:lnTo>
                <a:lnTo>
                  <a:pt x="450126" y="275590"/>
                </a:lnTo>
                <a:lnTo>
                  <a:pt x="449143" y="276860"/>
                </a:lnTo>
                <a:lnTo>
                  <a:pt x="447375" y="278130"/>
                </a:lnTo>
                <a:lnTo>
                  <a:pt x="400000" y="294640"/>
                </a:lnTo>
                <a:lnTo>
                  <a:pt x="358175" y="320040"/>
                </a:lnTo>
                <a:lnTo>
                  <a:pt x="322932" y="353060"/>
                </a:lnTo>
                <a:lnTo>
                  <a:pt x="295303" y="392430"/>
                </a:lnTo>
                <a:lnTo>
                  <a:pt x="276318" y="438150"/>
                </a:lnTo>
                <a:lnTo>
                  <a:pt x="267010" y="487680"/>
                </a:lnTo>
                <a:lnTo>
                  <a:pt x="266814" y="488950"/>
                </a:lnTo>
                <a:lnTo>
                  <a:pt x="265438" y="490220"/>
                </a:lnTo>
                <a:close/>
              </a:path>
              <a:path w="1024890" h="974089">
                <a:moveTo>
                  <a:pt x="161892" y="525780"/>
                </a:moveTo>
                <a:lnTo>
                  <a:pt x="1573" y="525780"/>
                </a:lnTo>
                <a:lnTo>
                  <a:pt x="0" y="523240"/>
                </a:lnTo>
                <a:lnTo>
                  <a:pt x="0" y="519430"/>
                </a:lnTo>
                <a:lnTo>
                  <a:pt x="1373" y="518160"/>
                </a:lnTo>
                <a:lnTo>
                  <a:pt x="161892" y="518160"/>
                </a:lnTo>
                <a:lnTo>
                  <a:pt x="163275" y="520700"/>
                </a:lnTo>
                <a:lnTo>
                  <a:pt x="163275" y="521970"/>
                </a:lnTo>
                <a:lnTo>
                  <a:pt x="163275" y="523240"/>
                </a:lnTo>
                <a:lnTo>
                  <a:pt x="161892" y="525780"/>
                </a:lnTo>
                <a:close/>
              </a:path>
              <a:path w="1024890" h="974089">
                <a:moveTo>
                  <a:pt x="570762" y="586740"/>
                </a:moveTo>
                <a:lnTo>
                  <a:pt x="420378" y="586740"/>
                </a:lnTo>
                <a:lnTo>
                  <a:pt x="414023" y="584200"/>
                </a:lnTo>
                <a:lnTo>
                  <a:pt x="392951" y="553720"/>
                </a:lnTo>
                <a:lnTo>
                  <a:pt x="395637" y="539750"/>
                </a:lnTo>
                <a:lnTo>
                  <a:pt x="402947" y="529590"/>
                </a:lnTo>
                <a:lnTo>
                  <a:pt x="413756" y="521970"/>
                </a:lnTo>
                <a:lnTo>
                  <a:pt x="426942" y="519430"/>
                </a:lnTo>
                <a:lnTo>
                  <a:pt x="434801" y="519430"/>
                </a:lnTo>
                <a:lnTo>
                  <a:pt x="447986" y="521970"/>
                </a:lnTo>
                <a:lnTo>
                  <a:pt x="453391" y="525780"/>
                </a:lnTo>
                <a:lnTo>
                  <a:pt x="427138" y="525780"/>
                </a:lnTo>
                <a:lnTo>
                  <a:pt x="416458" y="528320"/>
                </a:lnTo>
                <a:lnTo>
                  <a:pt x="407712" y="533400"/>
                </a:lnTo>
                <a:lnTo>
                  <a:pt x="401802" y="542290"/>
                </a:lnTo>
                <a:lnTo>
                  <a:pt x="399632" y="552450"/>
                </a:lnTo>
                <a:lnTo>
                  <a:pt x="399632" y="560070"/>
                </a:lnTo>
                <a:lnTo>
                  <a:pt x="402579" y="567690"/>
                </a:lnTo>
                <a:lnTo>
                  <a:pt x="412795" y="577850"/>
                </a:lnTo>
                <a:lnTo>
                  <a:pt x="419869" y="580390"/>
                </a:lnTo>
                <a:lnTo>
                  <a:pt x="590433" y="580390"/>
                </a:lnTo>
                <a:lnTo>
                  <a:pt x="583947" y="584200"/>
                </a:lnTo>
                <a:lnTo>
                  <a:pt x="570762" y="586740"/>
                </a:lnTo>
                <a:close/>
              </a:path>
              <a:path w="1024890" h="974089">
                <a:moveTo>
                  <a:pt x="540505" y="580390"/>
                </a:moveTo>
                <a:lnTo>
                  <a:pt x="533628" y="580390"/>
                </a:lnTo>
                <a:lnTo>
                  <a:pt x="533825" y="552450"/>
                </a:lnTo>
                <a:lnTo>
                  <a:pt x="536511" y="539750"/>
                </a:lnTo>
                <a:lnTo>
                  <a:pt x="543820" y="529590"/>
                </a:lnTo>
                <a:lnTo>
                  <a:pt x="554629" y="521970"/>
                </a:lnTo>
                <a:lnTo>
                  <a:pt x="567815" y="519430"/>
                </a:lnTo>
                <a:lnTo>
                  <a:pt x="577325" y="519430"/>
                </a:lnTo>
                <a:lnTo>
                  <a:pt x="583680" y="521970"/>
                </a:lnTo>
                <a:lnTo>
                  <a:pt x="589519" y="524510"/>
                </a:lnTo>
                <a:lnTo>
                  <a:pt x="590822" y="525780"/>
                </a:lnTo>
                <a:lnTo>
                  <a:pt x="568208" y="525780"/>
                </a:lnTo>
                <a:lnTo>
                  <a:pt x="557528" y="528320"/>
                </a:lnTo>
                <a:lnTo>
                  <a:pt x="548781" y="533400"/>
                </a:lnTo>
                <a:lnTo>
                  <a:pt x="542872" y="542290"/>
                </a:lnTo>
                <a:lnTo>
                  <a:pt x="540701" y="552450"/>
                </a:lnTo>
                <a:lnTo>
                  <a:pt x="540505" y="580390"/>
                </a:lnTo>
                <a:close/>
              </a:path>
              <a:path w="1024890" h="974089">
                <a:moveTo>
                  <a:pt x="468791" y="580390"/>
                </a:moveTo>
                <a:lnTo>
                  <a:pt x="462504" y="580390"/>
                </a:lnTo>
                <a:lnTo>
                  <a:pt x="462504" y="552450"/>
                </a:lnTo>
                <a:lnTo>
                  <a:pt x="460333" y="542290"/>
                </a:lnTo>
                <a:lnTo>
                  <a:pt x="454424" y="533400"/>
                </a:lnTo>
                <a:lnTo>
                  <a:pt x="445677" y="528320"/>
                </a:lnTo>
                <a:lnTo>
                  <a:pt x="434997" y="525780"/>
                </a:lnTo>
                <a:lnTo>
                  <a:pt x="453391" y="525780"/>
                </a:lnTo>
                <a:lnTo>
                  <a:pt x="458795" y="529590"/>
                </a:lnTo>
                <a:lnTo>
                  <a:pt x="466105" y="539750"/>
                </a:lnTo>
                <a:lnTo>
                  <a:pt x="468791" y="553720"/>
                </a:lnTo>
                <a:lnTo>
                  <a:pt x="468791" y="580390"/>
                </a:lnTo>
                <a:close/>
              </a:path>
              <a:path w="1024890" h="974089">
                <a:moveTo>
                  <a:pt x="590433" y="580390"/>
                </a:moveTo>
                <a:lnTo>
                  <a:pt x="570958" y="580390"/>
                </a:lnTo>
                <a:lnTo>
                  <a:pt x="581639" y="577850"/>
                </a:lnTo>
                <a:lnTo>
                  <a:pt x="590385" y="572770"/>
                </a:lnTo>
                <a:lnTo>
                  <a:pt x="596295" y="563880"/>
                </a:lnTo>
                <a:lnTo>
                  <a:pt x="598465" y="552450"/>
                </a:lnTo>
                <a:lnTo>
                  <a:pt x="598465" y="546100"/>
                </a:lnTo>
                <a:lnTo>
                  <a:pt x="595518" y="538480"/>
                </a:lnTo>
                <a:lnTo>
                  <a:pt x="585301" y="528320"/>
                </a:lnTo>
                <a:lnTo>
                  <a:pt x="578228" y="525780"/>
                </a:lnTo>
                <a:lnTo>
                  <a:pt x="590822" y="525780"/>
                </a:lnTo>
                <a:lnTo>
                  <a:pt x="604752" y="553720"/>
                </a:lnTo>
                <a:lnTo>
                  <a:pt x="602066" y="566420"/>
                </a:lnTo>
                <a:lnTo>
                  <a:pt x="594757" y="577850"/>
                </a:lnTo>
                <a:lnTo>
                  <a:pt x="590433" y="580390"/>
                </a:lnTo>
                <a:close/>
              </a:path>
              <a:path w="1024890" h="974089">
                <a:moveTo>
                  <a:pt x="273887" y="572770"/>
                </a:moveTo>
                <a:lnTo>
                  <a:pt x="269957" y="572770"/>
                </a:lnTo>
                <a:lnTo>
                  <a:pt x="268582" y="571500"/>
                </a:lnTo>
                <a:lnTo>
                  <a:pt x="260920" y="532130"/>
                </a:lnTo>
                <a:lnTo>
                  <a:pt x="260723" y="530860"/>
                </a:lnTo>
                <a:lnTo>
                  <a:pt x="262098" y="529590"/>
                </a:lnTo>
                <a:lnTo>
                  <a:pt x="265635" y="528320"/>
                </a:lnTo>
                <a:lnTo>
                  <a:pt x="267207" y="529590"/>
                </a:lnTo>
                <a:lnTo>
                  <a:pt x="267403" y="532130"/>
                </a:lnTo>
                <a:lnTo>
                  <a:pt x="268619" y="541020"/>
                </a:lnTo>
                <a:lnTo>
                  <a:pt x="270203" y="549910"/>
                </a:lnTo>
                <a:lnTo>
                  <a:pt x="272155" y="560070"/>
                </a:lnTo>
                <a:lnTo>
                  <a:pt x="274476" y="568960"/>
                </a:lnTo>
                <a:lnTo>
                  <a:pt x="274869" y="570230"/>
                </a:lnTo>
                <a:lnTo>
                  <a:pt x="273887" y="572770"/>
                </a:lnTo>
                <a:close/>
              </a:path>
              <a:path w="1024890" h="974089">
                <a:moveTo>
                  <a:pt x="468988" y="732790"/>
                </a:moveTo>
                <a:lnTo>
                  <a:pt x="462504" y="732790"/>
                </a:lnTo>
                <a:lnTo>
                  <a:pt x="462504" y="586740"/>
                </a:lnTo>
                <a:lnTo>
                  <a:pt x="468988" y="586740"/>
                </a:lnTo>
                <a:lnTo>
                  <a:pt x="468988" y="732790"/>
                </a:lnTo>
                <a:close/>
              </a:path>
              <a:path w="1024890" h="974089">
                <a:moveTo>
                  <a:pt x="539522" y="732790"/>
                </a:moveTo>
                <a:lnTo>
                  <a:pt x="533039" y="732790"/>
                </a:lnTo>
                <a:lnTo>
                  <a:pt x="533825" y="586740"/>
                </a:lnTo>
                <a:lnTo>
                  <a:pt x="540308" y="586740"/>
                </a:lnTo>
                <a:lnTo>
                  <a:pt x="539522" y="732790"/>
                </a:lnTo>
                <a:close/>
              </a:path>
              <a:path w="1024890" h="974089">
                <a:moveTo>
                  <a:pt x="650924" y="734060"/>
                </a:moveTo>
                <a:lnTo>
                  <a:pt x="346976" y="734060"/>
                </a:lnTo>
                <a:lnTo>
                  <a:pt x="349727" y="732790"/>
                </a:lnTo>
                <a:lnTo>
                  <a:pt x="648174" y="732790"/>
                </a:lnTo>
                <a:lnTo>
                  <a:pt x="650924" y="734060"/>
                </a:lnTo>
                <a:close/>
              </a:path>
              <a:path w="1024890" h="974089">
                <a:moveTo>
                  <a:pt x="663113" y="796290"/>
                </a:moveTo>
                <a:lnTo>
                  <a:pt x="642083" y="796290"/>
                </a:lnTo>
                <a:lnTo>
                  <a:pt x="652560" y="795020"/>
                </a:lnTo>
                <a:lnTo>
                  <a:pt x="661362" y="789940"/>
                </a:lnTo>
                <a:lnTo>
                  <a:pt x="667695" y="781050"/>
                </a:lnTo>
                <a:lnTo>
                  <a:pt x="670768" y="770890"/>
                </a:lnTo>
                <a:lnTo>
                  <a:pt x="591981" y="770890"/>
                </a:lnTo>
                <a:lnTo>
                  <a:pt x="590606" y="769620"/>
                </a:lnTo>
                <a:lnTo>
                  <a:pt x="590606" y="765810"/>
                </a:lnTo>
                <a:lnTo>
                  <a:pt x="592178" y="764540"/>
                </a:lnTo>
                <a:lnTo>
                  <a:pt x="670768" y="764540"/>
                </a:lnTo>
                <a:lnTo>
                  <a:pt x="667695" y="754380"/>
                </a:lnTo>
                <a:lnTo>
                  <a:pt x="661362" y="746760"/>
                </a:lnTo>
                <a:lnTo>
                  <a:pt x="652560" y="740410"/>
                </a:lnTo>
                <a:lnTo>
                  <a:pt x="642083" y="739140"/>
                </a:lnTo>
                <a:lnTo>
                  <a:pt x="662298" y="739140"/>
                </a:lnTo>
                <a:lnTo>
                  <a:pt x="666206" y="741680"/>
                </a:lnTo>
                <a:lnTo>
                  <a:pt x="672291" y="749300"/>
                </a:lnTo>
                <a:lnTo>
                  <a:pt x="676239" y="758190"/>
                </a:lnTo>
                <a:lnTo>
                  <a:pt x="677645" y="767080"/>
                </a:lnTo>
                <a:lnTo>
                  <a:pt x="676104" y="777240"/>
                </a:lnTo>
                <a:lnTo>
                  <a:pt x="671800" y="787400"/>
                </a:lnTo>
                <a:lnTo>
                  <a:pt x="665212" y="795020"/>
                </a:lnTo>
                <a:lnTo>
                  <a:pt x="663113" y="796290"/>
                </a:lnTo>
                <a:close/>
              </a:path>
              <a:path w="1024890" h="974089">
                <a:moveTo>
                  <a:pt x="559960" y="770890"/>
                </a:moveTo>
                <a:lnTo>
                  <a:pt x="430482" y="770890"/>
                </a:lnTo>
                <a:lnTo>
                  <a:pt x="428910" y="769620"/>
                </a:lnTo>
                <a:lnTo>
                  <a:pt x="428910" y="765810"/>
                </a:lnTo>
                <a:lnTo>
                  <a:pt x="430286" y="764540"/>
                </a:lnTo>
                <a:lnTo>
                  <a:pt x="559960" y="764540"/>
                </a:lnTo>
                <a:lnTo>
                  <a:pt x="561335" y="765810"/>
                </a:lnTo>
                <a:lnTo>
                  <a:pt x="561335" y="769620"/>
                </a:lnTo>
                <a:lnTo>
                  <a:pt x="559960" y="770890"/>
                </a:lnTo>
                <a:close/>
              </a:path>
              <a:path w="1024890" h="974089">
                <a:moveTo>
                  <a:pt x="662113" y="861060"/>
                </a:moveTo>
                <a:lnTo>
                  <a:pt x="642083" y="861060"/>
                </a:lnTo>
                <a:lnTo>
                  <a:pt x="652643" y="858520"/>
                </a:lnTo>
                <a:lnTo>
                  <a:pt x="661436" y="853440"/>
                </a:lnTo>
                <a:lnTo>
                  <a:pt x="667723" y="845820"/>
                </a:lnTo>
                <a:lnTo>
                  <a:pt x="670768" y="835660"/>
                </a:lnTo>
                <a:lnTo>
                  <a:pt x="503764" y="835660"/>
                </a:lnTo>
                <a:lnTo>
                  <a:pt x="502388" y="834390"/>
                </a:lnTo>
                <a:lnTo>
                  <a:pt x="502388" y="830580"/>
                </a:lnTo>
                <a:lnTo>
                  <a:pt x="503960" y="829310"/>
                </a:lnTo>
                <a:lnTo>
                  <a:pt x="670768" y="829310"/>
                </a:lnTo>
                <a:lnTo>
                  <a:pt x="667695" y="819150"/>
                </a:lnTo>
                <a:lnTo>
                  <a:pt x="661362" y="810260"/>
                </a:lnTo>
                <a:lnTo>
                  <a:pt x="652560" y="805180"/>
                </a:lnTo>
                <a:lnTo>
                  <a:pt x="642083" y="802640"/>
                </a:lnTo>
                <a:lnTo>
                  <a:pt x="661056" y="802640"/>
                </a:lnTo>
                <a:lnTo>
                  <a:pt x="665295" y="805180"/>
                </a:lnTo>
                <a:lnTo>
                  <a:pt x="671873" y="812800"/>
                </a:lnTo>
                <a:lnTo>
                  <a:pt x="676131" y="821690"/>
                </a:lnTo>
                <a:lnTo>
                  <a:pt x="677645" y="831850"/>
                </a:lnTo>
                <a:lnTo>
                  <a:pt x="675253" y="844550"/>
                </a:lnTo>
                <a:lnTo>
                  <a:pt x="668681" y="855980"/>
                </a:lnTo>
                <a:lnTo>
                  <a:pt x="662113" y="861060"/>
                </a:lnTo>
                <a:close/>
              </a:path>
              <a:path w="1024890" h="974089">
                <a:moveTo>
                  <a:pt x="539236" y="967740"/>
                </a:moveTo>
                <a:lnTo>
                  <a:pt x="496691" y="967740"/>
                </a:lnTo>
                <a:lnTo>
                  <a:pt x="543019" y="961390"/>
                </a:lnTo>
                <a:lnTo>
                  <a:pt x="584245" y="941070"/>
                </a:lnTo>
                <a:lnTo>
                  <a:pt x="617404" y="909320"/>
                </a:lnTo>
                <a:lnTo>
                  <a:pt x="639529" y="867410"/>
                </a:lnTo>
                <a:lnTo>
                  <a:pt x="646602" y="867410"/>
                </a:lnTo>
                <a:lnTo>
                  <a:pt x="624127" y="910590"/>
                </a:lnTo>
                <a:lnTo>
                  <a:pt x="589992" y="944880"/>
                </a:lnTo>
                <a:lnTo>
                  <a:pt x="547274" y="966470"/>
                </a:lnTo>
                <a:lnTo>
                  <a:pt x="539236" y="967740"/>
                </a:lnTo>
                <a:close/>
              </a:path>
              <a:path w="1024890" h="974089">
                <a:moveTo>
                  <a:pt x="797106" y="281960"/>
                </a:moveTo>
                <a:lnTo>
                  <a:pt x="795534" y="281960"/>
                </a:lnTo>
                <a:lnTo>
                  <a:pt x="794748" y="281568"/>
                </a:lnTo>
                <a:lnTo>
                  <a:pt x="793963" y="280979"/>
                </a:lnTo>
                <a:lnTo>
                  <a:pt x="792587" y="279802"/>
                </a:lnTo>
                <a:lnTo>
                  <a:pt x="792587" y="277644"/>
                </a:lnTo>
                <a:lnTo>
                  <a:pt x="793963" y="276270"/>
                </a:lnTo>
                <a:lnTo>
                  <a:pt x="906936" y="161877"/>
                </a:lnTo>
                <a:lnTo>
                  <a:pt x="908115" y="160505"/>
                </a:lnTo>
                <a:lnTo>
                  <a:pt x="910276" y="160505"/>
                </a:lnTo>
                <a:lnTo>
                  <a:pt x="913027" y="163248"/>
                </a:lnTo>
                <a:lnTo>
                  <a:pt x="913027" y="165211"/>
                </a:lnTo>
                <a:lnTo>
                  <a:pt x="911652" y="166590"/>
                </a:lnTo>
                <a:lnTo>
                  <a:pt x="798089" y="281568"/>
                </a:lnTo>
                <a:lnTo>
                  <a:pt x="797106" y="281960"/>
                </a:lnTo>
                <a:close/>
              </a:path>
              <a:path w="1024890" h="974089">
                <a:moveTo>
                  <a:pt x="911652" y="166590"/>
                </a:moveTo>
                <a:close/>
              </a:path>
              <a:path w="1024890" h="974089">
                <a:moveTo>
                  <a:pt x="1023053" y="525659"/>
                </a:moveTo>
                <a:lnTo>
                  <a:pt x="858603" y="525659"/>
                </a:lnTo>
                <a:lnTo>
                  <a:pt x="857031" y="524286"/>
                </a:lnTo>
                <a:lnTo>
                  <a:pt x="857031" y="520362"/>
                </a:lnTo>
                <a:lnTo>
                  <a:pt x="858407" y="518988"/>
                </a:lnTo>
                <a:lnTo>
                  <a:pt x="1022857" y="518988"/>
                </a:lnTo>
                <a:lnTo>
                  <a:pt x="1024429" y="520558"/>
                </a:lnTo>
                <a:lnTo>
                  <a:pt x="1024429" y="524090"/>
                </a:lnTo>
                <a:lnTo>
                  <a:pt x="1023053" y="525659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20031" y="5135129"/>
            <a:ext cx="2582545" cy="350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6799"/>
              </a:lnSpc>
              <a:spcBef>
                <a:spcPts val="100"/>
              </a:spcBef>
            </a:pPr>
            <a:r>
              <a:rPr sz="2750" spc="310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850" spc="310" dirty="0">
                <a:solidFill>
                  <a:srgbClr val="0F0E0D"/>
                </a:solidFill>
                <a:latin typeface="Lucida Sans"/>
                <a:cs typeface="Lucida Sans"/>
              </a:rPr>
              <a:t>-</a:t>
            </a:r>
            <a:r>
              <a:rPr sz="2750" spc="310" dirty="0">
                <a:solidFill>
                  <a:srgbClr val="0F0E0D"/>
                </a:solidFill>
                <a:latin typeface="Gill Sans MT"/>
                <a:cs typeface="Gill Sans MT"/>
              </a:rPr>
              <a:t>b</a:t>
            </a:r>
            <a:r>
              <a:rPr sz="2700" spc="310" dirty="0">
                <a:solidFill>
                  <a:srgbClr val="0F0E0D"/>
                </a:solidFill>
                <a:latin typeface="Calibri"/>
                <a:cs typeface="Calibri"/>
              </a:rPr>
              <a:t>us</a:t>
            </a:r>
            <a:r>
              <a:rPr sz="2750" spc="310" dirty="0">
                <a:solidFill>
                  <a:srgbClr val="0F0E0D"/>
                </a:solidFill>
                <a:latin typeface="Gill Sans MT"/>
                <a:cs typeface="Gill Sans MT"/>
              </a:rPr>
              <a:t>ine</a:t>
            </a:r>
            <a:r>
              <a:rPr sz="2700" spc="310" dirty="0">
                <a:solidFill>
                  <a:srgbClr val="0F0E0D"/>
                </a:solidFill>
                <a:latin typeface="Calibri"/>
                <a:cs typeface="Calibri"/>
              </a:rPr>
              <a:t>ss  </a:t>
            </a:r>
            <a:r>
              <a:rPr sz="2750" spc="300" dirty="0">
                <a:solidFill>
                  <a:srgbClr val="0F0E0D"/>
                </a:solidFill>
                <a:latin typeface="Gill Sans MT"/>
                <a:cs typeface="Gill Sans MT"/>
              </a:rPr>
              <a:t>dijalankan  </a:t>
            </a:r>
            <a:r>
              <a:rPr sz="2750" spc="320" dirty="0">
                <a:solidFill>
                  <a:srgbClr val="0F0E0D"/>
                </a:solidFill>
                <a:latin typeface="Gill Sans MT"/>
                <a:cs typeface="Gill Sans MT"/>
              </a:rPr>
              <a:t>be</a:t>
            </a:r>
            <a:r>
              <a:rPr sz="2700" spc="32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750" spc="320" dirty="0">
                <a:solidFill>
                  <a:srgbClr val="0F0E0D"/>
                </a:solidFill>
                <a:latin typeface="Gill Sans MT"/>
                <a:cs typeface="Gill Sans MT"/>
              </a:rPr>
              <a:t>da</a:t>
            </a:r>
            <a:r>
              <a:rPr sz="2700" spc="32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750" spc="32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700" spc="320" dirty="0">
                <a:solidFill>
                  <a:srgbClr val="0F0E0D"/>
                </a:solidFill>
                <a:latin typeface="Calibri"/>
                <a:cs typeface="Calibri"/>
              </a:rPr>
              <a:t>r  </a:t>
            </a:r>
            <a:r>
              <a:rPr sz="2750" spc="350" dirty="0">
                <a:solidFill>
                  <a:srgbClr val="0F0E0D"/>
                </a:solidFill>
                <a:latin typeface="Gill Sans MT"/>
                <a:cs typeface="Gill Sans MT"/>
              </a:rPr>
              <a:t>p</a:t>
            </a:r>
            <a:r>
              <a:rPr sz="2750" spc="280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700" spc="30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750" spc="280" dirty="0">
                <a:solidFill>
                  <a:srgbClr val="0F0E0D"/>
                </a:solidFill>
                <a:latin typeface="Gill Sans MT"/>
                <a:cs typeface="Gill Sans MT"/>
              </a:rPr>
              <a:t>ke</a:t>
            </a:r>
            <a:r>
              <a:rPr sz="2750" spc="440" dirty="0">
                <a:solidFill>
                  <a:srgbClr val="0F0E0D"/>
                </a:solidFill>
                <a:latin typeface="Gill Sans MT"/>
                <a:cs typeface="Gill Sans MT"/>
              </a:rPr>
              <a:t>m</a:t>
            </a:r>
            <a:r>
              <a:rPr sz="2750" spc="345" dirty="0">
                <a:solidFill>
                  <a:srgbClr val="0F0E0D"/>
                </a:solidFill>
                <a:latin typeface="Gill Sans MT"/>
                <a:cs typeface="Gill Sans MT"/>
              </a:rPr>
              <a:t>b</a:t>
            </a:r>
            <a:r>
              <a:rPr sz="2750" spc="40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750" spc="335" dirty="0">
                <a:solidFill>
                  <a:srgbClr val="0F0E0D"/>
                </a:solidFill>
                <a:latin typeface="Gill Sans MT"/>
                <a:cs typeface="Gill Sans MT"/>
              </a:rPr>
              <a:t>n</a:t>
            </a:r>
            <a:r>
              <a:rPr sz="2750" spc="405" dirty="0">
                <a:solidFill>
                  <a:srgbClr val="0F0E0D"/>
                </a:solidFill>
                <a:latin typeface="Gill Sans MT"/>
                <a:cs typeface="Gill Sans MT"/>
              </a:rPr>
              <a:t>g</a:t>
            </a:r>
            <a:r>
              <a:rPr sz="2750" spc="40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750" spc="170" dirty="0">
                <a:solidFill>
                  <a:srgbClr val="0F0E0D"/>
                </a:solidFill>
                <a:latin typeface="Gill Sans MT"/>
                <a:cs typeface="Gill Sans MT"/>
              </a:rPr>
              <a:t>n  </a:t>
            </a:r>
            <a:r>
              <a:rPr sz="2700" spc="24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750" spc="240" dirty="0">
                <a:solidFill>
                  <a:srgbClr val="0F0E0D"/>
                </a:solidFill>
                <a:latin typeface="Gill Sans MT"/>
                <a:cs typeface="Gill Sans MT"/>
              </a:rPr>
              <a:t>eknologi  </a:t>
            </a:r>
            <a:r>
              <a:rPr sz="2850" spc="235" dirty="0">
                <a:solidFill>
                  <a:srgbClr val="0F0E0D"/>
                </a:solidFill>
                <a:latin typeface="Lucida Sans"/>
                <a:cs typeface="Lucida Sans"/>
              </a:rPr>
              <a:t>(</a:t>
            </a:r>
            <a:r>
              <a:rPr sz="2700" spc="23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750" spc="235" dirty="0">
                <a:solidFill>
                  <a:srgbClr val="0F0E0D"/>
                </a:solidFill>
                <a:latin typeface="Gill Sans MT"/>
                <a:cs typeface="Gill Sans MT"/>
              </a:rPr>
              <a:t>echnolog</a:t>
            </a:r>
            <a:r>
              <a:rPr sz="2700" spc="235" dirty="0">
                <a:solidFill>
                  <a:srgbClr val="0F0E0D"/>
                </a:solidFill>
                <a:latin typeface="Calibri"/>
                <a:cs typeface="Calibri"/>
              </a:rPr>
              <a:t>y  </a:t>
            </a:r>
            <a:r>
              <a:rPr sz="2750" spc="220" dirty="0">
                <a:solidFill>
                  <a:srgbClr val="0F0E0D"/>
                </a:solidFill>
                <a:latin typeface="Gill Sans MT"/>
                <a:cs typeface="Gill Sans MT"/>
              </a:rPr>
              <a:t>d</a:t>
            </a:r>
            <a:r>
              <a:rPr sz="2700" spc="22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750" spc="220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700" spc="220" dirty="0">
                <a:solidFill>
                  <a:srgbClr val="0F0E0D"/>
                </a:solidFill>
                <a:latin typeface="Calibri"/>
                <a:cs typeface="Calibri"/>
              </a:rPr>
              <a:t>v</a:t>
            </a:r>
            <a:r>
              <a:rPr sz="2750" spc="220" dirty="0">
                <a:solidFill>
                  <a:srgbClr val="0F0E0D"/>
                </a:solidFill>
                <a:latin typeface="Gill Sans MT"/>
                <a:cs typeface="Gill Sans MT"/>
              </a:rPr>
              <a:t>en</a:t>
            </a:r>
            <a:r>
              <a:rPr sz="2850" spc="220" dirty="0">
                <a:solidFill>
                  <a:srgbClr val="0F0E0D"/>
                </a:solidFill>
                <a:latin typeface="Lucida Sans"/>
                <a:cs typeface="Lucida Sans"/>
              </a:rPr>
              <a:t>)</a:t>
            </a:r>
            <a:endParaRPr sz="2850">
              <a:latin typeface="Lucida Sans"/>
              <a:cs typeface="Lucida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67302" y="4302326"/>
            <a:ext cx="514350" cy="676910"/>
          </a:xfrm>
          <a:custGeom>
            <a:avLst/>
            <a:gdLst/>
            <a:ahLst/>
            <a:cxnLst/>
            <a:rect l="l" t="t" r="r" b="b"/>
            <a:pathLst>
              <a:path w="514350" h="676910">
                <a:moveTo>
                  <a:pt x="87969" y="449912"/>
                </a:moveTo>
                <a:lnTo>
                  <a:pt x="51507" y="410703"/>
                </a:lnTo>
                <a:lnTo>
                  <a:pt x="23791" y="364522"/>
                </a:lnTo>
                <a:lnTo>
                  <a:pt x="6172" y="312717"/>
                </a:lnTo>
                <a:lnTo>
                  <a:pt x="0" y="256636"/>
                </a:lnTo>
                <a:lnTo>
                  <a:pt x="4150" y="210487"/>
                </a:lnTo>
                <a:lnTo>
                  <a:pt x="16069" y="167131"/>
                </a:lnTo>
                <a:lnTo>
                  <a:pt x="35069" y="127154"/>
                </a:lnTo>
                <a:lnTo>
                  <a:pt x="60414" y="91333"/>
                </a:lnTo>
                <a:lnTo>
                  <a:pt x="91381" y="60393"/>
                </a:lnTo>
                <a:lnTo>
                  <a:pt x="127244" y="35062"/>
                </a:lnTo>
                <a:lnTo>
                  <a:pt x="167281" y="16068"/>
                </a:lnTo>
                <a:lnTo>
                  <a:pt x="210832" y="4132"/>
                </a:lnTo>
                <a:lnTo>
                  <a:pt x="256977" y="0"/>
                </a:lnTo>
                <a:lnTo>
                  <a:pt x="303209" y="4138"/>
                </a:lnTo>
                <a:lnTo>
                  <a:pt x="346717" y="16068"/>
                </a:lnTo>
                <a:lnTo>
                  <a:pt x="386766" y="35062"/>
                </a:lnTo>
                <a:lnTo>
                  <a:pt x="422574" y="60334"/>
                </a:lnTo>
                <a:lnTo>
                  <a:pt x="453541" y="91260"/>
                </a:lnTo>
                <a:lnTo>
                  <a:pt x="478886" y="127075"/>
                </a:lnTo>
                <a:lnTo>
                  <a:pt x="497886" y="167059"/>
                </a:lnTo>
                <a:lnTo>
                  <a:pt x="509822" y="210534"/>
                </a:lnTo>
                <a:lnTo>
                  <a:pt x="513955" y="256636"/>
                </a:lnTo>
                <a:lnTo>
                  <a:pt x="508611" y="308938"/>
                </a:lnTo>
                <a:lnTo>
                  <a:pt x="493295" y="357584"/>
                </a:lnTo>
                <a:lnTo>
                  <a:pt x="469081" y="401520"/>
                </a:lnTo>
                <a:lnTo>
                  <a:pt x="437045" y="439688"/>
                </a:lnTo>
                <a:lnTo>
                  <a:pt x="433179" y="442813"/>
                </a:lnTo>
                <a:lnTo>
                  <a:pt x="101653" y="442813"/>
                </a:lnTo>
                <a:lnTo>
                  <a:pt x="94189" y="445475"/>
                </a:lnTo>
                <a:lnTo>
                  <a:pt x="87969" y="449912"/>
                </a:lnTo>
                <a:close/>
              </a:path>
              <a:path w="514350" h="676910">
                <a:moveTo>
                  <a:pt x="398262" y="471033"/>
                </a:moveTo>
                <a:lnTo>
                  <a:pt x="393322" y="459810"/>
                </a:lnTo>
                <a:lnTo>
                  <a:pt x="385133" y="450866"/>
                </a:lnTo>
                <a:lnTo>
                  <a:pt x="374445" y="444951"/>
                </a:lnTo>
                <a:lnTo>
                  <a:pt x="362008" y="442813"/>
                </a:lnTo>
                <a:lnTo>
                  <a:pt x="433179" y="442813"/>
                </a:lnTo>
                <a:lnTo>
                  <a:pt x="398262" y="471033"/>
                </a:lnTo>
                <a:close/>
              </a:path>
              <a:path w="514350" h="676910">
                <a:moveTo>
                  <a:pt x="250224" y="676377"/>
                </a:moveTo>
                <a:lnTo>
                  <a:pt x="209855" y="669201"/>
                </a:lnTo>
                <a:lnTo>
                  <a:pt x="174384" y="650243"/>
                </a:lnTo>
                <a:lnTo>
                  <a:pt x="146310" y="621370"/>
                </a:lnTo>
                <a:lnTo>
                  <a:pt x="128133" y="584443"/>
                </a:lnTo>
                <a:lnTo>
                  <a:pt x="376581" y="584620"/>
                </a:lnTo>
                <a:lnTo>
                  <a:pt x="357637" y="622368"/>
                </a:lnTo>
                <a:lnTo>
                  <a:pt x="328464" y="651530"/>
                </a:lnTo>
                <a:lnTo>
                  <a:pt x="291760" y="670177"/>
                </a:lnTo>
                <a:lnTo>
                  <a:pt x="250224" y="6763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39633" y="4540150"/>
            <a:ext cx="317500" cy="334010"/>
          </a:xfrm>
          <a:custGeom>
            <a:avLst/>
            <a:gdLst/>
            <a:ahLst/>
            <a:cxnLst/>
            <a:rect l="l" t="t" r="r" b="b"/>
            <a:pathLst>
              <a:path w="317500" h="334010">
                <a:moveTo>
                  <a:pt x="309048" y="333485"/>
                </a:moveTo>
                <a:lnTo>
                  <a:pt x="7819" y="333485"/>
                </a:lnTo>
                <a:lnTo>
                  <a:pt x="0" y="325676"/>
                </a:lnTo>
                <a:lnTo>
                  <a:pt x="0" y="283436"/>
                </a:lnTo>
                <a:lnTo>
                  <a:pt x="7819" y="275627"/>
                </a:lnTo>
                <a:lnTo>
                  <a:pt x="309048" y="275627"/>
                </a:lnTo>
                <a:lnTo>
                  <a:pt x="316868" y="283436"/>
                </a:lnTo>
                <a:lnTo>
                  <a:pt x="316868" y="316092"/>
                </a:lnTo>
                <a:lnTo>
                  <a:pt x="317046" y="325499"/>
                </a:lnTo>
                <a:lnTo>
                  <a:pt x="309048" y="333485"/>
                </a:lnTo>
                <a:close/>
              </a:path>
              <a:path w="317500" h="334010">
                <a:moveTo>
                  <a:pt x="309048" y="275272"/>
                </a:moveTo>
                <a:lnTo>
                  <a:pt x="299452" y="275094"/>
                </a:lnTo>
                <a:lnTo>
                  <a:pt x="7819" y="275094"/>
                </a:lnTo>
                <a:lnTo>
                  <a:pt x="0" y="267285"/>
                </a:lnTo>
                <a:lnTo>
                  <a:pt x="0" y="225045"/>
                </a:lnTo>
                <a:lnTo>
                  <a:pt x="7819" y="217236"/>
                </a:lnTo>
                <a:lnTo>
                  <a:pt x="309226" y="217236"/>
                </a:lnTo>
                <a:lnTo>
                  <a:pt x="317046" y="225045"/>
                </a:lnTo>
                <a:lnTo>
                  <a:pt x="317046" y="267285"/>
                </a:lnTo>
                <a:lnTo>
                  <a:pt x="309048" y="275272"/>
                </a:lnTo>
                <a:close/>
              </a:path>
              <a:path w="317500" h="334010">
                <a:moveTo>
                  <a:pt x="219479" y="66200"/>
                </a:moveTo>
                <a:lnTo>
                  <a:pt x="184647" y="66200"/>
                </a:lnTo>
                <a:lnTo>
                  <a:pt x="184825" y="34253"/>
                </a:lnTo>
                <a:lnTo>
                  <a:pt x="187396" y="21905"/>
                </a:lnTo>
                <a:lnTo>
                  <a:pt x="194199" y="11869"/>
                </a:lnTo>
                <a:lnTo>
                  <a:pt x="204268" y="5127"/>
                </a:lnTo>
                <a:lnTo>
                  <a:pt x="216636" y="2662"/>
                </a:lnTo>
                <a:lnTo>
                  <a:pt x="228365" y="2662"/>
                </a:lnTo>
                <a:lnTo>
                  <a:pt x="236185" y="6034"/>
                </a:lnTo>
                <a:lnTo>
                  <a:pt x="247736" y="17570"/>
                </a:lnTo>
                <a:lnTo>
                  <a:pt x="251290" y="25557"/>
                </a:lnTo>
                <a:lnTo>
                  <a:pt x="251290" y="34431"/>
                </a:lnTo>
                <a:lnTo>
                  <a:pt x="248794" y="46807"/>
                </a:lnTo>
                <a:lnTo>
                  <a:pt x="241983" y="56904"/>
                </a:lnTo>
                <a:lnTo>
                  <a:pt x="231872" y="63707"/>
                </a:lnTo>
                <a:lnTo>
                  <a:pt x="219479" y="66200"/>
                </a:lnTo>
                <a:close/>
              </a:path>
              <a:path w="317500" h="334010">
                <a:moveTo>
                  <a:pt x="143950" y="66022"/>
                </a:moveTo>
                <a:lnTo>
                  <a:pt x="102364" y="66022"/>
                </a:lnTo>
                <a:lnTo>
                  <a:pt x="95725" y="65346"/>
                </a:lnTo>
                <a:lnTo>
                  <a:pt x="69309" y="42062"/>
                </a:lnTo>
                <a:lnTo>
                  <a:pt x="69309" y="33011"/>
                </a:lnTo>
                <a:lnTo>
                  <a:pt x="71900" y="20141"/>
                </a:lnTo>
                <a:lnTo>
                  <a:pt x="78972" y="9650"/>
                </a:lnTo>
                <a:lnTo>
                  <a:pt x="89477" y="2587"/>
                </a:lnTo>
                <a:lnTo>
                  <a:pt x="102364" y="0"/>
                </a:lnTo>
                <a:lnTo>
                  <a:pt x="110895" y="0"/>
                </a:lnTo>
                <a:lnTo>
                  <a:pt x="123707" y="2587"/>
                </a:lnTo>
                <a:lnTo>
                  <a:pt x="134220" y="9650"/>
                </a:lnTo>
                <a:lnTo>
                  <a:pt x="141334" y="20141"/>
                </a:lnTo>
                <a:lnTo>
                  <a:pt x="143950" y="33011"/>
                </a:lnTo>
                <a:lnTo>
                  <a:pt x="143950" y="66022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46753" y="4091299"/>
            <a:ext cx="927100" cy="881380"/>
          </a:xfrm>
          <a:custGeom>
            <a:avLst/>
            <a:gdLst/>
            <a:ahLst/>
            <a:cxnLst/>
            <a:rect l="l" t="t" r="r" b="b"/>
            <a:pathLst>
              <a:path w="927100" h="881379">
                <a:moveTo>
                  <a:pt x="453180" y="151130"/>
                </a:moveTo>
                <a:lnTo>
                  <a:pt x="449626" y="151130"/>
                </a:lnTo>
                <a:lnTo>
                  <a:pt x="448382" y="148590"/>
                </a:lnTo>
                <a:lnTo>
                  <a:pt x="448382" y="1270"/>
                </a:lnTo>
                <a:lnTo>
                  <a:pt x="449626" y="0"/>
                </a:lnTo>
                <a:lnTo>
                  <a:pt x="454424" y="0"/>
                </a:lnTo>
                <a:lnTo>
                  <a:pt x="454424" y="148590"/>
                </a:lnTo>
                <a:lnTo>
                  <a:pt x="453180" y="151130"/>
                </a:lnTo>
                <a:close/>
              </a:path>
              <a:path w="927100" h="881379">
                <a:moveTo>
                  <a:pt x="197620" y="260350"/>
                </a:moveTo>
                <a:lnTo>
                  <a:pt x="194421" y="260350"/>
                </a:lnTo>
                <a:lnTo>
                  <a:pt x="91705" y="156210"/>
                </a:lnTo>
                <a:lnTo>
                  <a:pt x="90635" y="154940"/>
                </a:lnTo>
                <a:lnTo>
                  <a:pt x="90635" y="152400"/>
                </a:lnTo>
                <a:lnTo>
                  <a:pt x="91705" y="151130"/>
                </a:lnTo>
                <a:lnTo>
                  <a:pt x="95966" y="151130"/>
                </a:lnTo>
                <a:lnTo>
                  <a:pt x="198153" y="255270"/>
                </a:lnTo>
                <a:lnTo>
                  <a:pt x="199220" y="256540"/>
                </a:lnTo>
                <a:lnTo>
                  <a:pt x="199220" y="257810"/>
                </a:lnTo>
                <a:lnTo>
                  <a:pt x="198153" y="259080"/>
                </a:lnTo>
                <a:lnTo>
                  <a:pt x="197620" y="260350"/>
                </a:lnTo>
                <a:close/>
              </a:path>
              <a:path w="927100" h="881379">
                <a:moveTo>
                  <a:pt x="451399" y="194310"/>
                </a:moveTo>
                <a:close/>
              </a:path>
              <a:path w="927100" h="881379">
                <a:moveTo>
                  <a:pt x="451399" y="881380"/>
                </a:moveTo>
                <a:lnTo>
                  <a:pt x="449267" y="881380"/>
                </a:lnTo>
                <a:lnTo>
                  <a:pt x="406159" y="873760"/>
                </a:lnTo>
                <a:lnTo>
                  <a:pt x="368317" y="853440"/>
                </a:lnTo>
                <a:lnTo>
                  <a:pt x="338205" y="822960"/>
                </a:lnTo>
                <a:lnTo>
                  <a:pt x="318290" y="783590"/>
                </a:lnTo>
                <a:lnTo>
                  <a:pt x="307127" y="781050"/>
                </a:lnTo>
                <a:lnTo>
                  <a:pt x="298163" y="773430"/>
                </a:lnTo>
                <a:lnTo>
                  <a:pt x="292199" y="764540"/>
                </a:lnTo>
                <a:lnTo>
                  <a:pt x="290033" y="751840"/>
                </a:lnTo>
                <a:lnTo>
                  <a:pt x="291427" y="742950"/>
                </a:lnTo>
                <a:lnTo>
                  <a:pt x="295320" y="735330"/>
                </a:lnTo>
                <a:lnTo>
                  <a:pt x="301279" y="727710"/>
                </a:lnTo>
                <a:lnTo>
                  <a:pt x="308871" y="723900"/>
                </a:lnTo>
                <a:lnTo>
                  <a:pt x="301204" y="718820"/>
                </a:lnTo>
                <a:lnTo>
                  <a:pt x="295253" y="711200"/>
                </a:lnTo>
                <a:lnTo>
                  <a:pt x="291402" y="703580"/>
                </a:lnTo>
                <a:lnTo>
                  <a:pt x="290033" y="694690"/>
                </a:lnTo>
                <a:lnTo>
                  <a:pt x="291304" y="685800"/>
                </a:lnTo>
                <a:lnTo>
                  <a:pt x="294875" y="676910"/>
                </a:lnTo>
                <a:lnTo>
                  <a:pt x="300379" y="670560"/>
                </a:lnTo>
                <a:lnTo>
                  <a:pt x="307449" y="665480"/>
                </a:lnTo>
                <a:lnTo>
                  <a:pt x="268063" y="633730"/>
                </a:lnTo>
                <a:lnTo>
                  <a:pt x="236286" y="594360"/>
                </a:lnTo>
                <a:lnTo>
                  <a:pt x="212774" y="549910"/>
                </a:lnTo>
                <a:lnTo>
                  <a:pt x="198186" y="502920"/>
                </a:lnTo>
                <a:lnTo>
                  <a:pt x="193177" y="452120"/>
                </a:lnTo>
                <a:lnTo>
                  <a:pt x="197346" y="405130"/>
                </a:lnTo>
                <a:lnTo>
                  <a:pt x="209362" y="361950"/>
                </a:lnTo>
                <a:lnTo>
                  <a:pt x="228490" y="321310"/>
                </a:lnTo>
                <a:lnTo>
                  <a:pt x="253994" y="285750"/>
                </a:lnTo>
                <a:lnTo>
                  <a:pt x="285138" y="254000"/>
                </a:lnTo>
                <a:lnTo>
                  <a:pt x="321186" y="228600"/>
                </a:lnTo>
                <a:lnTo>
                  <a:pt x="361403" y="209550"/>
                </a:lnTo>
                <a:lnTo>
                  <a:pt x="405052" y="198120"/>
                </a:lnTo>
                <a:lnTo>
                  <a:pt x="451399" y="194310"/>
                </a:lnTo>
                <a:lnTo>
                  <a:pt x="497746" y="198120"/>
                </a:lnTo>
                <a:lnTo>
                  <a:pt x="502597" y="199390"/>
                </a:lnTo>
                <a:lnTo>
                  <a:pt x="451221" y="199390"/>
                </a:lnTo>
                <a:lnTo>
                  <a:pt x="405918" y="204470"/>
                </a:lnTo>
                <a:lnTo>
                  <a:pt x="363255" y="215900"/>
                </a:lnTo>
                <a:lnTo>
                  <a:pt x="323950" y="234950"/>
                </a:lnTo>
                <a:lnTo>
                  <a:pt x="288722" y="259080"/>
                </a:lnTo>
                <a:lnTo>
                  <a:pt x="258288" y="289560"/>
                </a:lnTo>
                <a:lnTo>
                  <a:pt x="233367" y="325120"/>
                </a:lnTo>
                <a:lnTo>
                  <a:pt x="214678" y="364490"/>
                </a:lnTo>
                <a:lnTo>
                  <a:pt x="202937" y="406400"/>
                </a:lnTo>
                <a:lnTo>
                  <a:pt x="198864" y="452120"/>
                </a:lnTo>
                <a:lnTo>
                  <a:pt x="203891" y="501650"/>
                </a:lnTo>
                <a:lnTo>
                  <a:pt x="218524" y="549910"/>
                </a:lnTo>
                <a:lnTo>
                  <a:pt x="242088" y="593090"/>
                </a:lnTo>
                <a:lnTo>
                  <a:pt x="273909" y="631190"/>
                </a:lnTo>
                <a:lnTo>
                  <a:pt x="313314" y="662940"/>
                </a:lnTo>
                <a:lnTo>
                  <a:pt x="598678" y="662940"/>
                </a:lnTo>
                <a:lnTo>
                  <a:pt x="595527" y="665480"/>
                </a:lnTo>
                <a:lnTo>
                  <a:pt x="599062" y="668020"/>
                </a:lnTo>
                <a:lnTo>
                  <a:pt x="321844" y="668020"/>
                </a:lnTo>
                <a:lnTo>
                  <a:pt x="312367" y="670560"/>
                </a:lnTo>
                <a:lnTo>
                  <a:pt x="304406" y="675640"/>
                </a:lnTo>
                <a:lnTo>
                  <a:pt x="298677" y="681990"/>
                </a:lnTo>
                <a:lnTo>
                  <a:pt x="295897" y="692150"/>
                </a:lnTo>
                <a:lnTo>
                  <a:pt x="358809" y="692150"/>
                </a:lnTo>
                <a:lnTo>
                  <a:pt x="358809" y="695960"/>
                </a:lnTo>
                <a:lnTo>
                  <a:pt x="357387" y="697230"/>
                </a:lnTo>
                <a:lnTo>
                  <a:pt x="295897" y="697230"/>
                </a:lnTo>
                <a:lnTo>
                  <a:pt x="298677" y="706120"/>
                </a:lnTo>
                <a:lnTo>
                  <a:pt x="304406" y="713740"/>
                </a:lnTo>
                <a:lnTo>
                  <a:pt x="312367" y="718820"/>
                </a:lnTo>
                <a:lnTo>
                  <a:pt x="321844" y="720090"/>
                </a:lnTo>
                <a:lnTo>
                  <a:pt x="599799" y="720090"/>
                </a:lnTo>
                <a:lnTo>
                  <a:pt x="594105" y="723900"/>
                </a:lnTo>
                <a:lnTo>
                  <a:pt x="599217" y="726440"/>
                </a:lnTo>
                <a:lnTo>
                  <a:pt x="321844" y="726440"/>
                </a:lnTo>
                <a:lnTo>
                  <a:pt x="312367" y="727710"/>
                </a:lnTo>
                <a:lnTo>
                  <a:pt x="304405" y="732790"/>
                </a:lnTo>
                <a:lnTo>
                  <a:pt x="298677" y="740410"/>
                </a:lnTo>
                <a:lnTo>
                  <a:pt x="295897" y="749300"/>
                </a:lnTo>
                <a:lnTo>
                  <a:pt x="416034" y="749300"/>
                </a:lnTo>
                <a:lnTo>
                  <a:pt x="417278" y="750570"/>
                </a:lnTo>
                <a:lnTo>
                  <a:pt x="417278" y="754380"/>
                </a:lnTo>
                <a:lnTo>
                  <a:pt x="415856" y="755650"/>
                </a:lnTo>
                <a:lnTo>
                  <a:pt x="295897" y="755650"/>
                </a:lnTo>
                <a:lnTo>
                  <a:pt x="298377" y="764540"/>
                </a:lnTo>
                <a:lnTo>
                  <a:pt x="303339" y="770890"/>
                </a:lnTo>
                <a:lnTo>
                  <a:pt x="310267" y="775970"/>
                </a:lnTo>
                <a:lnTo>
                  <a:pt x="318645" y="778510"/>
                </a:lnTo>
                <a:lnTo>
                  <a:pt x="598895" y="778510"/>
                </a:lnTo>
                <a:lnTo>
                  <a:pt x="595924" y="781050"/>
                </a:lnTo>
                <a:lnTo>
                  <a:pt x="584864" y="783590"/>
                </a:lnTo>
                <a:lnTo>
                  <a:pt x="584229" y="784860"/>
                </a:lnTo>
                <a:lnTo>
                  <a:pt x="324332" y="784860"/>
                </a:lnTo>
                <a:lnTo>
                  <a:pt x="343653" y="821690"/>
                </a:lnTo>
                <a:lnTo>
                  <a:pt x="372404" y="849630"/>
                </a:lnTo>
                <a:lnTo>
                  <a:pt x="408353" y="868680"/>
                </a:lnTo>
                <a:lnTo>
                  <a:pt x="449267" y="875030"/>
                </a:lnTo>
                <a:lnTo>
                  <a:pt x="487750" y="875030"/>
                </a:lnTo>
                <a:lnTo>
                  <a:pt x="451399" y="881380"/>
                </a:lnTo>
                <a:close/>
              </a:path>
              <a:path w="927100" h="881379">
                <a:moveTo>
                  <a:pt x="598678" y="662940"/>
                </a:moveTo>
                <a:lnTo>
                  <a:pt x="589307" y="662940"/>
                </a:lnTo>
                <a:lnTo>
                  <a:pt x="628710" y="631190"/>
                </a:lnTo>
                <a:lnTo>
                  <a:pt x="660522" y="593090"/>
                </a:lnTo>
                <a:lnTo>
                  <a:pt x="684058" y="549910"/>
                </a:lnTo>
                <a:lnTo>
                  <a:pt x="698638" y="501650"/>
                </a:lnTo>
                <a:lnTo>
                  <a:pt x="703579" y="452120"/>
                </a:lnTo>
                <a:lnTo>
                  <a:pt x="699506" y="406400"/>
                </a:lnTo>
                <a:lnTo>
                  <a:pt x="687765" y="364490"/>
                </a:lnTo>
                <a:lnTo>
                  <a:pt x="669075" y="325120"/>
                </a:lnTo>
                <a:lnTo>
                  <a:pt x="644155" y="289560"/>
                </a:lnTo>
                <a:lnTo>
                  <a:pt x="613721" y="259080"/>
                </a:lnTo>
                <a:lnTo>
                  <a:pt x="578493" y="234950"/>
                </a:lnTo>
                <a:lnTo>
                  <a:pt x="539188" y="215900"/>
                </a:lnTo>
                <a:lnTo>
                  <a:pt x="496525" y="204470"/>
                </a:lnTo>
                <a:lnTo>
                  <a:pt x="451221" y="199390"/>
                </a:lnTo>
                <a:lnTo>
                  <a:pt x="502597" y="199390"/>
                </a:lnTo>
                <a:lnTo>
                  <a:pt x="541398" y="209550"/>
                </a:lnTo>
                <a:lnTo>
                  <a:pt x="581619" y="228600"/>
                </a:lnTo>
                <a:lnTo>
                  <a:pt x="617676" y="254000"/>
                </a:lnTo>
                <a:lnTo>
                  <a:pt x="648835" y="285750"/>
                </a:lnTo>
                <a:lnTo>
                  <a:pt x="674361" y="321310"/>
                </a:lnTo>
                <a:lnTo>
                  <a:pt x="693520" y="361950"/>
                </a:lnTo>
                <a:lnTo>
                  <a:pt x="705577" y="405130"/>
                </a:lnTo>
                <a:lnTo>
                  <a:pt x="709799" y="452120"/>
                </a:lnTo>
                <a:lnTo>
                  <a:pt x="704790" y="502920"/>
                </a:lnTo>
                <a:lnTo>
                  <a:pt x="690202" y="549910"/>
                </a:lnTo>
                <a:lnTo>
                  <a:pt x="666691" y="594360"/>
                </a:lnTo>
                <a:lnTo>
                  <a:pt x="634913" y="633730"/>
                </a:lnTo>
                <a:lnTo>
                  <a:pt x="598678" y="662940"/>
                </a:lnTo>
                <a:close/>
              </a:path>
              <a:path w="927100" h="881379">
                <a:moveTo>
                  <a:pt x="240094" y="443230"/>
                </a:moveTo>
                <a:lnTo>
                  <a:pt x="236718" y="443230"/>
                </a:lnTo>
                <a:lnTo>
                  <a:pt x="235474" y="441960"/>
                </a:lnTo>
                <a:lnTo>
                  <a:pt x="244289" y="394970"/>
                </a:lnTo>
                <a:lnTo>
                  <a:pt x="261921" y="353060"/>
                </a:lnTo>
                <a:lnTo>
                  <a:pt x="287589" y="316230"/>
                </a:lnTo>
                <a:lnTo>
                  <a:pt x="320337" y="284480"/>
                </a:lnTo>
                <a:lnTo>
                  <a:pt x="359206" y="260350"/>
                </a:lnTo>
                <a:lnTo>
                  <a:pt x="403238" y="245110"/>
                </a:lnTo>
                <a:lnTo>
                  <a:pt x="404660" y="245110"/>
                </a:lnTo>
                <a:lnTo>
                  <a:pt x="406259" y="246380"/>
                </a:lnTo>
                <a:lnTo>
                  <a:pt x="406792" y="247650"/>
                </a:lnTo>
                <a:lnTo>
                  <a:pt x="407148" y="248920"/>
                </a:lnTo>
                <a:lnTo>
                  <a:pt x="406259" y="251460"/>
                </a:lnTo>
                <a:lnTo>
                  <a:pt x="404660" y="251460"/>
                </a:lnTo>
                <a:lnTo>
                  <a:pt x="361808" y="266700"/>
                </a:lnTo>
                <a:lnTo>
                  <a:pt x="323977" y="289560"/>
                </a:lnTo>
                <a:lnTo>
                  <a:pt x="292099" y="320040"/>
                </a:lnTo>
                <a:lnTo>
                  <a:pt x="267107" y="355600"/>
                </a:lnTo>
                <a:lnTo>
                  <a:pt x="249935" y="396240"/>
                </a:lnTo>
                <a:lnTo>
                  <a:pt x="241516" y="440690"/>
                </a:lnTo>
                <a:lnTo>
                  <a:pt x="241338" y="441960"/>
                </a:lnTo>
                <a:lnTo>
                  <a:pt x="240094" y="443230"/>
                </a:lnTo>
                <a:close/>
              </a:path>
              <a:path w="927100" h="881379">
                <a:moveTo>
                  <a:pt x="146434" y="474980"/>
                </a:moveTo>
                <a:lnTo>
                  <a:pt x="1423" y="474980"/>
                </a:lnTo>
                <a:lnTo>
                  <a:pt x="0" y="473710"/>
                </a:lnTo>
                <a:lnTo>
                  <a:pt x="0" y="469900"/>
                </a:lnTo>
                <a:lnTo>
                  <a:pt x="1242" y="468630"/>
                </a:lnTo>
                <a:lnTo>
                  <a:pt x="146435" y="468630"/>
                </a:lnTo>
                <a:lnTo>
                  <a:pt x="147686" y="469900"/>
                </a:lnTo>
                <a:lnTo>
                  <a:pt x="147685" y="472440"/>
                </a:lnTo>
                <a:lnTo>
                  <a:pt x="147685" y="473710"/>
                </a:lnTo>
                <a:lnTo>
                  <a:pt x="146434" y="474980"/>
                </a:lnTo>
                <a:close/>
              </a:path>
              <a:path w="927100" h="881379">
                <a:moveTo>
                  <a:pt x="516266" y="530860"/>
                </a:moveTo>
                <a:lnTo>
                  <a:pt x="378002" y="530860"/>
                </a:lnTo>
                <a:lnTo>
                  <a:pt x="370361" y="528320"/>
                </a:lnTo>
                <a:lnTo>
                  <a:pt x="364496" y="521970"/>
                </a:lnTo>
                <a:lnTo>
                  <a:pt x="358631" y="516890"/>
                </a:lnTo>
                <a:lnTo>
                  <a:pt x="355432" y="508000"/>
                </a:lnTo>
                <a:lnTo>
                  <a:pt x="355432" y="500380"/>
                </a:lnTo>
                <a:lnTo>
                  <a:pt x="357862" y="488950"/>
                </a:lnTo>
                <a:lnTo>
                  <a:pt x="364474" y="478790"/>
                </a:lnTo>
                <a:lnTo>
                  <a:pt x="374251" y="472440"/>
                </a:lnTo>
                <a:lnTo>
                  <a:pt x="386177" y="469900"/>
                </a:lnTo>
                <a:lnTo>
                  <a:pt x="393286" y="469900"/>
                </a:lnTo>
                <a:lnTo>
                  <a:pt x="405212" y="472440"/>
                </a:lnTo>
                <a:lnTo>
                  <a:pt x="409123" y="474980"/>
                </a:lnTo>
                <a:lnTo>
                  <a:pt x="386355" y="474980"/>
                </a:lnTo>
                <a:lnTo>
                  <a:pt x="376694" y="477520"/>
                </a:lnTo>
                <a:lnTo>
                  <a:pt x="368783" y="482600"/>
                </a:lnTo>
                <a:lnTo>
                  <a:pt x="363438" y="490220"/>
                </a:lnTo>
                <a:lnTo>
                  <a:pt x="361475" y="500380"/>
                </a:lnTo>
                <a:lnTo>
                  <a:pt x="361475" y="506730"/>
                </a:lnTo>
                <a:lnTo>
                  <a:pt x="364141" y="513080"/>
                </a:lnTo>
                <a:lnTo>
                  <a:pt x="373382" y="521970"/>
                </a:lnTo>
                <a:lnTo>
                  <a:pt x="379780" y="524510"/>
                </a:lnTo>
                <a:lnTo>
                  <a:pt x="424031" y="524510"/>
                </a:lnTo>
                <a:lnTo>
                  <a:pt x="424031" y="525780"/>
                </a:lnTo>
                <a:lnTo>
                  <a:pt x="532103" y="525780"/>
                </a:lnTo>
                <a:lnTo>
                  <a:pt x="528192" y="528320"/>
                </a:lnTo>
                <a:lnTo>
                  <a:pt x="516266" y="530860"/>
                </a:lnTo>
                <a:close/>
              </a:path>
              <a:path w="927100" h="881379">
                <a:moveTo>
                  <a:pt x="532103" y="525780"/>
                </a:moveTo>
                <a:lnTo>
                  <a:pt x="482677" y="525780"/>
                </a:lnTo>
                <a:lnTo>
                  <a:pt x="482855" y="500380"/>
                </a:lnTo>
                <a:lnTo>
                  <a:pt x="485285" y="488950"/>
                </a:lnTo>
                <a:lnTo>
                  <a:pt x="491896" y="478790"/>
                </a:lnTo>
                <a:lnTo>
                  <a:pt x="501674" y="472440"/>
                </a:lnTo>
                <a:lnTo>
                  <a:pt x="513600" y="469900"/>
                </a:lnTo>
                <a:lnTo>
                  <a:pt x="524441" y="469900"/>
                </a:lnTo>
                <a:lnTo>
                  <a:pt x="532082" y="472440"/>
                </a:lnTo>
                <a:lnTo>
                  <a:pt x="534428" y="474980"/>
                </a:lnTo>
                <a:lnTo>
                  <a:pt x="513955" y="474980"/>
                </a:lnTo>
                <a:lnTo>
                  <a:pt x="504295" y="477520"/>
                </a:lnTo>
                <a:lnTo>
                  <a:pt x="496384" y="482600"/>
                </a:lnTo>
                <a:lnTo>
                  <a:pt x="491038" y="490220"/>
                </a:lnTo>
                <a:lnTo>
                  <a:pt x="489075" y="500380"/>
                </a:lnTo>
                <a:lnTo>
                  <a:pt x="488897" y="524510"/>
                </a:lnTo>
                <a:lnTo>
                  <a:pt x="534058" y="524510"/>
                </a:lnTo>
                <a:lnTo>
                  <a:pt x="532103" y="525780"/>
                </a:lnTo>
                <a:close/>
              </a:path>
              <a:path w="927100" h="881379">
                <a:moveTo>
                  <a:pt x="424031" y="524510"/>
                </a:moveTo>
                <a:lnTo>
                  <a:pt x="418344" y="524510"/>
                </a:lnTo>
                <a:lnTo>
                  <a:pt x="418344" y="500380"/>
                </a:lnTo>
                <a:lnTo>
                  <a:pt x="416381" y="490220"/>
                </a:lnTo>
                <a:lnTo>
                  <a:pt x="411035" y="482600"/>
                </a:lnTo>
                <a:lnTo>
                  <a:pt x="403124" y="477520"/>
                </a:lnTo>
                <a:lnTo>
                  <a:pt x="393464" y="474980"/>
                </a:lnTo>
                <a:lnTo>
                  <a:pt x="409123" y="474980"/>
                </a:lnTo>
                <a:lnTo>
                  <a:pt x="414990" y="478790"/>
                </a:lnTo>
                <a:lnTo>
                  <a:pt x="421601" y="488950"/>
                </a:lnTo>
                <a:lnTo>
                  <a:pt x="424031" y="500380"/>
                </a:lnTo>
                <a:lnTo>
                  <a:pt x="424031" y="524510"/>
                </a:lnTo>
                <a:close/>
              </a:path>
              <a:path w="927100" h="881379">
                <a:moveTo>
                  <a:pt x="534058" y="524510"/>
                </a:moveTo>
                <a:lnTo>
                  <a:pt x="516443" y="524510"/>
                </a:lnTo>
                <a:lnTo>
                  <a:pt x="526104" y="523240"/>
                </a:lnTo>
                <a:lnTo>
                  <a:pt x="534015" y="518160"/>
                </a:lnTo>
                <a:lnTo>
                  <a:pt x="539361" y="509270"/>
                </a:lnTo>
                <a:lnTo>
                  <a:pt x="541324" y="500380"/>
                </a:lnTo>
                <a:lnTo>
                  <a:pt x="541324" y="494030"/>
                </a:lnTo>
                <a:lnTo>
                  <a:pt x="538658" y="487680"/>
                </a:lnTo>
                <a:lnTo>
                  <a:pt x="529417" y="477520"/>
                </a:lnTo>
                <a:lnTo>
                  <a:pt x="523019" y="474980"/>
                </a:lnTo>
                <a:lnTo>
                  <a:pt x="534428" y="474980"/>
                </a:lnTo>
                <a:lnTo>
                  <a:pt x="537947" y="478790"/>
                </a:lnTo>
                <a:lnTo>
                  <a:pt x="543812" y="483870"/>
                </a:lnTo>
                <a:lnTo>
                  <a:pt x="547011" y="492760"/>
                </a:lnTo>
                <a:lnTo>
                  <a:pt x="547011" y="500380"/>
                </a:lnTo>
                <a:lnTo>
                  <a:pt x="544581" y="511810"/>
                </a:lnTo>
                <a:lnTo>
                  <a:pt x="537969" y="521970"/>
                </a:lnTo>
                <a:lnTo>
                  <a:pt x="534058" y="524510"/>
                </a:lnTo>
                <a:close/>
              </a:path>
              <a:path w="927100" h="881379">
                <a:moveTo>
                  <a:pt x="247736" y="518160"/>
                </a:moveTo>
                <a:lnTo>
                  <a:pt x="244182" y="518160"/>
                </a:lnTo>
                <a:lnTo>
                  <a:pt x="242938" y="516890"/>
                </a:lnTo>
                <a:lnTo>
                  <a:pt x="240455" y="508000"/>
                </a:lnTo>
                <a:lnTo>
                  <a:pt x="238628" y="499110"/>
                </a:lnTo>
                <a:lnTo>
                  <a:pt x="237134" y="490220"/>
                </a:lnTo>
                <a:lnTo>
                  <a:pt x="236007" y="481330"/>
                </a:lnTo>
                <a:lnTo>
                  <a:pt x="235829" y="480060"/>
                </a:lnTo>
                <a:lnTo>
                  <a:pt x="237073" y="478790"/>
                </a:lnTo>
                <a:lnTo>
                  <a:pt x="240272" y="478790"/>
                </a:lnTo>
                <a:lnTo>
                  <a:pt x="241694" y="480060"/>
                </a:lnTo>
                <a:lnTo>
                  <a:pt x="242971" y="488950"/>
                </a:lnTo>
                <a:lnTo>
                  <a:pt x="244404" y="497840"/>
                </a:lnTo>
                <a:lnTo>
                  <a:pt x="246170" y="506730"/>
                </a:lnTo>
                <a:lnTo>
                  <a:pt x="248269" y="514350"/>
                </a:lnTo>
                <a:lnTo>
                  <a:pt x="248625" y="515620"/>
                </a:lnTo>
                <a:lnTo>
                  <a:pt x="247736" y="518160"/>
                </a:lnTo>
                <a:close/>
              </a:path>
              <a:path w="927100" h="881379">
                <a:moveTo>
                  <a:pt x="424209" y="662940"/>
                </a:moveTo>
                <a:lnTo>
                  <a:pt x="418344" y="662940"/>
                </a:lnTo>
                <a:lnTo>
                  <a:pt x="418344" y="530860"/>
                </a:lnTo>
                <a:lnTo>
                  <a:pt x="424209" y="530860"/>
                </a:lnTo>
                <a:lnTo>
                  <a:pt x="424209" y="662940"/>
                </a:lnTo>
                <a:close/>
              </a:path>
              <a:path w="927100" h="881379">
                <a:moveTo>
                  <a:pt x="488009" y="662940"/>
                </a:moveTo>
                <a:lnTo>
                  <a:pt x="482144" y="662940"/>
                </a:lnTo>
                <a:lnTo>
                  <a:pt x="482855" y="530860"/>
                </a:lnTo>
                <a:lnTo>
                  <a:pt x="488720" y="530860"/>
                </a:lnTo>
                <a:lnTo>
                  <a:pt x="488009" y="662940"/>
                </a:lnTo>
                <a:close/>
              </a:path>
              <a:path w="927100" h="881379">
                <a:moveTo>
                  <a:pt x="599799" y="720090"/>
                </a:moveTo>
                <a:lnTo>
                  <a:pt x="580777" y="720090"/>
                </a:lnTo>
                <a:lnTo>
                  <a:pt x="590254" y="718820"/>
                </a:lnTo>
                <a:lnTo>
                  <a:pt x="598215" y="713740"/>
                </a:lnTo>
                <a:lnTo>
                  <a:pt x="603944" y="706120"/>
                </a:lnTo>
                <a:lnTo>
                  <a:pt x="606723" y="697230"/>
                </a:lnTo>
                <a:lnTo>
                  <a:pt x="535459" y="697230"/>
                </a:lnTo>
                <a:lnTo>
                  <a:pt x="534215" y="695960"/>
                </a:lnTo>
                <a:lnTo>
                  <a:pt x="534215" y="692150"/>
                </a:lnTo>
                <a:lnTo>
                  <a:pt x="606723" y="692150"/>
                </a:lnTo>
                <a:lnTo>
                  <a:pt x="603944" y="681990"/>
                </a:lnTo>
                <a:lnTo>
                  <a:pt x="598215" y="675640"/>
                </a:lnTo>
                <a:lnTo>
                  <a:pt x="590254" y="670560"/>
                </a:lnTo>
                <a:lnTo>
                  <a:pt x="580777" y="668020"/>
                </a:lnTo>
                <a:lnTo>
                  <a:pt x="599062" y="668020"/>
                </a:lnTo>
                <a:lnTo>
                  <a:pt x="602597" y="670560"/>
                </a:lnTo>
                <a:lnTo>
                  <a:pt x="608101" y="676910"/>
                </a:lnTo>
                <a:lnTo>
                  <a:pt x="611672" y="685800"/>
                </a:lnTo>
                <a:lnTo>
                  <a:pt x="612943" y="694690"/>
                </a:lnTo>
                <a:lnTo>
                  <a:pt x="611549" y="703580"/>
                </a:lnTo>
                <a:lnTo>
                  <a:pt x="607656" y="711200"/>
                </a:lnTo>
                <a:lnTo>
                  <a:pt x="601697" y="718820"/>
                </a:lnTo>
                <a:lnTo>
                  <a:pt x="599799" y="720090"/>
                </a:lnTo>
                <a:close/>
              </a:path>
              <a:path w="927100" h="881379">
                <a:moveTo>
                  <a:pt x="506495" y="697230"/>
                </a:moveTo>
                <a:lnTo>
                  <a:pt x="389380" y="697230"/>
                </a:lnTo>
                <a:lnTo>
                  <a:pt x="387958" y="695960"/>
                </a:lnTo>
                <a:lnTo>
                  <a:pt x="387958" y="692150"/>
                </a:lnTo>
                <a:lnTo>
                  <a:pt x="389202" y="690880"/>
                </a:lnTo>
                <a:lnTo>
                  <a:pt x="504718" y="690880"/>
                </a:lnTo>
                <a:lnTo>
                  <a:pt x="506495" y="692150"/>
                </a:lnTo>
                <a:lnTo>
                  <a:pt x="507739" y="692150"/>
                </a:lnTo>
                <a:lnTo>
                  <a:pt x="507739" y="695960"/>
                </a:lnTo>
                <a:lnTo>
                  <a:pt x="506495" y="697230"/>
                </a:lnTo>
                <a:close/>
              </a:path>
              <a:path w="927100" h="881379">
                <a:moveTo>
                  <a:pt x="598895" y="778510"/>
                </a:moveTo>
                <a:lnTo>
                  <a:pt x="580777" y="778510"/>
                </a:lnTo>
                <a:lnTo>
                  <a:pt x="590329" y="777240"/>
                </a:lnTo>
                <a:lnTo>
                  <a:pt x="598282" y="772160"/>
                </a:lnTo>
                <a:lnTo>
                  <a:pt x="603969" y="764540"/>
                </a:lnTo>
                <a:lnTo>
                  <a:pt x="606723" y="755650"/>
                </a:lnTo>
                <a:lnTo>
                  <a:pt x="455664" y="755650"/>
                </a:lnTo>
                <a:lnTo>
                  <a:pt x="454420" y="754380"/>
                </a:lnTo>
                <a:lnTo>
                  <a:pt x="454420" y="750570"/>
                </a:lnTo>
                <a:lnTo>
                  <a:pt x="455842" y="749300"/>
                </a:lnTo>
                <a:lnTo>
                  <a:pt x="606723" y="749300"/>
                </a:lnTo>
                <a:lnTo>
                  <a:pt x="603944" y="740410"/>
                </a:lnTo>
                <a:lnTo>
                  <a:pt x="598215" y="732790"/>
                </a:lnTo>
                <a:lnTo>
                  <a:pt x="590254" y="727710"/>
                </a:lnTo>
                <a:lnTo>
                  <a:pt x="580777" y="726440"/>
                </a:lnTo>
                <a:lnTo>
                  <a:pt x="599217" y="726440"/>
                </a:lnTo>
                <a:lnTo>
                  <a:pt x="601772" y="727710"/>
                </a:lnTo>
                <a:lnTo>
                  <a:pt x="607723" y="735330"/>
                </a:lnTo>
                <a:lnTo>
                  <a:pt x="611574" y="742950"/>
                </a:lnTo>
                <a:lnTo>
                  <a:pt x="612943" y="751840"/>
                </a:lnTo>
                <a:lnTo>
                  <a:pt x="610780" y="764540"/>
                </a:lnTo>
                <a:lnTo>
                  <a:pt x="604835" y="773430"/>
                </a:lnTo>
                <a:lnTo>
                  <a:pt x="598895" y="778510"/>
                </a:lnTo>
                <a:close/>
              </a:path>
              <a:path w="927100" h="881379">
                <a:moveTo>
                  <a:pt x="487750" y="875030"/>
                </a:moveTo>
                <a:lnTo>
                  <a:pt x="449267" y="875030"/>
                </a:lnTo>
                <a:lnTo>
                  <a:pt x="491172" y="869950"/>
                </a:lnTo>
                <a:lnTo>
                  <a:pt x="528462" y="850900"/>
                </a:lnTo>
                <a:lnTo>
                  <a:pt x="558454" y="821690"/>
                </a:lnTo>
                <a:lnTo>
                  <a:pt x="578466" y="784860"/>
                </a:lnTo>
                <a:lnTo>
                  <a:pt x="584229" y="784860"/>
                </a:lnTo>
                <a:lnTo>
                  <a:pt x="564535" y="824230"/>
                </a:lnTo>
                <a:lnTo>
                  <a:pt x="533660" y="854710"/>
                </a:lnTo>
                <a:lnTo>
                  <a:pt x="495020" y="873760"/>
                </a:lnTo>
                <a:lnTo>
                  <a:pt x="487750" y="875030"/>
                </a:lnTo>
                <a:close/>
              </a:path>
              <a:path w="927100" h="881379">
                <a:moveTo>
                  <a:pt x="720999" y="255039"/>
                </a:moveTo>
                <a:lnTo>
                  <a:pt x="719577" y="255039"/>
                </a:lnTo>
                <a:lnTo>
                  <a:pt x="718866" y="254684"/>
                </a:lnTo>
                <a:lnTo>
                  <a:pt x="718155" y="254151"/>
                </a:lnTo>
                <a:lnTo>
                  <a:pt x="716911" y="253087"/>
                </a:lnTo>
                <a:lnTo>
                  <a:pt x="716911" y="251134"/>
                </a:lnTo>
                <a:lnTo>
                  <a:pt x="820342" y="146421"/>
                </a:lnTo>
                <a:lnTo>
                  <a:pt x="821408" y="145180"/>
                </a:lnTo>
                <a:lnTo>
                  <a:pt x="823363" y="145180"/>
                </a:lnTo>
                <a:lnTo>
                  <a:pt x="825851" y="147661"/>
                </a:lnTo>
                <a:lnTo>
                  <a:pt x="825851" y="149436"/>
                </a:lnTo>
                <a:lnTo>
                  <a:pt x="824607" y="150684"/>
                </a:lnTo>
                <a:lnTo>
                  <a:pt x="721887" y="254684"/>
                </a:lnTo>
                <a:lnTo>
                  <a:pt x="720999" y="255039"/>
                </a:lnTo>
                <a:close/>
              </a:path>
              <a:path w="927100" h="881379">
                <a:moveTo>
                  <a:pt x="824607" y="150684"/>
                </a:moveTo>
                <a:close/>
              </a:path>
              <a:path w="927100" h="881379">
                <a:moveTo>
                  <a:pt x="925372" y="475470"/>
                </a:moveTo>
                <a:lnTo>
                  <a:pt x="776624" y="475470"/>
                </a:lnTo>
                <a:lnTo>
                  <a:pt x="775202" y="474227"/>
                </a:lnTo>
                <a:lnTo>
                  <a:pt x="775202" y="470678"/>
                </a:lnTo>
                <a:lnTo>
                  <a:pt x="776446" y="469435"/>
                </a:lnTo>
                <a:lnTo>
                  <a:pt x="925195" y="469435"/>
                </a:lnTo>
                <a:lnTo>
                  <a:pt x="926616" y="470855"/>
                </a:lnTo>
                <a:lnTo>
                  <a:pt x="926616" y="474050"/>
                </a:lnTo>
                <a:lnTo>
                  <a:pt x="925372" y="47547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573054" y="2396442"/>
            <a:ext cx="6048374" cy="3419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73054" y="6249001"/>
            <a:ext cx="6048374" cy="3438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050148" y="747883"/>
            <a:ext cx="774827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55" dirty="0"/>
              <a:t>FASE</a:t>
            </a:r>
            <a:r>
              <a:rPr sz="8500" spc="-445" dirty="0"/>
              <a:t> </a:t>
            </a:r>
            <a:r>
              <a:rPr sz="8500" spc="185" dirty="0"/>
              <a:t>INOVASI</a:t>
            </a:r>
            <a:endParaRPr sz="8500"/>
          </a:p>
        </p:txBody>
      </p:sp>
      <p:sp>
        <p:nvSpPr>
          <p:cNvPr id="21" name="object 21"/>
          <p:cNvSpPr txBox="1"/>
          <p:nvPr/>
        </p:nvSpPr>
        <p:spPr>
          <a:xfrm>
            <a:off x="1016000" y="1008201"/>
            <a:ext cx="4419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F0E0D"/>
                </a:solidFill>
                <a:latin typeface="Gill Sans MT"/>
                <a:cs typeface="Gill Sans MT"/>
              </a:rPr>
              <a:t>07</a:t>
            </a:r>
            <a:endParaRPr sz="3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86770" y="3501008"/>
            <a:ext cx="172528" cy="172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86770" y="7335666"/>
            <a:ext cx="172528" cy="172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27082" y="3158338"/>
            <a:ext cx="6471285" cy="604710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3951604">
              <a:lnSpc>
                <a:spcPct val="100000"/>
              </a:lnSpc>
              <a:spcBef>
                <a:spcPts val="1400"/>
              </a:spcBef>
            </a:pPr>
            <a:r>
              <a:rPr sz="2800" b="1" spc="-150" dirty="0">
                <a:solidFill>
                  <a:srgbClr val="0F0E0D"/>
                </a:solidFill>
                <a:latin typeface="Lucida Sans"/>
                <a:cs typeface="Lucida Sans"/>
              </a:rPr>
              <a:t>Terjadi</a:t>
            </a:r>
            <a:r>
              <a:rPr sz="2800" b="1" spc="-155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2800" b="1" spc="-140" dirty="0">
                <a:solidFill>
                  <a:srgbClr val="0F0E0D"/>
                </a:solidFill>
                <a:latin typeface="Lucida Sans"/>
                <a:cs typeface="Lucida Sans"/>
              </a:rPr>
              <a:t>sekitar</a:t>
            </a:r>
            <a:endParaRPr sz="2800">
              <a:latin typeface="Lucida Sans"/>
              <a:cs typeface="Lucida Sans"/>
            </a:endParaRPr>
          </a:p>
          <a:p>
            <a:pPr marL="3404870">
              <a:lnSpc>
                <a:spcPct val="100000"/>
              </a:lnSpc>
              <a:spcBef>
                <a:spcPts val="1340"/>
              </a:spcBef>
            </a:pPr>
            <a:r>
              <a:rPr sz="2700" spc="28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750" spc="285" dirty="0">
                <a:solidFill>
                  <a:srgbClr val="0F0E0D"/>
                </a:solidFill>
                <a:latin typeface="Gill Sans MT"/>
                <a:cs typeface="Gill Sans MT"/>
              </a:rPr>
              <a:t>ah</a:t>
            </a:r>
            <a:r>
              <a:rPr sz="2700" spc="28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750" spc="285" dirty="0">
                <a:solidFill>
                  <a:srgbClr val="0F0E0D"/>
                </a:solidFill>
                <a:latin typeface="Gill Sans MT"/>
                <a:cs typeface="Gill Sans MT"/>
              </a:rPr>
              <a:t>n</a:t>
            </a:r>
            <a:r>
              <a:rPr sz="2750" spc="16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700" spc="385" dirty="0">
                <a:solidFill>
                  <a:srgbClr val="0F0E0D"/>
                </a:solidFill>
                <a:latin typeface="Calibri"/>
                <a:cs typeface="Calibri"/>
              </a:rPr>
              <a:t>2001</a:t>
            </a:r>
            <a:r>
              <a:rPr sz="2850" spc="385" dirty="0">
                <a:solidFill>
                  <a:srgbClr val="0F0E0D"/>
                </a:solidFill>
                <a:latin typeface="Lucida Sans"/>
                <a:cs typeface="Lucida Sans"/>
              </a:rPr>
              <a:t>-</a:t>
            </a:r>
            <a:r>
              <a:rPr sz="2700" spc="385" dirty="0">
                <a:solidFill>
                  <a:srgbClr val="0F0E0D"/>
                </a:solidFill>
                <a:latin typeface="Calibri"/>
                <a:cs typeface="Calibri"/>
              </a:rPr>
              <a:t>2006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800" b="1" spc="-204" dirty="0">
                <a:solidFill>
                  <a:srgbClr val="0F0E0D"/>
                </a:solidFill>
                <a:latin typeface="Lucida Sans"/>
                <a:cs typeface="Lucida Sans"/>
              </a:rPr>
              <a:t>E-business</a:t>
            </a:r>
            <a:r>
              <a:rPr sz="2800" b="1" spc="-165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2800" b="1" spc="-170" dirty="0">
                <a:solidFill>
                  <a:srgbClr val="0F0E0D"/>
                </a:solidFill>
                <a:latin typeface="Lucida Sans"/>
                <a:cs typeface="Lucida Sans"/>
              </a:rPr>
              <a:t>dijalankan</a:t>
            </a:r>
            <a:endParaRPr sz="28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750" spc="345" dirty="0">
                <a:solidFill>
                  <a:srgbClr val="0F0E0D"/>
                </a:solidFill>
                <a:latin typeface="Gill Sans MT"/>
                <a:cs typeface="Gill Sans MT"/>
              </a:rPr>
              <a:t>pada </a:t>
            </a:r>
            <a:r>
              <a:rPr sz="2750" spc="30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700" spc="30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750" spc="300" dirty="0">
                <a:solidFill>
                  <a:srgbClr val="0F0E0D"/>
                </a:solidFill>
                <a:latin typeface="Gill Sans MT"/>
                <a:cs typeface="Gill Sans MT"/>
              </a:rPr>
              <a:t>pek </a:t>
            </a:r>
            <a:r>
              <a:rPr sz="2750" spc="254" dirty="0">
                <a:solidFill>
                  <a:srgbClr val="0F0E0D"/>
                </a:solidFill>
                <a:latin typeface="Gill Sans MT"/>
                <a:cs typeface="Gill Sans MT"/>
              </a:rPr>
              <a:t>bi</a:t>
            </a:r>
            <a:r>
              <a:rPr sz="2700" spc="254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750" spc="254" dirty="0">
                <a:solidFill>
                  <a:srgbClr val="0F0E0D"/>
                </a:solidFill>
                <a:latin typeface="Gill Sans MT"/>
                <a:cs typeface="Gill Sans MT"/>
              </a:rPr>
              <a:t>ni</a:t>
            </a:r>
            <a:r>
              <a:rPr sz="2700" spc="254" dirty="0">
                <a:solidFill>
                  <a:srgbClr val="0F0E0D"/>
                </a:solidFill>
                <a:latin typeface="Calibri"/>
                <a:cs typeface="Calibri"/>
              </a:rPr>
              <a:t>s </a:t>
            </a:r>
            <a:r>
              <a:rPr sz="2850" spc="-114" dirty="0">
                <a:solidFill>
                  <a:srgbClr val="0F0E0D"/>
                </a:solidFill>
                <a:latin typeface="Lucida Sans"/>
                <a:cs typeface="Lucida Sans"/>
              </a:rPr>
              <a:t>( </a:t>
            </a:r>
            <a:r>
              <a:rPr sz="2750" spc="275" dirty="0">
                <a:solidFill>
                  <a:srgbClr val="0F0E0D"/>
                </a:solidFill>
                <a:latin typeface="Gill Sans MT"/>
                <a:cs typeface="Gill Sans MT"/>
              </a:rPr>
              <a:t>b</a:t>
            </a:r>
            <a:r>
              <a:rPr sz="2700" spc="275" dirty="0">
                <a:solidFill>
                  <a:srgbClr val="0F0E0D"/>
                </a:solidFill>
                <a:latin typeface="Calibri"/>
                <a:cs typeface="Calibri"/>
              </a:rPr>
              <a:t>uss</a:t>
            </a:r>
            <a:r>
              <a:rPr sz="2750" spc="275" dirty="0">
                <a:solidFill>
                  <a:srgbClr val="0F0E0D"/>
                </a:solidFill>
                <a:latin typeface="Gill Sans MT"/>
                <a:cs typeface="Gill Sans MT"/>
              </a:rPr>
              <a:t>ine</a:t>
            </a:r>
            <a:r>
              <a:rPr sz="2700" spc="275" dirty="0">
                <a:solidFill>
                  <a:srgbClr val="0F0E0D"/>
                </a:solidFill>
                <a:latin typeface="Calibri"/>
                <a:cs typeface="Calibri"/>
              </a:rPr>
              <a:t>ss</a:t>
            </a:r>
            <a:r>
              <a:rPr sz="2700" spc="535" dirty="0">
                <a:solidFill>
                  <a:srgbClr val="0F0E0D"/>
                </a:solidFill>
                <a:latin typeface="Calibri"/>
                <a:cs typeface="Calibri"/>
              </a:rPr>
              <a:t> </a:t>
            </a:r>
            <a:r>
              <a:rPr sz="2750" spc="220" dirty="0">
                <a:solidFill>
                  <a:srgbClr val="0F0E0D"/>
                </a:solidFill>
                <a:latin typeface="Gill Sans MT"/>
                <a:cs typeface="Gill Sans MT"/>
              </a:rPr>
              <a:t>d</a:t>
            </a:r>
            <a:r>
              <a:rPr sz="2700" spc="22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750" spc="220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700" spc="220" dirty="0">
                <a:solidFill>
                  <a:srgbClr val="0F0E0D"/>
                </a:solidFill>
                <a:latin typeface="Calibri"/>
                <a:cs typeface="Calibri"/>
              </a:rPr>
              <a:t>v</a:t>
            </a:r>
            <a:r>
              <a:rPr sz="2750" spc="220" dirty="0">
                <a:solidFill>
                  <a:srgbClr val="0F0E0D"/>
                </a:solidFill>
                <a:latin typeface="Gill Sans MT"/>
                <a:cs typeface="Gill Sans MT"/>
              </a:rPr>
              <a:t>en</a:t>
            </a:r>
            <a:r>
              <a:rPr sz="2850" spc="220" dirty="0">
                <a:solidFill>
                  <a:srgbClr val="0F0E0D"/>
                </a:solidFill>
                <a:latin typeface="Lucida Sans"/>
                <a:cs typeface="Lucida Sans"/>
              </a:rPr>
              <a:t>)</a:t>
            </a:r>
            <a:endParaRPr sz="285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800" b="1" spc="-60" dirty="0">
                <a:solidFill>
                  <a:srgbClr val="0F0E0D"/>
                </a:solidFill>
                <a:latin typeface="Lucida Sans"/>
                <a:cs typeface="Lucida Sans"/>
              </a:rPr>
              <a:t>C</a:t>
            </a:r>
            <a:r>
              <a:rPr sz="2800" b="1" spc="-195" dirty="0">
                <a:solidFill>
                  <a:srgbClr val="0F0E0D"/>
                </a:solidFill>
                <a:latin typeface="Lucida Sans"/>
                <a:cs typeface="Lucida Sans"/>
              </a:rPr>
              <a:t>o</a:t>
            </a:r>
            <a:r>
              <a:rPr sz="2800" b="1" spc="-330" dirty="0">
                <a:solidFill>
                  <a:srgbClr val="0F0E0D"/>
                </a:solidFill>
                <a:latin typeface="Lucida Sans"/>
                <a:cs typeface="Lucida Sans"/>
              </a:rPr>
              <a:t>n</a:t>
            </a:r>
            <a:r>
              <a:rPr sz="2800" b="1" spc="-70" dirty="0">
                <a:solidFill>
                  <a:srgbClr val="0F0E0D"/>
                </a:solidFill>
                <a:latin typeface="Lucida Sans"/>
                <a:cs typeface="Lucida Sans"/>
              </a:rPr>
              <a:t>t</a:t>
            </a:r>
            <a:r>
              <a:rPr sz="2800" b="1" spc="-195" dirty="0">
                <a:solidFill>
                  <a:srgbClr val="0F0E0D"/>
                </a:solidFill>
                <a:latin typeface="Lucida Sans"/>
                <a:cs typeface="Lucida Sans"/>
              </a:rPr>
              <a:t>o</a:t>
            </a:r>
            <a:r>
              <a:rPr sz="2800" b="1" spc="-254" dirty="0">
                <a:solidFill>
                  <a:srgbClr val="0F0E0D"/>
                </a:solidFill>
                <a:latin typeface="Lucida Sans"/>
                <a:cs typeface="Lucida Sans"/>
              </a:rPr>
              <a:t>h</a:t>
            </a:r>
            <a:endParaRPr sz="2800">
              <a:latin typeface="Lucida Sans"/>
              <a:cs typeface="Lucida Sans"/>
            </a:endParaRPr>
          </a:p>
          <a:p>
            <a:pPr marL="314960" marR="5080" indent="69215" algn="r">
              <a:lnSpc>
                <a:spcPct val="115199"/>
              </a:lnSpc>
              <a:spcBef>
                <a:spcPts val="935"/>
              </a:spcBef>
            </a:pPr>
            <a:r>
              <a:rPr sz="2750" spc="275" dirty="0">
                <a:solidFill>
                  <a:srgbClr val="0F0E0D"/>
                </a:solidFill>
                <a:latin typeface="Gill Sans MT"/>
                <a:cs typeface="Gill Sans MT"/>
              </a:rPr>
              <a:t>p</a:t>
            </a:r>
            <a:r>
              <a:rPr sz="2700" spc="27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750" spc="275" dirty="0">
                <a:solidFill>
                  <a:srgbClr val="0F0E0D"/>
                </a:solidFill>
                <a:latin typeface="Gill Sans MT"/>
                <a:cs typeface="Gill Sans MT"/>
              </a:rPr>
              <a:t>od</a:t>
            </a:r>
            <a:r>
              <a:rPr sz="2700" spc="27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750" spc="275" dirty="0">
                <a:solidFill>
                  <a:srgbClr val="0F0E0D"/>
                </a:solidFill>
                <a:latin typeface="Gill Sans MT"/>
                <a:cs typeface="Gill Sans MT"/>
              </a:rPr>
              <a:t>k </a:t>
            </a:r>
            <a:r>
              <a:rPr sz="2700" spc="330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750" spc="330" dirty="0">
                <a:solidFill>
                  <a:srgbClr val="0F0E0D"/>
                </a:solidFill>
                <a:latin typeface="Gill Sans MT"/>
                <a:cs typeface="Gill Sans MT"/>
              </a:rPr>
              <a:t>ang </a:t>
            </a:r>
            <a:r>
              <a:rPr sz="2750" spc="254" dirty="0">
                <a:solidFill>
                  <a:srgbClr val="0F0E0D"/>
                </a:solidFill>
                <a:latin typeface="Gill Sans MT"/>
                <a:cs typeface="Gill Sans MT"/>
              </a:rPr>
              <a:t>dij</a:t>
            </a:r>
            <a:r>
              <a:rPr sz="2700" spc="254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750" spc="254" dirty="0">
                <a:solidFill>
                  <a:srgbClr val="0F0E0D"/>
                </a:solidFill>
                <a:latin typeface="Gill Sans MT"/>
                <a:cs typeface="Gill Sans MT"/>
              </a:rPr>
              <a:t>al</a:t>
            </a:r>
            <a:r>
              <a:rPr sz="2750" spc="5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750" spc="250" dirty="0">
                <a:solidFill>
                  <a:srgbClr val="0F0E0D"/>
                </a:solidFill>
                <a:latin typeface="Gill Sans MT"/>
                <a:cs typeface="Gill Sans MT"/>
              </a:rPr>
              <a:t>melip</a:t>
            </a:r>
            <a:r>
              <a:rPr sz="2700" spc="250" dirty="0">
                <a:solidFill>
                  <a:srgbClr val="0F0E0D"/>
                </a:solidFill>
                <a:latin typeface="Calibri"/>
                <a:cs typeface="Calibri"/>
              </a:rPr>
              <a:t>ut</a:t>
            </a:r>
            <a:r>
              <a:rPr sz="2750" spc="250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750" spc="22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750" spc="275" dirty="0">
                <a:solidFill>
                  <a:srgbClr val="0F0E0D"/>
                </a:solidFill>
                <a:latin typeface="Gill Sans MT"/>
                <a:cs typeface="Gill Sans MT"/>
              </a:rPr>
              <a:t>p</a:t>
            </a:r>
            <a:r>
              <a:rPr sz="2700" spc="27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750" spc="275" dirty="0">
                <a:solidFill>
                  <a:srgbClr val="0F0E0D"/>
                </a:solidFill>
                <a:latin typeface="Gill Sans MT"/>
                <a:cs typeface="Gill Sans MT"/>
              </a:rPr>
              <a:t>od</a:t>
            </a:r>
            <a:r>
              <a:rPr sz="2700" spc="27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750" spc="275" dirty="0">
                <a:solidFill>
                  <a:srgbClr val="0F0E0D"/>
                </a:solidFill>
                <a:latin typeface="Gill Sans MT"/>
                <a:cs typeface="Gill Sans MT"/>
              </a:rPr>
              <a:t>k </a:t>
            </a:r>
            <a:r>
              <a:rPr sz="2750" spc="11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750" spc="254" dirty="0">
                <a:solidFill>
                  <a:srgbClr val="0F0E0D"/>
                </a:solidFill>
                <a:latin typeface="Gill Sans MT"/>
                <a:cs typeface="Gill Sans MT"/>
              </a:rPr>
              <a:t>komp</a:t>
            </a:r>
            <a:r>
              <a:rPr sz="2700" spc="254" dirty="0">
                <a:solidFill>
                  <a:srgbClr val="0F0E0D"/>
                </a:solidFill>
                <a:latin typeface="Calibri"/>
                <a:cs typeface="Calibri"/>
              </a:rPr>
              <a:t>ut</a:t>
            </a:r>
            <a:r>
              <a:rPr sz="2750" spc="254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700" spc="254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850" spc="254" dirty="0">
                <a:solidFill>
                  <a:srgbClr val="0F0E0D"/>
                </a:solidFill>
                <a:latin typeface="Lucida Sans"/>
                <a:cs typeface="Lucida Sans"/>
              </a:rPr>
              <a:t>, </a:t>
            </a:r>
            <a:r>
              <a:rPr sz="2750" spc="290" dirty="0">
                <a:solidFill>
                  <a:srgbClr val="0F0E0D"/>
                </a:solidFill>
                <a:latin typeface="Gill Sans MT"/>
                <a:cs typeface="Gill Sans MT"/>
              </a:rPr>
              <a:t>handphone</a:t>
            </a:r>
            <a:r>
              <a:rPr sz="2850" spc="290" dirty="0">
                <a:solidFill>
                  <a:srgbClr val="0F0E0D"/>
                </a:solidFill>
                <a:latin typeface="Lucida Sans"/>
                <a:cs typeface="Lucida Sans"/>
              </a:rPr>
              <a:t>, </a:t>
            </a:r>
            <a:r>
              <a:rPr sz="2750" spc="285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700" spc="28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750" spc="285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700" spc="28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700" spc="-20" dirty="0">
                <a:solidFill>
                  <a:srgbClr val="0F0E0D"/>
                </a:solidFill>
                <a:latin typeface="Calibri"/>
                <a:cs typeface="Calibri"/>
              </a:rPr>
              <a:t> </a:t>
            </a:r>
            <a:r>
              <a:rPr sz="2750" spc="350" dirty="0">
                <a:solidFill>
                  <a:srgbClr val="0F0E0D"/>
                </a:solidFill>
                <a:latin typeface="Gill Sans MT"/>
                <a:cs typeface="Gill Sans MT"/>
              </a:rPr>
              <a:t>ba</a:t>
            </a:r>
            <a:r>
              <a:rPr sz="2700" spc="35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750" spc="350" dirty="0">
                <a:solidFill>
                  <a:srgbClr val="0F0E0D"/>
                </a:solidFill>
                <a:latin typeface="Gill Sans MT"/>
                <a:cs typeface="Gill Sans MT"/>
              </a:rPr>
              <a:t>ang</a:t>
            </a:r>
            <a:endParaRPr sz="2750">
              <a:latin typeface="Gill Sans MT"/>
              <a:cs typeface="Gill Sans MT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2750" spc="240" dirty="0">
                <a:solidFill>
                  <a:srgbClr val="0F0E0D"/>
                </a:solidFill>
                <a:latin typeface="Gill Sans MT"/>
                <a:cs typeface="Gill Sans MT"/>
              </a:rPr>
              <a:t>elek</a:t>
            </a:r>
            <a:r>
              <a:rPr sz="2700" spc="240" dirty="0">
                <a:solidFill>
                  <a:srgbClr val="0F0E0D"/>
                </a:solidFill>
                <a:latin typeface="Calibri"/>
                <a:cs typeface="Calibri"/>
              </a:rPr>
              <a:t>tr</a:t>
            </a:r>
            <a:r>
              <a:rPr sz="2750" spc="240" dirty="0">
                <a:solidFill>
                  <a:srgbClr val="0F0E0D"/>
                </a:solidFill>
                <a:latin typeface="Gill Sans MT"/>
                <a:cs typeface="Gill Sans MT"/>
              </a:rPr>
              <a:t>onik</a:t>
            </a:r>
            <a:r>
              <a:rPr sz="2750" spc="17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750" spc="280" dirty="0">
                <a:solidFill>
                  <a:srgbClr val="0F0E0D"/>
                </a:solidFill>
                <a:latin typeface="Gill Sans MT"/>
                <a:cs typeface="Gill Sans MT"/>
              </a:rPr>
              <a:t>lainn</a:t>
            </a:r>
            <a:r>
              <a:rPr sz="2700" spc="280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750" spc="28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850" spc="280" dirty="0">
                <a:solidFill>
                  <a:srgbClr val="0F0E0D"/>
                </a:solidFill>
                <a:latin typeface="Lucida Sans"/>
                <a:cs typeface="Lucida Sans"/>
              </a:rPr>
              <a:t>.</a:t>
            </a:r>
            <a:endParaRPr sz="285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86770" y="5458408"/>
            <a:ext cx="172528" cy="172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2157" y="2234052"/>
            <a:ext cx="5876924" cy="3419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2157" y="6117377"/>
            <a:ext cx="6486524" cy="3562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56150" y="918976"/>
            <a:ext cx="9692640" cy="1231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900" spc="-45" dirty="0"/>
              <a:t>FASE</a:t>
            </a:r>
            <a:r>
              <a:rPr sz="7900" spc="-415" dirty="0"/>
              <a:t> </a:t>
            </a:r>
            <a:r>
              <a:rPr sz="7900" spc="-110" dirty="0"/>
              <a:t>KONSOLIDASI</a:t>
            </a:r>
            <a:endParaRPr sz="7900"/>
          </a:p>
        </p:txBody>
      </p:sp>
      <p:sp>
        <p:nvSpPr>
          <p:cNvPr id="9" name="object 9"/>
          <p:cNvSpPr txBox="1"/>
          <p:nvPr/>
        </p:nvSpPr>
        <p:spPr>
          <a:xfrm>
            <a:off x="1016000" y="1008201"/>
            <a:ext cx="4419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F0E0D"/>
                </a:solidFill>
                <a:latin typeface="Gill Sans MT"/>
                <a:cs typeface="Gill Sans MT"/>
              </a:rPr>
              <a:t>08</a:t>
            </a:r>
            <a:endParaRPr sz="3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B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83492" y="2679736"/>
            <a:ext cx="180019" cy="181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12084" y="2661630"/>
            <a:ext cx="2046605" cy="216535"/>
          </a:xfrm>
          <a:custGeom>
            <a:avLst/>
            <a:gdLst/>
            <a:ahLst/>
            <a:cxnLst/>
            <a:rect l="l" t="t" r="r" b="b"/>
            <a:pathLst>
              <a:path w="2046605" h="216535">
                <a:moveTo>
                  <a:pt x="1953022" y="201749"/>
                </a:moveTo>
                <a:lnTo>
                  <a:pt x="1916597" y="194475"/>
                </a:lnTo>
                <a:lnTo>
                  <a:pt x="1886971" y="174591"/>
                </a:lnTo>
                <a:lnTo>
                  <a:pt x="1867059" y="145007"/>
                </a:lnTo>
                <a:lnTo>
                  <a:pt x="1859774" y="108634"/>
                </a:lnTo>
                <a:lnTo>
                  <a:pt x="1867059" y="72261"/>
                </a:lnTo>
                <a:lnTo>
                  <a:pt x="1886971" y="42677"/>
                </a:lnTo>
                <a:lnTo>
                  <a:pt x="1916597" y="22793"/>
                </a:lnTo>
                <a:lnTo>
                  <a:pt x="1953022" y="15519"/>
                </a:lnTo>
                <a:lnTo>
                  <a:pt x="1989447" y="22793"/>
                </a:lnTo>
                <a:lnTo>
                  <a:pt x="2019072" y="42677"/>
                </a:lnTo>
                <a:lnTo>
                  <a:pt x="2026907" y="54317"/>
                </a:lnTo>
                <a:lnTo>
                  <a:pt x="1953022" y="54317"/>
                </a:lnTo>
                <a:lnTo>
                  <a:pt x="1931956" y="58621"/>
                </a:lnTo>
                <a:lnTo>
                  <a:pt x="1914654" y="70321"/>
                </a:lnTo>
                <a:lnTo>
                  <a:pt x="1902938" y="87598"/>
                </a:lnTo>
                <a:lnTo>
                  <a:pt x="1898627" y="108634"/>
                </a:lnTo>
                <a:lnTo>
                  <a:pt x="1902938" y="129670"/>
                </a:lnTo>
                <a:lnTo>
                  <a:pt x="1914654" y="146947"/>
                </a:lnTo>
                <a:lnTo>
                  <a:pt x="1931956" y="158647"/>
                </a:lnTo>
                <a:lnTo>
                  <a:pt x="1953022" y="162951"/>
                </a:lnTo>
                <a:lnTo>
                  <a:pt x="2026907" y="162951"/>
                </a:lnTo>
                <a:lnTo>
                  <a:pt x="2019072" y="174591"/>
                </a:lnTo>
                <a:lnTo>
                  <a:pt x="1989447" y="194475"/>
                </a:lnTo>
                <a:lnTo>
                  <a:pt x="1953022" y="201749"/>
                </a:lnTo>
                <a:close/>
              </a:path>
              <a:path w="2046605" h="216535">
                <a:moveTo>
                  <a:pt x="2026907" y="162951"/>
                </a:moveTo>
                <a:lnTo>
                  <a:pt x="1953022" y="162951"/>
                </a:lnTo>
                <a:lnTo>
                  <a:pt x="1974088" y="158647"/>
                </a:lnTo>
                <a:lnTo>
                  <a:pt x="1991389" y="146947"/>
                </a:lnTo>
                <a:lnTo>
                  <a:pt x="2003106" y="129670"/>
                </a:lnTo>
                <a:lnTo>
                  <a:pt x="2007416" y="108634"/>
                </a:lnTo>
                <a:lnTo>
                  <a:pt x="2003106" y="87598"/>
                </a:lnTo>
                <a:lnTo>
                  <a:pt x="1991389" y="70321"/>
                </a:lnTo>
                <a:lnTo>
                  <a:pt x="1974088" y="58621"/>
                </a:lnTo>
                <a:lnTo>
                  <a:pt x="1953022" y="54317"/>
                </a:lnTo>
                <a:lnTo>
                  <a:pt x="2026907" y="54317"/>
                </a:lnTo>
                <a:lnTo>
                  <a:pt x="2038985" y="72261"/>
                </a:lnTo>
                <a:lnTo>
                  <a:pt x="2046270" y="108634"/>
                </a:lnTo>
                <a:lnTo>
                  <a:pt x="2038985" y="145007"/>
                </a:lnTo>
                <a:lnTo>
                  <a:pt x="2026907" y="162951"/>
                </a:lnTo>
                <a:close/>
              </a:path>
              <a:path w="2046605" h="216535">
                <a:moveTo>
                  <a:pt x="1041266" y="215975"/>
                </a:moveTo>
                <a:lnTo>
                  <a:pt x="1002413" y="215975"/>
                </a:lnTo>
                <a:lnTo>
                  <a:pt x="1002413" y="128033"/>
                </a:lnTo>
                <a:lnTo>
                  <a:pt x="915641" y="128033"/>
                </a:lnTo>
                <a:lnTo>
                  <a:pt x="915641" y="89235"/>
                </a:lnTo>
                <a:lnTo>
                  <a:pt x="1003708" y="89235"/>
                </a:lnTo>
                <a:lnTo>
                  <a:pt x="1003708" y="0"/>
                </a:lnTo>
                <a:lnTo>
                  <a:pt x="1042561" y="0"/>
                </a:lnTo>
                <a:lnTo>
                  <a:pt x="1042561" y="87942"/>
                </a:lnTo>
                <a:lnTo>
                  <a:pt x="1131924" y="87942"/>
                </a:lnTo>
                <a:lnTo>
                  <a:pt x="1131924" y="126740"/>
                </a:lnTo>
                <a:lnTo>
                  <a:pt x="1041266" y="126740"/>
                </a:lnTo>
                <a:lnTo>
                  <a:pt x="1041266" y="215975"/>
                </a:lnTo>
                <a:close/>
              </a:path>
              <a:path w="2046605" h="216535">
                <a:moveTo>
                  <a:pt x="93247" y="201749"/>
                </a:moveTo>
                <a:lnTo>
                  <a:pt x="56822" y="194475"/>
                </a:lnTo>
                <a:lnTo>
                  <a:pt x="27197" y="174591"/>
                </a:lnTo>
                <a:lnTo>
                  <a:pt x="7284" y="145007"/>
                </a:lnTo>
                <a:lnTo>
                  <a:pt x="0" y="108634"/>
                </a:lnTo>
                <a:lnTo>
                  <a:pt x="7467" y="72261"/>
                </a:lnTo>
                <a:lnTo>
                  <a:pt x="27682" y="42677"/>
                </a:lnTo>
                <a:lnTo>
                  <a:pt x="57369" y="22793"/>
                </a:lnTo>
                <a:lnTo>
                  <a:pt x="93247" y="15519"/>
                </a:lnTo>
                <a:lnTo>
                  <a:pt x="129672" y="22793"/>
                </a:lnTo>
                <a:lnTo>
                  <a:pt x="159298" y="42677"/>
                </a:lnTo>
                <a:lnTo>
                  <a:pt x="167132" y="54317"/>
                </a:lnTo>
                <a:lnTo>
                  <a:pt x="93247" y="54317"/>
                </a:lnTo>
                <a:lnTo>
                  <a:pt x="72182" y="58621"/>
                </a:lnTo>
                <a:lnTo>
                  <a:pt x="54880" y="70321"/>
                </a:lnTo>
                <a:lnTo>
                  <a:pt x="43163" y="87598"/>
                </a:lnTo>
                <a:lnTo>
                  <a:pt x="38853" y="108634"/>
                </a:lnTo>
                <a:lnTo>
                  <a:pt x="43163" y="129670"/>
                </a:lnTo>
                <a:lnTo>
                  <a:pt x="54880" y="146947"/>
                </a:lnTo>
                <a:lnTo>
                  <a:pt x="72182" y="158647"/>
                </a:lnTo>
                <a:lnTo>
                  <a:pt x="93247" y="162951"/>
                </a:lnTo>
                <a:lnTo>
                  <a:pt x="167132" y="162951"/>
                </a:lnTo>
                <a:lnTo>
                  <a:pt x="159298" y="174591"/>
                </a:lnTo>
                <a:lnTo>
                  <a:pt x="129672" y="194475"/>
                </a:lnTo>
                <a:lnTo>
                  <a:pt x="93247" y="201749"/>
                </a:lnTo>
                <a:close/>
              </a:path>
              <a:path w="2046605" h="216535">
                <a:moveTo>
                  <a:pt x="167132" y="162951"/>
                </a:moveTo>
                <a:lnTo>
                  <a:pt x="93247" y="162951"/>
                </a:lnTo>
                <a:lnTo>
                  <a:pt x="114313" y="158647"/>
                </a:lnTo>
                <a:lnTo>
                  <a:pt x="131615" y="146947"/>
                </a:lnTo>
                <a:lnTo>
                  <a:pt x="143331" y="129670"/>
                </a:lnTo>
                <a:lnTo>
                  <a:pt x="147642" y="108634"/>
                </a:lnTo>
                <a:lnTo>
                  <a:pt x="143331" y="87598"/>
                </a:lnTo>
                <a:lnTo>
                  <a:pt x="131615" y="70321"/>
                </a:lnTo>
                <a:lnTo>
                  <a:pt x="114313" y="58621"/>
                </a:lnTo>
                <a:lnTo>
                  <a:pt x="93247" y="54317"/>
                </a:lnTo>
                <a:lnTo>
                  <a:pt x="167132" y="54317"/>
                </a:lnTo>
                <a:lnTo>
                  <a:pt x="179210" y="72261"/>
                </a:lnTo>
                <a:lnTo>
                  <a:pt x="186495" y="108634"/>
                </a:lnTo>
                <a:lnTo>
                  <a:pt x="179210" y="145007"/>
                </a:lnTo>
                <a:lnTo>
                  <a:pt x="167132" y="162951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79606" y="4538163"/>
            <a:ext cx="186495" cy="186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62770" y="3607010"/>
            <a:ext cx="216535" cy="2063114"/>
          </a:xfrm>
          <a:custGeom>
            <a:avLst/>
            <a:gdLst/>
            <a:ahLst/>
            <a:cxnLst/>
            <a:rect l="l" t="t" r="r" b="b"/>
            <a:pathLst>
              <a:path w="216534" h="2063114">
                <a:moveTo>
                  <a:pt x="107493" y="186230"/>
                </a:moveTo>
                <a:lnTo>
                  <a:pt x="71068" y="178956"/>
                </a:lnTo>
                <a:lnTo>
                  <a:pt x="41443" y="159072"/>
                </a:lnTo>
                <a:lnTo>
                  <a:pt x="21530" y="129488"/>
                </a:lnTo>
                <a:lnTo>
                  <a:pt x="14245" y="93115"/>
                </a:lnTo>
                <a:lnTo>
                  <a:pt x="21530" y="56742"/>
                </a:lnTo>
                <a:lnTo>
                  <a:pt x="41443" y="27158"/>
                </a:lnTo>
                <a:lnTo>
                  <a:pt x="71068" y="7274"/>
                </a:lnTo>
                <a:lnTo>
                  <a:pt x="107493" y="0"/>
                </a:lnTo>
                <a:lnTo>
                  <a:pt x="143918" y="7274"/>
                </a:lnTo>
                <a:lnTo>
                  <a:pt x="173544" y="27158"/>
                </a:lnTo>
                <a:lnTo>
                  <a:pt x="181378" y="38798"/>
                </a:lnTo>
                <a:lnTo>
                  <a:pt x="107493" y="38798"/>
                </a:lnTo>
                <a:lnTo>
                  <a:pt x="86427" y="43102"/>
                </a:lnTo>
                <a:lnTo>
                  <a:pt x="69126" y="54802"/>
                </a:lnTo>
                <a:lnTo>
                  <a:pt x="57409" y="72079"/>
                </a:lnTo>
                <a:lnTo>
                  <a:pt x="53099" y="93115"/>
                </a:lnTo>
                <a:lnTo>
                  <a:pt x="57409" y="114151"/>
                </a:lnTo>
                <a:lnTo>
                  <a:pt x="69126" y="131428"/>
                </a:lnTo>
                <a:lnTo>
                  <a:pt x="86428" y="143128"/>
                </a:lnTo>
                <a:lnTo>
                  <a:pt x="107493" y="147432"/>
                </a:lnTo>
                <a:lnTo>
                  <a:pt x="181378" y="147432"/>
                </a:lnTo>
                <a:lnTo>
                  <a:pt x="173544" y="159072"/>
                </a:lnTo>
                <a:lnTo>
                  <a:pt x="143918" y="178956"/>
                </a:lnTo>
                <a:lnTo>
                  <a:pt x="107493" y="186230"/>
                </a:lnTo>
                <a:close/>
              </a:path>
              <a:path w="216534" h="2063114">
                <a:moveTo>
                  <a:pt x="181378" y="147432"/>
                </a:moveTo>
                <a:lnTo>
                  <a:pt x="107493" y="147432"/>
                </a:lnTo>
                <a:lnTo>
                  <a:pt x="128559" y="143128"/>
                </a:lnTo>
                <a:lnTo>
                  <a:pt x="145861" y="131428"/>
                </a:lnTo>
                <a:lnTo>
                  <a:pt x="157577" y="114151"/>
                </a:lnTo>
                <a:lnTo>
                  <a:pt x="161888" y="93115"/>
                </a:lnTo>
                <a:lnTo>
                  <a:pt x="157577" y="72079"/>
                </a:lnTo>
                <a:lnTo>
                  <a:pt x="145861" y="54802"/>
                </a:lnTo>
                <a:lnTo>
                  <a:pt x="128559" y="43102"/>
                </a:lnTo>
                <a:lnTo>
                  <a:pt x="107493" y="38798"/>
                </a:lnTo>
                <a:lnTo>
                  <a:pt x="181378" y="38798"/>
                </a:lnTo>
                <a:lnTo>
                  <a:pt x="193456" y="56742"/>
                </a:lnTo>
                <a:lnTo>
                  <a:pt x="200741" y="93115"/>
                </a:lnTo>
                <a:lnTo>
                  <a:pt x="193456" y="129488"/>
                </a:lnTo>
                <a:lnTo>
                  <a:pt x="181378" y="147432"/>
                </a:lnTo>
                <a:close/>
              </a:path>
              <a:path w="216534" h="2063114">
                <a:moveTo>
                  <a:pt x="126920" y="2062763"/>
                </a:moveTo>
                <a:lnTo>
                  <a:pt x="88067" y="2062763"/>
                </a:lnTo>
                <a:lnTo>
                  <a:pt x="88067" y="1974821"/>
                </a:lnTo>
                <a:lnTo>
                  <a:pt x="0" y="1974821"/>
                </a:lnTo>
                <a:lnTo>
                  <a:pt x="0" y="1936023"/>
                </a:lnTo>
                <a:lnTo>
                  <a:pt x="89362" y="1936023"/>
                </a:lnTo>
                <a:lnTo>
                  <a:pt x="89362" y="1846787"/>
                </a:lnTo>
                <a:lnTo>
                  <a:pt x="128215" y="1846787"/>
                </a:lnTo>
                <a:lnTo>
                  <a:pt x="128215" y="1934730"/>
                </a:lnTo>
                <a:lnTo>
                  <a:pt x="216282" y="1934730"/>
                </a:lnTo>
                <a:lnTo>
                  <a:pt x="216282" y="1973528"/>
                </a:lnTo>
                <a:lnTo>
                  <a:pt x="126920" y="1973528"/>
                </a:lnTo>
                <a:lnTo>
                  <a:pt x="126920" y="2062763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77016" y="6256918"/>
            <a:ext cx="186495" cy="1862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09493" y="3607009"/>
            <a:ext cx="2051685" cy="2049145"/>
          </a:xfrm>
          <a:custGeom>
            <a:avLst/>
            <a:gdLst/>
            <a:ahLst/>
            <a:cxnLst/>
            <a:rect l="l" t="t" r="r" b="b"/>
            <a:pathLst>
              <a:path w="2051684" h="2049145">
                <a:moveTo>
                  <a:pt x="93247" y="186230"/>
                </a:moveTo>
                <a:lnTo>
                  <a:pt x="56822" y="178956"/>
                </a:lnTo>
                <a:lnTo>
                  <a:pt x="27197" y="159072"/>
                </a:lnTo>
                <a:lnTo>
                  <a:pt x="7284" y="129488"/>
                </a:lnTo>
                <a:lnTo>
                  <a:pt x="0" y="93115"/>
                </a:lnTo>
                <a:lnTo>
                  <a:pt x="7284" y="56742"/>
                </a:lnTo>
                <a:lnTo>
                  <a:pt x="27197" y="27158"/>
                </a:lnTo>
                <a:lnTo>
                  <a:pt x="56822" y="7274"/>
                </a:lnTo>
                <a:lnTo>
                  <a:pt x="93247" y="0"/>
                </a:lnTo>
                <a:lnTo>
                  <a:pt x="129672" y="7274"/>
                </a:lnTo>
                <a:lnTo>
                  <a:pt x="159298" y="27158"/>
                </a:lnTo>
                <a:lnTo>
                  <a:pt x="179210" y="56742"/>
                </a:lnTo>
                <a:lnTo>
                  <a:pt x="186495" y="93115"/>
                </a:lnTo>
                <a:lnTo>
                  <a:pt x="179210" y="129488"/>
                </a:lnTo>
                <a:lnTo>
                  <a:pt x="159298" y="159072"/>
                </a:lnTo>
                <a:lnTo>
                  <a:pt x="129672" y="178956"/>
                </a:lnTo>
                <a:lnTo>
                  <a:pt x="93247" y="186230"/>
                </a:lnTo>
                <a:close/>
              </a:path>
              <a:path w="2051684" h="2049145">
                <a:moveTo>
                  <a:pt x="1025725" y="186230"/>
                </a:moveTo>
                <a:lnTo>
                  <a:pt x="989300" y="178956"/>
                </a:lnTo>
                <a:lnTo>
                  <a:pt x="959674" y="159072"/>
                </a:lnTo>
                <a:lnTo>
                  <a:pt x="939762" y="129488"/>
                </a:lnTo>
                <a:lnTo>
                  <a:pt x="932477" y="93115"/>
                </a:lnTo>
                <a:lnTo>
                  <a:pt x="939762" y="56742"/>
                </a:lnTo>
                <a:lnTo>
                  <a:pt x="959674" y="27158"/>
                </a:lnTo>
                <a:lnTo>
                  <a:pt x="989300" y="7274"/>
                </a:lnTo>
                <a:lnTo>
                  <a:pt x="1025725" y="0"/>
                </a:lnTo>
                <a:lnTo>
                  <a:pt x="1061603" y="7274"/>
                </a:lnTo>
                <a:lnTo>
                  <a:pt x="1091290" y="27158"/>
                </a:lnTo>
                <a:lnTo>
                  <a:pt x="1111505" y="56742"/>
                </a:lnTo>
                <a:lnTo>
                  <a:pt x="1118973" y="93115"/>
                </a:lnTo>
                <a:lnTo>
                  <a:pt x="1111688" y="129488"/>
                </a:lnTo>
                <a:lnTo>
                  <a:pt x="1091775" y="159072"/>
                </a:lnTo>
                <a:lnTo>
                  <a:pt x="1062150" y="178956"/>
                </a:lnTo>
                <a:lnTo>
                  <a:pt x="1025725" y="186230"/>
                </a:lnTo>
                <a:close/>
              </a:path>
              <a:path w="2051684" h="2049145">
                <a:moveTo>
                  <a:pt x="1958202" y="1117384"/>
                </a:moveTo>
                <a:lnTo>
                  <a:pt x="1921777" y="1110109"/>
                </a:lnTo>
                <a:lnTo>
                  <a:pt x="1892152" y="1090225"/>
                </a:lnTo>
                <a:lnTo>
                  <a:pt x="1872240" y="1060642"/>
                </a:lnTo>
                <a:lnTo>
                  <a:pt x="1864955" y="1024269"/>
                </a:lnTo>
                <a:lnTo>
                  <a:pt x="1872240" y="987895"/>
                </a:lnTo>
                <a:lnTo>
                  <a:pt x="1892152" y="958312"/>
                </a:lnTo>
                <a:lnTo>
                  <a:pt x="1921777" y="938428"/>
                </a:lnTo>
                <a:lnTo>
                  <a:pt x="1958202" y="931153"/>
                </a:lnTo>
                <a:lnTo>
                  <a:pt x="1994627" y="938428"/>
                </a:lnTo>
                <a:lnTo>
                  <a:pt x="2024253" y="958312"/>
                </a:lnTo>
                <a:lnTo>
                  <a:pt x="2044165" y="987895"/>
                </a:lnTo>
                <a:lnTo>
                  <a:pt x="2051450" y="1024269"/>
                </a:lnTo>
                <a:lnTo>
                  <a:pt x="2044165" y="1060642"/>
                </a:lnTo>
                <a:lnTo>
                  <a:pt x="2024253" y="1090225"/>
                </a:lnTo>
                <a:lnTo>
                  <a:pt x="1994627" y="1110109"/>
                </a:lnTo>
                <a:lnTo>
                  <a:pt x="1958202" y="1117384"/>
                </a:lnTo>
                <a:close/>
              </a:path>
              <a:path w="2051684" h="2049145">
                <a:moveTo>
                  <a:pt x="1025725" y="2048538"/>
                </a:moveTo>
                <a:lnTo>
                  <a:pt x="989300" y="2041263"/>
                </a:lnTo>
                <a:lnTo>
                  <a:pt x="959674" y="2021379"/>
                </a:lnTo>
                <a:lnTo>
                  <a:pt x="939762" y="1991795"/>
                </a:lnTo>
                <a:lnTo>
                  <a:pt x="932477" y="1955422"/>
                </a:lnTo>
                <a:lnTo>
                  <a:pt x="939762" y="1919049"/>
                </a:lnTo>
                <a:lnTo>
                  <a:pt x="959674" y="1889466"/>
                </a:lnTo>
                <a:lnTo>
                  <a:pt x="989300" y="1869582"/>
                </a:lnTo>
                <a:lnTo>
                  <a:pt x="1025725" y="1862307"/>
                </a:lnTo>
                <a:lnTo>
                  <a:pt x="1061603" y="1869582"/>
                </a:lnTo>
                <a:lnTo>
                  <a:pt x="1091290" y="1889466"/>
                </a:lnTo>
                <a:lnTo>
                  <a:pt x="1111505" y="1919049"/>
                </a:lnTo>
                <a:lnTo>
                  <a:pt x="1118973" y="1955422"/>
                </a:lnTo>
                <a:lnTo>
                  <a:pt x="1111688" y="1991795"/>
                </a:lnTo>
                <a:lnTo>
                  <a:pt x="1091775" y="2021379"/>
                </a:lnTo>
                <a:lnTo>
                  <a:pt x="1062150" y="2041263"/>
                </a:lnTo>
                <a:lnTo>
                  <a:pt x="1025725" y="20485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09493" y="6256918"/>
            <a:ext cx="1119505" cy="186690"/>
          </a:xfrm>
          <a:custGeom>
            <a:avLst/>
            <a:gdLst/>
            <a:ahLst/>
            <a:cxnLst/>
            <a:rect l="l" t="t" r="r" b="b"/>
            <a:pathLst>
              <a:path w="1119505" h="186689">
                <a:moveTo>
                  <a:pt x="93247" y="186230"/>
                </a:moveTo>
                <a:lnTo>
                  <a:pt x="56822" y="178956"/>
                </a:lnTo>
                <a:lnTo>
                  <a:pt x="27197" y="159072"/>
                </a:lnTo>
                <a:lnTo>
                  <a:pt x="7284" y="129488"/>
                </a:lnTo>
                <a:lnTo>
                  <a:pt x="0" y="93115"/>
                </a:lnTo>
                <a:lnTo>
                  <a:pt x="7284" y="56742"/>
                </a:lnTo>
                <a:lnTo>
                  <a:pt x="27197" y="27158"/>
                </a:lnTo>
                <a:lnTo>
                  <a:pt x="56822" y="7274"/>
                </a:lnTo>
                <a:lnTo>
                  <a:pt x="93247" y="0"/>
                </a:lnTo>
                <a:lnTo>
                  <a:pt x="129672" y="7274"/>
                </a:lnTo>
                <a:lnTo>
                  <a:pt x="159298" y="27158"/>
                </a:lnTo>
                <a:lnTo>
                  <a:pt x="179210" y="56742"/>
                </a:lnTo>
                <a:lnTo>
                  <a:pt x="186495" y="93115"/>
                </a:lnTo>
                <a:lnTo>
                  <a:pt x="179210" y="129488"/>
                </a:lnTo>
                <a:lnTo>
                  <a:pt x="159298" y="159072"/>
                </a:lnTo>
                <a:lnTo>
                  <a:pt x="129672" y="178956"/>
                </a:lnTo>
                <a:lnTo>
                  <a:pt x="93247" y="186230"/>
                </a:lnTo>
                <a:close/>
              </a:path>
              <a:path w="1119505" h="186689">
                <a:moveTo>
                  <a:pt x="1025725" y="186230"/>
                </a:moveTo>
                <a:lnTo>
                  <a:pt x="989300" y="178956"/>
                </a:lnTo>
                <a:lnTo>
                  <a:pt x="959674" y="159072"/>
                </a:lnTo>
                <a:lnTo>
                  <a:pt x="939762" y="129488"/>
                </a:lnTo>
                <a:lnTo>
                  <a:pt x="932477" y="93115"/>
                </a:lnTo>
                <a:lnTo>
                  <a:pt x="939762" y="56742"/>
                </a:lnTo>
                <a:lnTo>
                  <a:pt x="959674" y="27158"/>
                </a:lnTo>
                <a:lnTo>
                  <a:pt x="989300" y="7274"/>
                </a:lnTo>
                <a:lnTo>
                  <a:pt x="1025725" y="0"/>
                </a:lnTo>
                <a:lnTo>
                  <a:pt x="1061603" y="7274"/>
                </a:lnTo>
                <a:lnTo>
                  <a:pt x="1091290" y="27158"/>
                </a:lnTo>
                <a:lnTo>
                  <a:pt x="1111505" y="56742"/>
                </a:lnTo>
                <a:lnTo>
                  <a:pt x="1118973" y="93115"/>
                </a:lnTo>
                <a:lnTo>
                  <a:pt x="1111688" y="129488"/>
                </a:lnTo>
                <a:lnTo>
                  <a:pt x="1091775" y="159072"/>
                </a:lnTo>
                <a:lnTo>
                  <a:pt x="1062150" y="178956"/>
                </a:lnTo>
                <a:lnTo>
                  <a:pt x="1025725" y="1862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78334" y="6259505"/>
            <a:ext cx="180020" cy="1810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409493" y="1028669"/>
            <a:ext cx="4842655" cy="46268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9078" y="1028705"/>
            <a:ext cx="955675" cy="500380"/>
          </a:xfrm>
          <a:custGeom>
            <a:avLst/>
            <a:gdLst/>
            <a:ahLst/>
            <a:cxnLst/>
            <a:rect l="l" t="t" r="r" b="b"/>
            <a:pathLst>
              <a:path w="955675" h="500380">
                <a:moveTo>
                  <a:pt x="706344" y="499998"/>
                </a:moveTo>
                <a:lnTo>
                  <a:pt x="249193" y="499998"/>
                </a:lnTo>
                <a:lnTo>
                  <a:pt x="204369" y="495970"/>
                </a:lnTo>
                <a:lnTo>
                  <a:pt x="162194" y="484359"/>
                </a:lnTo>
                <a:lnTo>
                  <a:pt x="123368" y="465874"/>
                </a:lnTo>
                <a:lnTo>
                  <a:pt x="88593" y="441223"/>
                </a:lnTo>
                <a:lnTo>
                  <a:pt x="58568" y="411115"/>
                </a:lnTo>
                <a:lnTo>
                  <a:pt x="33996" y="376258"/>
                </a:lnTo>
                <a:lnTo>
                  <a:pt x="15576" y="337362"/>
                </a:lnTo>
                <a:lnTo>
                  <a:pt x="4010" y="295135"/>
                </a:lnTo>
                <a:lnTo>
                  <a:pt x="0" y="250286"/>
                </a:lnTo>
                <a:lnTo>
                  <a:pt x="4010" y="205266"/>
                </a:lnTo>
                <a:lnTo>
                  <a:pt x="15576" y="162906"/>
                </a:lnTo>
                <a:lnTo>
                  <a:pt x="33996" y="123910"/>
                </a:lnTo>
                <a:lnTo>
                  <a:pt x="58568" y="88981"/>
                </a:lnTo>
                <a:lnTo>
                  <a:pt x="88593" y="58825"/>
                </a:lnTo>
                <a:lnTo>
                  <a:pt x="123368" y="34145"/>
                </a:lnTo>
                <a:lnTo>
                  <a:pt x="162194" y="15645"/>
                </a:lnTo>
                <a:lnTo>
                  <a:pt x="204369" y="4028"/>
                </a:lnTo>
                <a:lnTo>
                  <a:pt x="249193" y="0"/>
                </a:lnTo>
                <a:lnTo>
                  <a:pt x="706344" y="0"/>
                </a:lnTo>
                <a:lnTo>
                  <a:pt x="751168" y="4028"/>
                </a:lnTo>
                <a:lnTo>
                  <a:pt x="793343" y="15645"/>
                </a:lnTo>
                <a:lnTo>
                  <a:pt x="832169" y="34145"/>
                </a:lnTo>
                <a:lnTo>
                  <a:pt x="866944" y="58825"/>
                </a:lnTo>
                <a:lnTo>
                  <a:pt x="896969" y="88981"/>
                </a:lnTo>
                <a:lnTo>
                  <a:pt x="921541" y="123910"/>
                </a:lnTo>
                <a:lnTo>
                  <a:pt x="939961" y="162906"/>
                </a:lnTo>
                <a:lnTo>
                  <a:pt x="951526" y="205266"/>
                </a:lnTo>
                <a:lnTo>
                  <a:pt x="955537" y="250286"/>
                </a:lnTo>
                <a:lnTo>
                  <a:pt x="951357" y="295135"/>
                </a:lnTo>
                <a:lnTo>
                  <a:pt x="939664" y="337362"/>
                </a:lnTo>
                <a:lnTo>
                  <a:pt x="921160" y="376258"/>
                </a:lnTo>
                <a:lnTo>
                  <a:pt x="896545" y="411115"/>
                </a:lnTo>
                <a:lnTo>
                  <a:pt x="866521" y="441223"/>
                </a:lnTo>
                <a:lnTo>
                  <a:pt x="831788" y="465874"/>
                </a:lnTo>
                <a:lnTo>
                  <a:pt x="793047" y="484359"/>
                </a:lnTo>
                <a:lnTo>
                  <a:pt x="750999" y="495970"/>
                </a:lnTo>
                <a:lnTo>
                  <a:pt x="706344" y="499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4086" y="1028705"/>
            <a:ext cx="965835" cy="497840"/>
          </a:xfrm>
          <a:custGeom>
            <a:avLst/>
            <a:gdLst/>
            <a:ahLst/>
            <a:cxnLst/>
            <a:rect l="l" t="t" r="r" b="b"/>
            <a:pathLst>
              <a:path w="965835" h="497840">
                <a:moveTo>
                  <a:pt x="716305" y="497617"/>
                </a:moveTo>
                <a:lnTo>
                  <a:pt x="249177" y="497617"/>
                </a:lnTo>
                <a:lnTo>
                  <a:pt x="204356" y="493612"/>
                </a:lnTo>
                <a:lnTo>
                  <a:pt x="162184" y="482065"/>
                </a:lnTo>
                <a:lnTo>
                  <a:pt x="123361" y="463673"/>
                </a:lnTo>
                <a:lnTo>
                  <a:pt x="88587" y="439139"/>
                </a:lnTo>
                <a:lnTo>
                  <a:pt x="58565" y="409161"/>
                </a:lnTo>
                <a:lnTo>
                  <a:pt x="33994" y="374439"/>
                </a:lnTo>
                <a:lnTo>
                  <a:pt x="15575" y="335673"/>
                </a:lnTo>
                <a:lnTo>
                  <a:pt x="4010" y="293563"/>
                </a:lnTo>
                <a:lnTo>
                  <a:pt x="0" y="248808"/>
                </a:lnTo>
                <a:lnTo>
                  <a:pt x="4010" y="204054"/>
                </a:lnTo>
                <a:lnTo>
                  <a:pt x="15575" y="161944"/>
                </a:lnTo>
                <a:lnTo>
                  <a:pt x="33994" y="123178"/>
                </a:lnTo>
                <a:lnTo>
                  <a:pt x="58565" y="88456"/>
                </a:lnTo>
                <a:lnTo>
                  <a:pt x="88587" y="58478"/>
                </a:lnTo>
                <a:lnTo>
                  <a:pt x="123361" y="33943"/>
                </a:lnTo>
                <a:lnTo>
                  <a:pt x="162184" y="15552"/>
                </a:lnTo>
                <a:lnTo>
                  <a:pt x="204356" y="4004"/>
                </a:lnTo>
                <a:lnTo>
                  <a:pt x="249177" y="0"/>
                </a:lnTo>
                <a:lnTo>
                  <a:pt x="716305" y="0"/>
                </a:lnTo>
                <a:lnTo>
                  <a:pt x="760956" y="4004"/>
                </a:lnTo>
                <a:lnTo>
                  <a:pt x="803002" y="15552"/>
                </a:lnTo>
                <a:lnTo>
                  <a:pt x="813515" y="20543"/>
                </a:lnTo>
                <a:lnTo>
                  <a:pt x="249177" y="20543"/>
                </a:lnTo>
                <a:lnTo>
                  <a:pt x="203280" y="25178"/>
                </a:lnTo>
                <a:lnTo>
                  <a:pt x="160504" y="38466"/>
                </a:lnTo>
                <a:lnTo>
                  <a:pt x="121773" y="59484"/>
                </a:lnTo>
                <a:lnTo>
                  <a:pt x="88012" y="87311"/>
                </a:lnTo>
                <a:lnTo>
                  <a:pt x="60144" y="121022"/>
                </a:lnTo>
                <a:lnTo>
                  <a:pt x="39094" y="159696"/>
                </a:lnTo>
                <a:lnTo>
                  <a:pt x="25787" y="202409"/>
                </a:lnTo>
                <a:lnTo>
                  <a:pt x="21145" y="248238"/>
                </a:lnTo>
                <a:lnTo>
                  <a:pt x="25787" y="294067"/>
                </a:lnTo>
                <a:lnTo>
                  <a:pt x="39094" y="336780"/>
                </a:lnTo>
                <a:lnTo>
                  <a:pt x="60144" y="375453"/>
                </a:lnTo>
                <a:lnTo>
                  <a:pt x="88012" y="409165"/>
                </a:lnTo>
                <a:lnTo>
                  <a:pt x="121773" y="436991"/>
                </a:lnTo>
                <a:lnTo>
                  <a:pt x="160504" y="458010"/>
                </a:lnTo>
                <a:lnTo>
                  <a:pt x="203280" y="471298"/>
                </a:lnTo>
                <a:lnTo>
                  <a:pt x="249177" y="475932"/>
                </a:lnTo>
                <a:lnTo>
                  <a:pt x="816244" y="475932"/>
                </a:lnTo>
                <a:lnTo>
                  <a:pt x="803298" y="482065"/>
                </a:lnTo>
                <a:lnTo>
                  <a:pt x="761126" y="493612"/>
                </a:lnTo>
                <a:lnTo>
                  <a:pt x="716305" y="497617"/>
                </a:lnTo>
                <a:close/>
              </a:path>
              <a:path w="965835" h="497840">
                <a:moveTo>
                  <a:pt x="816244" y="475932"/>
                </a:moveTo>
                <a:lnTo>
                  <a:pt x="716305" y="475932"/>
                </a:lnTo>
                <a:lnTo>
                  <a:pt x="762202" y="471298"/>
                </a:lnTo>
                <a:lnTo>
                  <a:pt x="804978" y="458010"/>
                </a:lnTo>
                <a:lnTo>
                  <a:pt x="843709" y="436991"/>
                </a:lnTo>
                <a:lnTo>
                  <a:pt x="877474" y="409161"/>
                </a:lnTo>
                <a:lnTo>
                  <a:pt x="905338" y="375453"/>
                </a:lnTo>
                <a:lnTo>
                  <a:pt x="926388" y="336780"/>
                </a:lnTo>
                <a:lnTo>
                  <a:pt x="939696" y="294067"/>
                </a:lnTo>
                <a:lnTo>
                  <a:pt x="944337" y="248238"/>
                </a:lnTo>
                <a:lnTo>
                  <a:pt x="939696" y="202409"/>
                </a:lnTo>
                <a:lnTo>
                  <a:pt x="926388" y="159696"/>
                </a:lnTo>
                <a:lnTo>
                  <a:pt x="905338" y="121022"/>
                </a:lnTo>
                <a:lnTo>
                  <a:pt x="877470" y="87311"/>
                </a:lnTo>
                <a:lnTo>
                  <a:pt x="843709" y="59484"/>
                </a:lnTo>
                <a:lnTo>
                  <a:pt x="804978" y="38466"/>
                </a:lnTo>
                <a:lnTo>
                  <a:pt x="762202" y="25178"/>
                </a:lnTo>
                <a:lnTo>
                  <a:pt x="716305" y="20543"/>
                </a:lnTo>
                <a:lnTo>
                  <a:pt x="813515" y="20543"/>
                </a:lnTo>
                <a:lnTo>
                  <a:pt x="876472" y="58478"/>
                </a:lnTo>
                <a:lnTo>
                  <a:pt x="906494" y="88456"/>
                </a:lnTo>
                <a:lnTo>
                  <a:pt x="931107" y="123178"/>
                </a:lnTo>
                <a:lnTo>
                  <a:pt x="949611" y="161944"/>
                </a:lnTo>
                <a:lnTo>
                  <a:pt x="961303" y="204054"/>
                </a:lnTo>
                <a:lnTo>
                  <a:pt x="965483" y="248808"/>
                </a:lnTo>
                <a:lnTo>
                  <a:pt x="961472" y="293563"/>
                </a:lnTo>
                <a:lnTo>
                  <a:pt x="949907" y="335673"/>
                </a:lnTo>
                <a:lnTo>
                  <a:pt x="931488" y="374439"/>
                </a:lnTo>
                <a:lnTo>
                  <a:pt x="906914" y="409165"/>
                </a:lnTo>
                <a:lnTo>
                  <a:pt x="876895" y="439139"/>
                </a:lnTo>
                <a:lnTo>
                  <a:pt x="842121" y="463673"/>
                </a:lnTo>
                <a:lnTo>
                  <a:pt x="816244" y="475932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07998" y="1178647"/>
            <a:ext cx="417195" cy="203200"/>
          </a:xfrm>
          <a:custGeom>
            <a:avLst/>
            <a:gdLst/>
            <a:ahLst/>
            <a:cxnLst/>
            <a:rect l="l" t="t" r="r" b="b"/>
            <a:pathLst>
              <a:path w="417194" h="203200">
                <a:moveTo>
                  <a:pt x="323161" y="203061"/>
                </a:moveTo>
                <a:lnTo>
                  <a:pt x="313765" y="203061"/>
                </a:lnTo>
                <a:lnTo>
                  <a:pt x="307869" y="197368"/>
                </a:lnTo>
                <a:lnTo>
                  <a:pt x="305105" y="194331"/>
                </a:lnTo>
                <a:lnTo>
                  <a:pt x="303632" y="190536"/>
                </a:lnTo>
                <a:lnTo>
                  <a:pt x="303632" y="182565"/>
                </a:lnTo>
                <a:lnTo>
                  <a:pt x="304921" y="178769"/>
                </a:lnTo>
                <a:lnTo>
                  <a:pt x="365169" y="116712"/>
                </a:lnTo>
                <a:lnTo>
                  <a:pt x="6632" y="116712"/>
                </a:lnTo>
                <a:lnTo>
                  <a:pt x="0" y="109880"/>
                </a:lnTo>
                <a:lnTo>
                  <a:pt x="0" y="93180"/>
                </a:lnTo>
                <a:lnTo>
                  <a:pt x="6632" y="86348"/>
                </a:lnTo>
                <a:lnTo>
                  <a:pt x="365353" y="86348"/>
                </a:lnTo>
                <a:lnTo>
                  <a:pt x="302342" y="21444"/>
                </a:lnTo>
                <a:lnTo>
                  <a:pt x="302342" y="11766"/>
                </a:lnTo>
                <a:lnTo>
                  <a:pt x="313765" y="0"/>
                </a:lnTo>
                <a:lnTo>
                  <a:pt x="323161" y="0"/>
                </a:lnTo>
                <a:lnTo>
                  <a:pt x="416941" y="96786"/>
                </a:lnTo>
                <a:lnTo>
                  <a:pt x="416941" y="106464"/>
                </a:lnTo>
                <a:lnTo>
                  <a:pt x="323161" y="203061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37609" y="6665011"/>
            <a:ext cx="4019549" cy="32194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93551" y="6665011"/>
            <a:ext cx="4000499" cy="31051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6000" y="2034282"/>
            <a:ext cx="7557134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FASE</a:t>
            </a:r>
            <a:r>
              <a:rPr spc="-375" dirty="0"/>
              <a:t> </a:t>
            </a:r>
            <a:r>
              <a:rPr spc="45" dirty="0"/>
              <a:t>RE-INVENSI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16000" y="3965898"/>
            <a:ext cx="12788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95" dirty="0">
                <a:solidFill>
                  <a:srgbClr val="0F0E0D"/>
                </a:solidFill>
                <a:latin typeface="Lucida Sans"/>
                <a:cs typeface="Lucida Sans"/>
              </a:rPr>
              <a:t>T</a:t>
            </a:r>
            <a:r>
              <a:rPr sz="3000" b="1" spc="25" dirty="0">
                <a:solidFill>
                  <a:srgbClr val="0F0E0D"/>
                </a:solidFill>
                <a:latin typeface="Lucida Sans"/>
                <a:cs typeface="Lucida Sans"/>
              </a:rPr>
              <a:t>e</a:t>
            </a:r>
            <a:r>
              <a:rPr sz="3000" b="1" spc="-130" dirty="0">
                <a:solidFill>
                  <a:srgbClr val="0F0E0D"/>
                </a:solidFill>
                <a:latin typeface="Lucida Sans"/>
                <a:cs typeface="Lucida Sans"/>
              </a:rPr>
              <a:t>r</a:t>
            </a:r>
            <a:r>
              <a:rPr sz="3000" b="1" spc="-180" dirty="0">
                <a:solidFill>
                  <a:srgbClr val="0F0E0D"/>
                </a:solidFill>
                <a:latin typeface="Lucida Sans"/>
                <a:cs typeface="Lucida Sans"/>
              </a:rPr>
              <a:t>j</a:t>
            </a:r>
            <a:r>
              <a:rPr sz="3000" b="1" spc="60" dirty="0">
                <a:solidFill>
                  <a:srgbClr val="0F0E0D"/>
                </a:solidFill>
                <a:latin typeface="Lucida Sans"/>
                <a:cs typeface="Lucida Sans"/>
              </a:rPr>
              <a:t>a</a:t>
            </a:r>
            <a:r>
              <a:rPr sz="3000" b="1" spc="-220" dirty="0">
                <a:solidFill>
                  <a:srgbClr val="0F0E0D"/>
                </a:solidFill>
                <a:latin typeface="Lucida Sans"/>
                <a:cs typeface="Lucida Sans"/>
              </a:rPr>
              <a:t>di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6000" y="4693920"/>
            <a:ext cx="3734435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8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750" spc="285" dirty="0">
                <a:solidFill>
                  <a:srgbClr val="0F0E0D"/>
                </a:solidFill>
                <a:latin typeface="Gill Sans MT"/>
                <a:cs typeface="Gill Sans MT"/>
              </a:rPr>
              <a:t>ah</a:t>
            </a:r>
            <a:r>
              <a:rPr sz="2700" spc="28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750" spc="285" dirty="0">
                <a:solidFill>
                  <a:srgbClr val="0F0E0D"/>
                </a:solidFill>
                <a:latin typeface="Gill Sans MT"/>
                <a:cs typeface="Gill Sans MT"/>
              </a:rPr>
              <a:t>n</a:t>
            </a:r>
            <a:r>
              <a:rPr sz="2750" spc="185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700" spc="350" dirty="0">
                <a:solidFill>
                  <a:srgbClr val="0F0E0D"/>
                </a:solidFill>
                <a:latin typeface="Calibri"/>
                <a:cs typeface="Calibri"/>
              </a:rPr>
              <a:t>2006</a:t>
            </a:r>
            <a:r>
              <a:rPr sz="2850" spc="350" dirty="0">
                <a:solidFill>
                  <a:srgbClr val="0F0E0D"/>
                </a:solidFill>
                <a:latin typeface="Lucida Sans"/>
                <a:cs typeface="Lucida Sans"/>
              </a:rPr>
              <a:t>-</a:t>
            </a:r>
            <a:r>
              <a:rPr sz="2700" spc="35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750" spc="350" dirty="0">
                <a:solidFill>
                  <a:srgbClr val="0F0E0D"/>
                </a:solidFill>
                <a:latin typeface="Gill Sans MT"/>
                <a:cs typeface="Gill Sans MT"/>
              </a:rPr>
              <a:t>eka</a:t>
            </a:r>
            <a:r>
              <a:rPr sz="2700" spc="35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750" spc="350" dirty="0">
                <a:solidFill>
                  <a:srgbClr val="0F0E0D"/>
                </a:solidFill>
                <a:latin typeface="Gill Sans MT"/>
                <a:cs typeface="Gill Sans MT"/>
              </a:rPr>
              <a:t>ang</a:t>
            </a:r>
            <a:endParaRPr sz="275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6000" y="6495786"/>
            <a:ext cx="1296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5" dirty="0">
                <a:solidFill>
                  <a:srgbClr val="0F0E0D"/>
                </a:solidFill>
                <a:latin typeface="Lucida Sans"/>
                <a:cs typeface="Lucida Sans"/>
              </a:rPr>
              <a:t>C</a:t>
            </a:r>
            <a:r>
              <a:rPr sz="3000" b="1" spc="-195" dirty="0">
                <a:solidFill>
                  <a:srgbClr val="0F0E0D"/>
                </a:solidFill>
                <a:latin typeface="Lucida Sans"/>
                <a:cs typeface="Lucida Sans"/>
              </a:rPr>
              <a:t>o</a:t>
            </a:r>
            <a:r>
              <a:rPr sz="3000" b="1" spc="-350" dirty="0">
                <a:solidFill>
                  <a:srgbClr val="0F0E0D"/>
                </a:solidFill>
                <a:latin typeface="Lucida Sans"/>
                <a:cs typeface="Lucida Sans"/>
              </a:rPr>
              <a:t>n</a:t>
            </a:r>
            <a:r>
              <a:rPr sz="3000" b="1" spc="-70" dirty="0">
                <a:solidFill>
                  <a:srgbClr val="0F0E0D"/>
                </a:solidFill>
                <a:latin typeface="Lucida Sans"/>
                <a:cs typeface="Lucida Sans"/>
              </a:rPr>
              <a:t>t</a:t>
            </a:r>
            <a:r>
              <a:rPr sz="3000" b="1" spc="-195" dirty="0">
                <a:solidFill>
                  <a:srgbClr val="0F0E0D"/>
                </a:solidFill>
                <a:latin typeface="Lucida Sans"/>
                <a:cs typeface="Lucida Sans"/>
              </a:rPr>
              <a:t>o</a:t>
            </a:r>
            <a:r>
              <a:rPr sz="3000" b="1" spc="-265" dirty="0">
                <a:solidFill>
                  <a:srgbClr val="0F0E0D"/>
                </a:solidFill>
                <a:latin typeface="Lucida Sans"/>
                <a:cs typeface="Lucida Sans"/>
              </a:rPr>
              <a:t>h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6000" y="7223802"/>
            <a:ext cx="368046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254" dirty="0">
                <a:solidFill>
                  <a:srgbClr val="0F0E0D"/>
                </a:solidFill>
                <a:latin typeface="Gill Sans MT"/>
                <a:cs typeface="Gill Sans MT"/>
              </a:rPr>
              <a:t>lebih </a:t>
            </a:r>
            <a:r>
              <a:rPr sz="2750" spc="235" dirty="0">
                <a:solidFill>
                  <a:srgbClr val="0F0E0D"/>
                </a:solidFill>
                <a:latin typeface="Gill Sans MT"/>
                <a:cs typeface="Gill Sans MT"/>
              </a:rPr>
              <a:t>ke</a:t>
            </a:r>
            <a:r>
              <a:rPr sz="2750" spc="15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750" spc="310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850" spc="310" dirty="0">
                <a:solidFill>
                  <a:srgbClr val="0F0E0D"/>
                </a:solidFill>
                <a:latin typeface="Lucida Sans"/>
                <a:cs typeface="Lucida Sans"/>
              </a:rPr>
              <a:t>-</a:t>
            </a:r>
            <a:r>
              <a:rPr sz="2750" spc="310" dirty="0">
                <a:solidFill>
                  <a:srgbClr val="0F0E0D"/>
                </a:solidFill>
                <a:latin typeface="Gill Sans MT"/>
                <a:cs typeface="Gill Sans MT"/>
              </a:rPr>
              <a:t>comme</a:t>
            </a:r>
            <a:r>
              <a:rPr sz="2700" spc="31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750" spc="310" dirty="0">
                <a:solidFill>
                  <a:srgbClr val="0F0E0D"/>
                </a:solidFill>
                <a:latin typeface="Gill Sans MT"/>
                <a:cs typeface="Gill Sans MT"/>
              </a:rPr>
              <a:t>ce</a:t>
            </a:r>
            <a:endParaRPr sz="2750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19483" y="3798978"/>
            <a:ext cx="3774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15" dirty="0">
                <a:solidFill>
                  <a:srgbClr val="0F0E0D"/>
                </a:solidFill>
                <a:latin typeface="Lucida Sans"/>
                <a:cs typeface="Lucida Sans"/>
              </a:rPr>
              <a:t>E-business</a:t>
            </a:r>
            <a:r>
              <a:rPr sz="3000" b="1" spc="-165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3000" b="1" spc="-175" dirty="0">
                <a:solidFill>
                  <a:srgbClr val="0F0E0D"/>
                </a:solidFill>
                <a:latin typeface="Lucida Sans"/>
                <a:cs typeface="Lucida Sans"/>
              </a:rPr>
              <a:t>dijalankan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19483" y="4466130"/>
            <a:ext cx="4935220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2750" spc="315" dirty="0">
                <a:solidFill>
                  <a:srgbClr val="0F0E0D"/>
                </a:solidFill>
                <a:latin typeface="Gill Sans MT"/>
                <a:cs typeface="Gill Sans MT"/>
              </a:rPr>
              <a:t>dida</a:t>
            </a:r>
            <a:r>
              <a:rPr sz="2700" spc="31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750" spc="315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700" spc="31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750" spc="315" dirty="0">
                <a:solidFill>
                  <a:srgbClr val="0F0E0D"/>
                </a:solidFill>
                <a:latin typeface="Gill Sans MT"/>
                <a:cs typeface="Gill Sans MT"/>
              </a:rPr>
              <a:t>kan </a:t>
            </a:r>
            <a:r>
              <a:rPr sz="2750" spc="345" dirty="0">
                <a:solidFill>
                  <a:srgbClr val="0F0E0D"/>
                </a:solidFill>
                <a:latin typeface="Gill Sans MT"/>
                <a:cs typeface="Gill Sans MT"/>
              </a:rPr>
              <a:t>pada </a:t>
            </a:r>
            <a:r>
              <a:rPr sz="2750" spc="315" dirty="0">
                <a:solidFill>
                  <a:srgbClr val="0F0E0D"/>
                </a:solidFill>
                <a:latin typeface="Gill Sans MT"/>
                <a:cs typeface="Gill Sans MT"/>
              </a:rPr>
              <a:t>pelanggan</a:t>
            </a:r>
            <a:r>
              <a:rPr sz="2850" spc="315" dirty="0">
                <a:solidFill>
                  <a:srgbClr val="0F0E0D"/>
                </a:solidFill>
                <a:latin typeface="Lucida Sans"/>
                <a:cs typeface="Lucida Sans"/>
              </a:rPr>
              <a:t>,  </a:t>
            </a:r>
            <a:r>
              <a:rPr sz="2750" spc="26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700" spc="260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750" spc="260" dirty="0">
                <a:solidFill>
                  <a:srgbClr val="0F0E0D"/>
                </a:solidFill>
                <a:latin typeface="Gill Sans MT"/>
                <a:cs typeface="Gill Sans MT"/>
              </a:rPr>
              <a:t>dien</a:t>
            </a:r>
            <a:r>
              <a:rPr sz="2700" spc="26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850" spc="260" dirty="0">
                <a:solidFill>
                  <a:srgbClr val="0F0E0D"/>
                </a:solidFill>
                <a:latin typeface="Lucida Sans"/>
                <a:cs typeface="Lucida Sans"/>
              </a:rPr>
              <a:t>, </a:t>
            </a:r>
            <a:r>
              <a:rPr sz="2750" spc="325" dirty="0">
                <a:solidFill>
                  <a:srgbClr val="0F0E0D"/>
                </a:solidFill>
                <a:latin typeface="Gill Sans MT"/>
                <a:cs typeface="Gill Sans MT"/>
              </a:rPr>
              <a:t>dan </a:t>
            </a:r>
            <a:r>
              <a:rPr sz="2750" spc="275" dirty="0">
                <a:solidFill>
                  <a:srgbClr val="0F0E0D"/>
                </a:solidFill>
                <a:latin typeface="Gill Sans MT"/>
                <a:cs typeface="Gill Sans MT"/>
              </a:rPr>
              <a:t>kom</a:t>
            </a:r>
            <a:r>
              <a:rPr sz="2700" spc="27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750" spc="275" dirty="0">
                <a:solidFill>
                  <a:srgbClr val="0F0E0D"/>
                </a:solidFill>
                <a:latin typeface="Gill Sans MT"/>
                <a:cs typeface="Gill Sans MT"/>
              </a:rPr>
              <a:t>ni</a:t>
            </a:r>
            <a:r>
              <a:rPr sz="2700" spc="27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750" spc="275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700" spc="275" dirty="0">
                <a:solidFill>
                  <a:srgbClr val="0F0E0D"/>
                </a:solidFill>
                <a:latin typeface="Calibri"/>
                <a:cs typeface="Calibri"/>
              </a:rPr>
              <a:t>s  </a:t>
            </a:r>
            <a:r>
              <a:rPr sz="2750" spc="290" dirty="0">
                <a:solidFill>
                  <a:srgbClr val="0F0E0D"/>
                </a:solidFill>
                <a:latin typeface="Gill Sans MT"/>
                <a:cs typeface="Gill Sans MT"/>
              </a:rPr>
              <a:t>o</a:t>
            </a:r>
            <a:r>
              <a:rPr sz="2700" spc="29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750" spc="290" dirty="0">
                <a:solidFill>
                  <a:srgbClr val="0F0E0D"/>
                </a:solidFill>
                <a:latin typeface="Gill Sans MT"/>
                <a:cs typeface="Gill Sans MT"/>
              </a:rPr>
              <a:t>gani</a:t>
            </a:r>
            <a:r>
              <a:rPr sz="2700" spc="29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750" spc="29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700" spc="29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750" spc="290" dirty="0">
                <a:solidFill>
                  <a:srgbClr val="0F0E0D"/>
                </a:solidFill>
                <a:latin typeface="Gill Sans MT"/>
                <a:cs typeface="Gill Sans MT"/>
              </a:rPr>
              <a:t>i </a:t>
            </a:r>
            <a:r>
              <a:rPr sz="2750" spc="254" dirty="0">
                <a:solidFill>
                  <a:srgbClr val="0F0E0D"/>
                </a:solidFill>
                <a:latin typeface="Gill Sans MT"/>
                <a:cs typeface="Gill Sans MT"/>
              </a:rPr>
              <a:t>bi</a:t>
            </a:r>
            <a:r>
              <a:rPr sz="2700" spc="254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750" spc="254" dirty="0">
                <a:solidFill>
                  <a:srgbClr val="0F0E0D"/>
                </a:solidFill>
                <a:latin typeface="Gill Sans MT"/>
                <a:cs typeface="Gill Sans MT"/>
              </a:rPr>
              <a:t>ni</a:t>
            </a:r>
            <a:r>
              <a:rPr sz="2700" spc="254" dirty="0">
                <a:solidFill>
                  <a:srgbClr val="0F0E0D"/>
                </a:solidFill>
                <a:latin typeface="Calibri"/>
                <a:cs typeface="Calibri"/>
              </a:rPr>
              <a:t>s </a:t>
            </a:r>
            <a:r>
              <a:rPr sz="2850" spc="-114" dirty="0">
                <a:solidFill>
                  <a:srgbClr val="0F0E0D"/>
                </a:solidFill>
                <a:latin typeface="Lucida Sans"/>
                <a:cs typeface="Lucida Sans"/>
              </a:rPr>
              <a:t>( </a:t>
            </a:r>
            <a:r>
              <a:rPr sz="2750" spc="250" dirty="0">
                <a:solidFill>
                  <a:srgbClr val="0F0E0D"/>
                </a:solidFill>
                <a:latin typeface="Gill Sans MT"/>
                <a:cs typeface="Gill Sans MT"/>
              </a:rPr>
              <a:t>c</a:t>
            </a:r>
            <a:r>
              <a:rPr sz="2700" spc="250" dirty="0">
                <a:solidFill>
                  <a:srgbClr val="0F0E0D"/>
                </a:solidFill>
                <a:latin typeface="Calibri"/>
                <a:cs typeface="Calibri"/>
              </a:rPr>
              <a:t>ust</a:t>
            </a:r>
            <a:r>
              <a:rPr sz="2750" spc="250" dirty="0">
                <a:solidFill>
                  <a:srgbClr val="0F0E0D"/>
                </a:solidFill>
                <a:latin typeface="Gill Sans MT"/>
                <a:cs typeface="Gill Sans MT"/>
              </a:rPr>
              <a:t>ome</a:t>
            </a:r>
            <a:r>
              <a:rPr sz="2700" spc="25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850" spc="250" dirty="0">
                <a:solidFill>
                  <a:srgbClr val="0F0E0D"/>
                </a:solidFill>
                <a:latin typeface="Lucida Sans"/>
                <a:cs typeface="Lucida Sans"/>
              </a:rPr>
              <a:t>,  </a:t>
            </a:r>
            <a:r>
              <a:rPr sz="2750" spc="265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700" spc="26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750" spc="265" dirty="0">
                <a:solidFill>
                  <a:srgbClr val="0F0E0D"/>
                </a:solidFill>
                <a:latin typeface="Gill Sans MT"/>
                <a:cs typeface="Gill Sans MT"/>
              </a:rPr>
              <a:t>dience</a:t>
            </a:r>
            <a:r>
              <a:rPr sz="2850" spc="265" dirty="0">
                <a:solidFill>
                  <a:srgbClr val="0F0E0D"/>
                </a:solidFill>
                <a:latin typeface="Lucida Sans"/>
                <a:cs typeface="Lucida Sans"/>
              </a:rPr>
              <a:t>, </a:t>
            </a:r>
            <a:r>
              <a:rPr sz="2750" spc="325" dirty="0">
                <a:solidFill>
                  <a:srgbClr val="0F0E0D"/>
                </a:solidFill>
                <a:latin typeface="Gill Sans MT"/>
                <a:cs typeface="Gill Sans MT"/>
              </a:rPr>
              <a:t>and </a:t>
            </a:r>
            <a:r>
              <a:rPr sz="2750" spc="280" dirty="0">
                <a:solidFill>
                  <a:srgbClr val="0F0E0D"/>
                </a:solidFill>
                <a:latin typeface="Gill Sans MT"/>
                <a:cs typeface="Gill Sans MT"/>
              </a:rPr>
              <a:t>comm</a:t>
            </a:r>
            <a:r>
              <a:rPr sz="2700" spc="280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750" spc="280" dirty="0">
                <a:solidFill>
                  <a:srgbClr val="0F0E0D"/>
                </a:solidFill>
                <a:latin typeface="Gill Sans MT"/>
                <a:cs typeface="Gill Sans MT"/>
              </a:rPr>
              <a:t>ni</a:t>
            </a:r>
            <a:r>
              <a:rPr sz="2700" spc="280" dirty="0">
                <a:solidFill>
                  <a:srgbClr val="0F0E0D"/>
                </a:solidFill>
                <a:latin typeface="Calibri"/>
                <a:cs typeface="Calibri"/>
              </a:rPr>
              <a:t>ty  </a:t>
            </a:r>
            <a:r>
              <a:rPr sz="2750" spc="220" dirty="0">
                <a:solidFill>
                  <a:srgbClr val="0F0E0D"/>
                </a:solidFill>
                <a:latin typeface="Gill Sans MT"/>
                <a:cs typeface="Gill Sans MT"/>
              </a:rPr>
              <a:t>d</a:t>
            </a:r>
            <a:r>
              <a:rPr sz="2700" spc="22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750" spc="220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700" spc="220" dirty="0">
                <a:solidFill>
                  <a:srgbClr val="0F0E0D"/>
                </a:solidFill>
                <a:latin typeface="Calibri"/>
                <a:cs typeface="Calibri"/>
              </a:rPr>
              <a:t>v</a:t>
            </a:r>
            <a:r>
              <a:rPr sz="2750" spc="220" dirty="0">
                <a:solidFill>
                  <a:srgbClr val="0F0E0D"/>
                </a:solidFill>
                <a:latin typeface="Gill Sans MT"/>
                <a:cs typeface="Gill Sans MT"/>
              </a:rPr>
              <a:t>en</a:t>
            </a:r>
            <a:r>
              <a:rPr sz="2850" spc="220" dirty="0">
                <a:solidFill>
                  <a:srgbClr val="0F0E0D"/>
                </a:solidFill>
                <a:latin typeface="Lucida Sans"/>
                <a:cs typeface="Lucida Sans"/>
              </a:rPr>
              <a:t>)</a:t>
            </a:r>
            <a:endParaRPr sz="28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842" y="921489"/>
            <a:ext cx="16556315" cy="210057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854190" marR="5080">
              <a:lnSpc>
                <a:spcPts val="7650"/>
              </a:lnSpc>
              <a:spcBef>
                <a:spcPts val="980"/>
              </a:spcBef>
            </a:pPr>
            <a:r>
              <a:rPr spc="-190" dirty="0"/>
              <a:t>UNSUR-UNSUR</a:t>
            </a:r>
            <a:r>
              <a:rPr spc="-405" dirty="0"/>
              <a:t> </a:t>
            </a:r>
            <a:r>
              <a:rPr spc="85" dirty="0" smtClean="0"/>
              <a:t>E-  </a:t>
            </a:r>
            <a:r>
              <a:rPr dirty="0" smtClean="0"/>
              <a:t>BUSINESS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10052" y="3475670"/>
            <a:ext cx="4840605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650" algn="l"/>
                <a:tab pos="1275715" algn="l"/>
              </a:tabLst>
            </a:pPr>
            <a:r>
              <a:rPr sz="3000" u="heavy" dirty="0">
                <a:solidFill>
                  <a:srgbClr val="0F0E0D"/>
                </a:solidFill>
                <a:uFill>
                  <a:solidFill>
                    <a:srgbClr val="0F0E0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heavy" spc="310" dirty="0">
                <a:solidFill>
                  <a:srgbClr val="0F0E0D"/>
                </a:solidFill>
                <a:uFill>
                  <a:solidFill>
                    <a:srgbClr val="0F0E0D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0F0E0D"/>
                </a:solidFill>
                <a:latin typeface="Times New Roman"/>
                <a:cs typeface="Times New Roman"/>
              </a:rPr>
              <a:t> </a:t>
            </a:r>
            <a:r>
              <a:rPr sz="3000" u="heavy" dirty="0">
                <a:solidFill>
                  <a:srgbClr val="0F0E0D"/>
                </a:solidFill>
                <a:uFill>
                  <a:solidFill>
                    <a:srgbClr val="0F0E0D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000" dirty="0">
                <a:solidFill>
                  <a:srgbClr val="0F0E0D"/>
                </a:solidFill>
                <a:latin typeface="Times New Roman"/>
                <a:cs typeface="Times New Roman"/>
              </a:rPr>
              <a:t>	</a:t>
            </a:r>
            <a:r>
              <a:rPr sz="3000" b="1" spc="-110" dirty="0">
                <a:solidFill>
                  <a:srgbClr val="0F0E0D"/>
                </a:solidFill>
                <a:latin typeface="Lucida Sans"/>
                <a:cs typeface="Lucida Sans"/>
              </a:rPr>
              <a:t>PELAKU</a:t>
            </a:r>
            <a:r>
              <a:rPr sz="3000" b="1" spc="-145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3000" b="1" spc="35" dirty="0">
                <a:solidFill>
                  <a:srgbClr val="0F0E0D"/>
                </a:solidFill>
                <a:latin typeface="Lucida Sans"/>
                <a:cs typeface="Lucida Sans"/>
              </a:rPr>
              <a:t>BISNIS</a:t>
            </a:r>
            <a:endParaRPr sz="3000">
              <a:latin typeface="Lucida Sans"/>
              <a:cs typeface="Lucida Sans"/>
            </a:endParaRPr>
          </a:p>
          <a:p>
            <a:pPr marL="1275715">
              <a:lnSpc>
                <a:spcPct val="100000"/>
              </a:lnSpc>
              <a:spcBef>
                <a:spcPts val="135"/>
              </a:spcBef>
            </a:pPr>
            <a:r>
              <a:rPr sz="2550" spc="290" dirty="0">
                <a:solidFill>
                  <a:srgbClr val="0F0E0D"/>
                </a:solidFill>
                <a:latin typeface="Gill Sans MT"/>
                <a:cs typeface="Gill Sans MT"/>
              </a:rPr>
              <a:t>Pe</a:t>
            </a:r>
            <a:r>
              <a:rPr sz="2500" spc="290" dirty="0">
                <a:solidFill>
                  <a:srgbClr val="0F0E0D"/>
                </a:solidFill>
                <a:latin typeface="Calibri"/>
                <a:cs typeface="Calibri"/>
              </a:rPr>
              <a:t>rus</a:t>
            </a:r>
            <a:r>
              <a:rPr sz="2550" spc="290" dirty="0">
                <a:solidFill>
                  <a:srgbClr val="0F0E0D"/>
                </a:solidFill>
                <a:latin typeface="Gill Sans MT"/>
                <a:cs typeface="Gill Sans MT"/>
              </a:rPr>
              <a:t>ahaan</a:t>
            </a:r>
            <a:r>
              <a:rPr sz="2650" spc="290" dirty="0">
                <a:solidFill>
                  <a:srgbClr val="0F0E0D"/>
                </a:solidFill>
                <a:latin typeface="Lucida Sans"/>
                <a:cs typeface="Lucida Sans"/>
              </a:rPr>
              <a:t>,</a:t>
            </a:r>
            <a:r>
              <a:rPr sz="2650" spc="50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2550" spc="254" dirty="0">
                <a:solidFill>
                  <a:srgbClr val="0F0E0D"/>
                </a:solidFill>
                <a:latin typeface="Gill Sans MT"/>
                <a:cs typeface="Gill Sans MT"/>
              </a:rPr>
              <a:t>S</a:t>
            </a:r>
            <a:r>
              <a:rPr sz="2500" spc="254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550" spc="254" dirty="0">
                <a:solidFill>
                  <a:srgbClr val="0F0E0D"/>
                </a:solidFill>
                <a:latin typeface="Gill Sans MT"/>
                <a:cs typeface="Gill Sans MT"/>
              </a:rPr>
              <a:t>pplie</a:t>
            </a:r>
            <a:r>
              <a:rPr sz="2500" spc="254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650" spc="254" dirty="0">
                <a:solidFill>
                  <a:srgbClr val="0F0E0D"/>
                </a:solidFill>
                <a:latin typeface="Lucida Sans"/>
                <a:cs typeface="Lucida Sans"/>
              </a:rPr>
              <a:t>,</a:t>
            </a:r>
            <a:endParaRPr sz="2650">
              <a:latin typeface="Lucida Sans"/>
              <a:cs typeface="Lucida Sans"/>
            </a:endParaRPr>
          </a:p>
          <a:p>
            <a:pPr marL="1275715" marR="111125">
              <a:lnSpc>
                <a:spcPct val="113199"/>
              </a:lnSpc>
            </a:pPr>
            <a:r>
              <a:rPr sz="2550" spc="270" dirty="0">
                <a:solidFill>
                  <a:srgbClr val="0F0E0D"/>
                </a:solidFill>
                <a:latin typeface="Gill Sans MT"/>
                <a:cs typeface="Gill Sans MT"/>
              </a:rPr>
              <a:t>Kon</a:t>
            </a:r>
            <a:r>
              <a:rPr sz="2500" spc="270" dirty="0">
                <a:solidFill>
                  <a:srgbClr val="0F0E0D"/>
                </a:solidFill>
                <a:latin typeface="Calibri"/>
                <a:cs typeface="Calibri"/>
              </a:rPr>
              <a:t>su</a:t>
            </a:r>
            <a:r>
              <a:rPr sz="2550" spc="270" dirty="0">
                <a:solidFill>
                  <a:srgbClr val="0F0E0D"/>
                </a:solidFill>
                <a:latin typeface="Gill Sans MT"/>
                <a:cs typeface="Gill Sans MT"/>
              </a:rPr>
              <a:t>men</a:t>
            </a:r>
            <a:r>
              <a:rPr sz="2650" spc="270" dirty="0">
                <a:solidFill>
                  <a:srgbClr val="0F0E0D"/>
                </a:solidFill>
                <a:latin typeface="Lucida Sans"/>
                <a:cs typeface="Lucida Sans"/>
              </a:rPr>
              <a:t>, </a:t>
            </a:r>
            <a:r>
              <a:rPr sz="2550" spc="265" dirty="0">
                <a:solidFill>
                  <a:srgbClr val="0F0E0D"/>
                </a:solidFill>
                <a:latin typeface="Gill Sans MT"/>
                <a:cs typeface="Gill Sans MT"/>
              </a:rPr>
              <a:t>Rekan  </a:t>
            </a:r>
            <a:r>
              <a:rPr sz="2550" spc="220" dirty="0">
                <a:solidFill>
                  <a:srgbClr val="0F0E0D"/>
                </a:solidFill>
                <a:latin typeface="Gill Sans MT"/>
                <a:cs typeface="Gill Sans MT"/>
              </a:rPr>
              <a:t>bi</a:t>
            </a:r>
            <a:r>
              <a:rPr sz="2500" spc="22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550" spc="220" dirty="0">
                <a:solidFill>
                  <a:srgbClr val="0F0E0D"/>
                </a:solidFill>
                <a:latin typeface="Gill Sans MT"/>
                <a:cs typeface="Gill Sans MT"/>
              </a:rPr>
              <a:t>ni</a:t>
            </a:r>
            <a:r>
              <a:rPr sz="2500" spc="22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650" spc="220" dirty="0">
                <a:solidFill>
                  <a:srgbClr val="0F0E0D"/>
                </a:solidFill>
                <a:latin typeface="Lucida Sans"/>
                <a:cs typeface="Lucida Sans"/>
              </a:rPr>
              <a:t>, </a:t>
            </a:r>
            <a:r>
              <a:rPr sz="2550" spc="245" dirty="0">
                <a:solidFill>
                  <a:srgbClr val="0F0E0D"/>
                </a:solidFill>
                <a:latin typeface="Gill Sans MT"/>
                <a:cs typeface="Gill Sans MT"/>
              </a:rPr>
              <a:t>O</a:t>
            </a:r>
            <a:r>
              <a:rPr sz="2500" spc="24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550" spc="245" dirty="0">
                <a:solidFill>
                  <a:srgbClr val="0F0E0D"/>
                </a:solidFill>
                <a:latin typeface="Gill Sans MT"/>
                <a:cs typeface="Gill Sans MT"/>
              </a:rPr>
              <a:t>gani</a:t>
            </a:r>
            <a:r>
              <a:rPr sz="2500" spc="24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550" spc="245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500" spc="24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550" spc="245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650" spc="245" dirty="0">
                <a:solidFill>
                  <a:srgbClr val="0F0E0D"/>
                </a:solidFill>
                <a:latin typeface="Lucida Sans"/>
                <a:cs typeface="Lucida Sans"/>
              </a:rPr>
              <a:t>,</a:t>
            </a:r>
            <a:r>
              <a:rPr sz="2650" spc="-130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2550" spc="215" dirty="0">
                <a:solidFill>
                  <a:srgbClr val="0F0E0D"/>
                </a:solidFill>
                <a:latin typeface="Gill Sans MT"/>
                <a:cs typeface="Gill Sans MT"/>
              </a:rPr>
              <a:t>dll</a:t>
            </a:r>
            <a:endParaRPr sz="255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684" y="757705"/>
            <a:ext cx="180091" cy="181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645" y="739574"/>
            <a:ext cx="2047239" cy="216535"/>
          </a:xfrm>
          <a:custGeom>
            <a:avLst/>
            <a:gdLst/>
            <a:ahLst/>
            <a:cxnLst/>
            <a:rect l="l" t="t" r="r" b="b"/>
            <a:pathLst>
              <a:path w="2047239" h="216534">
                <a:moveTo>
                  <a:pt x="1953796" y="202032"/>
                </a:moveTo>
                <a:lnTo>
                  <a:pt x="1917357" y="194747"/>
                </a:lnTo>
                <a:lnTo>
                  <a:pt x="1887720" y="174835"/>
                </a:lnTo>
                <a:lnTo>
                  <a:pt x="1867800" y="145210"/>
                </a:lnTo>
                <a:lnTo>
                  <a:pt x="1860512" y="108786"/>
                </a:lnTo>
                <a:lnTo>
                  <a:pt x="1867800" y="72362"/>
                </a:lnTo>
                <a:lnTo>
                  <a:pt x="1887720" y="42737"/>
                </a:lnTo>
                <a:lnTo>
                  <a:pt x="1917357" y="22825"/>
                </a:lnTo>
                <a:lnTo>
                  <a:pt x="1953796" y="15540"/>
                </a:lnTo>
                <a:lnTo>
                  <a:pt x="1990236" y="22825"/>
                </a:lnTo>
                <a:lnTo>
                  <a:pt x="2019873" y="42737"/>
                </a:lnTo>
                <a:lnTo>
                  <a:pt x="2027711" y="54393"/>
                </a:lnTo>
                <a:lnTo>
                  <a:pt x="1953796" y="54393"/>
                </a:lnTo>
                <a:lnTo>
                  <a:pt x="1932722" y="58703"/>
                </a:lnTo>
                <a:lnTo>
                  <a:pt x="1915414" y="70419"/>
                </a:lnTo>
                <a:lnTo>
                  <a:pt x="1903692" y="87721"/>
                </a:lnTo>
                <a:lnTo>
                  <a:pt x="1899380" y="108786"/>
                </a:lnTo>
                <a:lnTo>
                  <a:pt x="1903692" y="129852"/>
                </a:lnTo>
                <a:lnTo>
                  <a:pt x="1915414" y="147153"/>
                </a:lnTo>
                <a:lnTo>
                  <a:pt x="1932722" y="158869"/>
                </a:lnTo>
                <a:lnTo>
                  <a:pt x="1953796" y="163180"/>
                </a:lnTo>
                <a:lnTo>
                  <a:pt x="2027711" y="163180"/>
                </a:lnTo>
                <a:lnTo>
                  <a:pt x="2019873" y="174835"/>
                </a:lnTo>
                <a:lnTo>
                  <a:pt x="1990236" y="194747"/>
                </a:lnTo>
                <a:lnTo>
                  <a:pt x="1953796" y="202032"/>
                </a:lnTo>
                <a:close/>
              </a:path>
              <a:path w="2047239" h="216534">
                <a:moveTo>
                  <a:pt x="2027711" y="163180"/>
                </a:moveTo>
                <a:lnTo>
                  <a:pt x="1953796" y="163180"/>
                </a:lnTo>
                <a:lnTo>
                  <a:pt x="1974871" y="158869"/>
                </a:lnTo>
                <a:lnTo>
                  <a:pt x="1992179" y="147153"/>
                </a:lnTo>
                <a:lnTo>
                  <a:pt x="2003901" y="129852"/>
                </a:lnTo>
                <a:lnTo>
                  <a:pt x="2008213" y="108786"/>
                </a:lnTo>
                <a:lnTo>
                  <a:pt x="2003901" y="87721"/>
                </a:lnTo>
                <a:lnTo>
                  <a:pt x="1992179" y="70419"/>
                </a:lnTo>
                <a:lnTo>
                  <a:pt x="1974871" y="58703"/>
                </a:lnTo>
                <a:lnTo>
                  <a:pt x="1953796" y="54393"/>
                </a:lnTo>
                <a:lnTo>
                  <a:pt x="2027711" y="54393"/>
                </a:lnTo>
                <a:lnTo>
                  <a:pt x="2039793" y="72362"/>
                </a:lnTo>
                <a:lnTo>
                  <a:pt x="2047081" y="108786"/>
                </a:lnTo>
                <a:lnTo>
                  <a:pt x="2039793" y="145210"/>
                </a:lnTo>
                <a:lnTo>
                  <a:pt x="2027711" y="163180"/>
                </a:lnTo>
                <a:close/>
              </a:path>
              <a:path w="2047239" h="216534">
                <a:moveTo>
                  <a:pt x="1041679" y="216278"/>
                </a:moveTo>
                <a:lnTo>
                  <a:pt x="1002810" y="216278"/>
                </a:lnTo>
                <a:lnTo>
                  <a:pt x="1002810" y="128212"/>
                </a:lnTo>
                <a:lnTo>
                  <a:pt x="916004" y="128212"/>
                </a:lnTo>
                <a:lnTo>
                  <a:pt x="916004" y="89360"/>
                </a:lnTo>
                <a:lnTo>
                  <a:pt x="1004106" y="89360"/>
                </a:lnTo>
                <a:lnTo>
                  <a:pt x="1004106" y="0"/>
                </a:lnTo>
                <a:lnTo>
                  <a:pt x="1042975" y="0"/>
                </a:lnTo>
                <a:lnTo>
                  <a:pt x="1042975" y="88065"/>
                </a:lnTo>
                <a:lnTo>
                  <a:pt x="1132373" y="88065"/>
                </a:lnTo>
                <a:lnTo>
                  <a:pt x="1132373" y="126917"/>
                </a:lnTo>
                <a:lnTo>
                  <a:pt x="1041679" y="126917"/>
                </a:lnTo>
                <a:lnTo>
                  <a:pt x="1041679" y="216278"/>
                </a:lnTo>
                <a:close/>
              </a:path>
              <a:path w="2047239" h="216534">
                <a:moveTo>
                  <a:pt x="93284" y="202032"/>
                </a:moveTo>
                <a:lnTo>
                  <a:pt x="56845" y="194747"/>
                </a:lnTo>
                <a:lnTo>
                  <a:pt x="27208" y="174835"/>
                </a:lnTo>
                <a:lnTo>
                  <a:pt x="7287" y="145210"/>
                </a:lnTo>
                <a:lnTo>
                  <a:pt x="0" y="108786"/>
                </a:lnTo>
                <a:lnTo>
                  <a:pt x="7470" y="72362"/>
                </a:lnTo>
                <a:lnTo>
                  <a:pt x="27693" y="42737"/>
                </a:lnTo>
                <a:lnTo>
                  <a:pt x="57391" y="22825"/>
                </a:lnTo>
                <a:lnTo>
                  <a:pt x="93284" y="15540"/>
                </a:lnTo>
                <a:lnTo>
                  <a:pt x="129724" y="22825"/>
                </a:lnTo>
                <a:lnTo>
                  <a:pt x="159361" y="42737"/>
                </a:lnTo>
                <a:lnTo>
                  <a:pt x="167198" y="54393"/>
                </a:lnTo>
                <a:lnTo>
                  <a:pt x="93284" y="54393"/>
                </a:lnTo>
                <a:lnTo>
                  <a:pt x="72210" y="58703"/>
                </a:lnTo>
                <a:lnTo>
                  <a:pt x="54901" y="70419"/>
                </a:lnTo>
                <a:lnTo>
                  <a:pt x="43180" y="87721"/>
                </a:lnTo>
                <a:lnTo>
                  <a:pt x="38868" y="108786"/>
                </a:lnTo>
                <a:lnTo>
                  <a:pt x="43180" y="129852"/>
                </a:lnTo>
                <a:lnTo>
                  <a:pt x="54901" y="147153"/>
                </a:lnTo>
                <a:lnTo>
                  <a:pt x="72210" y="158869"/>
                </a:lnTo>
                <a:lnTo>
                  <a:pt x="93284" y="163180"/>
                </a:lnTo>
                <a:lnTo>
                  <a:pt x="167198" y="163180"/>
                </a:lnTo>
                <a:lnTo>
                  <a:pt x="159361" y="174835"/>
                </a:lnTo>
                <a:lnTo>
                  <a:pt x="129724" y="194747"/>
                </a:lnTo>
                <a:lnTo>
                  <a:pt x="93284" y="202032"/>
                </a:lnTo>
                <a:close/>
              </a:path>
              <a:path w="2047239" h="216534">
                <a:moveTo>
                  <a:pt x="167198" y="163180"/>
                </a:moveTo>
                <a:lnTo>
                  <a:pt x="93284" y="163180"/>
                </a:lnTo>
                <a:lnTo>
                  <a:pt x="114358" y="158869"/>
                </a:lnTo>
                <a:lnTo>
                  <a:pt x="131667" y="147153"/>
                </a:lnTo>
                <a:lnTo>
                  <a:pt x="143388" y="129852"/>
                </a:lnTo>
                <a:lnTo>
                  <a:pt x="147700" y="108786"/>
                </a:lnTo>
                <a:lnTo>
                  <a:pt x="143388" y="87721"/>
                </a:lnTo>
                <a:lnTo>
                  <a:pt x="131667" y="70419"/>
                </a:lnTo>
                <a:lnTo>
                  <a:pt x="114358" y="58703"/>
                </a:lnTo>
                <a:lnTo>
                  <a:pt x="93284" y="54393"/>
                </a:lnTo>
                <a:lnTo>
                  <a:pt x="167198" y="54393"/>
                </a:lnTo>
                <a:lnTo>
                  <a:pt x="179281" y="72362"/>
                </a:lnTo>
                <a:lnTo>
                  <a:pt x="186569" y="108786"/>
                </a:lnTo>
                <a:lnTo>
                  <a:pt x="179281" y="145210"/>
                </a:lnTo>
                <a:lnTo>
                  <a:pt x="167198" y="16318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1797" y="2618736"/>
            <a:ext cx="186569" cy="18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954" y="1686278"/>
            <a:ext cx="216535" cy="2065655"/>
          </a:xfrm>
          <a:custGeom>
            <a:avLst/>
            <a:gdLst/>
            <a:ahLst/>
            <a:cxnLst/>
            <a:rect l="l" t="t" r="r" b="b"/>
            <a:pathLst>
              <a:path w="216534" h="2065654">
                <a:moveTo>
                  <a:pt x="107536" y="186491"/>
                </a:moveTo>
                <a:lnTo>
                  <a:pt x="71097" y="179206"/>
                </a:lnTo>
                <a:lnTo>
                  <a:pt x="41459" y="159294"/>
                </a:lnTo>
                <a:lnTo>
                  <a:pt x="21539" y="129669"/>
                </a:lnTo>
                <a:lnTo>
                  <a:pt x="14251" y="93245"/>
                </a:lnTo>
                <a:lnTo>
                  <a:pt x="21539" y="56821"/>
                </a:lnTo>
                <a:lnTo>
                  <a:pt x="41459" y="27196"/>
                </a:lnTo>
                <a:lnTo>
                  <a:pt x="71097" y="7284"/>
                </a:lnTo>
                <a:lnTo>
                  <a:pt x="107536" y="0"/>
                </a:lnTo>
                <a:lnTo>
                  <a:pt x="143975" y="7284"/>
                </a:lnTo>
                <a:lnTo>
                  <a:pt x="173613" y="27196"/>
                </a:lnTo>
                <a:lnTo>
                  <a:pt x="181450" y="38852"/>
                </a:lnTo>
                <a:lnTo>
                  <a:pt x="107536" y="38852"/>
                </a:lnTo>
                <a:lnTo>
                  <a:pt x="86462" y="43162"/>
                </a:lnTo>
                <a:lnTo>
                  <a:pt x="69153" y="54879"/>
                </a:lnTo>
                <a:lnTo>
                  <a:pt x="57432" y="72180"/>
                </a:lnTo>
                <a:lnTo>
                  <a:pt x="53120" y="93245"/>
                </a:lnTo>
                <a:lnTo>
                  <a:pt x="57432" y="114311"/>
                </a:lnTo>
                <a:lnTo>
                  <a:pt x="69153" y="131612"/>
                </a:lnTo>
                <a:lnTo>
                  <a:pt x="86462" y="143328"/>
                </a:lnTo>
                <a:lnTo>
                  <a:pt x="107536" y="147639"/>
                </a:lnTo>
                <a:lnTo>
                  <a:pt x="181450" y="147639"/>
                </a:lnTo>
                <a:lnTo>
                  <a:pt x="173613" y="159294"/>
                </a:lnTo>
                <a:lnTo>
                  <a:pt x="143975" y="179206"/>
                </a:lnTo>
                <a:lnTo>
                  <a:pt x="107536" y="186491"/>
                </a:lnTo>
                <a:close/>
              </a:path>
              <a:path w="216534" h="2065654">
                <a:moveTo>
                  <a:pt x="181450" y="147639"/>
                </a:moveTo>
                <a:lnTo>
                  <a:pt x="107536" y="147639"/>
                </a:lnTo>
                <a:lnTo>
                  <a:pt x="128610" y="143328"/>
                </a:lnTo>
                <a:lnTo>
                  <a:pt x="145919" y="131612"/>
                </a:lnTo>
                <a:lnTo>
                  <a:pt x="157640" y="114311"/>
                </a:lnTo>
                <a:lnTo>
                  <a:pt x="161952" y="93245"/>
                </a:lnTo>
                <a:lnTo>
                  <a:pt x="157640" y="72180"/>
                </a:lnTo>
                <a:lnTo>
                  <a:pt x="145919" y="54879"/>
                </a:lnTo>
                <a:lnTo>
                  <a:pt x="128610" y="43162"/>
                </a:lnTo>
                <a:lnTo>
                  <a:pt x="107536" y="38852"/>
                </a:lnTo>
                <a:lnTo>
                  <a:pt x="181450" y="38852"/>
                </a:lnTo>
                <a:lnTo>
                  <a:pt x="193533" y="56821"/>
                </a:lnTo>
                <a:lnTo>
                  <a:pt x="200821" y="93245"/>
                </a:lnTo>
                <a:lnTo>
                  <a:pt x="193533" y="129669"/>
                </a:lnTo>
                <a:lnTo>
                  <a:pt x="181450" y="147639"/>
                </a:lnTo>
                <a:close/>
              </a:path>
              <a:path w="216534" h="2065654">
                <a:moveTo>
                  <a:pt x="126970" y="2065653"/>
                </a:moveTo>
                <a:lnTo>
                  <a:pt x="88102" y="2065653"/>
                </a:lnTo>
                <a:lnTo>
                  <a:pt x="88102" y="1977587"/>
                </a:lnTo>
                <a:lnTo>
                  <a:pt x="0" y="1977587"/>
                </a:lnTo>
                <a:lnTo>
                  <a:pt x="0" y="1938735"/>
                </a:lnTo>
                <a:lnTo>
                  <a:pt x="89397" y="1938735"/>
                </a:lnTo>
                <a:lnTo>
                  <a:pt x="89397" y="1849374"/>
                </a:lnTo>
                <a:lnTo>
                  <a:pt x="128266" y="1849374"/>
                </a:lnTo>
                <a:lnTo>
                  <a:pt x="128266" y="1937440"/>
                </a:lnTo>
                <a:lnTo>
                  <a:pt x="216368" y="1937440"/>
                </a:lnTo>
                <a:lnTo>
                  <a:pt x="216368" y="1976292"/>
                </a:lnTo>
                <a:lnTo>
                  <a:pt x="126970" y="1976292"/>
                </a:lnTo>
                <a:lnTo>
                  <a:pt x="126970" y="2065653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9206" y="4339898"/>
            <a:ext cx="186569" cy="18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2053" y="1686278"/>
            <a:ext cx="2052320" cy="2051685"/>
          </a:xfrm>
          <a:custGeom>
            <a:avLst/>
            <a:gdLst/>
            <a:ahLst/>
            <a:cxnLst/>
            <a:rect l="l" t="t" r="r" b="b"/>
            <a:pathLst>
              <a:path w="2052320" h="2051685">
                <a:moveTo>
                  <a:pt x="93284" y="186491"/>
                </a:moveTo>
                <a:lnTo>
                  <a:pt x="56845" y="179206"/>
                </a:lnTo>
                <a:lnTo>
                  <a:pt x="27208" y="159294"/>
                </a:lnTo>
                <a:lnTo>
                  <a:pt x="7287" y="129669"/>
                </a:lnTo>
                <a:lnTo>
                  <a:pt x="0" y="93245"/>
                </a:lnTo>
                <a:lnTo>
                  <a:pt x="7287" y="56821"/>
                </a:lnTo>
                <a:lnTo>
                  <a:pt x="27208" y="27196"/>
                </a:lnTo>
                <a:lnTo>
                  <a:pt x="56845" y="7284"/>
                </a:lnTo>
                <a:lnTo>
                  <a:pt x="93284" y="0"/>
                </a:lnTo>
                <a:lnTo>
                  <a:pt x="129724" y="7284"/>
                </a:lnTo>
                <a:lnTo>
                  <a:pt x="159361" y="27196"/>
                </a:lnTo>
                <a:lnTo>
                  <a:pt x="179281" y="56821"/>
                </a:lnTo>
                <a:lnTo>
                  <a:pt x="186569" y="93245"/>
                </a:lnTo>
                <a:lnTo>
                  <a:pt x="179281" y="129669"/>
                </a:lnTo>
                <a:lnTo>
                  <a:pt x="159361" y="159294"/>
                </a:lnTo>
                <a:lnTo>
                  <a:pt x="129724" y="179206"/>
                </a:lnTo>
                <a:lnTo>
                  <a:pt x="93284" y="186491"/>
                </a:lnTo>
                <a:close/>
              </a:path>
              <a:path w="2052320" h="2051685">
                <a:moveTo>
                  <a:pt x="1026132" y="186491"/>
                </a:moveTo>
                <a:lnTo>
                  <a:pt x="989692" y="179206"/>
                </a:lnTo>
                <a:lnTo>
                  <a:pt x="960055" y="159294"/>
                </a:lnTo>
                <a:lnTo>
                  <a:pt x="940135" y="129669"/>
                </a:lnTo>
                <a:lnTo>
                  <a:pt x="932847" y="93245"/>
                </a:lnTo>
                <a:lnTo>
                  <a:pt x="940135" y="56821"/>
                </a:lnTo>
                <a:lnTo>
                  <a:pt x="960055" y="27196"/>
                </a:lnTo>
                <a:lnTo>
                  <a:pt x="989692" y="7284"/>
                </a:lnTo>
                <a:lnTo>
                  <a:pt x="1026132" y="0"/>
                </a:lnTo>
                <a:lnTo>
                  <a:pt x="1062024" y="7284"/>
                </a:lnTo>
                <a:lnTo>
                  <a:pt x="1091722" y="27196"/>
                </a:lnTo>
                <a:lnTo>
                  <a:pt x="1111946" y="56821"/>
                </a:lnTo>
                <a:lnTo>
                  <a:pt x="1119416" y="93245"/>
                </a:lnTo>
                <a:lnTo>
                  <a:pt x="1112128" y="129669"/>
                </a:lnTo>
                <a:lnTo>
                  <a:pt x="1092208" y="159294"/>
                </a:lnTo>
                <a:lnTo>
                  <a:pt x="1062571" y="179206"/>
                </a:lnTo>
                <a:lnTo>
                  <a:pt x="1026132" y="186491"/>
                </a:lnTo>
                <a:close/>
              </a:path>
              <a:path w="2052320" h="2051685">
                <a:moveTo>
                  <a:pt x="1958979" y="1118949"/>
                </a:moveTo>
                <a:lnTo>
                  <a:pt x="1922540" y="1111664"/>
                </a:lnTo>
                <a:lnTo>
                  <a:pt x="1892902" y="1091752"/>
                </a:lnTo>
                <a:lnTo>
                  <a:pt x="1872982" y="1062127"/>
                </a:lnTo>
                <a:lnTo>
                  <a:pt x="1865694" y="1025703"/>
                </a:lnTo>
                <a:lnTo>
                  <a:pt x="1872982" y="989279"/>
                </a:lnTo>
                <a:lnTo>
                  <a:pt x="1892902" y="959654"/>
                </a:lnTo>
                <a:lnTo>
                  <a:pt x="1922540" y="939742"/>
                </a:lnTo>
                <a:lnTo>
                  <a:pt x="1958979" y="932458"/>
                </a:lnTo>
                <a:lnTo>
                  <a:pt x="1995418" y="939742"/>
                </a:lnTo>
                <a:lnTo>
                  <a:pt x="2025056" y="959654"/>
                </a:lnTo>
                <a:lnTo>
                  <a:pt x="2044976" y="989279"/>
                </a:lnTo>
                <a:lnTo>
                  <a:pt x="2052264" y="1025703"/>
                </a:lnTo>
                <a:lnTo>
                  <a:pt x="2044976" y="1062127"/>
                </a:lnTo>
                <a:lnTo>
                  <a:pt x="2025056" y="1091752"/>
                </a:lnTo>
                <a:lnTo>
                  <a:pt x="1995418" y="1111664"/>
                </a:lnTo>
                <a:lnTo>
                  <a:pt x="1958979" y="1118949"/>
                </a:lnTo>
                <a:close/>
              </a:path>
              <a:path w="2052320" h="2051685">
                <a:moveTo>
                  <a:pt x="1026132" y="2051407"/>
                </a:moveTo>
                <a:lnTo>
                  <a:pt x="989692" y="2044122"/>
                </a:lnTo>
                <a:lnTo>
                  <a:pt x="960055" y="2024210"/>
                </a:lnTo>
                <a:lnTo>
                  <a:pt x="940135" y="1994585"/>
                </a:lnTo>
                <a:lnTo>
                  <a:pt x="932847" y="1958161"/>
                </a:lnTo>
                <a:lnTo>
                  <a:pt x="940135" y="1921737"/>
                </a:lnTo>
                <a:lnTo>
                  <a:pt x="960055" y="1892112"/>
                </a:lnTo>
                <a:lnTo>
                  <a:pt x="989692" y="1872200"/>
                </a:lnTo>
                <a:lnTo>
                  <a:pt x="1026132" y="1864916"/>
                </a:lnTo>
                <a:lnTo>
                  <a:pt x="1062024" y="1872200"/>
                </a:lnTo>
                <a:lnTo>
                  <a:pt x="1091722" y="1892112"/>
                </a:lnTo>
                <a:lnTo>
                  <a:pt x="1111946" y="1921737"/>
                </a:lnTo>
                <a:lnTo>
                  <a:pt x="1119416" y="1958161"/>
                </a:lnTo>
                <a:lnTo>
                  <a:pt x="1112128" y="1994585"/>
                </a:lnTo>
                <a:lnTo>
                  <a:pt x="1092208" y="2024210"/>
                </a:lnTo>
                <a:lnTo>
                  <a:pt x="1062571" y="2044122"/>
                </a:lnTo>
                <a:lnTo>
                  <a:pt x="1026132" y="2051407"/>
                </a:lnTo>
                <a:close/>
              </a:path>
            </a:pathLst>
          </a:custGeom>
          <a:solidFill>
            <a:srgbClr val="B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2053" y="1151725"/>
            <a:ext cx="3427140" cy="80725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2331" y="4812144"/>
            <a:ext cx="0" cy="2940685"/>
          </a:xfrm>
          <a:custGeom>
            <a:avLst/>
            <a:gdLst/>
            <a:ahLst/>
            <a:cxnLst/>
            <a:rect l="l" t="t" r="r" b="b"/>
            <a:pathLst>
              <a:path h="2940684">
                <a:moveTo>
                  <a:pt x="0" y="2940201"/>
                </a:moveTo>
                <a:lnTo>
                  <a:pt x="0" y="0"/>
                </a:lnTo>
              </a:path>
            </a:pathLst>
          </a:custGeom>
          <a:ln w="16961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9941" y="2708833"/>
            <a:ext cx="280670" cy="323215"/>
          </a:xfrm>
          <a:custGeom>
            <a:avLst/>
            <a:gdLst/>
            <a:ahLst/>
            <a:cxnLst/>
            <a:rect l="l" t="t" r="r" b="b"/>
            <a:pathLst>
              <a:path w="280670" h="323214">
                <a:moveTo>
                  <a:pt x="123037" y="322792"/>
                </a:moveTo>
                <a:lnTo>
                  <a:pt x="280329" y="114280"/>
                </a:lnTo>
                <a:lnTo>
                  <a:pt x="142980" y="0"/>
                </a:lnTo>
                <a:lnTo>
                  <a:pt x="0" y="188526"/>
                </a:lnTo>
                <a:lnTo>
                  <a:pt x="123037" y="322792"/>
                </a:lnTo>
                <a:close/>
              </a:path>
            </a:pathLst>
          </a:custGeom>
          <a:ln w="16952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1750" y="1151724"/>
            <a:ext cx="653415" cy="1082040"/>
          </a:xfrm>
          <a:custGeom>
            <a:avLst/>
            <a:gdLst/>
            <a:ahLst/>
            <a:cxnLst/>
            <a:rect l="l" t="t" r="r" b="b"/>
            <a:pathLst>
              <a:path w="653414" h="1082039">
                <a:moveTo>
                  <a:pt x="402374" y="1081522"/>
                </a:moveTo>
                <a:lnTo>
                  <a:pt x="372360" y="902988"/>
                </a:lnTo>
                <a:lnTo>
                  <a:pt x="420489" y="917799"/>
                </a:lnTo>
                <a:lnTo>
                  <a:pt x="463040" y="920294"/>
                </a:lnTo>
                <a:lnTo>
                  <a:pt x="531607" y="893690"/>
                </a:lnTo>
                <a:lnTo>
                  <a:pt x="578458" y="833884"/>
                </a:lnTo>
                <a:lnTo>
                  <a:pt x="593865" y="794877"/>
                </a:lnTo>
                <a:lnTo>
                  <a:pt x="603991" y="751584"/>
                </a:lnTo>
                <a:lnTo>
                  <a:pt x="611552" y="705656"/>
                </a:lnTo>
                <a:lnTo>
                  <a:pt x="619053" y="658121"/>
                </a:lnTo>
                <a:lnTo>
                  <a:pt x="626315" y="609381"/>
                </a:lnTo>
                <a:lnTo>
                  <a:pt x="633152" y="559839"/>
                </a:lnTo>
                <a:lnTo>
                  <a:pt x="639385" y="509896"/>
                </a:lnTo>
                <a:lnTo>
                  <a:pt x="644829" y="459956"/>
                </a:lnTo>
                <a:lnTo>
                  <a:pt x="649303" y="410420"/>
                </a:lnTo>
                <a:lnTo>
                  <a:pt x="652624" y="361692"/>
                </a:lnTo>
                <a:lnTo>
                  <a:pt x="653280" y="314817"/>
                </a:lnTo>
                <a:lnTo>
                  <a:pt x="649279" y="270609"/>
                </a:lnTo>
                <a:lnTo>
                  <a:pt x="639713" y="229050"/>
                </a:lnTo>
                <a:lnTo>
                  <a:pt x="623678" y="190122"/>
                </a:lnTo>
                <a:lnTo>
                  <a:pt x="600266" y="153805"/>
                </a:lnTo>
                <a:lnTo>
                  <a:pt x="568572" y="120082"/>
                </a:lnTo>
                <a:lnTo>
                  <a:pt x="527690" y="88933"/>
                </a:lnTo>
                <a:lnTo>
                  <a:pt x="476713" y="60340"/>
                </a:lnTo>
                <a:lnTo>
                  <a:pt x="439029" y="42657"/>
                </a:lnTo>
                <a:lnTo>
                  <a:pt x="401159" y="26735"/>
                </a:lnTo>
                <a:lnTo>
                  <a:pt x="363279" y="13621"/>
                </a:lnTo>
                <a:lnTo>
                  <a:pt x="325561" y="4360"/>
                </a:lnTo>
                <a:lnTo>
                  <a:pt x="288180" y="0"/>
                </a:lnTo>
                <a:lnTo>
                  <a:pt x="251310" y="1586"/>
                </a:lnTo>
                <a:lnTo>
                  <a:pt x="179798" y="26788"/>
                </a:lnTo>
                <a:lnTo>
                  <a:pt x="145503" y="52495"/>
                </a:lnTo>
                <a:lnTo>
                  <a:pt x="112415" y="88336"/>
                </a:lnTo>
                <a:lnTo>
                  <a:pt x="80707" y="135357"/>
                </a:lnTo>
                <a:lnTo>
                  <a:pt x="50554" y="194605"/>
                </a:lnTo>
                <a:lnTo>
                  <a:pt x="0" y="381551"/>
                </a:lnTo>
                <a:lnTo>
                  <a:pt x="3057" y="536629"/>
                </a:lnTo>
                <a:lnTo>
                  <a:pt x="28090" y="642436"/>
                </a:lnTo>
                <a:lnTo>
                  <a:pt x="43465" y="681572"/>
                </a:lnTo>
                <a:lnTo>
                  <a:pt x="71093" y="982991"/>
                </a:lnTo>
              </a:path>
            </a:pathLst>
          </a:custGeom>
          <a:ln w="16955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07806" y="2447443"/>
            <a:ext cx="306070" cy="417195"/>
          </a:xfrm>
          <a:custGeom>
            <a:avLst/>
            <a:gdLst/>
            <a:ahLst/>
            <a:cxnLst/>
            <a:rect l="l" t="t" r="r" b="b"/>
            <a:pathLst>
              <a:path w="306070" h="417194">
                <a:moveTo>
                  <a:pt x="305565" y="290902"/>
                </a:moveTo>
                <a:lnTo>
                  <a:pt x="286748" y="187764"/>
                </a:lnTo>
                <a:lnTo>
                  <a:pt x="271407" y="107517"/>
                </a:lnTo>
                <a:lnTo>
                  <a:pt x="259384" y="51422"/>
                </a:lnTo>
                <a:lnTo>
                  <a:pt x="233619" y="7500"/>
                </a:lnTo>
                <a:lnTo>
                  <a:pt x="204664" y="0"/>
                </a:lnTo>
                <a:lnTo>
                  <a:pt x="156422" y="6"/>
                </a:lnTo>
                <a:lnTo>
                  <a:pt x="107099" y="2786"/>
                </a:lnTo>
                <a:lnTo>
                  <a:pt x="49227" y="7255"/>
                </a:lnTo>
                <a:lnTo>
                  <a:pt x="5657" y="19424"/>
                </a:lnTo>
                <a:lnTo>
                  <a:pt x="0" y="36078"/>
                </a:lnTo>
                <a:lnTo>
                  <a:pt x="5336" y="52199"/>
                </a:lnTo>
                <a:lnTo>
                  <a:pt x="19139" y="60025"/>
                </a:lnTo>
                <a:lnTo>
                  <a:pt x="16004" y="64976"/>
                </a:lnTo>
                <a:lnTo>
                  <a:pt x="11255" y="77155"/>
                </a:lnTo>
                <a:lnTo>
                  <a:pt x="11872" y="92548"/>
                </a:lnTo>
                <a:lnTo>
                  <a:pt x="24837" y="107140"/>
                </a:lnTo>
                <a:lnTo>
                  <a:pt x="21753" y="112946"/>
                </a:lnTo>
                <a:lnTo>
                  <a:pt x="18402" y="126785"/>
                </a:lnTo>
                <a:lnTo>
                  <a:pt x="23635" y="143292"/>
                </a:lnTo>
                <a:lnTo>
                  <a:pt x="46304" y="157101"/>
                </a:lnTo>
                <a:lnTo>
                  <a:pt x="80116" y="167825"/>
                </a:lnTo>
                <a:lnTo>
                  <a:pt x="109927" y="177482"/>
                </a:lnTo>
                <a:lnTo>
                  <a:pt x="131166" y="184459"/>
                </a:lnTo>
                <a:lnTo>
                  <a:pt x="139262" y="187143"/>
                </a:lnTo>
                <a:lnTo>
                  <a:pt x="128231" y="206325"/>
                </a:lnTo>
                <a:lnTo>
                  <a:pt x="115766" y="257419"/>
                </a:lnTo>
                <a:lnTo>
                  <a:pt x="132805" y="330747"/>
                </a:lnTo>
                <a:lnTo>
                  <a:pt x="210288" y="416631"/>
                </a:lnTo>
              </a:path>
            </a:pathLst>
          </a:custGeom>
          <a:ln w="16954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27410" y="2376512"/>
            <a:ext cx="166370" cy="76200"/>
          </a:xfrm>
          <a:custGeom>
            <a:avLst/>
            <a:gdLst/>
            <a:ahLst/>
            <a:cxnLst/>
            <a:rect l="l" t="t" r="r" b="b"/>
            <a:pathLst>
              <a:path w="166370" h="76200">
                <a:moveTo>
                  <a:pt x="165905" y="64783"/>
                </a:moveTo>
                <a:lnTo>
                  <a:pt x="163983" y="0"/>
                </a:lnTo>
                <a:lnTo>
                  <a:pt x="0" y="15285"/>
                </a:lnTo>
                <a:lnTo>
                  <a:pt x="7619" y="76165"/>
                </a:lnTo>
              </a:path>
            </a:pathLst>
          </a:custGeom>
          <a:ln w="16944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63652" y="2608846"/>
            <a:ext cx="141605" cy="337185"/>
          </a:xfrm>
          <a:custGeom>
            <a:avLst/>
            <a:gdLst/>
            <a:ahLst/>
            <a:cxnLst/>
            <a:rect l="l" t="t" r="r" b="b"/>
            <a:pathLst>
              <a:path w="141604" h="337185">
                <a:moveTo>
                  <a:pt x="0" y="0"/>
                </a:moveTo>
                <a:lnTo>
                  <a:pt x="59100" y="337085"/>
                </a:lnTo>
                <a:lnTo>
                  <a:pt x="141059" y="331394"/>
                </a:lnTo>
                <a:lnTo>
                  <a:pt x="141059" y="257082"/>
                </a:lnTo>
              </a:path>
            </a:pathLst>
          </a:custGeom>
          <a:ln w="16958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26143" y="2138488"/>
            <a:ext cx="252729" cy="184150"/>
          </a:xfrm>
          <a:custGeom>
            <a:avLst/>
            <a:gdLst/>
            <a:ahLst/>
            <a:cxnLst/>
            <a:rect l="l" t="t" r="r" b="b"/>
            <a:pathLst>
              <a:path w="252729" h="184150">
                <a:moveTo>
                  <a:pt x="0" y="116199"/>
                </a:moveTo>
                <a:lnTo>
                  <a:pt x="41274" y="143737"/>
                </a:lnTo>
                <a:lnTo>
                  <a:pt x="131079" y="184035"/>
                </a:lnTo>
                <a:lnTo>
                  <a:pt x="218387" y="173624"/>
                </a:lnTo>
                <a:lnTo>
                  <a:pt x="252170" y="49034"/>
                </a:lnTo>
                <a:lnTo>
                  <a:pt x="26701" y="0"/>
                </a:lnTo>
                <a:lnTo>
                  <a:pt x="0" y="116199"/>
                </a:lnTo>
                <a:close/>
              </a:path>
            </a:pathLst>
          </a:custGeom>
          <a:ln w="16947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08554" y="1611742"/>
            <a:ext cx="71755" cy="15875"/>
          </a:xfrm>
          <a:custGeom>
            <a:avLst/>
            <a:gdLst/>
            <a:ahLst/>
            <a:cxnLst/>
            <a:rect l="l" t="t" r="r" b="b"/>
            <a:pathLst>
              <a:path w="71754" h="15875">
                <a:moveTo>
                  <a:pt x="71490" y="15426"/>
                </a:moveTo>
                <a:lnTo>
                  <a:pt x="44219" y="1915"/>
                </a:lnTo>
                <a:lnTo>
                  <a:pt x="21433" y="0"/>
                </a:lnTo>
                <a:lnTo>
                  <a:pt x="5803" y="3431"/>
                </a:lnTo>
                <a:lnTo>
                  <a:pt x="0" y="5963"/>
                </a:lnTo>
              </a:path>
            </a:pathLst>
          </a:custGeom>
          <a:ln w="16941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89246" y="1597660"/>
            <a:ext cx="113030" cy="15240"/>
          </a:xfrm>
          <a:custGeom>
            <a:avLst/>
            <a:gdLst/>
            <a:ahLst/>
            <a:cxnLst/>
            <a:rect l="l" t="t" r="r" b="b"/>
            <a:pathLst>
              <a:path w="113029" h="15240">
                <a:moveTo>
                  <a:pt x="112502" y="10516"/>
                </a:moveTo>
                <a:lnTo>
                  <a:pt x="67587" y="0"/>
                </a:lnTo>
                <a:lnTo>
                  <a:pt x="31952" y="2865"/>
                </a:lnTo>
                <a:lnTo>
                  <a:pt x="8466" y="10730"/>
                </a:lnTo>
                <a:lnTo>
                  <a:pt x="0" y="15214"/>
                </a:lnTo>
              </a:path>
            </a:pathLst>
          </a:custGeom>
          <a:ln w="16940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38060" y="1754875"/>
            <a:ext cx="83791" cy="1197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6837" y="1923888"/>
            <a:ext cx="95885" cy="17145"/>
          </a:xfrm>
          <a:custGeom>
            <a:avLst/>
            <a:gdLst/>
            <a:ahLst/>
            <a:cxnLst/>
            <a:rect l="l" t="t" r="r" b="b"/>
            <a:pathLst>
              <a:path w="95885" h="17144">
                <a:moveTo>
                  <a:pt x="0" y="0"/>
                </a:moveTo>
                <a:lnTo>
                  <a:pt x="8992" y="4577"/>
                </a:lnTo>
                <a:lnTo>
                  <a:pt x="31935" y="12845"/>
                </a:lnTo>
                <a:lnTo>
                  <a:pt x="62779" y="16610"/>
                </a:lnTo>
                <a:lnTo>
                  <a:pt x="95475" y="7675"/>
                </a:lnTo>
              </a:path>
            </a:pathLst>
          </a:custGeom>
          <a:ln w="16940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9686" y="1990458"/>
            <a:ext cx="114935" cy="64769"/>
          </a:xfrm>
          <a:custGeom>
            <a:avLst/>
            <a:gdLst/>
            <a:ahLst/>
            <a:cxnLst/>
            <a:rect l="l" t="t" r="r" b="b"/>
            <a:pathLst>
              <a:path w="114935" h="64769">
                <a:moveTo>
                  <a:pt x="0" y="0"/>
                </a:moveTo>
                <a:lnTo>
                  <a:pt x="114424" y="64254"/>
                </a:lnTo>
              </a:path>
            </a:pathLst>
          </a:custGeom>
          <a:ln w="16945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2618" y="2858318"/>
            <a:ext cx="38735" cy="140970"/>
          </a:xfrm>
          <a:custGeom>
            <a:avLst/>
            <a:gdLst/>
            <a:ahLst/>
            <a:cxnLst/>
            <a:rect l="l" t="t" r="r" b="b"/>
            <a:pathLst>
              <a:path w="38735" h="140969">
                <a:moveTo>
                  <a:pt x="38163" y="0"/>
                </a:moveTo>
                <a:lnTo>
                  <a:pt x="0" y="140948"/>
                </a:lnTo>
              </a:path>
            </a:pathLst>
          </a:custGeom>
          <a:ln w="16960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96367" y="3891412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>
                <a:moveTo>
                  <a:pt x="0" y="0"/>
                </a:moveTo>
                <a:lnTo>
                  <a:pt x="429008" y="0"/>
                </a:lnTo>
              </a:path>
            </a:pathLst>
          </a:custGeom>
          <a:ln w="16940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68352" y="3368711"/>
            <a:ext cx="119380" cy="74295"/>
          </a:xfrm>
          <a:custGeom>
            <a:avLst/>
            <a:gdLst/>
            <a:ahLst/>
            <a:cxnLst/>
            <a:rect l="l" t="t" r="r" b="b"/>
            <a:pathLst>
              <a:path w="119380" h="74295">
                <a:moveTo>
                  <a:pt x="0" y="0"/>
                </a:moveTo>
                <a:lnTo>
                  <a:pt x="119128" y="74246"/>
                </a:lnTo>
              </a:path>
            </a:pathLst>
          </a:custGeom>
          <a:ln w="16946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88591" y="3031625"/>
            <a:ext cx="254635" cy="368935"/>
          </a:xfrm>
          <a:custGeom>
            <a:avLst/>
            <a:gdLst/>
            <a:ahLst/>
            <a:cxnLst/>
            <a:rect l="l" t="t" r="r" b="b"/>
            <a:pathLst>
              <a:path w="254635" h="368935">
                <a:moveTo>
                  <a:pt x="34386" y="0"/>
                </a:moveTo>
                <a:lnTo>
                  <a:pt x="0" y="59952"/>
                </a:lnTo>
                <a:lnTo>
                  <a:pt x="254556" y="368451"/>
                </a:lnTo>
              </a:path>
            </a:pathLst>
          </a:custGeom>
          <a:ln w="16954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80270" y="2823114"/>
            <a:ext cx="403860" cy="313690"/>
          </a:xfrm>
          <a:custGeom>
            <a:avLst/>
            <a:gdLst/>
            <a:ahLst/>
            <a:cxnLst/>
            <a:rect l="l" t="t" r="r" b="b"/>
            <a:pathLst>
              <a:path w="403860" h="313689">
                <a:moveTo>
                  <a:pt x="0" y="0"/>
                </a:moveTo>
                <a:lnTo>
                  <a:pt x="403234" y="313263"/>
                </a:lnTo>
              </a:path>
            </a:pathLst>
          </a:custGeom>
          <a:ln w="16948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00568" y="3232737"/>
            <a:ext cx="160655" cy="10795"/>
          </a:xfrm>
          <a:custGeom>
            <a:avLst/>
            <a:gdLst/>
            <a:ahLst/>
            <a:cxnLst/>
            <a:rect l="l" t="t" r="r" b="b"/>
            <a:pathLst>
              <a:path w="160655" h="10794">
                <a:moveTo>
                  <a:pt x="160207" y="7400"/>
                </a:moveTo>
                <a:lnTo>
                  <a:pt x="99564" y="0"/>
                </a:lnTo>
                <a:lnTo>
                  <a:pt x="48449" y="1849"/>
                </a:lnTo>
                <a:lnTo>
                  <a:pt x="13162" y="7186"/>
                </a:lnTo>
                <a:lnTo>
                  <a:pt x="0" y="10245"/>
                </a:lnTo>
              </a:path>
            </a:pathLst>
          </a:custGeom>
          <a:ln w="16940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32040" y="3282339"/>
            <a:ext cx="157480" cy="12065"/>
          </a:xfrm>
          <a:custGeom>
            <a:avLst/>
            <a:gdLst/>
            <a:ahLst/>
            <a:cxnLst/>
            <a:rect l="l" t="t" r="r" b="b"/>
            <a:pathLst>
              <a:path w="157480" h="12064">
                <a:moveTo>
                  <a:pt x="157292" y="7758"/>
                </a:moveTo>
                <a:lnTo>
                  <a:pt x="90507" y="0"/>
                </a:lnTo>
                <a:lnTo>
                  <a:pt x="41128" y="2415"/>
                </a:lnTo>
                <a:lnTo>
                  <a:pt x="10507" y="8577"/>
                </a:lnTo>
                <a:lnTo>
                  <a:pt x="0" y="12059"/>
                </a:lnTo>
              </a:path>
            </a:pathLst>
          </a:custGeom>
          <a:ln w="16940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44882" y="3124929"/>
            <a:ext cx="330200" cy="293370"/>
          </a:xfrm>
          <a:custGeom>
            <a:avLst/>
            <a:gdLst/>
            <a:ahLst/>
            <a:cxnLst/>
            <a:rect l="l" t="t" r="r" b="b"/>
            <a:pathLst>
              <a:path w="330200" h="293370">
                <a:moveTo>
                  <a:pt x="329823" y="106604"/>
                </a:moveTo>
                <a:lnTo>
                  <a:pt x="171537" y="0"/>
                </a:lnTo>
                <a:lnTo>
                  <a:pt x="0" y="184688"/>
                </a:lnTo>
                <a:lnTo>
                  <a:pt x="154376" y="293279"/>
                </a:lnTo>
                <a:lnTo>
                  <a:pt x="329823" y="106604"/>
                </a:lnTo>
                <a:close/>
              </a:path>
            </a:pathLst>
          </a:custGeom>
          <a:ln w="16949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7692" y="3067822"/>
            <a:ext cx="598170" cy="267970"/>
          </a:xfrm>
          <a:custGeom>
            <a:avLst/>
            <a:gdLst/>
            <a:ahLst/>
            <a:cxnLst/>
            <a:rect l="l" t="t" r="r" b="b"/>
            <a:pathLst>
              <a:path w="598169" h="267970">
                <a:moveTo>
                  <a:pt x="450966" y="232333"/>
                </a:moveTo>
                <a:lnTo>
                  <a:pt x="413538" y="241421"/>
                </a:lnTo>
                <a:lnTo>
                  <a:pt x="370919" y="250414"/>
                </a:lnTo>
                <a:lnTo>
                  <a:pt x="323848" y="258366"/>
                </a:lnTo>
                <a:lnTo>
                  <a:pt x="273066" y="264332"/>
                </a:lnTo>
                <a:lnTo>
                  <a:pt x="219310" y="267365"/>
                </a:lnTo>
                <a:lnTo>
                  <a:pt x="163321" y="266521"/>
                </a:lnTo>
                <a:lnTo>
                  <a:pt x="105838" y="260854"/>
                </a:lnTo>
                <a:lnTo>
                  <a:pt x="61596" y="247755"/>
                </a:lnTo>
                <a:lnTo>
                  <a:pt x="27307" y="225368"/>
                </a:lnTo>
                <a:lnTo>
                  <a:pt x="0" y="170412"/>
                </a:lnTo>
                <a:lnTo>
                  <a:pt x="12686" y="146685"/>
                </a:lnTo>
                <a:lnTo>
                  <a:pt x="118421" y="118499"/>
                </a:lnTo>
                <a:lnTo>
                  <a:pt x="194795" y="107382"/>
                </a:lnTo>
                <a:lnTo>
                  <a:pt x="255528" y="99565"/>
                </a:lnTo>
                <a:lnTo>
                  <a:pt x="280290" y="96612"/>
                </a:lnTo>
                <a:lnTo>
                  <a:pt x="241729" y="84023"/>
                </a:lnTo>
                <a:lnTo>
                  <a:pt x="222647" y="61160"/>
                </a:lnTo>
                <a:lnTo>
                  <a:pt x="222150" y="37578"/>
                </a:lnTo>
                <a:lnTo>
                  <a:pt x="239344" y="22829"/>
                </a:lnTo>
                <a:lnTo>
                  <a:pt x="269488" y="16042"/>
                </a:lnTo>
                <a:lnTo>
                  <a:pt x="310354" y="9975"/>
                </a:lnTo>
                <a:lnTo>
                  <a:pt x="364810" y="4628"/>
                </a:lnTo>
                <a:lnTo>
                  <a:pt x="435727" y="0"/>
                </a:lnTo>
                <a:lnTo>
                  <a:pt x="485451" y="6534"/>
                </a:lnTo>
                <a:lnTo>
                  <a:pt x="530995" y="26816"/>
                </a:lnTo>
                <a:lnTo>
                  <a:pt x="569420" y="53674"/>
                </a:lnTo>
                <a:lnTo>
                  <a:pt x="597789" y="79937"/>
                </a:lnTo>
              </a:path>
            </a:pathLst>
          </a:custGeom>
          <a:ln w="16943">
            <a:solidFill>
              <a:srgbClr val="0F0E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76774" y="1038295"/>
            <a:ext cx="1206500" cy="1358900"/>
          </a:xfrm>
          <a:custGeom>
            <a:avLst/>
            <a:gdLst/>
            <a:ahLst/>
            <a:cxnLst/>
            <a:rect l="l" t="t" r="r" b="b"/>
            <a:pathLst>
              <a:path w="1206500" h="1358900">
                <a:moveTo>
                  <a:pt x="692972" y="1358400"/>
                </a:moveTo>
                <a:lnTo>
                  <a:pt x="654329" y="1349252"/>
                </a:lnTo>
                <a:lnTo>
                  <a:pt x="629101" y="1318564"/>
                </a:lnTo>
                <a:lnTo>
                  <a:pt x="592992" y="1223606"/>
                </a:lnTo>
                <a:lnTo>
                  <a:pt x="588975" y="1201760"/>
                </a:lnTo>
                <a:lnTo>
                  <a:pt x="589927" y="1190692"/>
                </a:lnTo>
                <a:lnTo>
                  <a:pt x="610086" y="1133743"/>
                </a:lnTo>
                <a:lnTo>
                  <a:pt x="644867" y="1097935"/>
                </a:lnTo>
                <a:lnTo>
                  <a:pt x="753531" y="1083782"/>
                </a:lnTo>
                <a:lnTo>
                  <a:pt x="771227" y="1084400"/>
                </a:lnTo>
                <a:lnTo>
                  <a:pt x="813360" y="1113229"/>
                </a:lnTo>
                <a:lnTo>
                  <a:pt x="837941" y="1153594"/>
                </a:lnTo>
                <a:lnTo>
                  <a:pt x="847025" y="1184936"/>
                </a:lnTo>
                <a:lnTo>
                  <a:pt x="846223" y="1195945"/>
                </a:lnTo>
                <a:lnTo>
                  <a:pt x="829195" y="1299175"/>
                </a:lnTo>
                <a:lnTo>
                  <a:pt x="810221" y="1334503"/>
                </a:lnTo>
                <a:lnTo>
                  <a:pt x="773606" y="1350923"/>
                </a:lnTo>
                <a:lnTo>
                  <a:pt x="692972" y="1358400"/>
                </a:lnTo>
                <a:close/>
              </a:path>
              <a:path w="1206500" h="1358900">
                <a:moveTo>
                  <a:pt x="740831" y="55717"/>
                </a:moveTo>
                <a:lnTo>
                  <a:pt x="524814" y="55717"/>
                </a:lnTo>
                <a:lnTo>
                  <a:pt x="533904" y="45606"/>
                </a:lnTo>
                <a:lnTo>
                  <a:pt x="560013" y="24111"/>
                </a:lnTo>
                <a:lnTo>
                  <a:pt x="601402" y="4490"/>
                </a:lnTo>
                <a:lnTo>
                  <a:pt x="656333" y="0"/>
                </a:lnTo>
                <a:lnTo>
                  <a:pt x="705911" y="17377"/>
                </a:lnTo>
                <a:lnTo>
                  <a:pt x="735525" y="45866"/>
                </a:lnTo>
                <a:lnTo>
                  <a:pt x="740831" y="55717"/>
                </a:lnTo>
                <a:close/>
              </a:path>
              <a:path w="1206500" h="1358900">
                <a:moveTo>
                  <a:pt x="953739" y="162785"/>
                </a:moveTo>
                <a:lnTo>
                  <a:pt x="307428" y="162785"/>
                </a:lnTo>
                <a:lnTo>
                  <a:pt x="310243" y="148972"/>
                </a:lnTo>
                <a:lnTo>
                  <a:pt x="322443" y="116547"/>
                </a:lnTo>
                <a:lnTo>
                  <a:pt x="349663" y="79035"/>
                </a:lnTo>
                <a:lnTo>
                  <a:pt x="397536" y="49960"/>
                </a:lnTo>
                <a:lnTo>
                  <a:pt x="451189" y="39414"/>
                </a:lnTo>
                <a:lnTo>
                  <a:pt x="491189" y="42665"/>
                </a:lnTo>
                <a:lnTo>
                  <a:pt x="516182" y="51002"/>
                </a:lnTo>
                <a:lnTo>
                  <a:pt x="524814" y="55717"/>
                </a:lnTo>
                <a:lnTo>
                  <a:pt x="740831" y="55717"/>
                </a:lnTo>
                <a:lnTo>
                  <a:pt x="749860" y="72481"/>
                </a:lnTo>
                <a:lnTo>
                  <a:pt x="753597" y="84238"/>
                </a:lnTo>
                <a:lnTo>
                  <a:pt x="905347" y="84238"/>
                </a:lnTo>
                <a:lnTo>
                  <a:pt x="919524" y="95263"/>
                </a:lnTo>
                <a:lnTo>
                  <a:pt x="933772" y="124794"/>
                </a:lnTo>
                <a:lnTo>
                  <a:pt x="936231" y="148704"/>
                </a:lnTo>
                <a:lnTo>
                  <a:pt x="935205" y="158550"/>
                </a:lnTo>
                <a:lnTo>
                  <a:pt x="953739" y="162785"/>
                </a:lnTo>
                <a:close/>
              </a:path>
              <a:path w="1206500" h="1358900">
                <a:moveTo>
                  <a:pt x="905347" y="84238"/>
                </a:moveTo>
                <a:lnTo>
                  <a:pt x="753597" y="84238"/>
                </a:lnTo>
                <a:lnTo>
                  <a:pt x="765305" y="77572"/>
                </a:lnTo>
                <a:lnTo>
                  <a:pt x="795785" y="65155"/>
                </a:lnTo>
                <a:lnTo>
                  <a:pt x="838067" y="58359"/>
                </a:lnTo>
                <a:lnTo>
                  <a:pt x="885181" y="68555"/>
                </a:lnTo>
                <a:lnTo>
                  <a:pt x="905347" y="84238"/>
                </a:lnTo>
                <a:close/>
              </a:path>
              <a:path w="1206500" h="1358900">
                <a:moveTo>
                  <a:pt x="185848" y="936878"/>
                </a:moveTo>
                <a:lnTo>
                  <a:pt x="133203" y="914228"/>
                </a:lnTo>
                <a:lnTo>
                  <a:pt x="102398" y="871366"/>
                </a:lnTo>
                <a:lnTo>
                  <a:pt x="87942" y="829845"/>
                </a:lnTo>
                <a:lnTo>
                  <a:pt x="84344" y="811215"/>
                </a:lnTo>
                <a:lnTo>
                  <a:pt x="70755" y="806104"/>
                </a:lnTo>
                <a:lnTo>
                  <a:pt x="41078" y="788543"/>
                </a:lnTo>
                <a:lnTo>
                  <a:pt x="11948" y="755186"/>
                </a:lnTo>
                <a:lnTo>
                  <a:pt x="0" y="702691"/>
                </a:lnTo>
                <a:lnTo>
                  <a:pt x="13262" y="648380"/>
                </a:lnTo>
                <a:lnTo>
                  <a:pt x="39662" y="611091"/>
                </a:lnTo>
                <a:lnTo>
                  <a:pt x="65528" y="589610"/>
                </a:lnTo>
                <a:lnTo>
                  <a:pt x="77188" y="582719"/>
                </a:lnTo>
                <a:lnTo>
                  <a:pt x="70104" y="570937"/>
                </a:lnTo>
                <a:lnTo>
                  <a:pt x="56988" y="539872"/>
                </a:lnTo>
                <a:lnTo>
                  <a:pt x="50047" y="495954"/>
                </a:lnTo>
                <a:lnTo>
                  <a:pt x="61485" y="445609"/>
                </a:lnTo>
                <a:lnTo>
                  <a:pt x="88748" y="409879"/>
                </a:lnTo>
                <a:lnTo>
                  <a:pt x="118830" y="394366"/>
                </a:lnTo>
                <a:lnTo>
                  <a:pt x="148117" y="382340"/>
                </a:lnTo>
                <a:lnTo>
                  <a:pt x="172994" y="357069"/>
                </a:lnTo>
                <a:lnTo>
                  <a:pt x="168753" y="339482"/>
                </a:lnTo>
                <a:lnTo>
                  <a:pt x="163710" y="296720"/>
                </a:lnTo>
                <a:lnTo>
                  <a:pt x="169388" y="243783"/>
                </a:lnTo>
                <a:lnTo>
                  <a:pt x="197310" y="195673"/>
                </a:lnTo>
                <a:lnTo>
                  <a:pt x="238639" y="167643"/>
                </a:lnTo>
                <a:lnTo>
                  <a:pt x="273811" y="158881"/>
                </a:lnTo>
                <a:lnTo>
                  <a:pt x="298263" y="160293"/>
                </a:lnTo>
                <a:lnTo>
                  <a:pt x="307428" y="162785"/>
                </a:lnTo>
                <a:lnTo>
                  <a:pt x="953739" y="162785"/>
                </a:lnTo>
                <a:lnTo>
                  <a:pt x="996112" y="172983"/>
                </a:lnTo>
                <a:lnTo>
                  <a:pt x="1033860" y="182769"/>
                </a:lnTo>
                <a:lnTo>
                  <a:pt x="1067902" y="199963"/>
                </a:lnTo>
                <a:lnTo>
                  <a:pt x="1101625" y="259513"/>
                </a:lnTo>
                <a:lnTo>
                  <a:pt x="1101044" y="292749"/>
                </a:lnTo>
                <a:lnTo>
                  <a:pt x="1100713" y="298771"/>
                </a:lnTo>
                <a:lnTo>
                  <a:pt x="1113815" y="313280"/>
                </a:lnTo>
                <a:lnTo>
                  <a:pt x="1114362" y="314189"/>
                </a:lnTo>
                <a:lnTo>
                  <a:pt x="827936" y="314189"/>
                </a:lnTo>
                <a:lnTo>
                  <a:pt x="822534" y="329836"/>
                </a:lnTo>
                <a:lnTo>
                  <a:pt x="804001" y="366507"/>
                </a:lnTo>
                <a:lnTo>
                  <a:pt x="768846" y="408799"/>
                </a:lnTo>
                <a:lnTo>
                  <a:pt x="713578" y="441308"/>
                </a:lnTo>
                <a:lnTo>
                  <a:pt x="645836" y="458446"/>
                </a:lnTo>
                <a:lnTo>
                  <a:pt x="539126" y="458446"/>
                </a:lnTo>
                <a:lnTo>
                  <a:pt x="544526" y="471590"/>
                </a:lnTo>
                <a:lnTo>
                  <a:pt x="553404" y="504685"/>
                </a:lnTo>
                <a:lnTo>
                  <a:pt x="554779" y="548227"/>
                </a:lnTo>
                <a:lnTo>
                  <a:pt x="537668" y="592712"/>
                </a:lnTo>
                <a:lnTo>
                  <a:pt x="505115" y="628263"/>
                </a:lnTo>
                <a:lnTo>
                  <a:pt x="472580" y="652152"/>
                </a:lnTo>
                <a:lnTo>
                  <a:pt x="447561" y="665593"/>
                </a:lnTo>
                <a:lnTo>
                  <a:pt x="437555" y="669803"/>
                </a:lnTo>
                <a:lnTo>
                  <a:pt x="446041" y="684570"/>
                </a:lnTo>
                <a:lnTo>
                  <a:pt x="461813" y="721881"/>
                </a:lnTo>
                <a:lnTo>
                  <a:pt x="470342" y="771253"/>
                </a:lnTo>
                <a:lnTo>
                  <a:pt x="457101" y="822200"/>
                </a:lnTo>
                <a:lnTo>
                  <a:pt x="426728" y="859164"/>
                </a:lnTo>
                <a:lnTo>
                  <a:pt x="394356" y="878050"/>
                </a:lnTo>
                <a:lnTo>
                  <a:pt x="361189" y="885422"/>
                </a:lnTo>
                <a:lnTo>
                  <a:pt x="328431" y="887843"/>
                </a:lnTo>
                <a:lnTo>
                  <a:pt x="300311" y="897748"/>
                </a:lnTo>
                <a:lnTo>
                  <a:pt x="273762" y="916157"/>
                </a:lnTo>
                <a:lnTo>
                  <a:pt x="238902" y="932668"/>
                </a:lnTo>
                <a:lnTo>
                  <a:pt x="185848" y="936878"/>
                </a:lnTo>
                <a:close/>
              </a:path>
              <a:path w="1206500" h="1358900">
                <a:moveTo>
                  <a:pt x="911021" y="852441"/>
                </a:moveTo>
                <a:lnTo>
                  <a:pt x="919349" y="801215"/>
                </a:lnTo>
                <a:lnTo>
                  <a:pt x="927527" y="748229"/>
                </a:lnTo>
                <a:lnTo>
                  <a:pt x="935308" y="694017"/>
                </a:lnTo>
                <a:lnTo>
                  <a:pt x="942446" y="639114"/>
                </a:lnTo>
                <a:lnTo>
                  <a:pt x="948695" y="584051"/>
                </a:lnTo>
                <a:lnTo>
                  <a:pt x="953806" y="529364"/>
                </a:lnTo>
                <a:lnTo>
                  <a:pt x="957533" y="475585"/>
                </a:lnTo>
                <a:lnTo>
                  <a:pt x="953090" y="459849"/>
                </a:lnTo>
                <a:lnTo>
                  <a:pt x="949914" y="443194"/>
                </a:lnTo>
                <a:lnTo>
                  <a:pt x="948179" y="425596"/>
                </a:lnTo>
                <a:lnTo>
                  <a:pt x="948059" y="407030"/>
                </a:lnTo>
                <a:lnTo>
                  <a:pt x="935327" y="403374"/>
                </a:lnTo>
                <a:lnTo>
                  <a:pt x="904098" y="389544"/>
                </a:lnTo>
                <a:lnTo>
                  <a:pt x="864818" y="361247"/>
                </a:lnTo>
                <a:lnTo>
                  <a:pt x="827936" y="314189"/>
                </a:lnTo>
                <a:lnTo>
                  <a:pt x="1114362" y="314189"/>
                </a:lnTo>
                <a:lnTo>
                  <a:pt x="1124383" y="330823"/>
                </a:lnTo>
                <a:lnTo>
                  <a:pt x="1130602" y="351431"/>
                </a:lnTo>
                <a:lnTo>
                  <a:pt x="1130660" y="375135"/>
                </a:lnTo>
                <a:lnTo>
                  <a:pt x="1138273" y="417388"/>
                </a:lnTo>
                <a:lnTo>
                  <a:pt x="1164774" y="442085"/>
                </a:lnTo>
                <a:lnTo>
                  <a:pt x="1193151" y="453655"/>
                </a:lnTo>
                <a:lnTo>
                  <a:pt x="1206391" y="456527"/>
                </a:lnTo>
                <a:lnTo>
                  <a:pt x="1196339" y="507832"/>
                </a:lnTo>
                <a:lnTo>
                  <a:pt x="1174224" y="541345"/>
                </a:lnTo>
                <a:lnTo>
                  <a:pt x="1152109" y="559596"/>
                </a:lnTo>
                <a:lnTo>
                  <a:pt x="1142056" y="565117"/>
                </a:lnTo>
                <a:lnTo>
                  <a:pt x="1147802" y="572971"/>
                </a:lnTo>
                <a:lnTo>
                  <a:pt x="1159051" y="594746"/>
                </a:lnTo>
                <a:lnTo>
                  <a:pt x="1166822" y="627763"/>
                </a:lnTo>
                <a:lnTo>
                  <a:pt x="1162132" y="669340"/>
                </a:lnTo>
                <a:lnTo>
                  <a:pt x="1142207" y="706716"/>
                </a:lnTo>
                <a:lnTo>
                  <a:pt x="1116523" y="730426"/>
                </a:lnTo>
                <a:lnTo>
                  <a:pt x="1094330" y="742882"/>
                </a:lnTo>
                <a:lnTo>
                  <a:pt x="1084877" y="746498"/>
                </a:lnTo>
                <a:lnTo>
                  <a:pt x="1087909" y="781584"/>
                </a:lnTo>
                <a:lnTo>
                  <a:pt x="1075933" y="817204"/>
                </a:lnTo>
                <a:lnTo>
                  <a:pt x="1046368" y="842019"/>
                </a:lnTo>
                <a:lnTo>
                  <a:pt x="970372" y="842019"/>
                </a:lnTo>
                <a:lnTo>
                  <a:pt x="947562" y="842879"/>
                </a:lnTo>
                <a:lnTo>
                  <a:pt x="927782" y="846667"/>
                </a:lnTo>
                <a:lnTo>
                  <a:pt x="911021" y="852441"/>
                </a:lnTo>
                <a:close/>
              </a:path>
              <a:path w="1206500" h="1358900">
                <a:moveTo>
                  <a:pt x="582225" y="464791"/>
                </a:moveTo>
                <a:lnTo>
                  <a:pt x="549836" y="461361"/>
                </a:lnTo>
                <a:lnTo>
                  <a:pt x="539126" y="458446"/>
                </a:lnTo>
                <a:lnTo>
                  <a:pt x="645836" y="458446"/>
                </a:lnTo>
                <a:lnTo>
                  <a:pt x="636677" y="460764"/>
                </a:lnTo>
                <a:lnTo>
                  <a:pt x="582225" y="464791"/>
                </a:lnTo>
                <a:close/>
              </a:path>
              <a:path w="1206500" h="1358900">
                <a:moveTo>
                  <a:pt x="684955" y="681714"/>
                </a:moveTo>
                <a:lnTo>
                  <a:pt x="677714" y="680262"/>
                </a:lnTo>
                <a:lnTo>
                  <a:pt x="671795" y="676296"/>
                </a:lnTo>
                <a:lnTo>
                  <a:pt x="667802" y="670408"/>
                </a:lnTo>
                <a:lnTo>
                  <a:pt x="666337" y="663186"/>
                </a:lnTo>
                <a:lnTo>
                  <a:pt x="667802" y="655953"/>
                </a:lnTo>
                <a:lnTo>
                  <a:pt x="671795" y="650042"/>
                </a:lnTo>
                <a:lnTo>
                  <a:pt x="677714" y="646054"/>
                </a:lnTo>
                <a:lnTo>
                  <a:pt x="684955" y="644591"/>
                </a:lnTo>
                <a:lnTo>
                  <a:pt x="692197" y="646054"/>
                </a:lnTo>
                <a:lnTo>
                  <a:pt x="698116" y="650042"/>
                </a:lnTo>
                <a:lnTo>
                  <a:pt x="702108" y="655953"/>
                </a:lnTo>
                <a:lnTo>
                  <a:pt x="703573" y="663186"/>
                </a:lnTo>
                <a:lnTo>
                  <a:pt x="702108" y="670408"/>
                </a:lnTo>
                <a:lnTo>
                  <a:pt x="698116" y="676296"/>
                </a:lnTo>
                <a:lnTo>
                  <a:pt x="692197" y="680262"/>
                </a:lnTo>
                <a:lnTo>
                  <a:pt x="684955" y="681714"/>
                </a:lnTo>
                <a:close/>
              </a:path>
              <a:path w="1206500" h="1358900">
                <a:moveTo>
                  <a:pt x="864907" y="685552"/>
                </a:moveTo>
                <a:lnTo>
                  <a:pt x="857704" y="684100"/>
                </a:lnTo>
                <a:lnTo>
                  <a:pt x="851805" y="680134"/>
                </a:lnTo>
                <a:lnTo>
                  <a:pt x="847819" y="674246"/>
                </a:lnTo>
                <a:lnTo>
                  <a:pt x="846355" y="667024"/>
                </a:lnTo>
                <a:lnTo>
                  <a:pt x="847819" y="659791"/>
                </a:lnTo>
                <a:lnTo>
                  <a:pt x="851805" y="653880"/>
                </a:lnTo>
                <a:lnTo>
                  <a:pt x="857704" y="649892"/>
                </a:lnTo>
                <a:lnTo>
                  <a:pt x="864907" y="648429"/>
                </a:lnTo>
                <a:lnTo>
                  <a:pt x="872177" y="649892"/>
                </a:lnTo>
                <a:lnTo>
                  <a:pt x="878092" y="653880"/>
                </a:lnTo>
                <a:lnTo>
                  <a:pt x="882069" y="659791"/>
                </a:lnTo>
                <a:lnTo>
                  <a:pt x="883525" y="667024"/>
                </a:lnTo>
                <a:lnTo>
                  <a:pt x="882069" y="674246"/>
                </a:lnTo>
                <a:lnTo>
                  <a:pt x="878092" y="680134"/>
                </a:lnTo>
                <a:lnTo>
                  <a:pt x="872177" y="684100"/>
                </a:lnTo>
                <a:lnTo>
                  <a:pt x="864907" y="685552"/>
                </a:lnTo>
                <a:close/>
              </a:path>
              <a:path w="1206500" h="1358900">
                <a:moveTo>
                  <a:pt x="996227" y="845030"/>
                </a:moveTo>
                <a:lnTo>
                  <a:pt x="970372" y="842019"/>
                </a:lnTo>
                <a:lnTo>
                  <a:pt x="1046368" y="842019"/>
                </a:lnTo>
                <a:lnTo>
                  <a:pt x="996227" y="84503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92256" y="8759825"/>
            <a:ext cx="4419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0F0E0D"/>
                </a:solidFill>
                <a:latin typeface="Gill Sans MT"/>
                <a:cs typeface="Gill Sans MT"/>
              </a:rPr>
              <a:t>13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292151" y="8759549"/>
            <a:ext cx="955675" cy="500380"/>
          </a:xfrm>
          <a:custGeom>
            <a:avLst/>
            <a:gdLst/>
            <a:ahLst/>
            <a:cxnLst/>
            <a:rect l="l" t="t" r="r" b="b"/>
            <a:pathLst>
              <a:path w="955675" h="500379">
                <a:moveTo>
                  <a:pt x="706344" y="499998"/>
                </a:moveTo>
                <a:lnTo>
                  <a:pt x="249193" y="499998"/>
                </a:lnTo>
                <a:lnTo>
                  <a:pt x="204369" y="495970"/>
                </a:lnTo>
                <a:lnTo>
                  <a:pt x="162194" y="484359"/>
                </a:lnTo>
                <a:lnTo>
                  <a:pt x="123368" y="465874"/>
                </a:lnTo>
                <a:lnTo>
                  <a:pt x="88593" y="441223"/>
                </a:lnTo>
                <a:lnTo>
                  <a:pt x="58568" y="411115"/>
                </a:lnTo>
                <a:lnTo>
                  <a:pt x="33996" y="376258"/>
                </a:lnTo>
                <a:lnTo>
                  <a:pt x="15576" y="337362"/>
                </a:lnTo>
                <a:lnTo>
                  <a:pt x="4010" y="295135"/>
                </a:lnTo>
                <a:lnTo>
                  <a:pt x="0" y="250286"/>
                </a:lnTo>
                <a:lnTo>
                  <a:pt x="4010" y="205266"/>
                </a:lnTo>
                <a:lnTo>
                  <a:pt x="15576" y="162906"/>
                </a:lnTo>
                <a:lnTo>
                  <a:pt x="33996" y="123910"/>
                </a:lnTo>
                <a:lnTo>
                  <a:pt x="58568" y="88981"/>
                </a:lnTo>
                <a:lnTo>
                  <a:pt x="88593" y="58825"/>
                </a:lnTo>
                <a:lnTo>
                  <a:pt x="123368" y="34145"/>
                </a:lnTo>
                <a:lnTo>
                  <a:pt x="162194" y="15645"/>
                </a:lnTo>
                <a:lnTo>
                  <a:pt x="204369" y="4028"/>
                </a:lnTo>
                <a:lnTo>
                  <a:pt x="249193" y="0"/>
                </a:lnTo>
                <a:lnTo>
                  <a:pt x="706344" y="0"/>
                </a:lnTo>
                <a:lnTo>
                  <a:pt x="751168" y="4028"/>
                </a:lnTo>
                <a:lnTo>
                  <a:pt x="793343" y="15645"/>
                </a:lnTo>
                <a:lnTo>
                  <a:pt x="832169" y="34145"/>
                </a:lnTo>
                <a:lnTo>
                  <a:pt x="866944" y="58825"/>
                </a:lnTo>
                <a:lnTo>
                  <a:pt x="896969" y="88981"/>
                </a:lnTo>
                <a:lnTo>
                  <a:pt x="921541" y="123910"/>
                </a:lnTo>
                <a:lnTo>
                  <a:pt x="939961" y="162906"/>
                </a:lnTo>
                <a:lnTo>
                  <a:pt x="951526" y="205266"/>
                </a:lnTo>
                <a:lnTo>
                  <a:pt x="955537" y="250286"/>
                </a:lnTo>
                <a:lnTo>
                  <a:pt x="951357" y="295135"/>
                </a:lnTo>
                <a:lnTo>
                  <a:pt x="939664" y="337362"/>
                </a:lnTo>
                <a:lnTo>
                  <a:pt x="921160" y="376258"/>
                </a:lnTo>
                <a:lnTo>
                  <a:pt x="896545" y="411115"/>
                </a:lnTo>
                <a:lnTo>
                  <a:pt x="866521" y="441223"/>
                </a:lnTo>
                <a:lnTo>
                  <a:pt x="831788" y="465874"/>
                </a:lnTo>
                <a:lnTo>
                  <a:pt x="793047" y="484359"/>
                </a:lnTo>
                <a:lnTo>
                  <a:pt x="750999" y="495970"/>
                </a:lnTo>
                <a:lnTo>
                  <a:pt x="706344" y="499998"/>
                </a:lnTo>
                <a:close/>
              </a:path>
            </a:pathLst>
          </a:custGeom>
          <a:solidFill>
            <a:srgbClr val="B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287159" y="8759543"/>
            <a:ext cx="965835" cy="497840"/>
          </a:xfrm>
          <a:custGeom>
            <a:avLst/>
            <a:gdLst/>
            <a:ahLst/>
            <a:cxnLst/>
            <a:rect l="l" t="t" r="r" b="b"/>
            <a:pathLst>
              <a:path w="965834" h="497840">
                <a:moveTo>
                  <a:pt x="716305" y="497617"/>
                </a:moveTo>
                <a:lnTo>
                  <a:pt x="249177" y="497617"/>
                </a:lnTo>
                <a:lnTo>
                  <a:pt x="204356" y="493612"/>
                </a:lnTo>
                <a:lnTo>
                  <a:pt x="162184" y="482065"/>
                </a:lnTo>
                <a:lnTo>
                  <a:pt x="123361" y="463673"/>
                </a:lnTo>
                <a:lnTo>
                  <a:pt x="88587" y="439139"/>
                </a:lnTo>
                <a:lnTo>
                  <a:pt x="58565" y="409161"/>
                </a:lnTo>
                <a:lnTo>
                  <a:pt x="33994" y="374439"/>
                </a:lnTo>
                <a:lnTo>
                  <a:pt x="15575" y="335673"/>
                </a:lnTo>
                <a:lnTo>
                  <a:pt x="4010" y="293563"/>
                </a:lnTo>
                <a:lnTo>
                  <a:pt x="0" y="248808"/>
                </a:lnTo>
                <a:lnTo>
                  <a:pt x="4010" y="204054"/>
                </a:lnTo>
                <a:lnTo>
                  <a:pt x="15575" y="161944"/>
                </a:lnTo>
                <a:lnTo>
                  <a:pt x="33994" y="123178"/>
                </a:lnTo>
                <a:lnTo>
                  <a:pt x="58565" y="88456"/>
                </a:lnTo>
                <a:lnTo>
                  <a:pt x="88587" y="58478"/>
                </a:lnTo>
                <a:lnTo>
                  <a:pt x="123361" y="33943"/>
                </a:lnTo>
                <a:lnTo>
                  <a:pt x="162184" y="15552"/>
                </a:lnTo>
                <a:lnTo>
                  <a:pt x="204356" y="4004"/>
                </a:lnTo>
                <a:lnTo>
                  <a:pt x="249177" y="0"/>
                </a:lnTo>
                <a:lnTo>
                  <a:pt x="716305" y="0"/>
                </a:lnTo>
                <a:lnTo>
                  <a:pt x="760956" y="4004"/>
                </a:lnTo>
                <a:lnTo>
                  <a:pt x="803002" y="15552"/>
                </a:lnTo>
                <a:lnTo>
                  <a:pt x="813515" y="20543"/>
                </a:lnTo>
                <a:lnTo>
                  <a:pt x="249177" y="20543"/>
                </a:lnTo>
                <a:lnTo>
                  <a:pt x="203280" y="25178"/>
                </a:lnTo>
                <a:lnTo>
                  <a:pt x="160504" y="38466"/>
                </a:lnTo>
                <a:lnTo>
                  <a:pt x="121773" y="59484"/>
                </a:lnTo>
                <a:lnTo>
                  <a:pt x="88012" y="87311"/>
                </a:lnTo>
                <a:lnTo>
                  <a:pt x="60144" y="121022"/>
                </a:lnTo>
                <a:lnTo>
                  <a:pt x="39094" y="159696"/>
                </a:lnTo>
                <a:lnTo>
                  <a:pt x="25787" y="202409"/>
                </a:lnTo>
                <a:lnTo>
                  <a:pt x="21145" y="248238"/>
                </a:lnTo>
                <a:lnTo>
                  <a:pt x="25787" y="294067"/>
                </a:lnTo>
                <a:lnTo>
                  <a:pt x="39094" y="336780"/>
                </a:lnTo>
                <a:lnTo>
                  <a:pt x="60144" y="375453"/>
                </a:lnTo>
                <a:lnTo>
                  <a:pt x="88012" y="409165"/>
                </a:lnTo>
                <a:lnTo>
                  <a:pt x="121773" y="436991"/>
                </a:lnTo>
                <a:lnTo>
                  <a:pt x="160504" y="458010"/>
                </a:lnTo>
                <a:lnTo>
                  <a:pt x="203280" y="471298"/>
                </a:lnTo>
                <a:lnTo>
                  <a:pt x="249177" y="475932"/>
                </a:lnTo>
                <a:lnTo>
                  <a:pt x="816244" y="475932"/>
                </a:lnTo>
                <a:lnTo>
                  <a:pt x="803298" y="482065"/>
                </a:lnTo>
                <a:lnTo>
                  <a:pt x="761126" y="493612"/>
                </a:lnTo>
                <a:lnTo>
                  <a:pt x="716305" y="497617"/>
                </a:lnTo>
                <a:close/>
              </a:path>
              <a:path w="965834" h="497840">
                <a:moveTo>
                  <a:pt x="816244" y="475932"/>
                </a:moveTo>
                <a:lnTo>
                  <a:pt x="716305" y="475932"/>
                </a:lnTo>
                <a:lnTo>
                  <a:pt x="762202" y="471298"/>
                </a:lnTo>
                <a:lnTo>
                  <a:pt x="804978" y="458010"/>
                </a:lnTo>
                <a:lnTo>
                  <a:pt x="843709" y="436991"/>
                </a:lnTo>
                <a:lnTo>
                  <a:pt x="877474" y="409161"/>
                </a:lnTo>
                <a:lnTo>
                  <a:pt x="905338" y="375453"/>
                </a:lnTo>
                <a:lnTo>
                  <a:pt x="926388" y="336780"/>
                </a:lnTo>
                <a:lnTo>
                  <a:pt x="939696" y="294067"/>
                </a:lnTo>
                <a:lnTo>
                  <a:pt x="944337" y="248238"/>
                </a:lnTo>
                <a:lnTo>
                  <a:pt x="939696" y="202409"/>
                </a:lnTo>
                <a:lnTo>
                  <a:pt x="926388" y="159696"/>
                </a:lnTo>
                <a:lnTo>
                  <a:pt x="905338" y="121022"/>
                </a:lnTo>
                <a:lnTo>
                  <a:pt x="877470" y="87311"/>
                </a:lnTo>
                <a:lnTo>
                  <a:pt x="843709" y="59484"/>
                </a:lnTo>
                <a:lnTo>
                  <a:pt x="804978" y="38466"/>
                </a:lnTo>
                <a:lnTo>
                  <a:pt x="762202" y="25178"/>
                </a:lnTo>
                <a:lnTo>
                  <a:pt x="716305" y="20543"/>
                </a:lnTo>
                <a:lnTo>
                  <a:pt x="813515" y="20543"/>
                </a:lnTo>
                <a:lnTo>
                  <a:pt x="876472" y="58478"/>
                </a:lnTo>
                <a:lnTo>
                  <a:pt x="906494" y="88456"/>
                </a:lnTo>
                <a:lnTo>
                  <a:pt x="931107" y="123178"/>
                </a:lnTo>
                <a:lnTo>
                  <a:pt x="949611" y="161944"/>
                </a:lnTo>
                <a:lnTo>
                  <a:pt x="961303" y="204054"/>
                </a:lnTo>
                <a:lnTo>
                  <a:pt x="965483" y="248808"/>
                </a:lnTo>
                <a:lnTo>
                  <a:pt x="961472" y="293563"/>
                </a:lnTo>
                <a:lnTo>
                  <a:pt x="949907" y="335673"/>
                </a:lnTo>
                <a:lnTo>
                  <a:pt x="931488" y="374439"/>
                </a:lnTo>
                <a:lnTo>
                  <a:pt x="906914" y="409165"/>
                </a:lnTo>
                <a:lnTo>
                  <a:pt x="876895" y="439139"/>
                </a:lnTo>
                <a:lnTo>
                  <a:pt x="842121" y="463673"/>
                </a:lnTo>
                <a:lnTo>
                  <a:pt x="816244" y="475932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561071" y="8909484"/>
            <a:ext cx="417195" cy="203200"/>
          </a:xfrm>
          <a:custGeom>
            <a:avLst/>
            <a:gdLst/>
            <a:ahLst/>
            <a:cxnLst/>
            <a:rect l="l" t="t" r="r" b="b"/>
            <a:pathLst>
              <a:path w="417194" h="203200">
                <a:moveTo>
                  <a:pt x="323161" y="203061"/>
                </a:moveTo>
                <a:lnTo>
                  <a:pt x="313765" y="203061"/>
                </a:lnTo>
                <a:lnTo>
                  <a:pt x="307869" y="197368"/>
                </a:lnTo>
                <a:lnTo>
                  <a:pt x="305105" y="194331"/>
                </a:lnTo>
                <a:lnTo>
                  <a:pt x="303632" y="190536"/>
                </a:lnTo>
                <a:lnTo>
                  <a:pt x="303632" y="182565"/>
                </a:lnTo>
                <a:lnTo>
                  <a:pt x="304921" y="178769"/>
                </a:lnTo>
                <a:lnTo>
                  <a:pt x="365169" y="116712"/>
                </a:lnTo>
                <a:lnTo>
                  <a:pt x="6632" y="116712"/>
                </a:lnTo>
                <a:lnTo>
                  <a:pt x="0" y="109880"/>
                </a:lnTo>
                <a:lnTo>
                  <a:pt x="0" y="93180"/>
                </a:lnTo>
                <a:lnTo>
                  <a:pt x="6632" y="86348"/>
                </a:lnTo>
                <a:lnTo>
                  <a:pt x="365353" y="86348"/>
                </a:lnTo>
                <a:lnTo>
                  <a:pt x="302342" y="21444"/>
                </a:lnTo>
                <a:lnTo>
                  <a:pt x="302342" y="11766"/>
                </a:lnTo>
                <a:lnTo>
                  <a:pt x="313765" y="0"/>
                </a:lnTo>
                <a:lnTo>
                  <a:pt x="323161" y="0"/>
                </a:lnTo>
                <a:lnTo>
                  <a:pt x="416941" y="96786"/>
                </a:lnTo>
                <a:lnTo>
                  <a:pt x="416941" y="106464"/>
                </a:lnTo>
                <a:lnTo>
                  <a:pt x="323161" y="203061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173296" y="5760110"/>
            <a:ext cx="2952750" cy="9017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sz="3000" b="1" spc="-50" dirty="0">
                <a:solidFill>
                  <a:srgbClr val="0F0E0D"/>
                </a:solidFill>
                <a:latin typeface="Lucida Sans"/>
                <a:cs typeface="Lucida Sans"/>
              </a:rPr>
              <a:t>KEGIATAN</a:t>
            </a:r>
            <a:r>
              <a:rPr sz="3000" b="1" spc="-210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3000" b="1" spc="-85" dirty="0">
                <a:solidFill>
                  <a:srgbClr val="0F0E0D"/>
                </a:solidFill>
                <a:latin typeface="Lucida Sans"/>
                <a:cs typeface="Lucida Sans"/>
              </a:rPr>
              <a:t>DAN  </a:t>
            </a:r>
            <a:r>
              <a:rPr sz="3000" b="1" spc="100" dirty="0">
                <a:solidFill>
                  <a:srgbClr val="0F0E0D"/>
                </a:solidFill>
                <a:latin typeface="Lucida Sans"/>
                <a:cs typeface="Lucida Sans"/>
              </a:rPr>
              <a:t>SASARAN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67507" y="6849245"/>
            <a:ext cx="4792345" cy="1739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799"/>
              </a:lnSpc>
              <a:spcBef>
                <a:spcPts val="95"/>
              </a:spcBef>
            </a:pPr>
            <a:r>
              <a:rPr sz="2400" spc="229" dirty="0">
                <a:solidFill>
                  <a:srgbClr val="0F0E0D"/>
                </a:solidFill>
                <a:latin typeface="Gill Sans MT"/>
                <a:cs typeface="Gill Sans MT"/>
              </a:rPr>
              <a:t>Sepe</a:t>
            </a:r>
            <a:r>
              <a:rPr sz="2300" spc="229" dirty="0">
                <a:solidFill>
                  <a:srgbClr val="0F0E0D"/>
                </a:solidFill>
                <a:latin typeface="Calibri"/>
                <a:cs typeface="Calibri"/>
              </a:rPr>
              <a:t>rt</a:t>
            </a:r>
            <a:r>
              <a:rPr sz="2400" spc="229" dirty="0">
                <a:solidFill>
                  <a:srgbClr val="0F0E0D"/>
                </a:solidFill>
                <a:latin typeface="Gill Sans MT"/>
                <a:cs typeface="Gill Sans MT"/>
              </a:rPr>
              <a:t>i </a:t>
            </a:r>
            <a:r>
              <a:rPr sz="2400" spc="220" dirty="0">
                <a:solidFill>
                  <a:srgbClr val="0F0E0D"/>
                </a:solidFill>
                <a:latin typeface="Gill Sans MT"/>
                <a:cs typeface="Gill Sans MT"/>
              </a:rPr>
              <a:t>ak</a:t>
            </a:r>
            <a:r>
              <a:rPr sz="2300" spc="22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400" spc="220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300" spc="220" dirty="0">
                <a:solidFill>
                  <a:srgbClr val="0F0E0D"/>
                </a:solidFill>
                <a:latin typeface="Calibri"/>
                <a:cs typeface="Calibri"/>
              </a:rPr>
              <a:t>v</a:t>
            </a:r>
            <a:r>
              <a:rPr sz="2400" spc="220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300" spc="22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400" spc="220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300" spc="22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450" spc="220" dirty="0">
                <a:solidFill>
                  <a:srgbClr val="0F0E0D"/>
                </a:solidFill>
                <a:latin typeface="Lucida Sans"/>
                <a:cs typeface="Lucida Sans"/>
              </a:rPr>
              <a:t>/</a:t>
            </a:r>
            <a:r>
              <a:rPr sz="2400" spc="220" dirty="0">
                <a:solidFill>
                  <a:srgbClr val="0F0E0D"/>
                </a:solidFill>
                <a:latin typeface="Gill Sans MT"/>
                <a:cs typeface="Gill Sans MT"/>
              </a:rPr>
              <a:t>kegia</a:t>
            </a:r>
            <a:r>
              <a:rPr sz="2300" spc="22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400" spc="220" dirty="0">
                <a:solidFill>
                  <a:srgbClr val="0F0E0D"/>
                </a:solidFill>
                <a:latin typeface="Gill Sans MT"/>
                <a:cs typeface="Gill Sans MT"/>
              </a:rPr>
              <a:t>an </a:t>
            </a:r>
            <a:r>
              <a:rPr sz="2400" spc="270" dirty="0">
                <a:solidFill>
                  <a:srgbClr val="0F0E0D"/>
                </a:solidFill>
                <a:latin typeface="Gill Sans MT"/>
                <a:cs typeface="Gill Sans MT"/>
              </a:rPr>
              <a:t>dan  </a:t>
            </a:r>
            <a:r>
              <a:rPr sz="2400" spc="254" dirty="0">
                <a:solidFill>
                  <a:srgbClr val="0F0E0D"/>
                </a:solidFill>
                <a:latin typeface="Gill Sans MT"/>
                <a:cs typeface="Gill Sans MT"/>
              </a:rPr>
              <a:t>j</a:t>
            </a:r>
            <a:r>
              <a:rPr sz="2300" spc="254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400" spc="254" dirty="0">
                <a:solidFill>
                  <a:srgbClr val="0F0E0D"/>
                </a:solidFill>
                <a:latin typeface="Gill Sans MT"/>
                <a:cs typeface="Gill Sans MT"/>
              </a:rPr>
              <a:t>ga </a:t>
            </a:r>
            <a:r>
              <a:rPr sz="2400" spc="235" dirty="0">
                <a:solidFill>
                  <a:srgbClr val="0F0E0D"/>
                </a:solidFill>
                <a:latin typeface="Gill Sans MT"/>
                <a:cs typeface="Gill Sans MT"/>
              </a:rPr>
              <a:t>p</a:t>
            </a:r>
            <a:r>
              <a:rPr sz="2300" spc="23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400" spc="235" dirty="0">
                <a:solidFill>
                  <a:srgbClr val="0F0E0D"/>
                </a:solidFill>
                <a:latin typeface="Gill Sans MT"/>
                <a:cs typeface="Gill Sans MT"/>
              </a:rPr>
              <a:t>o</a:t>
            </a:r>
            <a:r>
              <a:rPr sz="2300" spc="23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400" spc="235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300" spc="235" dirty="0">
                <a:solidFill>
                  <a:srgbClr val="0F0E0D"/>
                </a:solidFill>
                <a:latin typeface="Calibri"/>
                <a:cs typeface="Calibri"/>
              </a:rPr>
              <a:t>s </a:t>
            </a:r>
            <a:r>
              <a:rPr sz="2400" spc="220" dirty="0">
                <a:solidFill>
                  <a:srgbClr val="0F0E0D"/>
                </a:solidFill>
                <a:latin typeface="Gill Sans MT"/>
                <a:cs typeface="Gill Sans MT"/>
              </a:rPr>
              <a:t>bi</a:t>
            </a:r>
            <a:r>
              <a:rPr sz="2300" spc="22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400" spc="220" dirty="0">
                <a:solidFill>
                  <a:srgbClr val="0F0E0D"/>
                </a:solidFill>
                <a:latin typeface="Gill Sans MT"/>
                <a:cs typeface="Gill Sans MT"/>
              </a:rPr>
              <a:t>ni</a:t>
            </a:r>
            <a:r>
              <a:rPr sz="2300" spc="220" dirty="0">
                <a:solidFill>
                  <a:srgbClr val="0F0E0D"/>
                </a:solidFill>
                <a:latin typeface="Calibri"/>
                <a:cs typeface="Calibri"/>
              </a:rPr>
              <a:t>s </a:t>
            </a:r>
            <a:r>
              <a:rPr sz="2450" spc="-90" dirty="0">
                <a:solidFill>
                  <a:srgbClr val="0F0E0D"/>
                </a:solidFill>
                <a:latin typeface="Lucida Sans"/>
                <a:cs typeface="Lucida Sans"/>
              </a:rPr>
              <a:t>( </a:t>
            </a:r>
            <a:r>
              <a:rPr sz="2400" spc="254" dirty="0">
                <a:solidFill>
                  <a:srgbClr val="0F0E0D"/>
                </a:solidFill>
                <a:latin typeface="Gill Sans MT"/>
                <a:cs typeface="Gill Sans MT"/>
              </a:rPr>
              <a:t>pela</a:t>
            </a:r>
            <a:r>
              <a:rPr sz="2300" spc="254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400" spc="254" dirty="0">
                <a:solidFill>
                  <a:srgbClr val="0F0E0D"/>
                </a:solidFill>
                <a:latin typeface="Gill Sans MT"/>
                <a:cs typeface="Gill Sans MT"/>
              </a:rPr>
              <a:t>anan</a:t>
            </a:r>
            <a:r>
              <a:rPr sz="2450" spc="254" dirty="0">
                <a:solidFill>
                  <a:srgbClr val="0F0E0D"/>
                </a:solidFill>
                <a:latin typeface="Lucida Sans"/>
                <a:cs typeface="Lucida Sans"/>
              </a:rPr>
              <a:t>,  </a:t>
            </a:r>
            <a:r>
              <a:rPr sz="2400" spc="235" dirty="0">
                <a:solidFill>
                  <a:srgbClr val="0F0E0D"/>
                </a:solidFill>
                <a:latin typeface="Gill Sans MT"/>
                <a:cs typeface="Gill Sans MT"/>
              </a:rPr>
              <a:t>penj</a:t>
            </a:r>
            <a:r>
              <a:rPr sz="2300" spc="23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400" spc="235" dirty="0">
                <a:solidFill>
                  <a:srgbClr val="0F0E0D"/>
                </a:solidFill>
                <a:latin typeface="Gill Sans MT"/>
                <a:cs typeface="Gill Sans MT"/>
              </a:rPr>
              <a:t>alan</a:t>
            </a:r>
            <a:r>
              <a:rPr sz="2450" spc="235" dirty="0">
                <a:solidFill>
                  <a:srgbClr val="0F0E0D"/>
                </a:solidFill>
                <a:latin typeface="Lucida Sans"/>
                <a:cs typeface="Lucida Sans"/>
              </a:rPr>
              <a:t>, </a:t>
            </a:r>
            <a:r>
              <a:rPr sz="2400" spc="270" dirty="0">
                <a:solidFill>
                  <a:srgbClr val="0F0E0D"/>
                </a:solidFill>
                <a:latin typeface="Gill Sans MT"/>
                <a:cs typeface="Gill Sans MT"/>
              </a:rPr>
              <a:t>dan </a:t>
            </a:r>
            <a:r>
              <a:rPr sz="2300" spc="245" dirty="0">
                <a:solidFill>
                  <a:srgbClr val="0F0E0D"/>
                </a:solidFill>
                <a:latin typeface="Calibri"/>
                <a:cs typeface="Calibri"/>
              </a:rPr>
              <a:t>tr</a:t>
            </a:r>
            <a:r>
              <a:rPr sz="2400" spc="245" dirty="0">
                <a:solidFill>
                  <a:srgbClr val="0F0E0D"/>
                </a:solidFill>
                <a:latin typeface="Gill Sans MT"/>
                <a:cs typeface="Gill Sans MT"/>
              </a:rPr>
              <a:t>an</a:t>
            </a:r>
            <a:r>
              <a:rPr sz="2300" spc="24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400" spc="245" dirty="0">
                <a:solidFill>
                  <a:srgbClr val="0F0E0D"/>
                </a:solidFill>
                <a:latin typeface="Gill Sans MT"/>
                <a:cs typeface="Gill Sans MT"/>
              </a:rPr>
              <a:t>ak</a:t>
            </a:r>
            <a:r>
              <a:rPr sz="2300" spc="24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400" spc="245" dirty="0">
                <a:solidFill>
                  <a:srgbClr val="0F0E0D"/>
                </a:solidFill>
                <a:latin typeface="Gill Sans MT"/>
                <a:cs typeface="Gill Sans MT"/>
              </a:rPr>
              <a:t>i </a:t>
            </a:r>
            <a:r>
              <a:rPr sz="2450" spc="-90" dirty="0">
                <a:solidFill>
                  <a:srgbClr val="0F0E0D"/>
                </a:solidFill>
                <a:latin typeface="Lucida Sans"/>
                <a:cs typeface="Lucida Sans"/>
              </a:rPr>
              <a:t>) </a:t>
            </a:r>
            <a:r>
              <a:rPr sz="2400" spc="270" dirty="0">
                <a:solidFill>
                  <a:srgbClr val="0F0E0D"/>
                </a:solidFill>
                <a:latin typeface="Gill Sans MT"/>
                <a:cs typeface="Gill Sans MT"/>
              </a:rPr>
              <a:t>dan  </a:t>
            </a:r>
            <a:r>
              <a:rPr sz="2400" spc="235" dirty="0">
                <a:solidFill>
                  <a:srgbClr val="0F0E0D"/>
                </a:solidFill>
                <a:latin typeface="Gill Sans MT"/>
                <a:cs typeface="Gill Sans MT"/>
              </a:rPr>
              <a:t>ope</a:t>
            </a:r>
            <a:r>
              <a:rPr sz="2300" spc="23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400" spc="235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300" spc="23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400" spc="235" dirty="0">
                <a:solidFill>
                  <a:srgbClr val="0F0E0D"/>
                </a:solidFill>
                <a:latin typeface="Gill Sans MT"/>
                <a:cs typeface="Gill Sans MT"/>
              </a:rPr>
              <a:t>i </a:t>
            </a:r>
            <a:r>
              <a:rPr sz="2400" spc="220" dirty="0">
                <a:solidFill>
                  <a:srgbClr val="0F0E0D"/>
                </a:solidFill>
                <a:latin typeface="Gill Sans MT"/>
                <a:cs typeface="Gill Sans MT"/>
              </a:rPr>
              <a:t>bi</a:t>
            </a:r>
            <a:r>
              <a:rPr sz="2300" spc="22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400" spc="220" dirty="0">
                <a:solidFill>
                  <a:srgbClr val="0F0E0D"/>
                </a:solidFill>
                <a:latin typeface="Gill Sans MT"/>
                <a:cs typeface="Gill Sans MT"/>
              </a:rPr>
              <a:t>ni</a:t>
            </a:r>
            <a:r>
              <a:rPr sz="2300" spc="22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300" spc="280" dirty="0">
                <a:solidFill>
                  <a:srgbClr val="0F0E0D"/>
                </a:solidFill>
                <a:latin typeface="Calibri"/>
                <a:cs typeface="Calibri"/>
              </a:rPr>
              <a:t> </a:t>
            </a:r>
            <a:r>
              <a:rPr sz="2300" spc="250" dirty="0">
                <a:solidFill>
                  <a:srgbClr val="0F0E0D"/>
                </a:solidFill>
                <a:latin typeface="Calibri"/>
                <a:cs typeface="Calibri"/>
              </a:rPr>
              <a:t>ut</a:t>
            </a:r>
            <a:r>
              <a:rPr sz="2400" spc="250" dirty="0">
                <a:solidFill>
                  <a:srgbClr val="0F0E0D"/>
                </a:solidFill>
                <a:latin typeface="Gill Sans MT"/>
                <a:cs typeface="Gill Sans MT"/>
              </a:rPr>
              <a:t>ama</a:t>
            </a:r>
            <a:r>
              <a:rPr sz="2450" spc="250" dirty="0">
                <a:solidFill>
                  <a:srgbClr val="0F0E0D"/>
                </a:solidFill>
                <a:latin typeface="Lucida Sans"/>
                <a:cs typeface="Lucida Sans"/>
              </a:rPr>
              <a:t>.</a:t>
            </a:r>
            <a:endParaRPr sz="2450">
              <a:latin typeface="Lucida Sans"/>
              <a:cs typeface="Lucida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835996" y="3419471"/>
            <a:ext cx="3843654" cy="23660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3000" b="1" spc="-65" dirty="0">
                <a:solidFill>
                  <a:srgbClr val="0F0E0D"/>
                </a:solidFill>
                <a:latin typeface="Lucida Sans"/>
                <a:cs typeface="Lucida Sans"/>
              </a:rPr>
              <a:t>ALAT </a:t>
            </a:r>
            <a:r>
              <a:rPr sz="3000" b="1" spc="-85" dirty="0">
                <a:solidFill>
                  <a:srgbClr val="0F0E0D"/>
                </a:solidFill>
                <a:latin typeface="Lucida Sans"/>
                <a:cs typeface="Lucida Sans"/>
              </a:rPr>
              <a:t>DAN</a:t>
            </a:r>
            <a:r>
              <a:rPr sz="3000" b="1" spc="-229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3000" b="1" spc="-85" dirty="0">
                <a:solidFill>
                  <a:srgbClr val="0F0E0D"/>
                </a:solidFill>
                <a:latin typeface="Lucida Sans"/>
                <a:cs typeface="Lucida Sans"/>
              </a:rPr>
              <a:t>MEDIA</a:t>
            </a:r>
            <a:endParaRPr sz="3000">
              <a:latin typeface="Lucida Sans"/>
              <a:cs typeface="Lucida Sans"/>
            </a:endParaRPr>
          </a:p>
          <a:p>
            <a:pPr marL="616585" marR="5080" indent="-371475">
              <a:lnSpc>
                <a:spcPts val="3600"/>
              </a:lnSpc>
              <a:spcBef>
                <a:spcPts val="175"/>
              </a:spcBef>
            </a:pPr>
            <a:r>
              <a:rPr sz="2500" spc="225" dirty="0">
                <a:solidFill>
                  <a:srgbClr val="0F0E0D"/>
                </a:solidFill>
                <a:latin typeface="Calibri"/>
                <a:cs typeface="Calibri"/>
              </a:rPr>
              <a:t>1</a:t>
            </a:r>
            <a:r>
              <a:rPr sz="2650" spc="225" dirty="0">
                <a:solidFill>
                  <a:srgbClr val="0F0E0D"/>
                </a:solidFill>
                <a:latin typeface="Lucida Sans"/>
                <a:cs typeface="Lucida Sans"/>
              </a:rPr>
              <a:t>.</a:t>
            </a:r>
            <a:r>
              <a:rPr sz="2650" spc="-540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2550" spc="240" dirty="0">
                <a:solidFill>
                  <a:srgbClr val="0F0E0D"/>
                </a:solidFill>
                <a:latin typeface="Gill Sans MT"/>
                <a:cs typeface="Gill Sans MT"/>
              </a:rPr>
              <a:t>Teknologi </a:t>
            </a:r>
            <a:r>
              <a:rPr sz="2550" spc="275" dirty="0">
                <a:solidFill>
                  <a:srgbClr val="0F0E0D"/>
                </a:solidFill>
                <a:latin typeface="Gill Sans MT"/>
                <a:cs typeface="Gill Sans MT"/>
              </a:rPr>
              <a:t>info</a:t>
            </a:r>
            <a:r>
              <a:rPr sz="2500" spc="27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550" spc="275" dirty="0">
                <a:solidFill>
                  <a:srgbClr val="0F0E0D"/>
                </a:solidFill>
                <a:latin typeface="Gill Sans MT"/>
                <a:cs typeface="Gill Sans MT"/>
              </a:rPr>
              <a:t>ma</a:t>
            </a:r>
            <a:r>
              <a:rPr sz="2500" spc="27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550" spc="275" dirty="0">
                <a:solidFill>
                  <a:srgbClr val="0F0E0D"/>
                </a:solidFill>
                <a:latin typeface="Gill Sans MT"/>
                <a:cs typeface="Gill Sans MT"/>
              </a:rPr>
              <a:t>i  </a:t>
            </a:r>
            <a:r>
              <a:rPr sz="2550" spc="305" dirty="0">
                <a:solidFill>
                  <a:srgbClr val="0F0E0D"/>
                </a:solidFill>
                <a:latin typeface="Gill Sans MT"/>
                <a:cs typeface="Gill Sans MT"/>
              </a:rPr>
              <a:t>dan </a:t>
            </a:r>
            <a:r>
              <a:rPr sz="2550" spc="265" dirty="0">
                <a:solidFill>
                  <a:srgbClr val="0F0E0D"/>
                </a:solidFill>
                <a:latin typeface="Gill Sans MT"/>
                <a:cs typeface="Gill Sans MT"/>
              </a:rPr>
              <a:t>kom</a:t>
            </a:r>
            <a:r>
              <a:rPr sz="2500" spc="26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550" spc="265" dirty="0">
                <a:solidFill>
                  <a:srgbClr val="0F0E0D"/>
                </a:solidFill>
                <a:latin typeface="Gill Sans MT"/>
                <a:cs typeface="Gill Sans MT"/>
              </a:rPr>
              <a:t>nika</a:t>
            </a:r>
            <a:r>
              <a:rPr sz="2500" spc="26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550" spc="265" dirty="0">
                <a:solidFill>
                  <a:srgbClr val="0F0E0D"/>
                </a:solidFill>
                <a:latin typeface="Gill Sans MT"/>
                <a:cs typeface="Gill Sans MT"/>
              </a:rPr>
              <a:t>i </a:t>
            </a:r>
            <a:r>
              <a:rPr sz="2650" spc="-105" dirty="0">
                <a:solidFill>
                  <a:srgbClr val="0F0E0D"/>
                </a:solidFill>
                <a:latin typeface="Lucida Sans"/>
                <a:cs typeface="Lucida Sans"/>
              </a:rPr>
              <a:t>(  </a:t>
            </a:r>
            <a:r>
              <a:rPr sz="2550" spc="240" dirty="0">
                <a:solidFill>
                  <a:srgbClr val="0F0E0D"/>
                </a:solidFill>
                <a:latin typeface="Gill Sans MT"/>
                <a:cs typeface="Gill Sans MT"/>
              </a:rPr>
              <a:t>komp</a:t>
            </a:r>
            <a:r>
              <a:rPr sz="2500" spc="240" dirty="0">
                <a:solidFill>
                  <a:srgbClr val="0F0E0D"/>
                </a:solidFill>
                <a:latin typeface="Calibri"/>
                <a:cs typeface="Calibri"/>
              </a:rPr>
              <a:t>ut</a:t>
            </a:r>
            <a:r>
              <a:rPr sz="2550" spc="240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500" spc="24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650" spc="240" dirty="0">
                <a:solidFill>
                  <a:srgbClr val="0F0E0D"/>
                </a:solidFill>
                <a:latin typeface="Lucida Sans"/>
                <a:cs typeface="Lucida Sans"/>
              </a:rPr>
              <a:t>, </a:t>
            </a:r>
            <a:r>
              <a:rPr sz="2550" spc="210" dirty="0">
                <a:solidFill>
                  <a:srgbClr val="0F0E0D"/>
                </a:solidFill>
                <a:latin typeface="Gill Sans MT"/>
                <a:cs typeface="Gill Sans MT"/>
              </a:rPr>
              <a:t>in</a:t>
            </a:r>
            <a:r>
              <a:rPr sz="2500" spc="21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550" spc="210" dirty="0">
                <a:solidFill>
                  <a:srgbClr val="0F0E0D"/>
                </a:solidFill>
                <a:latin typeface="Gill Sans MT"/>
                <a:cs typeface="Gill Sans MT"/>
              </a:rPr>
              <a:t>e</a:t>
            </a:r>
            <a:r>
              <a:rPr sz="2500" spc="21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550" spc="210" dirty="0">
                <a:solidFill>
                  <a:srgbClr val="0F0E0D"/>
                </a:solidFill>
                <a:latin typeface="Gill Sans MT"/>
                <a:cs typeface="Gill Sans MT"/>
              </a:rPr>
              <a:t>ne</a:t>
            </a:r>
            <a:r>
              <a:rPr sz="2500" spc="210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650" spc="210" dirty="0">
                <a:solidFill>
                  <a:srgbClr val="0F0E0D"/>
                </a:solidFill>
                <a:latin typeface="Lucida Sans"/>
                <a:cs typeface="Lucida Sans"/>
              </a:rPr>
              <a:t>,  </a:t>
            </a:r>
            <a:r>
              <a:rPr sz="2550" spc="215" dirty="0">
                <a:solidFill>
                  <a:srgbClr val="0F0E0D"/>
                </a:solidFill>
                <a:latin typeface="Gill Sans MT"/>
                <a:cs typeface="Gill Sans MT"/>
              </a:rPr>
              <a:t>dll</a:t>
            </a:r>
            <a:r>
              <a:rPr sz="2550" spc="210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2650" spc="-105" dirty="0">
                <a:solidFill>
                  <a:srgbClr val="0F0E0D"/>
                </a:solidFill>
                <a:latin typeface="Lucida Sans"/>
                <a:cs typeface="Lucida Sans"/>
              </a:rPr>
              <a:t>)</a:t>
            </a:r>
            <a:endParaRPr sz="265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075968" y="6179210"/>
            <a:ext cx="1499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95" dirty="0">
                <a:solidFill>
                  <a:srgbClr val="0F0E0D"/>
                </a:solidFill>
                <a:latin typeface="Lucida Sans"/>
                <a:cs typeface="Lucida Sans"/>
              </a:rPr>
              <a:t>T</a:t>
            </a:r>
            <a:r>
              <a:rPr sz="3000" b="1" spc="-290" dirty="0">
                <a:solidFill>
                  <a:srgbClr val="0F0E0D"/>
                </a:solidFill>
                <a:latin typeface="Lucida Sans"/>
                <a:cs typeface="Lucida Sans"/>
              </a:rPr>
              <a:t>U</a:t>
            </a:r>
            <a:r>
              <a:rPr sz="3000" b="1" spc="235" dirty="0">
                <a:solidFill>
                  <a:srgbClr val="0F0E0D"/>
                </a:solidFill>
                <a:latin typeface="Lucida Sans"/>
                <a:cs typeface="Lucida Sans"/>
              </a:rPr>
              <a:t>J</a:t>
            </a:r>
            <a:r>
              <a:rPr sz="3000" b="1" spc="-290" dirty="0">
                <a:solidFill>
                  <a:srgbClr val="0F0E0D"/>
                </a:solidFill>
                <a:latin typeface="Lucida Sans"/>
                <a:cs typeface="Lucida Sans"/>
              </a:rPr>
              <a:t>U</a:t>
            </a:r>
            <a:r>
              <a:rPr sz="3000" b="1" spc="190" dirty="0">
                <a:solidFill>
                  <a:srgbClr val="0F0E0D"/>
                </a:solidFill>
                <a:latin typeface="Lucida Sans"/>
                <a:cs typeface="Lucida Sans"/>
              </a:rPr>
              <a:t>A</a:t>
            </a:r>
            <a:r>
              <a:rPr sz="3000" b="1" spc="-120" dirty="0">
                <a:solidFill>
                  <a:srgbClr val="0F0E0D"/>
                </a:solidFill>
                <a:latin typeface="Lucida Sans"/>
                <a:cs typeface="Lucida Sans"/>
              </a:rPr>
              <a:t>N</a:t>
            </a:r>
            <a:endParaRPr sz="3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075968" y="6849245"/>
            <a:ext cx="3525520" cy="1311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95"/>
              </a:spcBef>
            </a:pPr>
            <a:r>
              <a:rPr sz="2300" spc="21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400" spc="215" dirty="0">
                <a:solidFill>
                  <a:srgbClr val="0F0E0D"/>
                </a:solidFill>
                <a:latin typeface="Gill Sans MT"/>
                <a:cs typeface="Gill Sans MT"/>
              </a:rPr>
              <a:t>epe</a:t>
            </a:r>
            <a:r>
              <a:rPr sz="2300" spc="215" dirty="0">
                <a:solidFill>
                  <a:srgbClr val="0F0E0D"/>
                </a:solidFill>
                <a:latin typeface="Calibri"/>
                <a:cs typeface="Calibri"/>
              </a:rPr>
              <a:t>rt</a:t>
            </a:r>
            <a:r>
              <a:rPr sz="2400" spc="215" dirty="0">
                <a:solidFill>
                  <a:srgbClr val="0F0E0D"/>
                </a:solidFill>
                <a:latin typeface="Gill Sans MT"/>
                <a:cs typeface="Gill Sans MT"/>
              </a:rPr>
              <a:t>i </a:t>
            </a:r>
            <a:r>
              <a:rPr sz="2400" spc="220" dirty="0">
                <a:solidFill>
                  <a:srgbClr val="0F0E0D"/>
                </a:solidFill>
                <a:latin typeface="Gill Sans MT"/>
                <a:cs typeface="Gill Sans MT"/>
              </a:rPr>
              <a:t>kom</a:t>
            </a:r>
            <a:r>
              <a:rPr sz="2300" spc="220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400" spc="220" dirty="0">
                <a:solidFill>
                  <a:srgbClr val="0F0E0D"/>
                </a:solidFill>
                <a:latin typeface="Gill Sans MT"/>
                <a:cs typeface="Gill Sans MT"/>
              </a:rPr>
              <a:t>nika</a:t>
            </a:r>
            <a:r>
              <a:rPr sz="2300" spc="22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400" spc="220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450" spc="220" dirty="0">
                <a:solidFill>
                  <a:srgbClr val="0F0E0D"/>
                </a:solidFill>
                <a:latin typeface="Lucida Sans"/>
                <a:cs typeface="Lucida Sans"/>
              </a:rPr>
              <a:t>,  </a:t>
            </a:r>
            <a:r>
              <a:rPr sz="2400" spc="210" dirty="0">
                <a:solidFill>
                  <a:srgbClr val="0F0E0D"/>
                </a:solidFill>
                <a:latin typeface="Gill Sans MT"/>
                <a:cs typeface="Gill Sans MT"/>
              </a:rPr>
              <a:t>koo</a:t>
            </a:r>
            <a:r>
              <a:rPr sz="2300" spc="210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400" spc="210" dirty="0">
                <a:solidFill>
                  <a:srgbClr val="0F0E0D"/>
                </a:solidFill>
                <a:latin typeface="Gill Sans MT"/>
                <a:cs typeface="Gill Sans MT"/>
              </a:rPr>
              <a:t>dina</a:t>
            </a:r>
            <a:r>
              <a:rPr sz="2300" spc="21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400" spc="210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450" spc="210" dirty="0">
                <a:solidFill>
                  <a:srgbClr val="0F0E0D"/>
                </a:solidFill>
                <a:latin typeface="Lucida Sans"/>
                <a:cs typeface="Lucida Sans"/>
              </a:rPr>
              <a:t>,</a:t>
            </a:r>
            <a:r>
              <a:rPr sz="2450" spc="20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2400" spc="265" dirty="0">
                <a:solidFill>
                  <a:srgbClr val="0F0E0D"/>
                </a:solidFill>
                <a:latin typeface="Gill Sans MT"/>
                <a:cs typeface="Gill Sans MT"/>
              </a:rPr>
              <a:t>pengolahan  </a:t>
            </a:r>
            <a:r>
              <a:rPr sz="2400" spc="229" dirty="0">
                <a:solidFill>
                  <a:srgbClr val="0F0E0D"/>
                </a:solidFill>
                <a:latin typeface="Gill Sans MT"/>
                <a:cs typeface="Gill Sans MT"/>
              </a:rPr>
              <a:t>o</a:t>
            </a:r>
            <a:r>
              <a:rPr sz="2300" spc="229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400" spc="229" dirty="0">
                <a:solidFill>
                  <a:srgbClr val="0F0E0D"/>
                </a:solidFill>
                <a:latin typeface="Gill Sans MT"/>
                <a:cs typeface="Gill Sans MT"/>
              </a:rPr>
              <a:t>gani</a:t>
            </a:r>
            <a:r>
              <a:rPr sz="2300" spc="229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400" spc="229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2300" spc="229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400" spc="229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2450" spc="229" dirty="0">
                <a:solidFill>
                  <a:srgbClr val="0F0E0D"/>
                </a:solidFill>
                <a:latin typeface="Lucida Sans"/>
                <a:cs typeface="Lucida Sans"/>
              </a:rPr>
              <a:t>,</a:t>
            </a:r>
            <a:r>
              <a:rPr sz="2400" spc="229" dirty="0">
                <a:solidFill>
                  <a:srgbClr val="0F0E0D"/>
                </a:solidFill>
                <a:latin typeface="Gill Sans MT"/>
                <a:cs typeface="Gill Sans MT"/>
              </a:rPr>
              <a:t>dll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914155" y="5268912"/>
            <a:ext cx="3972560" cy="27412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49225">
              <a:lnSpc>
                <a:spcPts val="3300"/>
              </a:lnSpc>
              <a:spcBef>
                <a:spcPts val="459"/>
              </a:spcBef>
            </a:pPr>
            <a:r>
              <a:rPr sz="3000" b="1" spc="-145" dirty="0">
                <a:solidFill>
                  <a:srgbClr val="0F0E0D"/>
                </a:solidFill>
                <a:latin typeface="Lucida Sans"/>
                <a:cs typeface="Lucida Sans"/>
              </a:rPr>
              <a:t>KEUNTUNGAN</a:t>
            </a:r>
            <a:r>
              <a:rPr sz="3000" b="1" spc="-225" dirty="0">
                <a:solidFill>
                  <a:srgbClr val="0F0E0D"/>
                </a:solidFill>
                <a:latin typeface="Lucida Sans"/>
                <a:cs typeface="Lucida Sans"/>
              </a:rPr>
              <a:t> </a:t>
            </a:r>
            <a:r>
              <a:rPr sz="3000" b="1" spc="-10" dirty="0">
                <a:solidFill>
                  <a:srgbClr val="0F0E0D"/>
                </a:solidFill>
                <a:latin typeface="Lucida Sans"/>
                <a:cs typeface="Lucida Sans"/>
              </a:rPr>
              <a:t>YANG  </a:t>
            </a:r>
            <a:r>
              <a:rPr sz="3000" b="1" spc="-110" dirty="0">
                <a:solidFill>
                  <a:srgbClr val="0F0E0D"/>
                </a:solidFill>
                <a:latin typeface="Lucida Sans"/>
                <a:cs typeface="Lucida Sans"/>
              </a:rPr>
              <a:t>DIDAPAT</a:t>
            </a:r>
            <a:endParaRPr sz="3000">
              <a:latin typeface="Lucida Sans"/>
              <a:cs typeface="Lucida Sans"/>
            </a:endParaRPr>
          </a:p>
          <a:p>
            <a:pPr marL="12700" marR="5080">
              <a:lnSpc>
                <a:spcPct val="113500"/>
              </a:lnSpc>
              <a:spcBef>
                <a:spcPts val="280"/>
              </a:spcBef>
            </a:pPr>
            <a:r>
              <a:rPr sz="1950" spc="19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00" spc="190" dirty="0">
                <a:solidFill>
                  <a:srgbClr val="0F0E0D"/>
                </a:solidFill>
                <a:latin typeface="Gill Sans MT"/>
                <a:cs typeface="Gill Sans MT"/>
              </a:rPr>
              <a:t>epe</a:t>
            </a:r>
            <a:r>
              <a:rPr sz="1950" spc="190" dirty="0">
                <a:solidFill>
                  <a:srgbClr val="0F0E0D"/>
                </a:solidFill>
                <a:latin typeface="Calibri"/>
                <a:cs typeface="Calibri"/>
              </a:rPr>
              <a:t>rt</a:t>
            </a:r>
            <a:r>
              <a:rPr sz="2000" spc="190" dirty="0">
                <a:solidFill>
                  <a:srgbClr val="0F0E0D"/>
                </a:solidFill>
                <a:latin typeface="Gill Sans MT"/>
                <a:cs typeface="Gill Sans MT"/>
              </a:rPr>
              <a:t>i </a:t>
            </a:r>
            <a:r>
              <a:rPr sz="2000" spc="229" dirty="0">
                <a:solidFill>
                  <a:srgbClr val="0F0E0D"/>
                </a:solidFill>
                <a:latin typeface="Gill Sans MT"/>
                <a:cs typeface="Gill Sans MT"/>
              </a:rPr>
              <a:t>pendeka</a:t>
            </a:r>
            <a:r>
              <a:rPr sz="1950" spc="229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00" spc="229" dirty="0">
                <a:solidFill>
                  <a:srgbClr val="0F0E0D"/>
                </a:solidFill>
                <a:latin typeface="Gill Sans MT"/>
                <a:cs typeface="Gill Sans MT"/>
              </a:rPr>
              <a:t>an </a:t>
            </a:r>
            <a:r>
              <a:rPr sz="1950" spc="250" dirty="0">
                <a:solidFill>
                  <a:srgbClr val="0F0E0D"/>
                </a:solidFill>
                <a:latin typeface="Calibri"/>
                <a:cs typeface="Calibri"/>
              </a:rPr>
              <a:t>y</a:t>
            </a:r>
            <a:r>
              <a:rPr sz="2000" spc="250" dirty="0">
                <a:solidFill>
                  <a:srgbClr val="0F0E0D"/>
                </a:solidFill>
                <a:latin typeface="Gill Sans MT"/>
                <a:cs typeface="Gill Sans MT"/>
              </a:rPr>
              <a:t>ang</a:t>
            </a:r>
            <a:r>
              <a:rPr sz="2000" spc="55" dirty="0">
                <a:solidFill>
                  <a:srgbClr val="0F0E0D"/>
                </a:solidFill>
                <a:latin typeface="Gill Sans MT"/>
                <a:cs typeface="Gill Sans MT"/>
              </a:rPr>
              <a:t> </a:t>
            </a:r>
            <a:r>
              <a:rPr sz="1950" spc="19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00" spc="195" dirty="0">
                <a:solidFill>
                  <a:srgbClr val="0F0E0D"/>
                </a:solidFill>
                <a:latin typeface="Gill Sans MT"/>
                <a:cs typeface="Gill Sans MT"/>
              </a:rPr>
              <a:t>ela</a:t>
            </a:r>
            <a:r>
              <a:rPr sz="1950" spc="19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00" spc="195" dirty="0">
                <a:solidFill>
                  <a:srgbClr val="0F0E0D"/>
                </a:solidFill>
                <a:latin typeface="Gill Sans MT"/>
                <a:cs typeface="Gill Sans MT"/>
              </a:rPr>
              <a:t>if  </a:t>
            </a:r>
            <a:r>
              <a:rPr sz="2000" spc="235" dirty="0">
                <a:solidFill>
                  <a:srgbClr val="0F0E0D"/>
                </a:solidFill>
                <a:latin typeface="Gill Sans MT"/>
                <a:cs typeface="Gill Sans MT"/>
              </a:rPr>
              <a:t>aman</a:t>
            </a:r>
            <a:r>
              <a:rPr sz="2100" spc="235" dirty="0">
                <a:solidFill>
                  <a:srgbClr val="0F0E0D"/>
                </a:solidFill>
                <a:latin typeface="Lucida Sans"/>
                <a:cs typeface="Lucida Sans"/>
              </a:rPr>
              <a:t>, </a:t>
            </a:r>
            <a:r>
              <a:rPr sz="2000" spc="229" dirty="0">
                <a:solidFill>
                  <a:srgbClr val="0F0E0D"/>
                </a:solidFill>
                <a:latin typeface="Gill Sans MT"/>
                <a:cs typeface="Gill Sans MT"/>
              </a:rPr>
              <a:t>peningka</a:t>
            </a:r>
            <a:r>
              <a:rPr sz="1950" spc="229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00" spc="229" dirty="0">
                <a:solidFill>
                  <a:srgbClr val="0F0E0D"/>
                </a:solidFill>
                <a:latin typeface="Gill Sans MT"/>
                <a:cs typeface="Gill Sans MT"/>
              </a:rPr>
              <a:t>an  </a:t>
            </a:r>
            <a:r>
              <a:rPr sz="2000" spc="215" dirty="0">
                <a:solidFill>
                  <a:srgbClr val="0F0E0D"/>
                </a:solidFill>
                <a:latin typeface="Gill Sans MT"/>
                <a:cs typeface="Gill Sans MT"/>
              </a:rPr>
              <a:t>ke</a:t>
            </a:r>
            <a:r>
              <a:rPr sz="1950" spc="21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000" spc="215" dirty="0">
                <a:solidFill>
                  <a:srgbClr val="0F0E0D"/>
                </a:solidFill>
                <a:latin typeface="Gill Sans MT"/>
                <a:cs typeface="Gill Sans MT"/>
              </a:rPr>
              <a:t>n</a:t>
            </a:r>
            <a:r>
              <a:rPr sz="1950" spc="215" dirty="0">
                <a:solidFill>
                  <a:srgbClr val="0F0E0D"/>
                </a:solidFill>
                <a:latin typeface="Calibri"/>
                <a:cs typeface="Calibri"/>
              </a:rPr>
              <a:t>tu</a:t>
            </a:r>
            <a:r>
              <a:rPr sz="2000" spc="215" dirty="0">
                <a:solidFill>
                  <a:srgbClr val="0F0E0D"/>
                </a:solidFill>
                <a:latin typeface="Gill Sans MT"/>
                <a:cs typeface="Gill Sans MT"/>
              </a:rPr>
              <a:t>ngan</a:t>
            </a:r>
            <a:r>
              <a:rPr sz="2100" spc="215" dirty="0">
                <a:solidFill>
                  <a:srgbClr val="0F0E0D"/>
                </a:solidFill>
                <a:latin typeface="Lucida Sans"/>
                <a:cs typeface="Lucida Sans"/>
              </a:rPr>
              <a:t>, </a:t>
            </a:r>
            <a:r>
              <a:rPr sz="2000" spc="195" dirty="0">
                <a:solidFill>
                  <a:srgbClr val="0F0E0D"/>
                </a:solidFill>
                <a:latin typeface="Gill Sans MT"/>
                <a:cs typeface="Gill Sans MT"/>
              </a:rPr>
              <a:t>lebih </a:t>
            </a:r>
            <a:r>
              <a:rPr sz="2000" spc="180" dirty="0">
                <a:solidFill>
                  <a:srgbClr val="0F0E0D"/>
                </a:solidFill>
                <a:latin typeface="Gill Sans MT"/>
                <a:cs typeface="Gill Sans MT"/>
              </a:rPr>
              <a:t>efi</a:t>
            </a:r>
            <a:r>
              <a:rPr sz="1950" spc="180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00" spc="180" dirty="0">
                <a:solidFill>
                  <a:srgbClr val="0F0E0D"/>
                </a:solidFill>
                <a:latin typeface="Gill Sans MT"/>
                <a:cs typeface="Gill Sans MT"/>
              </a:rPr>
              <a:t>ien</a:t>
            </a:r>
            <a:r>
              <a:rPr sz="2100" spc="180" dirty="0">
                <a:solidFill>
                  <a:srgbClr val="0F0E0D"/>
                </a:solidFill>
                <a:latin typeface="Lucida Sans"/>
                <a:cs typeface="Lucida Sans"/>
              </a:rPr>
              <a:t>,  </a:t>
            </a:r>
            <a:r>
              <a:rPr sz="2000" spc="185" dirty="0">
                <a:solidFill>
                  <a:srgbClr val="0F0E0D"/>
                </a:solidFill>
                <a:latin typeface="Gill Sans MT"/>
                <a:cs typeface="Gill Sans MT"/>
              </a:rPr>
              <a:t>flek</a:t>
            </a:r>
            <a:r>
              <a:rPr sz="1950" spc="18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000" spc="185" dirty="0">
                <a:solidFill>
                  <a:srgbClr val="0F0E0D"/>
                </a:solidFill>
                <a:latin typeface="Gill Sans MT"/>
                <a:cs typeface="Gill Sans MT"/>
              </a:rPr>
              <a:t>ibel</a:t>
            </a:r>
            <a:r>
              <a:rPr sz="2100" spc="185" dirty="0">
                <a:solidFill>
                  <a:srgbClr val="0F0E0D"/>
                </a:solidFill>
                <a:latin typeface="Lucida Sans"/>
                <a:cs typeface="Lucida Sans"/>
              </a:rPr>
              <a:t>, </a:t>
            </a:r>
            <a:r>
              <a:rPr sz="2000" spc="229" dirty="0">
                <a:solidFill>
                  <a:srgbClr val="0F0E0D"/>
                </a:solidFill>
                <a:latin typeface="Gill Sans MT"/>
                <a:cs typeface="Gill Sans MT"/>
              </a:rPr>
              <a:t>peningka</a:t>
            </a:r>
            <a:r>
              <a:rPr sz="1950" spc="229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00" spc="229" dirty="0">
                <a:solidFill>
                  <a:srgbClr val="0F0E0D"/>
                </a:solidFill>
                <a:latin typeface="Gill Sans MT"/>
                <a:cs typeface="Gill Sans MT"/>
              </a:rPr>
              <a:t>an  </a:t>
            </a:r>
            <a:r>
              <a:rPr sz="2000" spc="185" dirty="0">
                <a:solidFill>
                  <a:srgbClr val="0F0E0D"/>
                </a:solidFill>
                <a:latin typeface="Gill Sans MT"/>
                <a:cs typeface="Gill Sans MT"/>
              </a:rPr>
              <a:t>p</a:t>
            </a:r>
            <a:r>
              <a:rPr sz="1950" spc="185" dirty="0">
                <a:solidFill>
                  <a:srgbClr val="0F0E0D"/>
                </a:solidFill>
                <a:latin typeface="Calibri"/>
                <a:cs typeface="Calibri"/>
              </a:rPr>
              <a:t>r</a:t>
            </a:r>
            <a:r>
              <a:rPr sz="2000" spc="185" dirty="0">
                <a:solidFill>
                  <a:srgbClr val="0F0E0D"/>
                </a:solidFill>
                <a:latin typeface="Gill Sans MT"/>
                <a:cs typeface="Gill Sans MT"/>
              </a:rPr>
              <a:t>od</a:t>
            </a:r>
            <a:r>
              <a:rPr sz="1950" spc="185" dirty="0">
                <a:solidFill>
                  <a:srgbClr val="0F0E0D"/>
                </a:solidFill>
                <a:latin typeface="Calibri"/>
                <a:cs typeface="Calibri"/>
              </a:rPr>
              <a:t>u</a:t>
            </a:r>
            <a:r>
              <a:rPr sz="2000" spc="185" dirty="0">
                <a:solidFill>
                  <a:srgbClr val="0F0E0D"/>
                </a:solidFill>
                <a:latin typeface="Gill Sans MT"/>
                <a:cs typeface="Gill Sans MT"/>
              </a:rPr>
              <a:t>k</a:t>
            </a:r>
            <a:r>
              <a:rPr sz="1950" spc="18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00" spc="185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1950" spc="185" dirty="0">
                <a:solidFill>
                  <a:srgbClr val="0F0E0D"/>
                </a:solidFill>
                <a:latin typeface="Calibri"/>
                <a:cs typeface="Calibri"/>
              </a:rPr>
              <a:t>v</a:t>
            </a:r>
            <a:r>
              <a:rPr sz="2000" spc="185" dirty="0">
                <a:solidFill>
                  <a:srgbClr val="0F0E0D"/>
                </a:solidFill>
                <a:latin typeface="Gill Sans MT"/>
                <a:cs typeface="Gill Sans MT"/>
              </a:rPr>
              <a:t>i</a:t>
            </a:r>
            <a:r>
              <a:rPr sz="1950" spc="185" dirty="0">
                <a:solidFill>
                  <a:srgbClr val="0F0E0D"/>
                </a:solidFill>
                <a:latin typeface="Calibri"/>
                <a:cs typeface="Calibri"/>
              </a:rPr>
              <a:t>t</a:t>
            </a:r>
            <a:r>
              <a:rPr sz="2000" spc="185" dirty="0">
                <a:solidFill>
                  <a:srgbClr val="0F0E0D"/>
                </a:solidFill>
                <a:latin typeface="Gill Sans MT"/>
                <a:cs typeface="Gill Sans MT"/>
              </a:rPr>
              <a:t>a</a:t>
            </a:r>
            <a:r>
              <a:rPr sz="1950" spc="185" dirty="0">
                <a:solidFill>
                  <a:srgbClr val="0F0E0D"/>
                </a:solidFill>
                <a:latin typeface="Calibri"/>
                <a:cs typeface="Calibri"/>
              </a:rPr>
              <a:t>s</a:t>
            </a:r>
            <a:r>
              <a:rPr sz="2100" spc="185" dirty="0">
                <a:solidFill>
                  <a:srgbClr val="0F0E0D"/>
                </a:solidFill>
                <a:latin typeface="Lucida Sans"/>
                <a:cs typeface="Lucida Sans"/>
              </a:rPr>
              <a:t>,</a:t>
            </a:r>
            <a:r>
              <a:rPr sz="2000" spc="185" dirty="0">
                <a:solidFill>
                  <a:srgbClr val="0F0E0D"/>
                </a:solidFill>
                <a:latin typeface="Gill Sans MT"/>
                <a:cs typeface="Gill Sans MT"/>
              </a:rPr>
              <a:t>dll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454</Words>
  <Application>Microsoft Office PowerPoint</Application>
  <PresentationFormat>Custom</PresentationFormat>
  <Paragraphs>124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Kelompok 9</vt:lpstr>
      <vt:lpstr>Pengertian E-  bussines</vt:lpstr>
      <vt:lpstr>1970- an</vt:lpstr>
      <vt:lpstr>Evolusi e-business</vt:lpstr>
      <vt:lpstr>FASE INOVASI</vt:lpstr>
      <vt:lpstr>FASE KONSOLIDASI</vt:lpstr>
      <vt:lpstr>FASE RE-INVENSI</vt:lpstr>
      <vt:lpstr>UNSUR-UNSUR E-  BUSINESS</vt:lpstr>
      <vt:lpstr>Strategi e-business  pada perusahaan</vt:lpstr>
      <vt:lpstr>Jenis-jenis  e-business</vt:lpstr>
      <vt:lpstr>Manfaat e-business</vt:lpstr>
      <vt:lpstr>Kelebihan dan  Kelemahan e-business Kelebihan Kelemahan</vt:lpstr>
      <vt:lpstr>TERIMA KASIH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ASUSPC</cp:lastModifiedBy>
  <cp:revision>4</cp:revision>
  <dcterms:created xsi:type="dcterms:W3CDTF">2020-12-06T15:58:37Z</dcterms:created>
  <dcterms:modified xsi:type="dcterms:W3CDTF">2020-12-06T16:18:25Z</dcterms:modified>
</cp:coreProperties>
</file>