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F47C-A9B2-4E74-9DDD-56D785EFC2BF}" type="datetimeFigureOut">
              <a:rPr lang="id-ID" smtClean="0"/>
              <a:t>21/12/2020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CA51-5C58-4F33-B082-CB20E532FD45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48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F47C-A9B2-4E74-9DDD-56D785EFC2BF}" type="datetimeFigureOut">
              <a:rPr lang="id-ID" smtClean="0"/>
              <a:t>21/12/2020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CA51-5C58-4F33-B082-CB20E532FD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63359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F47C-A9B2-4E74-9DDD-56D785EFC2BF}" type="datetimeFigureOut">
              <a:rPr lang="id-ID" smtClean="0"/>
              <a:t>21/12/2020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CA51-5C58-4F33-B082-CB20E532FD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734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F47C-A9B2-4E74-9DDD-56D785EFC2BF}" type="datetimeFigureOut">
              <a:rPr lang="id-ID" smtClean="0"/>
              <a:t>21/12/2020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CA51-5C58-4F33-B082-CB20E532FD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82007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F47C-A9B2-4E74-9DDD-56D785EFC2BF}" type="datetimeFigureOut">
              <a:rPr lang="id-ID" smtClean="0"/>
              <a:t>21/12/2020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CA51-5C58-4F33-B082-CB20E532FD45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628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F47C-A9B2-4E74-9DDD-56D785EFC2BF}" type="datetimeFigureOut">
              <a:rPr lang="id-ID" smtClean="0"/>
              <a:t>21/12/2020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CA51-5C58-4F33-B082-CB20E532FD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1475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F47C-A9B2-4E74-9DDD-56D785EFC2BF}" type="datetimeFigureOut">
              <a:rPr lang="id-ID" smtClean="0"/>
              <a:t>21/12/2020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CA51-5C58-4F33-B082-CB20E532FD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7381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F47C-A9B2-4E74-9DDD-56D785EFC2BF}" type="datetimeFigureOut">
              <a:rPr lang="id-ID" smtClean="0"/>
              <a:t>21/12/2020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CA51-5C58-4F33-B082-CB20E532FD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0270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F47C-A9B2-4E74-9DDD-56D785EFC2BF}" type="datetimeFigureOut">
              <a:rPr lang="id-ID" smtClean="0"/>
              <a:t>21/12/2020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CA51-5C58-4F33-B082-CB20E532FD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27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0EAF47C-A9B2-4E74-9DDD-56D785EFC2BF}" type="datetimeFigureOut">
              <a:rPr lang="id-ID" smtClean="0"/>
              <a:t>21/12/2020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6DCA51-5C58-4F33-B082-CB20E532FD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7539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F47C-A9B2-4E74-9DDD-56D785EFC2BF}" type="datetimeFigureOut">
              <a:rPr lang="id-ID" smtClean="0"/>
              <a:t>21/12/2020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CA51-5C58-4F33-B082-CB20E532FD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864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0EAF47C-A9B2-4E74-9DDD-56D785EFC2BF}" type="datetimeFigureOut">
              <a:rPr lang="id-ID" smtClean="0"/>
              <a:t>21/12/2020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6DCA51-5C58-4F33-B082-CB20E532FD45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29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179E-CC3A-41B9-B5DA-91269974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/>
              <a:t>Apa</a:t>
            </a:r>
            <a:r>
              <a:rPr lang="en-US" sz="4000" dirty="0" smtClean="0"/>
              <a:t> </a:t>
            </a:r>
            <a:r>
              <a:rPr lang="en-US" sz="4000" dirty="0" err="1" smtClean="0"/>
              <a:t>itu</a:t>
            </a:r>
            <a:r>
              <a:rPr lang="en-US" sz="4000" dirty="0" smtClean="0"/>
              <a:t> </a:t>
            </a:r>
            <a:r>
              <a:rPr lang="en-US" sz="4000" dirty="0" smtClean="0"/>
              <a:t>C</a:t>
            </a:r>
            <a:r>
              <a:rPr lang="en-US" sz="4000" dirty="0" smtClean="0"/>
              <a:t>ybercrime</a:t>
            </a:r>
            <a:r>
              <a:rPr lang="en-US" sz="4000" dirty="0"/>
              <a:t>?</a:t>
            </a:r>
            <a:endParaRPr lang="id-ID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7A950-91A6-4CF9-8FDE-F1769296C6F6}"/>
              </a:ext>
            </a:extLst>
          </p:cNvPr>
          <p:cNvSpPr txBox="1">
            <a:spLocks/>
          </p:cNvSpPr>
          <p:nvPr/>
        </p:nvSpPr>
        <p:spPr>
          <a:xfrm>
            <a:off x="1100051" y="1928191"/>
            <a:ext cx="10058400" cy="367042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dunia</a:t>
            </a:r>
            <a:r>
              <a:rPr lang="en-US" sz="2800" dirty="0"/>
              <a:t> cybercrime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bentuk-bentuk</a:t>
            </a:r>
            <a:r>
              <a:rPr lang="en-US" sz="2800" dirty="0"/>
              <a:t> </a:t>
            </a:r>
            <a:r>
              <a:rPr lang="en-US" sz="2800" dirty="0" err="1"/>
              <a:t>kejahatan</a:t>
            </a:r>
            <a:r>
              <a:rPr lang="en-US" sz="2800" dirty="0"/>
              <a:t> yang </a:t>
            </a:r>
            <a:r>
              <a:rPr lang="en-US" sz="2800" dirty="0" err="1"/>
              <a:t>timbul</a:t>
            </a:r>
            <a:r>
              <a:rPr lang="en-US" sz="2800" dirty="0"/>
              <a:t> </a:t>
            </a:r>
            <a:r>
              <a:rPr lang="en-US" sz="2800" dirty="0" err="1"/>
              <a:t>karena</a:t>
            </a:r>
            <a:r>
              <a:rPr lang="en-US" sz="2800" dirty="0"/>
              <a:t> </a:t>
            </a:r>
            <a:r>
              <a:rPr lang="en-US" sz="2800" dirty="0" err="1"/>
              <a:t>pemanfaatan</a:t>
            </a:r>
            <a:r>
              <a:rPr lang="en-US" sz="2800" dirty="0"/>
              <a:t> </a:t>
            </a:r>
            <a:r>
              <a:rPr lang="en-US" sz="2800" dirty="0" err="1"/>
              <a:t>teknologi</a:t>
            </a:r>
            <a:r>
              <a:rPr lang="en-US" sz="2800" dirty="0"/>
              <a:t> internet.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pendapat</a:t>
            </a:r>
            <a:r>
              <a:rPr lang="en-US" sz="2800" dirty="0"/>
              <a:t> </a:t>
            </a:r>
            <a:r>
              <a:rPr lang="en-US" sz="2800" dirty="0" err="1"/>
              <a:t>mengindentikkan</a:t>
            </a:r>
            <a:r>
              <a:rPr lang="en-US" sz="2800" dirty="0"/>
              <a:t> cybercrime </a:t>
            </a:r>
            <a:r>
              <a:rPr lang="en-US" sz="2800" dirty="0" err="1"/>
              <a:t>dengan</a:t>
            </a:r>
            <a:r>
              <a:rPr lang="en-US" sz="2800" dirty="0"/>
              <a:t> computer crime</a:t>
            </a:r>
            <a:r>
              <a:rPr lang="en-US" sz="2800" dirty="0" smtClean="0"/>
              <a:t>. </a:t>
            </a:r>
            <a:r>
              <a:rPr lang="en-US" sz="3200" dirty="0"/>
              <a:t>Cyber crime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segala</a:t>
            </a:r>
            <a:r>
              <a:rPr lang="en-US" sz="3200" dirty="0"/>
              <a:t> </a:t>
            </a:r>
            <a:r>
              <a:rPr lang="en-US" sz="3200" dirty="0" err="1"/>
              <a:t>macam</a:t>
            </a:r>
            <a:r>
              <a:rPr lang="en-US" sz="3200" dirty="0"/>
              <a:t> </a:t>
            </a:r>
            <a:r>
              <a:rPr lang="en-US" sz="3200" dirty="0" err="1"/>
              <a:t>penggunaan</a:t>
            </a:r>
            <a:r>
              <a:rPr lang="en-US" sz="3200" dirty="0"/>
              <a:t> </a:t>
            </a:r>
            <a:r>
              <a:rPr lang="en-US" sz="3200" dirty="0" err="1"/>
              <a:t>jaringan</a:t>
            </a:r>
            <a:r>
              <a:rPr lang="en-US" sz="3200" dirty="0"/>
              <a:t> </a:t>
            </a:r>
            <a:r>
              <a:rPr lang="en-US" sz="3200" dirty="0" err="1"/>
              <a:t>komputer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tujuan</a:t>
            </a:r>
            <a:r>
              <a:rPr lang="en-US" sz="3200" dirty="0"/>
              <a:t> criminal </a:t>
            </a:r>
            <a:r>
              <a:rPr lang="en-US" sz="3200" dirty="0" err="1" smtClean="0"/>
              <a:t>atau</a:t>
            </a:r>
            <a:r>
              <a:rPr lang="en-US" sz="3200" dirty="0" smtClean="0"/>
              <a:t> </a:t>
            </a:r>
            <a:r>
              <a:rPr lang="en-US" sz="3200" dirty="0"/>
              <a:t>criminal </a:t>
            </a:r>
            <a:r>
              <a:rPr lang="en-US" sz="3200" dirty="0" err="1"/>
              <a:t>berteknologi</a:t>
            </a:r>
            <a:r>
              <a:rPr lang="en-US" sz="3200" dirty="0"/>
              <a:t> </a:t>
            </a:r>
            <a:r>
              <a:rPr lang="en-US" sz="3200" dirty="0" err="1"/>
              <a:t>tinggi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menyalahgunakan</a:t>
            </a:r>
            <a:r>
              <a:rPr lang="en-US" sz="3200" dirty="0"/>
              <a:t> </a:t>
            </a:r>
            <a:r>
              <a:rPr lang="en-US" sz="3200" dirty="0" err="1"/>
              <a:t>kemudahan</a:t>
            </a:r>
            <a:r>
              <a:rPr lang="en-US" sz="3200" dirty="0"/>
              <a:t> </a:t>
            </a:r>
            <a:r>
              <a:rPr lang="en-US" sz="3200" dirty="0" err="1"/>
              <a:t>teknologi</a:t>
            </a:r>
            <a:r>
              <a:rPr lang="en-US" sz="3200" dirty="0"/>
              <a:t> digital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2202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179E-CC3A-41B9-B5DA-91269974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/>
              <a:t>Apakah</a:t>
            </a:r>
            <a:r>
              <a:rPr lang="en-US" sz="4000" dirty="0" smtClean="0"/>
              <a:t> </a:t>
            </a:r>
            <a:r>
              <a:rPr lang="en-US" sz="4000" dirty="0" err="1" smtClean="0"/>
              <a:t>Hukum</a:t>
            </a:r>
            <a:r>
              <a:rPr lang="en-US" sz="4000" dirty="0" smtClean="0"/>
              <a:t> </a:t>
            </a:r>
            <a:r>
              <a:rPr lang="en-US" sz="4000" dirty="0" err="1" smtClean="0"/>
              <a:t>berlaku</a:t>
            </a:r>
            <a:r>
              <a:rPr lang="en-US" sz="4000" dirty="0" smtClean="0"/>
              <a:t> di </a:t>
            </a:r>
            <a:br>
              <a:rPr lang="en-US" sz="4000" dirty="0" smtClean="0"/>
            </a:br>
            <a:r>
              <a:rPr lang="en-US" sz="4000" dirty="0" err="1" smtClean="0"/>
              <a:t>Dunia</a:t>
            </a:r>
            <a:r>
              <a:rPr lang="en-US" sz="4000" dirty="0" smtClean="0"/>
              <a:t> Virtual?</a:t>
            </a:r>
            <a:endParaRPr lang="id-ID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91016-8139-42F1-88E3-055CE7721919}"/>
              </a:ext>
            </a:extLst>
          </p:cNvPr>
          <p:cNvSpPr txBox="1">
            <a:spLocks/>
          </p:cNvSpPr>
          <p:nvPr/>
        </p:nvSpPr>
        <p:spPr>
          <a:xfrm>
            <a:off x="1100050" y="1928191"/>
            <a:ext cx="10210679" cy="367042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 err="1"/>
              <a:t>Hukum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prinsipnya</a:t>
            </a:r>
            <a:r>
              <a:rPr lang="en-US" sz="2800" dirty="0"/>
              <a:t>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pengaturan</a:t>
            </a:r>
            <a:r>
              <a:rPr lang="en-US" sz="2800" dirty="0"/>
              <a:t> </a:t>
            </a:r>
            <a:r>
              <a:rPr lang="en-US" sz="2800" dirty="0" err="1"/>
              <a:t>terhadap</a:t>
            </a:r>
            <a:r>
              <a:rPr lang="en-US" sz="2800" dirty="0"/>
              <a:t> </a:t>
            </a:r>
            <a:r>
              <a:rPr lang="en-US" sz="2800" dirty="0" err="1"/>
              <a:t>sikap</a:t>
            </a:r>
            <a:r>
              <a:rPr lang="en-US" sz="2800" dirty="0"/>
              <a:t> </a:t>
            </a:r>
            <a:r>
              <a:rPr lang="en-US" sz="2800" dirty="0" err="1"/>
              <a:t>tindak</a:t>
            </a:r>
            <a:r>
              <a:rPr lang="en-US" sz="2800" dirty="0"/>
              <a:t> (</a:t>
            </a:r>
            <a:r>
              <a:rPr lang="en-US" sz="2800" dirty="0" err="1"/>
              <a:t>perilaku</a:t>
            </a:r>
            <a:r>
              <a:rPr lang="en-US" sz="2800" dirty="0"/>
              <a:t>) </a:t>
            </a:r>
            <a:r>
              <a:rPr lang="en-US" sz="2800" dirty="0" err="1"/>
              <a:t>seseorang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masyarakat</a:t>
            </a:r>
            <a:r>
              <a:rPr lang="en-US" sz="2800" dirty="0"/>
              <a:t> yang </a:t>
            </a:r>
            <a:r>
              <a:rPr lang="en-US" sz="2800" dirty="0" err="1"/>
              <a:t>terhadap</a:t>
            </a:r>
            <a:r>
              <a:rPr lang="en-US" sz="2800" dirty="0"/>
              <a:t> </a:t>
            </a:r>
            <a:r>
              <a:rPr lang="en-US" sz="2800" dirty="0" err="1" smtClean="0"/>
              <a:t>pelanggarnya</a:t>
            </a:r>
            <a:r>
              <a:rPr lang="en-US" sz="2800" dirty="0" smtClean="0"/>
              <a:t>. </a:t>
            </a:r>
            <a:r>
              <a:rPr lang="en-US" sz="2800" dirty="0" err="1"/>
              <a:t>Meskipun</a:t>
            </a:r>
            <a:r>
              <a:rPr lang="en-US" sz="2800" dirty="0"/>
              <a:t> </a:t>
            </a:r>
            <a:r>
              <a:rPr lang="en-US" sz="2800" dirty="0" err="1"/>
              <a:t>dunia</a:t>
            </a:r>
            <a:r>
              <a:rPr lang="en-US" sz="2800" dirty="0"/>
              <a:t> cyber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dunia</a:t>
            </a:r>
            <a:r>
              <a:rPr lang="en-US" sz="2800" dirty="0"/>
              <a:t> virtual, </a:t>
            </a:r>
            <a:r>
              <a:rPr lang="en-US" sz="2800" dirty="0" err="1"/>
              <a:t>hukum</a:t>
            </a:r>
            <a:r>
              <a:rPr lang="en-US" sz="2800" dirty="0"/>
              <a:t> </a:t>
            </a:r>
            <a:r>
              <a:rPr lang="en-US" sz="2800" dirty="0" err="1"/>
              <a:t>tetap</a:t>
            </a:r>
            <a:r>
              <a:rPr lang="en-US" sz="2800" dirty="0"/>
              <a:t> </a:t>
            </a:r>
            <a:r>
              <a:rPr lang="en-US" sz="2800" dirty="0" err="1"/>
              <a:t>diperlukan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mengatur</a:t>
            </a:r>
            <a:r>
              <a:rPr lang="en-US" sz="2800" dirty="0"/>
              <a:t> </a:t>
            </a:r>
            <a:r>
              <a:rPr lang="en-US" sz="2800" dirty="0" err="1"/>
              <a:t>sikap</a:t>
            </a:r>
            <a:r>
              <a:rPr lang="en-US" sz="2800" dirty="0"/>
              <a:t> </a:t>
            </a:r>
            <a:r>
              <a:rPr lang="en-US" sz="2800" dirty="0" err="1"/>
              <a:t>tindak</a:t>
            </a:r>
            <a:r>
              <a:rPr lang="en-US" sz="2800" dirty="0"/>
              <a:t> </a:t>
            </a:r>
            <a:r>
              <a:rPr lang="en-US" sz="2800" dirty="0" err="1"/>
              <a:t>masyarakat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518823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179E-CC3A-41B9-B5DA-91269974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Cara </a:t>
            </a:r>
            <a:r>
              <a:rPr lang="en-US" sz="4000" dirty="0" err="1" smtClean="0"/>
              <a:t>Melindungi</a:t>
            </a:r>
            <a:r>
              <a:rPr lang="en-US" sz="4000" dirty="0" smtClean="0"/>
              <a:t> </a:t>
            </a:r>
            <a:r>
              <a:rPr lang="en-US" sz="4000" dirty="0" err="1" smtClean="0"/>
              <a:t>Teknologi</a:t>
            </a:r>
            <a:r>
              <a:rPr lang="en-US" sz="4000" dirty="0" smtClean="0"/>
              <a:t> </a:t>
            </a:r>
            <a:r>
              <a:rPr lang="en-US" sz="4000" dirty="0" err="1" smtClean="0"/>
              <a:t>Informasi</a:t>
            </a:r>
            <a:r>
              <a:rPr lang="en-US" sz="4000" dirty="0" smtClean="0"/>
              <a:t> </a:t>
            </a:r>
            <a:r>
              <a:rPr lang="en-US" sz="4000" dirty="0"/>
              <a:t>D</a:t>
            </a:r>
            <a:r>
              <a:rPr lang="en-US" sz="4000" dirty="0" smtClean="0"/>
              <a:t>ari </a:t>
            </a:r>
            <a:r>
              <a:rPr lang="en-US" sz="4000" dirty="0" err="1" smtClean="0"/>
              <a:t>Penyalahgunaan</a:t>
            </a:r>
            <a:endParaRPr lang="id-ID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91016-8139-42F1-88E3-055CE7721919}"/>
              </a:ext>
            </a:extLst>
          </p:cNvPr>
          <p:cNvSpPr txBox="1">
            <a:spLocks/>
          </p:cNvSpPr>
          <p:nvPr/>
        </p:nvSpPr>
        <p:spPr>
          <a:xfrm>
            <a:off x="1100050" y="1928191"/>
            <a:ext cx="10210679" cy="367042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dirty="0" err="1"/>
              <a:t>pemerintah</a:t>
            </a:r>
            <a:r>
              <a:rPr lang="en-US" sz="3200" dirty="0"/>
              <a:t> </a:t>
            </a:r>
            <a:r>
              <a:rPr lang="en-US" sz="3200" dirty="0" err="1"/>
              <a:t>perlu</a:t>
            </a:r>
            <a:r>
              <a:rPr lang="en-US" sz="3200" dirty="0"/>
              <a:t> </a:t>
            </a:r>
            <a:r>
              <a:rPr lang="en-US" sz="3200" dirty="0" err="1"/>
              <a:t>mendukung</a:t>
            </a:r>
            <a:r>
              <a:rPr lang="en-US" sz="3200" dirty="0"/>
              <a:t> </a:t>
            </a:r>
            <a:r>
              <a:rPr lang="en-US" sz="3200" dirty="0" err="1"/>
              <a:t>pengembangan</a:t>
            </a:r>
            <a:r>
              <a:rPr lang="en-US" sz="3200" dirty="0"/>
              <a:t> </a:t>
            </a:r>
            <a:r>
              <a:rPr lang="en-US" sz="3200" dirty="0" err="1"/>
              <a:t>Teknologi</a:t>
            </a:r>
            <a:r>
              <a:rPr lang="en-US" sz="3200" dirty="0"/>
              <a:t> </a:t>
            </a:r>
            <a:r>
              <a:rPr lang="en-US" sz="3200" dirty="0" err="1"/>
              <a:t>Informasi</a:t>
            </a:r>
            <a:r>
              <a:rPr lang="en-US" sz="3200" dirty="0"/>
              <a:t> </a:t>
            </a:r>
            <a:r>
              <a:rPr lang="en-US" sz="3200" dirty="0" err="1"/>
              <a:t>melalui</a:t>
            </a:r>
            <a:r>
              <a:rPr lang="en-US" sz="3200" dirty="0"/>
              <a:t> </a:t>
            </a:r>
            <a:r>
              <a:rPr lang="en-US" sz="3200" dirty="0" err="1"/>
              <a:t>infrastruktur</a:t>
            </a:r>
            <a:r>
              <a:rPr lang="en-US" sz="3200" dirty="0"/>
              <a:t> </a:t>
            </a:r>
            <a:r>
              <a:rPr lang="en-US" sz="3200" dirty="0" err="1"/>
              <a:t>hukum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pengaturannya</a:t>
            </a:r>
            <a:r>
              <a:rPr lang="en-US" sz="3200" dirty="0"/>
              <a:t> </a:t>
            </a:r>
            <a:r>
              <a:rPr lang="en-US" sz="3200" dirty="0" err="1"/>
              <a:t>sehingga</a:t>
            </a:r>
            <a:r>
              <a:rPr lang="en-US" sz="3200" dirty="0"/>
              <a:t> </a:t>
            </a:r>
            <a:r>
              <a:rPr lang="en-US" sz="3200" dirty="0" err="1"/>
              <a:t>pemanfaatan</a:t>
            </a:r>
            <a:r>
              <a:rPr lang="en-US" sz="3200" dirty="0"/>
              <a:t> </a:t>
            </a:r>
            <a:r>
              <a:rPr lang="en-US" sz="3200" dirty="0" err="1"/>
              <a:t>Teknologi</a:t>
            </a:r>
            <a:r>
              <a:rPr lang="en-US" sz="3200" dirty="0"/>
              <a:t> </a:t>
            </a:r>
            <a:r>
              <a:rPr lang="en-US" sz="3200" dirty="0" err="1"/>
              <a:t>Informasi</a:t>
            </a:r>
            <a:r>
              <a:rPr lang="en-US" sz="3200" dirty="0"/>
              <a:t> </a:t>
            </a:r>
            <a:r>
              <a:rPr lang="en-US" sz="3200" dirty="0" err="1"/>
              <a:t>dilakukan</a:t>
            </a:r>
            <a:r>
              <a:rPr lang="en-US" sz="3200" dirty="0"/>
              <a:t> </a:t>
            </a:r>
            <a:r>
              <a:rPr lang="en-US" sz="3200" dirty="0" err="1"/>
              <a:t>secara</a:t>
            </a:r>
            <a:r>
              <a:rPr lang="en-US" sz="3200" dirty="0"/>
              <a:t> </a:t>
            </a:r>
            <a:r>
              <a:rPr lang="en-US" sz="3200" dirty="0" err="1"/>
              <a:t>aman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mencegah</a:t>
            </a:r>
            <a:r>
              <a:rPr lang="en-US" sz="3200" dirty="0"/>
              <a:t> </a:t>
            </a:r>
            <a:r>
              <a:rPr lang="en-US" sz="3200" dirty="0" err="1"/>
              <a:t>penyalahgunaannya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memperhatikan</a:t>
            </a:r>
            <a:r>
              <a:rPr lang="en-US" sz="3200" dirty="0"/>
              <a:t> </a:t>
            </a:r>
            <a:r>
              <a:rPr lang="en-US" sz="3200" dirty="0" err="1"/>
              <a:t>nilai-nilai</a:t>
            </a:r>
            <a:r>
              <a:rPr lang="en-US" sz="3200" dirty="0"/>
              <a:t> agama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sosial</a:t>
            </a:r>
            <a:r>
              <a:rPr lang="en-US" sz="3200" dirty="0"/>
              <a:t> </a:t>
            </a:r>
            <a:r>
              <a:rPr lang="en-US" sz="3200" dirty="0" err="1"/>
              <a:t>budaya</a:t>
            </a:r>
            <a:r>
              <a:rPr lang="en-US" sz="3200" dirty="0"/>
              <a:t> </a:t>
            </a:r>
            <a:r>
              <a:rPr lang="en-US" sz="3200" dirty="0" err="1"/>
              <a:t>masyarakat</a:t>
            </a:r>
            <a:r>
              <a:rPr lang="en-US" sz="3200" dirty="0"/>
              <a:t> </a:t>
            </a:r>
            <a:r>
              <a:rPr lang="en-US" sz="3200" dirty="0" smtClean="0"/>
              <a:t>Indonesia</a:t>
            </a:r>
            <a:endParaRPr lang="id-ID" sz="4800" dirty="0"/>
          </a:p>
        </p:txBody>
      </p:sp>
    </p:spTree>
    <p:extLst>
      <p:ext uri="{BB962C8B-B14F-4D97-AF65-F5344CB8AC3E}">
        <p14:creationId xmlns:p14="http://schemas.microsoft.com/office/powerpoint/2010/main" val="22395265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168</TotalTime>
  <Words>118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Apa itu Cybercrime?</vt:lpstr>
      <vt:lpstr>Apakah Hukum berlaku di  Dunia Virtual?</vt:lpstr>
      <vt:lpstr>Cara Melindungi Teknologi Informasi Dari Penyalahgunaan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Pengaturan Hukum</dc:title>
  <dc:creator>Farkhan Jayadi</dc:creator>
  <cp:lastModifiedBy>Windows 10</cp:lastModifiedBy>
  <cp:revision>13</cp:revision>
  <dcterms:created xsi:type="dcterms:W3CDTF">2020-12-19T07:48:53Z</dcterms:created>
  <dcterms:modified xsi:type="dcterms:W3CDTF">2020-12-20T23:02:32Z</dcterms:modified>
</cp:coreProperties>
</file>