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1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C69-A07D-4893-8799-E9A568F4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248" y="2320442"/>
            <a:ext cx="8789504" cy="2217116"/>
          </a:xfrm>
        </p:spPr>
        <p:txBody>
          <a:bodyPr>
            <a:normAutofit fontScale="90000"/>
          </a:bodyPr>
          <a:lstStyle/>
          <a:p>
            <a:r>
              <a:rPr lang="id-ID" dirty="0"/>
              <a:t>URGENSI PERLINDUNGAN HUKUM BAGI KORBAN TINDAK PIDANA KEJAHATAN TEKNOLOGI INFORMASI DALAM UU ITE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00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1989-C5C4-4914-93D4-40850B85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Pengertian perlindungan hukum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A3D729-0BD4-4B3D-8E06-05462DFB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846" y="2791325"/>
            <a:ext cx="8092308" cy="310198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Menurut </a:t>
            </a:r>
            <a:r>
              <a:rPr lang="id-ID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Satjipto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Rahardjo, </a:t>
            </a:r>
            <a:r>
              <a:rPr lang="id-ID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pengayoman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dirugikan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orang lain dan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menikmati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hak-hak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id-ID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D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kata lain</a:t>
            </a:r>
            <a:r>
              <a:rPr lang="id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aparat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penegak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rasa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pikiran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gangguan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ancaman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manapun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d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D" b="0" i="0" dirty="0" err="1">
                <a:solidFill>
                  <a:srgbClr val="202124"/>
                </a:solidFill>
                <a:effectLst/>
                <a:latin typeface="+mj-lt"/>
              </a:rPr>
              <a:t>Menurut</a:t>
            </a:r>
            <a:r>
              <a:rPr lang="en-ID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+mj-lt"/>
              </a:rPr>
              <a:t>Philipus</a:t>
            </a:r>
            <a:r>
              <a:rPr lang="en-ID" b="0" i="0" dirty="0">
                <a:solidFill>
                  <a:srgbClr val="202124"/>
                </a:solidFill>
                <a:effectLst/>
                <a:latin typeface="+mj-lt"/>
              </a:rPr>
              <a:t> M. </a:t>
            </a:r>
            <a:r>
              <a:rPr lang="en-ID" b="0" i="0" dirty="0" err="1">
                <a:solidFill>
                  <a:srgbClr val="202124"/>
                </a:solidFill>
                <a:effectLst/>
                <a:latin typeface="+mj-lt"/>
              </a:rPr>
              <a:t>Hajdon</a:t>
            </a:r>
            <a:r>
              <a:rPr lang="id-ID" dirty="0">
                <a:solidFill>
                  <a:srgbClr val="202124"/>
                </a:solidFill>
                <a:latin typeface="+mj-lt"/>
              </a:rPr>
              <a:t>, </a:t>
            </a:r>
            <a:r>
              <a:rPr lang="id-ID" dirty="0">
                <a:solidFill>
                  <a:srgbClr val="202124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harkat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martabat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pengakuan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hak-hak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asasi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subyek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ketentuan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kesewenangan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kaidah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melindungi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berarti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hak-hak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mengakibatkan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terpenuhinya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hak-hak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26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47BF-F226-4C00-953C-694EFEC4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25" y="561650"/>
            <a:ext cx="5183152" cy="2293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Hukum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Preventif</a:t>
            </a:r>
            <a:endParaRPr lang="en-ID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terjadinya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pelanggaran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perundang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undangan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maksud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pelanggaran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rambu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rambu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batasan-batasan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sutu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56393-5E12-4F53-B320-E7814FCA3CE4}"/>
              </a:ext>
            </a:extLst>
          </p:cNvPr>
          <p:cNvSpPr txBox="1">
            <a:spLocks/>
          </p:cNvSpPr>
          <p:nvPr/>
        </p:nvSpPr>
        <p:spPr>
          <a:xfrm>
            <a:off x="6381268" y="4169636"/>
            <a:ext cx="5525465" cy="1942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Hukum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Represif</a:t>
            </a:r>
            <a:endParaRPr lang="en-ID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represif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sanksi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denda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penjara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hukuman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sengketa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pelanggaran</a:t>
            </a:r>
            <a:r>
              <a:rPr lang="en-US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700" dirty="0">
              <a:latin typeface="+mj-lt"/>
            </a:endParaRPr>
          </a:p>
        </p:txBody>
      </p:sp>
      <p:pic>
        <p:nvPicPr>
          <p:cNvPr id="1028" name="Picture 4" descr="Ka, apa tanggapan kaka tentang calon mahasiswa polban yang foto di kartu  ujiannya pakai gambar naruto? | ask.fm/Arifin35">
            <a:extLst>
              <a:ext uri="{FF2B5EF4-FFF2-40B4-BE49-F238E27FC236}">
                <a16:creationId xmlns:a16="http://schemas.microsoft.com/office/drawing/2014/main" id="{EB84A68E-3806-4F37-8FB9-E60025C7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2666"/>
            <a:ext cx="6096000" cy="344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hlawan Ketok Palu Halaman all - Kompasiana.com">
            <a:extLst>
              <a:ext uri="{FF2B5EF4-FFF2-40B4-BE49-F238E27FC236}">
                <a16:creationId xmlns:a16="http://schemas.microsoft.com/office/drawing/2014/main" id="{50046C77-4A9C-4B97-8776-B4C2DA68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11166"/>
            <a:ext cx="6096000" cy="344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990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</TotalTime>
  <Words>227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URGENSI PERLINDUNGAN HUKUM BAGI KORBAN TINDAK PIDANA KEJAHATAN TEKNOLOGI INFORMASI DALAM UU ITE</vt:lpstr>
      <vt:lpstr>Pengertian perlindungan hukum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Ibet Maulana</dc:creator>
  <cp:lastModifiedBy>Ibet Maulana</cp:lastModifiedBy>
  <cp:revision>9</cp:revision>
  <dcterms:created xsi:type="dcterms:W3CDTF">2020-12-20T13:15:07Z</dcterms:created>
  <dcterms:modified xsi:type="dcterms:W3CDTF">2020-12-20T15:19:41Z</dcterms:modified>
</cp:coreProperties>
</file>