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8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2A23-A5A7-4756-A3EA-5BE7E8D3AAE4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DCCC-94B4-459F-9B63-70B27611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06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2A23-A5A7-4756-A3EA-5BE7E8D3AAE4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DCCC-94B4-459F-9B63-70B27611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24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2A23-A5A7-4756-A3EA-5BE7E8D3AAE4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DCCC-94B4-459F-9B63-70B27611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55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2A23-A5A7-4756-A3EA-5BE7E8D3AAE4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DCCC-94B4-459F-9B63-70B27611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56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2A23-A5A7-4756-A3EA-5BE7E8D3AAE4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DCCC-94B4-459F-9B63-70B27611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1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2A23-A5A7-4756-A3EA-5BE7E8D3AAE4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DCCC-94B4-459F-9B63-70B27611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92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2A23-A5A7-4756-A3EA-5BE7E8D3AAE4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DCCC-94B4-459F-9B63-70B27611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8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2A23-A5A7-4756-A3EA-5BE7E8D3AAE4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DCCC-94B4-459F-9B63-70B27611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42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2A23-A5A7-4756-A3EA-5BE7E8D3AAE4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DCCC-94B4-459F-9B63-70B27611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2A23-A5A7-4756-A3EA-5BE7E8D3AAE4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DCCC-94B4-459F-9B63-70B27611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39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2A23-A5A7-4756-A3EA-5BE7E8D3AAE4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DCCC-94B4-459F-9B63-70B27611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66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2A23-A5A7-4756-A3EA-5BE7E8D3AAE4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0DCCC-94B4-459F-9B63-70B276117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46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TUJUAN UMUM PADA HUKUM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628800"/>
            <a:ext cx="6400800" cy="396044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Hukum </a:t>
            </a: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dibuat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mempertimbangkan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aspek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berikut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Ketertiban</a:t>
            </a:r>
            <a:endParaRPr lang="en-GB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Keamanan</a:t>
            </a:r>
            <a:endParaRPr lang="en-GB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Ketentraman</a:t>
            </a:r>
            <a:endParaRPr lang="en-GB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Kedamaian</a:t>
            </a:r>
            <a:endParaRPr lang="en-GB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Kebenaran</a:t>
            </a:r>
            <a:endParaRPr lang="en-GB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Keadilan</a:t>
            </a:r>
            <a:endParaRPr lang="en-GB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dibentuknya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aturan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perlu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dipatuhi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oleh </a:t>
            </a: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tertulis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maupun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tertulis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tujuan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agar </a:t>
            </a: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memahami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hak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kewajiban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individu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suatu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tindakan</a:t>
            </a:r>
            <a:r>
              <a:rPr lang="en-GB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4806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HUKUM SIBER (CYBER LAW)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556792"/>
            <a:ext cx="6400800" cy="3240360"/>
          </a:xfrm>
        </p:spPr>
        <p:txBody>
          <a:bodyPr>
            <a:normAutofit/>
          </a:bodyPr>
          <a:lstStyle/>
          <a:p>
            <a:pPr algn="just"/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Hukum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siber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atau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Cyber Law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adalah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aspek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yang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ruang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lingkupnya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meliputi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setiap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aspek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yang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berhubungan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dengan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orang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perorangan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atau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individu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yang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menggunakan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dan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memanfaatkan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teknologi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internet/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elektronik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yang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dimulai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pada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saat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mulai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“online” dan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memasuki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dunia cyber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atau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maya.</a:t>
            </a:r>
          </a:p>
          <a:p>
            <a:pPr algn="just"/>
            <a:endParaRPr lang="en-GB" sz="19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Pada negara yang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telah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maju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dalam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penggunaan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internet/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elektronik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sebagai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alat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untuk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memfasilitasi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setiap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aspek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kehidupan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mereka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perkembangan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hukum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dunia maya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sudah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sangat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maju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GB" sz="19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just"/>
            <a:endParaRPr lang="en-GB" sz="19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just"/>
            <a:endParaRPr lang="en-GB" sz="19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GB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365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HUKUM SIBER (CYBER LAW)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556792"/>
            <a:ext cx="6400800" cy="5184576"/>
          </a:xfrm>
        </p:spPr>
        <p:txBody>
          <a:bodyPr>
            <a:normAutofit/>
          </a:bodyPr>
          <a:lstStyle/>
          <a:p>
            <a:pPr algn="just"/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Jonathan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Rosenoer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membagi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ruang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lingkup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Cyber Law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dalam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beberapa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hal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diantaranya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Copyright (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hak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cipta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Trademark (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hak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merek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Defamation (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pencemaran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nama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baik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Hate Speech (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penistaan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penghinaan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fitnah)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Hacking (Virus,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Akses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Illegal, (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penyerangan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terhadap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komputer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lain)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Privasi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Pornografi</a:t>
            </a:r>
            <a:endParaRPr lang="en-GB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113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TUJUAN HUKUM SIBER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556792"/>
            <a:ext cx="6400800" cy="2376264"/>
          </a:xfrm>
        </p:spPr>
        <p:txBody>
          <a:bodyPr>
            <a:normAutofit/>
          </a:bodyPr>
          <a:lstStyle/>
          <a:p>
            <a:pPr algn="just"/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Cyber Law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sangat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dibutuhkan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kaitannya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dengan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upaya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pencegahan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tindak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pidana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maupun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penanganan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tindak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pidana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 Cyber Law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akan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menjadi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dasar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hukum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dalam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proses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penegakan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hukum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terhadap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kejahatan-kejahatan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dengan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sarana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elektronik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dan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komputer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termasuk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kejahatan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pencucian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uang dan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kejahatan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terorisme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Dengan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kata lain, Cyber Law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diperlukan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untuk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menanggulangi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kejahatan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Cyber.</a:t>
            </a:r>
            <a:endParaRPr lang="en-GB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817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MACAM-MACAM KEJAHATAN SIBER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556792"/>
            <a:ext cx="6400800" cy="5184576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Phising</a:t>
            </a:r>
            <a:endParaRPr lang="en-GB" sz="19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Phising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adalah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suatu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metode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untuk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melakukan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penipuan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dengan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melakukan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Tindakan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penipuan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terhadap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korban yang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bertujuan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mencuri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data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informasi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penting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seperti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data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akun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pengguna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dengan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cara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mengelabui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korban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phising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melalui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penipuan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berupa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alamat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website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palsu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yang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dapat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memberikan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data korban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kepada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pelaku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phising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GB" sz="15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Carding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Adalah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tipe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kejahatan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siber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yang </a:t>
            </a: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melibatkan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aktivitas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phising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dimana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pelaku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mendapatkan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data </a:t>
            </a: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kartu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kredit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orang lain dan </a:t>
            </a: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pelaku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akan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membelanjakan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kartu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tersebut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dan </a:t>
            </a: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menghilangkan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jejak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seperti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membelanjakan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kartu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voucher </a:t>
            </a: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dalam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jumlah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banyak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yang </a:t>
            </a: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nanti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nya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akan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digunakan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untuk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membeli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sesuatu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yang </a:t>
            </a: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diinginkan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oleh </a:t>
            </a:r>
            <a:r>
              <a:rPr lang="en-GB" sz="1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pelaku</a:t>
            </a:r>
            <a:r>
              <a:rPr lang="en-GB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GB" sz="15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Defamation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Adlaah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tindak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kejahatan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siber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melalui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pencemaran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nama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baik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seseorang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dengan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cara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menyatakan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sesuatu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baik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melaui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lisan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ataupun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tulisan.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Pencemaran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nama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baik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terbagi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ke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dalam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beberapa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bagian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1.  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Secara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lisan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yaitu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pencemaran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nama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baik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yang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diucapkan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2.  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Secara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tertulis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yaitu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pencemaran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yang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dilakukan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melalui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tulisan.</a:t>
            </a:r>
          </a:p>
          <a:p>
            <a:pPr lvl="1" algn="just"/>
            <a:endParaRPr lang="en-GB" sz="16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GB" sz="15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GB" sz="15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GB" sz="15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5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MACAM-MACAM KEJAHATAN SIBER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556792"/>
            <a:ext cx="6400800" cy="5184576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Deface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Adalah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kejahatan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siber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dengan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melakukan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tindakan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dengan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sengaja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berupa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pengubahan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tampilan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pada website korban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tanpa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izin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 Hal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ini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dapat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terjadi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karena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terdapat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kelemahan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pada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sistem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website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tersebut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GB" sz="15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DDOS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DDOS </a:t>
            </a:r>
            <a:r>
              <a:rPr lang="en-GB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atau</a:t>
            </a:r>
            <a:r>
              <a:rPr lang="en-GB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Distributed Denial Of Services) </a:t>
            </a:r>
            <a:r>
              <a:rPr lang="en-GB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adalah</a:t>
            </a:r>
            <a:r>
              <a:rPr lang="en-GB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kejahatan</a:t>
            </a:r>
            <a:r>
              <a:rPr lang="en-GB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siber</a:t>
            </a:r>
            <a:r>
              <a:rPr lang="en-GB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berupa</a:t>
            </a:r>
            <a:r>
              <a:rPr lang="en-GB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serangan</a:t>
            </a:r>
            <a:r>
              <a:rPr lang="en-GB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yang </a:t>
            </a:r>
            <a:r>
              <a:rPr lang="en-GB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dilakukan</a:t>
            </a:r>
            <a:r>
              <a:rPr lang="en-GB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dengan</a:t>
            </a:r>
            <a:r>
              <a:rPr lang="en-GB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cara</a:t>
            </a:r>
            <a:r>
              <a:rPr lang="en-GB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membanjiri</a:t>
            </a:r>
            <a:r>
              <a:rPr lang="en-GB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lalu</a:t>
            </a:r>
            <a:r>
              <a:rPr lang="en-GB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lintas</a:t>
            </a:r>
            <a:r>
              <a:rPr lang="en-GB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jaringan</a:t>
            </a:r>
            <a:r>
              <a:rPr lang="en-GB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internet pada server, </a:t>
            </a:r>
            <a:r>
              <a:rPr lang="en-GB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sistem</a:t>
            </a:r>
            <a:r>
              <a:rPr lang="en-GB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atau</a:t>
            </a:r>
            <a:r>
              <a:rPr lang="en-GB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jaringan</a:t>
            </a:r>
            <a:r>
              <a:rPr lang="en-GB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 </a:t>
            </a:r>
            <a:r>
              <a:rPr lang="en-GB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Umumnya</a:t>
            </a:r>
            <a:r>
              <a:rPr lang="en-GB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serangan</a:t>
            </a:r>
            <a:r>
              <a:rPr lang="en-GB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ini</a:t>
            </a:r>
            <a:r>
              <a:rPr lang="en-GB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dilakukan</a:t>
            </a:r>
            <a:r>
              <a:rPr lang="en-GB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menggunakan</a:t>
            </a:r>
            <a:r>
              <a:rPr lang="en-GB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beberapa</a:t>
            </a:r>
            <a:r>
              <a:rPr lang="en-GB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komputer</a:t>
            </a:r>
            <a:r>
              <a:rPr lang="en-GB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host </a:t>
            </a:r>
            <a:r>
              <a:rPr lang="en-GB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penyerang</a:t>
            </a:r>
            <a:r>
              <a:rPr lang="en-GB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sehingga</a:t>
            </a:r>
            <a:r>
              <a:rPr lang="en-GB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korban </a:t>
            </a:r>
            <a:r>
              <a:rPr lang="en-GB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tidak</a:t>
            </a:r>
            <a:r>
              <a:rPr lang="en-GB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dapat</a:t>
            </a:r>
            <a:r>
              <a:rPr lang="en-GB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memiliki</a:t>
            </a:r>
            <a:r>
              <a:rPr lang="en-GB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akses</a:t>
            </a:r>
            <a:r>
              <a:rPr lang="en-GB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kepada</a:t>
            </a:r>
            <a:r>
              <a:rPr lang="en-GB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komputernya</a:t>
            </a:r>
            <a:r>
              <a:rPr lang="en-GB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sendiri</a:t>
            </a:r>
            <a:r>
              <a:rPr lang="en-GB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9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Hate of Speech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Ujaran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Kebencian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(Hate Speech)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adalah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tindakan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komunikasi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yang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dilakukan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oleh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suatu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individu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atau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kelompok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dalam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bentuk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provokasi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hasutan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ataupun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hinaan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kepada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individu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ataukelompok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lain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dalam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berbagai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macam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hal</a:t>
            </a:r>
            <a:r>
              <a:rPr lang="en-GB" sz="15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GB" sz="15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5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SANKSI HUKUM KEJAHATAN SIBER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556792"/>
            <a:ext cx="6400800" cy="5184576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Pasal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27 UU ITE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tahun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2008: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Setiap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orang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dengan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sengaja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dan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tanpa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hak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mendistribusikan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dan/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atau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mentransmisikan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dan/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atau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membuat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dapat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diaksesnya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informasi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elektronik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dan/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atau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dokumen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elektronik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yang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memiliki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muatan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yang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melanggar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kesusilaan</a:t>
            </a:r>
            <a:endParaRPr lang="en-GB" sz="19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9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Pasal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28 UU ITE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tahun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2008 :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Setiap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orang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dengan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sengaja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dan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tanpa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hak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menyebarkan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berita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bohong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dan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menyesatkan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yang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mengakibatkan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kerugian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konsumen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dalam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transaksi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elektronik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9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Pasal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29 UU ITE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tahun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2008 :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Setiap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orang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dengan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sengaja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dan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tanpa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hak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mengirimkan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informasi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elektronik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dan/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atau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dokumen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elektronik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yang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berisi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ancaman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kekerasaan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atau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menakut-nakuti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yang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ditujukkan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secara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pribadi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(Cyber Stalking).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5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5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1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SANKSI HUKUM KEJAHATAN SIBER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556792"/>
            <a:ext cx="6400800" cy="5184576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Pasal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30 UU ITE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ayat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1: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Setiap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orang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dengan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sengaja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dan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tanpa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hak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atau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melawan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hukum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mengakses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Komputer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dan/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atau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Sistem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Elektronik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milik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Orang lain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dengan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cara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apa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pun.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9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Pasal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30 UU ITE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ayat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2: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Setiap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orang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dengan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sengaja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dan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tanpa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hak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atau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melawan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hukum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mengakses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Komputer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dan/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atau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Sistem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Elektronik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dengan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cara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apa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pun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dengan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tujuan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untuk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memperoleh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Informasi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Elektronik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dan/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atau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Dokumen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Elektronik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9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Pasal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30 UU ITE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ayat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3: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Setiap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orang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dengan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sengaja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dan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tanpa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hak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atau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melawan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hukum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mengakses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Komputer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dan/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atau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Sistem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Elektronik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dengan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cara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apa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pun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dengan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melanggar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menerobos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melampaui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atau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menjebol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sistem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pengamanan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(cracking, hacking, illegal access).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5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5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09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SANKSI HUKUM KEJAHATAN SIBER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556792"/>
            <a:ext cx="6400800" cy="5184576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Pasal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31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ayat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1: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Setiap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orang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dengan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sengaja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dan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tanpa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hak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atau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melawan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hukum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melakukan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intersepsi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atau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penyadapan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atas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informasi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elektronika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dan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atau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dokumen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elektronik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dalam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suatu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komputer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dan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atau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sistem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elektronik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secara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tertentu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milik</a:t>
            </a:r>
            <a:r>
              <a:rPr lang="en-GB" sz="1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orang lain.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9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Pasal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31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ayat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2: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Setiap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orang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dengan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sengaja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atau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tanpa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hak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atau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melawan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hukum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melakukan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intersepsi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atau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transmisi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elktronik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dan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atau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dokumen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elektronik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yang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tidak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bersifat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publikdari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ke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, dan di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dalam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suatu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komputer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dan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atau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sistem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elektronik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tertentu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milik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orang lain,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baik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yang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tidak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menyebabkan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perubahan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penghilangan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dan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atau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penghentian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informasi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elektronik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dan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atau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dokumen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elektronik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yang </a:t>
            </a:r>
            <a:r>
              <a:rPr lang="en-GB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ditransmisikan</a:t>
            </a:r>
            <a:r>
              <a:rPr lang="en-GB" sz="1900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46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848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TUJUAN UMUM PADA HUKUM</vt:lpstr>
      <vt:lpstr>HUKUM SIBER (CYBER LAW)</vt:lpstr>
      <vt:lpstr>HUKUM SIBER (CYBER LAW)</vt:lpstr>
      <vt:lpstr>TUJUAN HUKUM SIBER</vt:lpstr>
      <vt:lpstr>MACAM-MACAM KEJAHATAN SIBER</vt:lpstr>
      <vt:lpstr>MACAM-MACAM KEJAHATAN SIBER</vt:lpstr>
      <vt:lpstr>SANKSI HUKUM KEJAHATAN SIBER</vt:lpstr>
      <vt:lpstr>SANKSI HUKUM KEJAHATAN SIBER</vt:lpstr>
      <vt:lpstr>SANKSI HUKUM KEJAHATAN SIBER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MANFAAT HUKUM</dc:title>
  <dc:creator>ASUSPC</dc:creator>
  <cp:lastModifiedBy>Johann Achilles</cp:lastModifiedBy>
  <cp:revision>15</cp:revision>
  <dcterms:created xsi:type="dcterms:W3CDTF">2020-12-21T07:19:30Z</dcterms:created>
  <dcterms:modified xsi:type="dcterms:W3CDTF">2020-12-21T09:55:49Z</dcterms:modified>
</cp:coreProperties>
</file>