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" y="-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06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24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5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56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2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8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2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9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66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MANFAAT HUKUM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484784"/>
            <a:ext cx="6400800" cy="396044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perlindungan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kepentingan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mewujudkan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tentram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damai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Mewujudkan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keadilan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ketertiban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keteraturan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pertikaian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erlindungan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tercipta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penegakan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menghendaki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kepastian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806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KEPASTIAN HUKUM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6400800" cy="199377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 2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kesewenangan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65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MANFAAT HUKUM</vt:lpstr>
      <vt:lpstr>KEPASTIAN HUKUM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MANFAAT HUKUM</dc:title>
  <dc:creator>ASUSPC</dc:creator>
  <cp:lastModifiedBy>ASUSPC</cp:lastModifiedBy>
  <cp:revision>3</cp:revision>
  <dcterms:created xsi:type="dcterms:W3CDTF">2020-12-21T07:19:30Z</dcterms:created>
  <dcterms:modified xsi:type="dcterms:W3CDTF">2020-12-21T07:41:39Z</dcterms:modified>
</cp:coreProperties>
</file>