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6" r:id="rId2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685800" y="2070100"/>
            <a:ext cx="7391400" cy="3352800"/>
          </a:xfrm>
          <a:custGeom>
            <a:avLst/>
            <a:gdLst/>
            <a:ahLst/>
            <a:cxnLst/>
            <a:rect l="l" t="t" r="r" b="b"/>
            <a:pathLst>
              <a:path w="7391400" h="3352800">
                <a:moveTo>
                  <a:pt x="0" y="558800"/>
                </a:moveTo>
                <a:lnTo>
                  <a:pt x="1852" y="512970"/>
                </a:lnTo>
                <a:lnTo>
                  <a:pt x="7313" y="468161"/>
                </a:lnTo>
                <a:lnTo>
                  <a:pt x="16240" y="424516"/>
                </a:lnTo>
                <a:lnTo>
                  <a:pt x="28488" y="382178"/>
                </a:lnTo>
                <a:lnTo>
                  <a:pt x="43914" y="341292"/>
                </a:lnTo>
                <a:lnTo>
                  <a:pt x="62373" y="302002"/>
                </a:lnTo>
                <a:lnTo>
                  <a:pt x="83723" y="264450"/>
                </a:lnTo>
                <a:lnTo>
                  <a:pt x="107818" y="228782"/>
                </a:lnTo>
                <a:lnTo>
                  <a:pt x="134516" y="195141"/>
                </a:lnTo>
                <a:lnTo>
                  <a:pt x="163672" y="163671"/>
                </a:lnTo>
                <a:lnTo>
                  <a:pt x="195143" y="134515"/>
                </a:lnTo>
                <a:lnTo>
                  <a:pt x="228785" y="107817"/>
                </a:lnTo>
                <a:lnTo>
                  <a:pt x="264454" y="83722"/>
                </a:lnTo>
                <a:lnTo>
                  <a:pt x="302006" y="62373"/>
                </a:lnTo>
                <a:lnTo>
                  <a:pt x="341298" y="43914"/>
                </a:lnTo>
                <a:lnTo>
                  <a:pt x="382185" y="28488"/>
                </a:lnTo>
                <a:lnTo>
                  <a:pt x="424523" y="16240"/>
                </a:lnTo>
                <a:lnTo>
                  <a:pt x="468170" y="7313"/>
                </a:lnTo>
                <a:lnTo>
                  <a:pt x="512981" y="1852"/>
                </a:lnTo>
                <a:lnTo>
                  <a:pt x="558812" y="0"/>
                </a:lnTo>
                <a:lnTo>
                  <a:pt x="6832600" y="0"/>
                </a:lnTo>
                <a:lnTo>
                  <a:pt x="6878429" y="1852"/>
                </a:lnTo>
                <a:lnTo>
                  <a:pt x="6923238" y="7313"/>
                </a:lnTo>
                <a:lnTo>
                  <a:pt x="6966883" y="16240"/>
                </a:lnTo>
                <a:lnTo>
                  <a:pt x="7009221" y="28488"/>
                </a:lnTo>
                <a:lnTo>
                  <a:pt x="7050107" y="43914"/>
                </a:lnTo>
                <a:lnTo>
                  <a:pt x="7089397" y="62373"/>
                </a:lnTo>
                <a:lnTo>
                  <a:pt x="7126949" y="83722"/>
                </a:lnTo>
                <a:lnTo>
                  <a:pt x="7162617" y="107817"/>
                </a:lnTo>
                <a:lnTo>
                  <a:pt x="7196258" y="134515"/>
                </a:lnTo>
                <a:lnTo>
                  <a:pt x="7227728" y="163671"/>
                </a:lnTo>
                <a:lnTo>
                  <a:pt x="7256884" y="195141"/>
                </a:lnTo>
                <a:lnTo>
                  <a:pt x="7283582" y="228782"/>
                </a:lnTo>
                <a:lnTo>
                  <a:pt x="7307677" y="264450"/>
                </a:lnTo>
                <a:lnTo>
                  <a:pt x="7329026" y="302002"/>
                </a:lnTo>
                <a:lnTo>
                  <a:pt x="7347485" y="341292"/>
                </a:lnTo>
                <a:lnTo>
                  <a:pt x="7362911" y="382178"/>
                </a:lnTo>
                <a:lnTo>
                  <a:pt x="7375159" y="424516"/>
                </a:lnTo>
                <a:lnTo>
                  <a:pt x="7384086" y="468161"/>
                </a:lnTo>
                <a:lnTo>
                  <a:pt x="7389547" y="512970"/>
                </a:lnTo>
                <a:lnTo>
                  <a:pt x="7391400" y="558800"/>
                </a:lnTo>
                <a:lnTo>
                  <a:pt x="7391400" y="2794000"/>
                </a:lnTo>
                <a:lnTo>
                  <a:pt x="7389547" y="2839829"/>
                </a:lnTo>
                <a:lnTo>
                  <a:pt x="7384086" y="2884638"/>
                </a:lnTo>
                <a:lnTo>
                  <a:pt x="7375159" y="2928283"/>
                </a:lnTo>
                <a:lnTo>
                  <a:pt x="7362911" y="2970621"/>
                </a:lnTo>
                <a:lnTo>
                  <a:pt x="7347485" y="3011507"/>
                </a:lnTo>
                <a:lnTo>
                  <a:pt x="7329026" y="3050797"/>
                </a:lnTo>
                <a:lnTo>
                  <a:pt x="7307677" y="3088349"/>
                </a:lnTo>
                <a:lnTo>
                  <a:pt x="7283582" y="3124017"/>
                </a:lnTo>
                <a:lnTo>
                  <a:pt x="7256884" y="3157658"/>
                </a:lnTo>
                <a:lnTo>
                  <a:pt x="7227728" y="3189128"/>
                </a:lnTo>
                <a:lnTo>
                  <a:pt x="7196258" y="3218284"/>
                </a:lnTo>
                <a:lnTo>
                  <a:pt x="7162617" y="3244982"/>
                </a:lnTo>
                <a:lnTo>
                  <a:pt x="7126949" y="3269077"/>
                </a:lnTo>
                <a:lnTo>
                  <a:pt x="7089397" y="3290426"/>
                </a:lnTo>
                <a:lnTo>
                  <a:pt x="7050107" y="3308885"/>
                </a:lnTo>
                <a:lnTo>
                  <a:pt x="7009221" y="3324311"/>
                </a:lnTo>
                <a:lnTo>
                  <a:pt x="6966883" y="3336559"/>
                </a:lnTo>
                <a:lnTo>
                  <a:pt x="6923238" y="3345486"/>
                </a:lnTo>
                <a:lnTo>
                  <a:pt x="6878429" y="3350947"/>
                </a:lnTo>
                <a:lnTo>
                  <a:pt x="6832600" y="3352800"/>
                </a:lnTo>
                <a:lnTo>
                  <a:pt x="558812" y="3352800"/>
                </a:lnTo>
                <a:lnTo>
                  <a:pt x="512981" y="3350947"/>
                </a:lnTo>
                <a:lnTo>
                  <a:pt x="468170" y="3345486"/>
                </a:lnTo>
                <a:lnTo>
                  <a:pt x="424523" y="3336559"/>
                </a:lnTo>
                <a:lnTo>
                  <a:pt x="382185" y="3324311"/>
                </a:lnTo>
                <a:lnTo>
                  <a:pt x="341298" y="3308885"/>
                </a:lnTo>
                <a:lnTo>
                  <a:pt x="302006" y="3290426"/>
                </a:lnTo>
                <a:lnTo>
                  <a:pt x="264454" y="3269077"/>
                </a:lnTo>
                <a:lnTo>
                  <a:pt x="228785" y="3244982"/>
                </a:lnTo>
                <a:lnTo>
                  <a:pt x="195143" y="3218284"/>
                </a:lnTo>
                <a:lnTo>
                  <a:pt x="163672" y="3189128"/>
                </a:lnTo>
                <a:lnTo>
                  <a:pt x="134516" y="3157658"/>
                </a:lnTo>
                <a:lnTo>
                  <a:pt x="107818" y="3124017"/>
                </a:lnTo>
                <a:lnTo>
                  <a:pt x="83723" y="3088349"/>
                </a:lnTo>
                <a:lnTo>
                  <a:pt x="62373" y="3050797"/>
                </a:lnTo>
                <a:lnTo>
                  <a:pt x="43914" y="3011507"/>
                </a:lnTo>
                <a:lnTo>
                  <a:pt x="28488" y="2970621"/>
                </a:lnTo>
                <a:lnTo>
                  <a:pt x="16240" y="2928283"/>
                </a:lnTo>
                <a:lnTo>
                  <a:pt x="7313" y="2884638"/>
                </a:lnTo>
                <a:lnTo>
                  <a:pt x="1852" y="2839829"/>
                </a:lnTo>
                <a:lnTo>
                  <a:pt x="0" y="2794000"/>
                </a:lnTo>
                <a:lnTo>
                  <a:pt x="0" y="558800"/>
                </a:lnTo>
                <a:close/>
              </a:path>
            </a:pathLst>
          </a:custGeom>
          <a:ln w="50800">
            <a:solidFill>
              <a:srgbClr val="6699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8600" y="927100"/>
            <a:ext cx="7162800" cy="990600"/>
          </a:xfrm>
          <a:custGeom>
            <a:avLst/>
            <a:gdLst/>
            <a:ahLst/>
            <a:cxnLst/>
            <a:rect l="l" t="t" r="r" b="b"/>
            <a:pathLst>
              <a:path w="7162800" h="990600">
                <a:moveTo>
                  <a:pt x="0" y="990600"/>
                </a:moveTo>
                <a:lnTo>
                  <a:pt x="7162800" y="990600"/>
                </a:lnTo>
                <a:lnTo>
                  <a:pt x="71628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ln w="57150">
            <a:solidFill>
              <a:srgbClr val="6699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1384300"/>
            <a:ext cx="8991600" cy="1828800"/>
          </a:xfrm>
          <a:custGeom>
            <a:avLst/>
            <a:gdLst/>
            <a:ahLst/>
            <a:cxnLst/>
            <a:rect l="l" t="t" r="r" b="b"/>
            <a:pathLst>
              <a:path w="8991600" h="1828800">
                <a:moveTo>
                  <a:pt x="0" y="0"/>
                </a:moveTo>
                <a:lnTo>
                  <a:pt x="0" y="1828800"/>
                </a:lnTo>
                <a:lnTo>
                  <a:pt x="8077200" y="1828800"/>
                </a:lnTo>
                <a:lnTo>
                  <a:pt x="8152170" y="1825525"/>
                </a:lnTo>
                <a:lnTo>
                  <a:pt x="8225475" y="1816391"/>
                </a:lnTo>
                <a:lnTo>
                  <a:pt x="8296881" y="1801629"/>
                </a:lnTo>
                <a:lnTo>
                  <a:pt x="8366150" y="1781470"/>
                </a:lnTo>
                <a:lnTo>
                  <a:pt x="8433048" y="1756148"/>
                </a:lnTo>
                <a:lnTo>
                  <a:pt x="8497338" y="1725893"/>
                </a:lnTo>
                <a:lnTo>
                  <a:pt x="8558785" y="1690938"/>
                </a:lnTo>
                <a:lnTo>
                  <a:pt x="8617153" y="1651516"/>
                </a:lnTo>
                <a:lnTo>
                  <a:pt x="8672206" y="1607857"/>
                </a:lnTo>
                <a:lnTo>
                  <a:pt x="8723709" y="1560195"/>
                </a:lnTo>
                <a:lnTo>
                  <a:pt x="8771426" y="1508760"/>
                </a:lnTo>
                <a:lnTo>
                  <a:pt x="8815120" y="1453786"/>
                </a:lnTo>
                <a:lnTo>
                  <a:pt x="8854557" y="1395504"/>
                </a:lnTo>
                <a:lnTo>
                  <a:pt x="8889501" y="1334146"/>
                </a:lnTo>
                <a:lnTo>
                  <a:pt x="8919716" y="1269944"/>
                </a:lnTo>
                <a:lnTo>
                  <a:pt x="8944965" y="1203130"/>
                </a:lnTo>
                <a:lnTo>
                  <a:pt x="8965014" y="1133937"/>
                </a:lnTo>
                <a:lnTo>
                  <a:pt x="8979627" y="1062596"/>
                </a:lnTo>
                <a:lnTo>
                  <a:pt x="8988567" y="989340"/>
                </a:lnTo>
                <a:lnTo>
                  <a:pt x="8991600" y="914400"/>
                </a:lnTo>
                <a:lnTo>
                  <a:pt x="8988567" y="839189"/>
                </a:lnTo>
                <a:lnTo>
                  <a:pt x="8979625" y="765692"/>
                </a:lnTo>
                <a:lnTo>
                  <a:pt x="8965008" y="694140"/>
                </a:lnTo>
                <a:lnTo>
                  <a:pt x="8944951" y="624766"/>
                </a:lnTo>
                <a:lnTo>
                  <a:pt x="8919688" y="557801"/>
                </a:lnTo>
                <a:lnTo>
                  <a:pt x="8889453" y="493477"/>
                </a:lnTo>
                <a:lnTo>
                  <a:pt x="8854481" y="432026"/>
                </a:lnTo>
                <a:lnTo>
                  <a:pt x="8815007" y="373678"/>
                </a:lnTo>
                <a:lnTo>
                  <a:pt x="8771264" y="318667"/>
                </a:lnTo>
                <a:lnTo>
                  <a:pt x="8723487" y="267223"/>
                </a:lnTo>
                <a:lnTo>
                  <a:pt x="8671910" y="219579"/>
                </a:lnTo>
                <a:lnTo>
                  <a:pt x="8616769" y="175967"/>
                </a:lnTo>
                <a:lnTo>
                  <a:pt x="8558296" y="136617"/>
                </a:lnTo>
                <a:lnTo>
                  <a:pt x="8496728" y="101762"/>
                </a:lnTo>
                <a:lnTo>
                  <a:pt x="8432297" y="71633"/>
                </a:lnTo>
                <a:lnTo>
                  <a:pt x="8365240" y="46463"/>
                </a:lnTo>
                <a:lnTo>
                  <a:pt x="8295789" y="26483"/>
                </a:lnTo>
                <a:lnTo>
                  <a:pt x="8224179" y="11924"/>
                </a:lnTo>
                <a:lnTo>
                  <a:pt x="8150645" y="3019"/>
                </a:lnTo>
                <a:lnTo>
                  <a:pt x="8075422" y="0"/>
                </a:lnTo>
                <a:lnTo>
                  <a:pt x="0" y="0"/>
                </a:lnTo>
                <a:close/>
              </a:path>
            </a:pathLst>
          </a:custGeom>
          <a:solidFill>
            <a:srgbClr val="6666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3060700"/>
            <a:ext cx="8305800" cy="0"/>
          </a:xfrm>
          <a:custGeom>
            <a:avLst/>
            <a:gdLst/>
            <a:ahLst/>
            <a:cxnLst/>
            <a:rect l="l" t="t" r="r" b="b"/>
            <a:pathLst>
              <a:path w="8305800">
                <a:moveTo>
                  <a:pt x="0" y="0"/>
                </a:moveTo>
                <a:lnTo>
                  <a:pt x="8305800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07340" y="1745340"/>
            <a:ext cx="7103358" cy="4829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0" dirty="0" smtClean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600" b="1" spc="-39" dirty="0" smtClean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3600" b="1" spc="0" dirty="0" smtClean="0">
                <a:solidFill>
                  <a:srgbClr val="FFFFFF"/>
                </a:solidFill>
                <a:latin typeface="Arial"/>
                <a:cs typeface="Arial"/>
              </a:rPr>
              <a:t>ber</a:t>
            </a:r>
            <a:r>
              <a:rPr sz="3600" b="1" spc="39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0" dirty="0" smtClean="0">
                <a:solidFill>
                  <a:srgbClr val="FFFFFF"/>
                </a:solidFill>
                <a:latin typeface="Arial"/>
                <a:cs typeface="Arial"/>
              </a:rPr>
              <a:t>Crime : Modu</a:t>
            </a:r>
            <a:r>
              <a:rPr sz="3600" b="1" spc="-14" dirty="0" smtClean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600" b="1" spc="0" dirty="0" smtClean="0">
                <a:solidFill>
                  <a:srgbClr val="FFFFFF"/>
                </a:solidFill>
                <a:latin typeface="Arial"/>
                <a:cs typeface="Arial"/>
              </a:rPr>
              <a:t>, Pen</a:t>
            </a:r>
            <a:r>
              <a:rPr sz="3600" b="1" spc="-39" dirty="0" smtClean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3600" b="1" spc="0" dirty="0" smtClean="0">
                <a:solidFill>
                  <a:srgbClr val="FFFFFF"/>
                </a:solidFill>
                <a:latin typeface="Arial"/>
                <a:cs typeface="Arial"/>
              </a:rPr>
              <a:t>ebab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2294365"/>
            <a:ext cx="5503113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0" dirty="0" smtClean="0">
                <a:solidFill>
                  <a:srgbClr val="FFFFFF"/>
                </a:solidFill>
                <a:latin typeface="Arial"/>
                <a:cs typeface="Arial"/>
              </a:rPr>
              <a:t>dan Pe</a:t>
            </a:r>
            <a:r>
              <a:rPr sz="3600" b="1" spc="4" dirty="0" smtClean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600" b="1" spc="0" dirty="0" smtClean="0">
                <a:solidFill>
                  <a:srgbClr val="FFFFFF"/>
                </a:solidFill>
                <a:latin typeface="Arial"/>
                <a:cs typeface="Arial"/>
              </a:rPr>
              <a:t>angg</a:t>
            </a:r>
            <a:r>
              <a:rPr sz="3600" b="1" spc="4" dirty="0" smtClean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3600" b="1" spc="0" dirty="0" smtClean="0">
                <a:solidFill>
                  <a:srgbClr val="FFFFFF"/>
                </a:solidFill>
                <a:latin typeface="Arial"/>
                <a:cs typeface="Arial"/>
              </a:rPr>
              <a:t>langan</a:t>
            </a:r>
            <a:r>
              <a:rPr sz="3600" b="1" spc="4" dirty="0" smtClean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600" b="1" spc="-39" dirty="0" smtClean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3600" b="1" spc="0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3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28600" y="927100"/>
            <a:ext cx="7162800" cy="990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66611"/>
            <a:ext cx="9018651" cy="67263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74002" y="462763"/>
            <a:ext cx="8515637" cy="24634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4254">
              <a:lnSpc>
                <a:spcPts val="3985"/>
              </a:lnSpc>
              <a:spcBef>
                <a:spcPts val="199"/>
              </a:spcBef>
            </a:pPr>
            <a:r>
              <a:rPr sz="3800" b="1" spc="0" dirty="0" smtClean="0">
                <a:solidFill>
                  <a:srgbClr val="FFFFFF"/>
                </a:solidFill>
                <a:latin typeface="Arial"/>
                <a:cs typeface="Arial"/>
              </a:rPr>
              <a:t>5. Jen</a:t>
            </a:r>
            <a:r>
              <a:rPr sz="3800" b="1" spc="9" dirty="0" smtClean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800" b="1" spc="0" dirty="0" smtClean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800" b="1" spc="-2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spc="0" dirty="0" smtClean="0">
                <a:solidFill>
                  <a:srgbClr val="FFFFFF"/>
                </a:solidFill>
                <a:latin typeface="Arial"/>
                <a:cs typeface="Arial"/>
              </a:rPr>
              <a:t>Kerug</a:t>
            </a:r>
            <a:r>
              <a:rPr sz="3800" b="1" spc="9" dirty="0" smtClean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800" b="1" spc="0" dirty="0" smtClean="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sz="3800" b="1" spc="-39" dirty="0" smtClean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3800" b="1" spc="0" dirty="0" smtClean="0">
                <a:solidFill>
                  <a:srgbClr val="FFFFFF"/>
                </a:solidFill>
                <a:latin typeface="Arial"/>
                <a:cs typeface="Arial"/>
              </a:rPr>
              <a:t>ang</a:t>
            </a:r>
            <a:r>
              <a:rPr sz="3800" b="1" spc="29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spc="0" dirty="0" smtClean="0">
                <a:solidFill>
                  <a:srgbClr val="FFFFFF"/>
                </a:solidFill>
                <a:latin typeface="Arial"/>
                <a:cs typeface="Arial"/>
              </a:rPr>
              <a:t>Ditimbul</a:t>
            </a:r>
            <a:r>
              <a:rPr sz="3800" b="1" spc="14" dirty="0" smtClean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3800" b="1" spc="0" dirty="0" smtClean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endParaRPr sz="3800">
              <a:latin typeface="Arial"/>
              <a:cs typeface="Arial"/>
            </a:endParaRPr>
          </a:p>
          <a:p>
            <a:pPr marL="389255">
              <a:lnSpc>
                <a:spcPct val="100041"/>
              </a:lnSpc>
              <a:spcBef>
                <a:spcPts val="2818"/>
              </a:spcBef>
            </a:pPr>
            <a:r>
              <a:rPr sz="2600" spc="4" dirty="0" smtClean="0">
                <a:latin typeface="Arial"/>
                <a:cs typeface="Arial"/>
              </a:rPr>
              <a:t>K</a:t>
            </a:r>
            <a:r>
              <a:rPr sz="2600" spc="0" dirty="0" smtClean="0">
                <a:latin typeface="Arial"/>
                <a:cs typeface="Arial"/>
              </a:rPr>
              <a:t>e</a:t>
            </a:r>
            <a:r>
              <a:rPr sz="2600" spc="-9" dirty="0" smtClean="0">
                <a:latin typeface="Arial"/>
                <a:cs typeface="Arial"/>
              </a:rPr>
              <a:t>r</a:t>
            </a:r>
            <a:r>
              <a:rPr sz="2600" spc="0" dirty="0" smtClean="0">
                <a:latin typeface="Arial"/>
                <a:cs typeface="Arial"/>
              </a:rPr>
              <a:t>u</a:t>
            </a:r>
            <a:r>
              <a:rPr sz="2600" spc="-9" dirty="0" smtClean="0">
                <a:latin typeface="Arial"/>
                <a:cs typeface="Arial"/>
              </a:rPr>
              <a:t>g</a:t>
            </a:r>
            <a:r>
              <a:rPr sz="2600" spc="0" dirty="0" smtClean="0">
                <a:latin typeface="Arial"/>
                <a:cs typeface="Arial"/>
              </a:rPr>
              <a:t>ian</a:t>
            </a:r>
            <a:r>
              <a:rPr sz="2600" spc="49" dirty="0" smtClean="0">
                <a:latin typeface="Arial"/>
                <a:cs typeface="Arial"/>
              </a:rPr>
              <a:t> </a:t>
            </a:r>
            <a:r>
              <a:rPr sz="2600" spc="-39" dirty="0" smtClean="0">
                <a:latin typeface="Arial"/>
                <a:cs typeface="Arial"/>
              </a:rPr>
              <a:t>y</a:t>
            </a:r>
            <a:r>
              <a:rPr sz="2600" spc="0" dirty="0" smtClean="0">
                <a:latin typeface="Arial"/>
                <a:cs typeface="Arial"/>
              </a:rPr>
              <a:t>g</a:t>
            </a:r>
            <a:r>
              <a:rPr sz="2600" spc="29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ditim</a:t>
            </a:r>
            <a:r>
              <a:rPr sz="2600" spc="-14" dirty="0" smtClean="0">
                <a:latin typeface="Arial"/>
                <a:cs typeface="Arial"/>
              </a:rPr>
              <a:t>b</a:t>
            </a:r>
            <a:r>
              <a:rPr sz="2600" spc="0" dirty="0" smtClean="0">
                <a:latin typeface="Arial"/>
                <a:cs typeface="Arial"/>
              </a:rPr>
              <a:t>ulk</a:t>
            </a:r>
            <a:r>
              <a:rPr sz="2600" spc="-9" dirty="0" smtClean="0">
                <a:latin typeface="Arial"/>
                <a:cs typeface="Arial"/>
              </a:rPr>
              <a:t>a</a:t>
            </a:r>
            <a:r>
              <a:rPr sz="2600" spc="0" dirty="0" smtClean="0">
                <a:latin typeface="Arial"/>
                <a:cs typeface="Arial"/>
              </a:rPr>
              <a:t>n</a:t>
            </a:r>
            <a:r>
              <a:rPr sz="2600" spc="49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dr</a:t>
            </a:r>
            <a:r>
              <a:rPr sz="2600" spc="9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ke</a:t>
            </a:r>
            <a:r>
              <a:rPr sz="2600" spc="14" dirty="0" smtClean="0">
                <a:latin typeface="Arial"/>
                <a:cs typeface="Arial"/>
              </a:rPr>
              <a:t>j</a:t>
            </a:r>
            <a:r>
              <a:rPr sz="2600" spc="0" dirty="0" smtClean="0">
                <a:latin typeface="Arial"/>
                <a:cs typeface="Arial"/>
              </a:rPr>
              <a:t>a</a:t>
            </a:r>
            <a:r>
              <a:rPr sz="2600" spc="-9" dirty="0" smtClean="0">
                <a:latin typeface="Arial"/>
                <a:cs typeface="Arial"/>
              </a:rPr>
              <a:t>h</a:t>
            </a:r>
            <a:r>
              <a:rPr sz="2600" spc="0" dirty="0" smtClean="0">
                <a:latin typeface="Arial"/>
                <a:cs typeface="Arial"/>
              </a:rPr>
              <a:t>a</a:t>
            </a:r>
            <a:r>
              <a:rPr sz="2600" spc="-9" dirty="0" smtClean="0">
                <a:latin typeface="Arial"/>
                <a:cs typeface="Arial"/>
              </a:rPr>
              <a:t>t</a:t>
            </a:r>
            <a:r>
              <a:rPr sz="2600" spc="0" dirty="0" smtClean="0">
                <a:latin typeface="Arial"/>
                <a:cs typeface="Arial"/>
              </a:rPr>
              <a:t>an</a:t>
            </a:r>
            <a:r>
              <a:rPr sz="2600" spc="24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ini </a:t>
            </a:r>
            <a:r>
              <a:rPr sz="2600" spc="-9" dirty="0" smtClean="0">
                <a:latin typeface="Arial"/>
                <a:cs typeface="Arial"/>
              </a:rPr>
              <a:t>d</a:t>
            </a:r>
            <a:r>
              <a:rPr sz="2600" spc="0" dirty="0" smtClean="0">
                <a:latin typeface="Arial"/>
                <a:cs typeface="Arial"/>
              </a:rPr>
              <a:t>pt</a:t>
            </a:r>
            <a:r>
              <a:rPr sz="2600" spc="29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b</a:t>
            </a:r>
            <a:r>
              <a:rPr sz="2600" spc="-9" dirty="0" smtClean="0">
                <a:latin typeface="Arial"/>
                <a:cs typeface="Arial"/>
              </a:rPr>
              <a:t>e</a:t>
            </a:r>
            <a:r>
              <a:rPr sz="2600" spc="0" dirty="0" smtClean="0">
                <a:latin typeface="Arial"/>
                <a:cs typeface="Arial"/>
              </a:rPr>
              <a:t>rsif</a:t>
            </a:r>
            <a:r>
              <a:rPr sz="2600" spc="-9" dirty="0" smtClean="0">
                <a:latin typeface="Arial"/>
                <a:cs typeface="Arial"/>
              </a:rPr>
              <a:t>a</a:t>
            </a:r>
            <a:r>
              <a:rPr sz="2600" spc="0" dirty="0" smtClean="0">
                <a:latin typeface="Arial"/>
                <a:cs typeface="Arial"/>
              </a:rPr>
              <a:t>t m</a:t>
            </a:r>
            <a:r>
              <a:rPr sz="2600" spc="-9" dirty="0" smtClean="0">
                <a:latin typeface="Arial"/>
                <a:cs typeface="Arial"/>
              </a:rPr>
              <a:t>a</a:t>
            </a:r>
            <a:r>
              <a:rPr sz="2600" spc="0" dirty="0" smtClean="0">
                <a:latin typeface="Arial"/>
                <a:cs typeface="Arial"/>
              </a:rPr>
              <a:t>t</a:t>
            </a:r>
            <a:r>
              <a:rPr sz="2600" spc="-9" dirty="0" smtClean="0">
                <a:latin typeface="Arial"/>
                <a:cs typeface="Arial"/>
              </a:rPr>
              <a:t>e</a:t>
            </a:r>
            <a:r>
              <a:rPr sz="2600" spc="0" dirty="0" smtClean="0">
                <a:latin typeface="Arial"/>
                <a:cs typeface="Arial"/>
              </a:rPr>
              <a:t>ri</a:t>
            </a:r>
            <a:r>
              <a:rPr sz="2600" spc="-9" dirty="0" smtClean="0">
                <a:latin typeface="Arial"/>
                <a:cs typeface="Arial"/>
              </a:rPr>
              <a:t>a</a:t>
            </a:r>
            <a:r>
              <a:rPr sz="2600" spc="0" dirty="0" smtClean="0">
                <a:latin typeface="Arial"/>
                <a:cs typeface="Arial"/>
              </a:rPr>
              <a:t>l</a:t>
            </a:r>
            <a:r>
              <a:rPr sz="2600" spc="39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m</a:t>
            </a:r>
            <a:r>
              <a:rPr sz="2600" spc="-9" dirty="0" smtClean="0">
                <a:latin typeface="Arial"/>
                <a:cs typeface="Arial"/>
              </a:rPr>
              <a:t>a</a:t>
            </a:r>
            <a:r>
              <a:rPr sz="2600" spc="0" dirty="0" smtClean="0">
                <a:latin typeface="Arial"/>
                <a:cs typeface="Arial"/>
              </a:rPr>
              <a:t>u</a:t>
            </a:r>
            <a:r>
              <a:rPr sz="2600" spc="-9" dirty="0" smtClean="0">
                <a:latin typeface="Arial"/>
                <a:cs typeface="Arial"/>
              </a:rPr>
              <a:t>p</a:t>
            </a:r>
            <a:r>
              <a:rPr sz="2600" spc="0" dirty="0" smtClean="0">
                <a:latin typeface="Arial"/>
                <a:cs typeface="Arial"/>
              </a:rPr>
              <a:t>un</a:t>
            </a:r>
            <a:r>
              <a:rPr sz="2600" spc="44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n</a:t>
            </a:r>
            <a:r>
              <a:rPr sz="2600" spc="-9" dirty="0" smtClean="0">
                <a:latin typeface="Arial"/>
                <a:cs typeface="Arial"/>
              </a:rPr>
              <a:t>o</a:t>
            </a:r>
            <a:r>
              <a:rPr sz="2600" spc="-4" dirty="0" smtClean="0">
                <a:latin typeface="Arial"/>
                <a:cs typeface="Arial"/>
              </a:rPr>
              <a:t>n-</a:t>
            </a:r>
            <a:r>
              <a:rPr sz="2600" spc="0" dirty="0" smtClean="0">
                <a:latin typeface="Arial"/>
                <a:cs typeface="Arial"/>
              </a:rPr>
              <a:t>m</a:t>
            </a:r>
            <a:r>
              <a:rPr sz="2600" spc="-9" dirty="0" smtClean="0">
                <a:latin typeface="Arial"/>
                <a:cs typeface="Arial"/>
              </a:rPr>
              <a:t>a</a:t>
            </a:r>
            <a:r>
              <a:rPr sz="2600" spc="0" dirty="0" smtClean="0">
                <a:latin typeface="Arial"/>
                <a:cs typeface="Arial"/>
              </a:rPr>
              <a:t>t</a:t>
            </a:r>
            <a:r>
              <a:rPr sz="2600" spc="-9" dirty="0" smtClean="0">
                <a:latin typeface="Arial"/>
                <a:cs typeface="Arial"/>
              </a:rPr>
              <a:t>e</a:t>
            </a:r>
            <a:r>
              <a:rPr sz="2600" spc="0" dirty="0" smtClean="0">
                <a:latin typeface="Arial"/>
                <a:cs typeface="Arial"/>
              </a:rPr>
              <a:t>ri</a:t>
            </a:r>
            <a:r>
              <a:rPr sz="2600" spc="-9" dirty="0" smtClean="0">
                <a:latin typeface="Arial"/>
                <a:cs typeface="Arial"/>
              </a:rPr>
              <a:t>a</a:t>
            </a:r>
            <a:r>
              <a:rPr sz="2600" spc="0" dirty="0" smtClean="0">
                <a:latin typeface="Arial"/>
                <a:cs typeface="Arial"/>
              </a:rPr>
              <a:t>l,</a:t>
            </a:r>
            <a:r>
              <a:rPr sz="2600" spc="54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spt</a:t>
            </a:r>
            <a:r>
              <a:rPr sz="2600" spc="9" dirty="0" smtClean="0">
                <a:latin typeface="Arial"/>
                <a:cs typeface="Arial"/>
              </a:rPr>
              <a:t> </a:t>
            </a:r>
            <a:r>
              <a:rPr sz="2600" spc="-54" dirty="0" smtClean="0">
                <a:latin typeface="Arial"/>
                <a:cs typeface="Arial"/>
              </a:rPr>
              <a:t>w</a:t>
            </a:r>
            <a:r>
              <a:rPr sz="2600" spc="0" dirty="0" smtClean="0">
                <a:latin typeface="Arial"/>
                <a:cs typeface="Arial"/>
              </a:rPr>
              <a:t>ak</a:t>
            </a:r>
            <a:r>
              <a:rPr sz="2600" spc="-9" dirty="0" smtClean="0">
                <a:latin typeface="Arial"/>
                <a:cs typeface="Arial"/>
              </a:rPr>
              <a:t>t</a:t>
            </a:r>
            <a:r>
              <a:rPr sz="2600" spc="0" dirty="0" smtClean="0">
                <a:latin typeface="Arial"/>
                <a:cs typeface="Arial"/>
              </a:rPr>
              <a:t>u,</a:t>
            </a:r>
            <a:r>
              <a:rPr sz="2600" spc="89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nilai,</a:t>
            </a:r>
            <a:r>
              <a:rPr sz="2600" spc="9" dirty="0" smtClean="0">
                <a:latin typeface="Arial"/>
                <a:cs typeface="Arial"/>
              </a:rPr>
              <a:t> </a:t>
            </a:r>
            <a:r>
              <a:rPr sz="2600" spc="19" dirty="0" smtClean="0">
                <a:latin typeface="Arial"/>
                <a:cs typeface="Arial"/>
              </a:rPr>
              <a:t>j</a:t>
            </a:r>
            <a:r>
              <a:rPr sz="2600" spc="0" dirty="0" smtClean="0">
                <a:latin typeface="Arial"/>
                <a:cs typeface="Arial"/>
              </a:rPr>
              <a:t>as</a:t>
            </a:r>
            <a:r>
              <a:rPr sz="2600" spc="-9" dirty="0" smtClean="0">
                <a:latin typeface="Arial"/>
                <a:cs typeface="Arial"/>
              </a:rPr>
              <a:t>a</a:t>
            </a:r>
            <a:r>
              <a:rPr sz="2600" spc="0" dirty="0" smtClean="0">
                <a:latin typeface="Arial"/>
                <a:cs typeface="Arial"/>
              </a:rPr>
              <a:t>, u</a:t>
            </a:r>
            <a:r>
              <a:rPr sz="2600" spc="-9" dirty="0" smtClean="0">
                <a:latin typeface="Arial"/>
                <a:cs typeface="Arial"/>
              </a:rPr>
              <a:t>a</a:t>
            </a:r>
            <a:r>
              <a:rPr sz="2600" spc="0" dirty="0" smtClean="0">
                <a:latin typeface="Arial"/>
                <a:cs typeface="Arial"/>
              </a:rPr>
              <a:t>n</a:t>
            </a:r>
            <a:r>
              <a:rPr sz="2600" spc="-9" dirty="0" smtClean="0">
                <a:latin typeface="Arial"/>
                <a:cs typeface="Arial"/>
              </a:rPr>
              <a:t>g</a:t>
            </a:r>
            <a:r>
              <a:rPr sz="2600" spc="0" dirty="0" smtClean="0">
                <a:latin typeface="Arial"/>
                <a:cs typeface="Arial"/>
              </a:rPr>
              <a:t>,</a:t>
            </a:r>
            <a:r>
              <a:rPr sz="2600" spc="54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b</a:t>
            </a:r>
            <a:r>
              <a:rPr sz="2600" spc="-9" dirty="0" smtClean="0">
                <a:latin typeface="Arial"/>
                <a:cs typeface="Arial"/>
              </a:rPr>
              <a:t>a</a:t>
            </a:r>
            <a:r>
              <a:rPr sz="2600" spc="0" dirty="0" smtClean="0">
                <a:latin typeface="Arial"/>
                <a:cs typeface="Arial"/>
              </a:rPr>
              <a:t>r</a:t>
            </a:r>
            <a:r>
              <a:rPr sz="2600" spc="-9" dirty="0" smtClean="0">
                <a:latin typeface="Arial"/>
                <a:cs typeface="Arial"/>
              </a:rPr>
              <a:t>a</a:t>
            </a:r>
            <a:r>
              <a:rPr sz="2600" spc="0" dirty="0" smtClean="0">
                <a:latin typeface="Arial"/>
                <a:cs typeface="Arial"/>
              </a:rPr>
              <a:t>n</a:t>
            </a:r>
            <a:r>
              <a:rPr sz="2600" spc="-9" dirty="0" smtClean="0">
                <a:latin typeface="Arial"/>
                <a:cs typeface="Arial"/>
              </a:rPr>
              <a:t>g</a:t>
            </a:r>
            <a:r>
              <a:rPr sz="2600" spc="0" dirty="0" smtClean="0">
                <a:latin typeface="Arial"/>
                <a:cs typeface="Arial"/>
              </a:rPr>
              <a:t>,</a:t>
            </a:r>
            <a:r>
              <a:rPr sz="2600" spc="54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h</a:t>
            </a:r>
            <a:r>
              <a:rPr sz="2600" spc="-9" dirty="0" smtClean="0">
                <a:latin typeface="Arial"/>
                <a:cs typeface="Arial"/>
              </a:rPr>
              <a:t>a</a:t>
            </a:r>
            <a:r>
              <a:rPr sz="2600" spc="0" dirty="0" smtClean="0">
                <a:latin typeface="Arial"/>
                <a:cs typeface="Arial"/>
              </a:rPr>
              <a:t>r</a:t>
            </a:r>
            <a:r>
              <a:rPr sz="2600" spc="-9" dirty="0" smtClean="0">
                <a:latin typeface="Arial"/>
                <a:cs typeface="Arial"/>
              </a:rPr>
              <a:t>g</a:t>
            </a:r>
            <a:r>
              <a:rPr sz="2600" spc="0" dirty="0" smtClean="0">
                <a:latin typeface="Arial"/>
                <a:cs typeface="Arial"/>
              </a:rPr>
              <a:t>a</a:t>
            </a:r>
            <a:r>
              <a:rPr sz="2600" spc="29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di</a:t>
            </a:r>
            <a:r>
              <a:rPr sz="2600" spc="-9" dirty="0" smtClean="0">
                <a:latin typeface="Arial"/>
                <a:cs typeface="Arial"/>
              </a:rPr>
              <a:t>r</a:t>
            </a:r>
            <a:r>
              <a:rPr sz="2600" spc="0" dirty="0" smtClean="0">
                <a:latin typeface="Arial"/>
                <a:cs typeface="Arial"/>
              </a:rPr>
              <a:t>i,</a:t>
            </a:r>
            <a:r>
              <a:rPr sz="2600" spc="19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m</a:t>
            </a:r>
            <a:r>
              <a:rPr sz="2600" spc="-9" dirty="0" smtClean="0">
                <a:latin typeface="Arial"/>
                <a:cs typeface="Arial"/>
              </a:rPr>
              <a:t>a</a:t>
            </a:r>
            <a:r>
              <a:rPr sz="2600" spc="0" dirty="0" smtClean="0">
                <a:latin typeface="Arial"/>
                <a:cs typeface="Arial"/>
              </a:rPr>
              <a:t>r</a:t>
            </a:r>
            <a:r>
              <a:rPr sz="2600" spc="-9" dirty="0" smtClean="0">
                <a:latin typeface="Arial"/>
                <a:cs typeface="Arial"/>
              </a:rPr>
              <a:t>t</a:t>
            </a:r>
            <a:r>
              <a:rPr sz="2600" spc="0" dirty="0" smtClean="0">
                <a:latin typeface="Arial"/>
                <a:cs typeface="Arial"/>
              </a:rPr>
              <a:t>a</a:t>
            </a:r>
            <a:r>
              <a:rPr sz="2600" spc="-9" dirty="0" smtClean="0">
                <a:latin typeface="Arial"/>
                <a:cs typeface="Arial"/>
              </a:rPr>
              <a:t>b</a:t>
            </a:r>
            <a:r>
              <a:rPr sz="2600" spc="0" dirty="0" smtClean="0">
                <a:latin typeface="Arial"/>
                <a:cs typeface="Arial"/>
              </a:rPr>
              <a:t>a</a:t>
            </a:r>
            <a:r>
              <a:rPr sz="2600" spc="-9" dirty="0" smtClean="0">
                <a:latin typeface="Arial"/>
                <a:cs typeface="Arial"/>
              </a:rPr>
              <a:t>t</a:t>
            </a:r>
            <a:r>
              <a:rPr sz="2600" spc="0" dirty="0" smtClean="0">
                <a:latin typeface="Arial"/>
                <a:cs typeface="Arial"/>
              </a:rPr>
              <a:t>,</a:t>
            </a:r>
            <a:r>
              <a:rPr sz="2600" spc="54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d</a:t>
            </a:r>
            <a:r>
              <a:rPr sz="2600" spc="-9" dirty="0" smtClean="0">
                <a:latin typeface="Arial"/>
                <a:cs typeface="Arial"/>
              </a:rPr>
              <a:t>a</a:t>
            </a:r>
            <a:r>
              <a:rPr sz="2600" spc="0" dirty="0" smtClean="0">
                <a:latin typeface="Arial"/>
                <a:cs typeface="Arial"/>
              </a:rPr>
              <a:t>n</a:t>
            </a:r>
            <a:r>
              <a:rPr sz="2600" spc="29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b</a:t>
            </a:r>
            <a:r>
              <a:rPr sz="2600" spc="-9" dirty="0" smtClean="0">
                <a:latin typeface="Arial"/>
                <a:cs typeface="Arial"/>
              </a:rPr>
              <a:t>a</a:t>
            </a:r>
            <a:r>
              <a:rPr sz="2600" spc="0" dirty="0" smtClean="0">
                <a:latin typeface="Arial"/>
                <a:cs typeface="Arial"/>
              </a:rPr>
              <a:t>hk</a:t>
            </a:r>
            <a:r>
              <a:rPr sz="2600" spc="-9" dirty="0" smtClean="0">
                <a:latin typeface="Arial"/>
                <a:cs typeface="Arial"/>
              </a:rPr>
              <a:t>a</a:t>
            </a:r>
            <a:r>
              <a:rPr sz="2600" spc="0" dirty="0" smtClean="0">
                <a:latin typeface="Arial"/>
                <a:cs typeface="Arial"/>
              </a:rPr>
              <a:t>n</a:t>
            </a:r>
            <a:r>
              <a:rPr sz="2600" spc="29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sa</a:t>
            </a:r>
            <a:r>
              <a:rPr sz="2600" spc="-9" dirty="0" smtClean="0">
                <a:latin typeface="Arial"/>
                <a:cs typeface="Arial"/>
              </a:rPr>
              <a:t>m</a:t>
            </a:r>
            <a:r>
              <a:rPr sz="2600" spc="0" dirty="0" smtClean="0">
                <a:latin typeface="Arial"/>
                <a:cs typeface="Arial"/>
              </a:rPr>
              <a:t>p</a:t>
            </a:r>
            <a:r>
              <a:rPr sz="2600" spc="-9" dirty="0" smtClean="0">
                <a:latin typeface="Arial"/>
                <a:cs typeface="Arial"/>
              </a:rPr>
              <a:t>a</a:t>
            </a:r>
            <a:r>
              <a:rPr sz="2600" spc="0" dirty="0" smtClean="0">
                <a:latin typeface="Arial"/>
                <a:cs typeface="Arial"/>
              </a:rPr>
              <a:t>i pd</a:t>
            </a:r>
            <a:r>
              <a:rPr sz="2600" spc="9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ke</a:t>
            </a:r>
            <a:r>
              <a:rPr sz="2600" spc="-9" dirty="0" smtClean="0">
                <a:latin typeface="Arial"/>
                <a:cs typeface="Arial"/>
              </a:rPr>
              <a:t>r</a:t>
            </a:r>
            <a:r>
              <a:rPr sz="2600" spc="0" dirty="0" smtClean="0">
                <a:latin typeface="Arial"/>
                <a:cs typeface="Arial"/>
              </a:rPr>
              <a:t>a</a:t>
            </a:r>
            <a:r>
              <a:rPr sz="2600" spc="-9" dirty="0" smtClean="0">
                <a:latin typeface="Arial"/>
                <a:cs typeface="Arial"/>
              </a:rPr>
              <a:t>h</a:t>
            </a:r>
            <a:r>
              <a:rPr sz="2600" spc="0" dirty="0" smtClean="0">
                <a:latin typeface="Arial"/>
                <a:cs typeface="Arial"/>
              </a:rPr>
              <a:t>asi</a:t>
            </a:r>
            <a:r>
              <a:rPr sz="2600" spc="-9" dirty="0" smtClean="0">
                <a:latin typeface="Arial"/>
                <a:cs typeface="Arial"/>
              </a:rPr>
              <a:t>a</a:t>
            </a:r>
            <a:r>
              <a:rPr sz="2600" spc="0" dirty="0" smtClean="0">
                <a:latin typeface="Arial"/>
                <a:cs typeface="Arial"/>
              </a:rPr>
              <a:t>an</a:t>
            </a:r>
            <a:r>
              <a:rPr sz="2600" spc="69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inf</a:t>
            </a:r>
            <a:r>
              <a:rPr sz="2600" spc="-9" dirty="0" smtClean="0">
                <a:latin typeface="Arial"/>
                <a:cs typeface="Arial"/>
              </a:rPr>
              <a:t>o</a:t>
            </a:r>
            <a:r>
              <a:rPr sz="2600" spc="0" dirty="0" smtClean="0">
                <a:latin typeface="Arial"/>
                <a:cs typeface="Arial"/>
              </a:rPr>
              <a:t>r</a:t>
            </a:r>
            <a:r>
              <a:rPr sz="2600" spc="-9" dirty="0" smtClean="0">
                <a:latin typeface="Arial"/>
                <a:cs typeface="Arial"/>
              </a:rPr>
              <a:t>m</a:t>
            </a:r>
            <a:r>
              <a:rPr sz="2600" spc="0" dirty="0" smtClean="0">
                <a:latin typeface="Arial"/>
                <a:cs typeface="Arial"/>
              </a:rPr>
              <a:t>asi.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435140"/>
            <a:ext cx="262351" cy="2895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15"/>
              </a:lnSpc>
              <a:spcBef>
                <a:spcPts val="110"/>
              </a:spcBef>
            </a:pPr>
            <a:r>
              <a:rPr sz="2050" spc="0" dirty="0" smtClean="0">
                <a:solidFill>
                  <a:srgbClr val="0066FF"/>
                </a:solidFill>
                <a:latin typeface="Wingdings"/>
                <a:cs typeface="Wingdings"/>
              </a:rPr>
              <a:t></a:t>
            </a:r>
            <a:endParaRPr sz="205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0557" y="3048404"/>
            <a:ext cx="7925429" cy="28127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9577">
              <a:lnSpc>
                <a:spcPts val="2760"/>
              </a:lnSpc>
              <a:spcBef>
                <a:spcPts val="138"/>
              </a:spcBef>
            </a:pPr>
            <a:r>
              <a:rPr sz="2600" spc="0" dirty="0" smtClean="0">
                <a:latin typeface="Arial"/>
                <a:cs typeface="Arial"/>
              </a:rPr>
              <a:t>C</a:t>
            </a:r>
            <a:r>
              <a:rPr sz="2600" spc="-34" dirty="0" smtClean="0">
                <a:latin typeface="Arial"/>
                <a:cs typeface="Arial"/>
              </a:rPr>
              <a:t>y</a:t>
            </a:r>
            <a:r>
              <a:rPr sz="2600" spc="0" dirty="0" smtClean="0">
                <a:latin typeface="Arial"/>
                <a:cs typeface="Arial"/>
              </a:rPr>
              <a:t>b</a:t>
            </a:r>
            <a:r>
              <a:rPr sz="2600" spc="-9" dirty="0" smtClean="0">
                <a:latin typeface="Arial"/>
                <a:cs typeface="Arial"/>
              </a:rPr>
              <a:t>e</a:t>
            </a:r>
            <a:r>
              <a:rPr sz="2600" spc="0" dirty="0" smtClean="0">
                <a:latin typeface="Arial"/>
                <a:cs typeface="Arial"/>
              </a:rPr>
              <a:t>rc</a:t>
            </a:r>
            <a:r>
              <a:rPr sz="2600" spc="-9" dirty="0" smtClean="0">
                <a:latin typeface="Arial"/>
                <a:cs typeface="Arial"/>
              </a:rPr>
              <a:t>r</a:t>
            </a:r>
            <a:r>
              <a:rPr sz="2600" spc="0" dirty="0" smtClean="0">
                <a:latin typeface="Arial"/>
                <a:cs typeface="Arial"/>
              </a:rPr>
              <a:t>ime</a:t>
            </a:r>
            <a:r>
              <a:rPr sz="2600" spc="69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b</a:t>
            </a:r>
            <a:r>
              <a:rPr sz="2600" spc="-9" dirty="0" smtClean="0">
                <a:latin typeface="Arial"/>
                <a:cs typeface="Arial"/>
              </a:rPr>
              <a:t>e</a:t>
            </a:r>
            <a:r>
              <a:rPr sz="2600" spc="0" dirty="0" smtClean="0">
                <a:latin typeface="Arial"/>
                <a:cs typeface="Arial"/>
              </a:rPr>
              <a:t>r</a:t>
            </a:r>
            <a:r>
              <a:rPr sz="2600" spc="-9" dirty="0" smtClean="0">
                <a:latin typeface="Arial"/>
                <a:cs typeface="Arial"/>
              </a:rPr>
              <a:t>p</a:t>
            </a:r>
            <a:r>
              <a:rPr sz="2600" spc="0" dirty="0" smtClean="0">
                <a:latin typeface="Arial"/>
                <a:cs typeface="Arial"/>
              </a:rPr>
              <a:t>o</a:t>
            </a:r>
            <a:r>
              <a:rPr sz="2600" spc="-9" dirty="0" smtClean="0">
                <a:latin typeface="Arial"/>
                <a:cs typeface="Arial"/>
              </a:rPr>
              <a:t>t</a:t>
            </a:r>
            <a:r>
              <a:rPr sz="2600" spc="0" dirty="0" smtClean="0">
                <a:latin typeface="Arial"/>
                <a:cs typeface="Arial"/>
              </a:rPr>
              <a:t>e</a:t>
            </a:r>
            <a:r>
              <a:rPr sz="2600" spc="-9" dirty="0" smtClean="0">
                <a:latin typeface="Arial"/>
                <a:cs typeface="Arial"/>
              </a:rPr>
              <a:t>n</a:t>
            </a:r>
            <a:r>
              <a:rPr sz="2600" spc="0" dirty="0" smtClean="0">
                <a:latin typeface="Arial"/>
                <a:cs typeface="Arial"/>
              </a:rPr>
              <a:t>si</a:t>
            </a:r>
            <a:r>
              <a:rPr sz="2600" spc="59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m</a:t>
            </a:r>
            <a:r>
              <a:rPr sz="2600" spc="-9" dirty="0" smtClean="0">
                <a:latin typeface="Arial"/>
                <a:cs typeface="Arial"/>
              </a:rPr>
              <a:t>e</a:t>
            </a:r>
            <a:r>
              <a:rPr sz="2600" spc="0" dirty="0" smtClean="0">
                <a:latin typeface="Arial"/>
                <a:cs typeface="Arial"/>
              </a:rPr>
              <a:t>nim</a:t>
            </a:r>
            <a:r>
              <a:rPr sz="2600" spc="-14" dirty="0" smtClean="0">
                <a:latin typeface="Arial"/>
                <a:cs typeface="Arial"/>
              </a:rPr>
              <a:t>b</a:t>
            </a:r>
            <a:r>
              <a:rPr sz="2600" spc="0" dirty="0" smtClean="0">
                <a:latin typeface="Arial"/>
                <a:cs typeface="Arial"/>
              </a:rPr>
              <a:t>ulk</a:t>
            </a:r>
            <a:r>
              <a:rPr sz="2600" spc="-9" dirty="0" smtClean="0">
                <a:latin typeface="Arial"/>
                <a:cs typeface="Arial"/>
              </a:rPr>
              <a:t>a</a:t>
            </a:r>
            <a:r>
              <a:rPr sz="2600" spc="0" dirty="0" smtClean="0">
                <a:latin typeface="Arial"/>
                <a:cs typeface="Arial"/>
              </a:rPr>
              <a:t>n</a:t>
            </a:r>
            <a:r>
              <a:rPr sz="2600" spc="49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ke</a:t>
            </a:r>
            <a:r>
              <a:rPr sz="2600" spc="-9" dirty="0" smtClean="0">
                <a:latin typeface="Arial"/>
                <a:cs typeface="Arial"/>
              </a:rPr>
              <a:t>r</a:t>
            </a:r>
            <a:r>
              <a:rPr sz="2600" spc="0" dirty="0" smtClean="0">
                <a:latin typeface="Arial"/>
                <a:cs typeface="Arial"/>
              </a:rPr>
              <a:t>u</a:t>
            </a:r>
            <a:r>
              <a:rPr sz="2600" spc="-9" dirty="0" smtClean="0">
                <a:latin typeface="Arial"/>
                <a:cs typeface="Arial"/>
              </a:rPr>
              <a:t>g</a:t>
            </a:r>
            <a:r>
              <a:rPr sz="2600" spc="0" dirty="0" smtClean="0">
                <a:latin typeface="Arial"/>
                <a:cs typeface="Arial"/>
              </a:rPr>
              <a:t>ian</a:t>
            </a:r>
            <a:r>
              <a:rPr sz="2600" spc="49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pd</a:t>
            </a:r>
            <a:endParaRPr sz="2600">
              <a:latin typeface="Arial"/>
              <a:cs typeface="Arial"/>
            </a:endParaRPr>
          </a:p>
          <a:p>
            <a:pPr marL="12700" marR="623404">
              <a:lnSpc>
                <a:spcPts val="2989"/>
              </a:lnSpc>
            </a:pPr>
            <a:r>
              <a:rPr sz="2600" spc="0" dirty="0" smtClean="0">
                <a:latin typeface="Arial"/>
                <a:cs typeface="Arial"/>
              </a:rPr>
              <a:t>b</a:t>
            </a:r>
            <a:r>
              <a:rPr sz="2600" spc="-9" dirty="0" smtClean="0">
                <a:latin typeface="Arial"/>
                <a:cs typeface="Arial"/>
              </a:rPr>
              <a:t>a</a:t>
            </a:r>
            <a:r>
              <a:rPr sz="2600" spc="0" dirty="0" smtClean="0">
                <a:latin typeface="Arial"/>
                <a:cs typeface="Arial"/>
              </a:rPr>
              <a:t>n</a:t>
            </a:r>
            <a:r>
              <a:rPr sz="2600" spc="-44" dirty="0" smtClean="0">
                <a:latin typeface="Arial"/>
                <a:cs typeface="Arial"/>
              </a:rPr>
              <a:t>y</a:t>
            </a:r>
            <a:r>
              <a:rPr sz="2600" spc="0" dirty="0" smtClean="0">
                <a:latin typeface="Arial"/>
                <a:cs typeface="Arial"/>
              </a:rPr>
              <a:t>ak</a:t>
            </a:r>
            <a:r>
              <a:rPr sz="2600" spc="74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bi</a:t>
            </a:r>
            <a:r>
              <a:rPr sz="2600" spc="-9" dirty="0" smtClean="0">
                <a:latin typeface="Arial"/>
                <a:cs typeface="Arial"/>
              </a:rPr>
              <a:t>d</a:t>
            </a:r>
            <a:r>
              <a:rPr sz="2600" spc="0" dirty="0" smtClean="0">
                <a:latin typeface="Arial"/>
                <a:cs typeface="Arial"/>
              </a:rPr>
              <a:t>a</a:t>
            </a:r>
            <a:r>
              <a:rPr sz="2600" spc="-9" dirty="0" smtClean="0">
                <a:latin typeface="Arial"/>
                <a:cs typeface="Arial"/>
              </a:rPr>
              <a:t>n</a:t>
            </a:r>
            <a:r>
              <a:rPr sz="2600" spc="0" dirty="0" smtClean="0">
                <a:latin typeface="Arial"/>
                <a:cs typeface="Arial"/>
              </a:rPr>
              <a:t>g</a:t>
            </a:r>
            <a:r>
              <a:rPr sz="2600" spc="49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spt</a:t>
            </a:r>
            <a:r>
              <a:rPr sz="2600" spc="9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pllitik, </a:t>
            </a:r>
            <a:r>
              <a:rPr sz="2600" spc="-9" dirty="0" smtClean="0">
                <a:latin typeface="Arial"/>
                <a:cs typeface="Arial"/>
              </a:rPr>
              <a:t>e</a:t>
            </a:r>
            <a:r>
              <a:rPr sz="2600" spc="0" dirty="0" smtClean="0">
                <a:latin typeface="Arial"/>
                <a:cs typeface="Arial"/>
              </a:rPr>
              <a:t>ko</a:t>
            </a:r>
            <a:r>
              <a:rPr sz="2600" spc="-9" dirty="0" smtClean="0">
                <a:latin typeface="Arial"/>
                <a:cs typeface="Arial"/>
              </a:rPr>
              <a:t>n</a:t>
            </a:r>
            <a:r>
              <a:rPr sz="2600" spc="0" dirty="0" smtClean="0">
                <a:latin typeface="Arial"/>
                <a:cs typeface="Arial"/>
              </a:rPr>
              <a:t>o</a:t>
            </a:r>
            <a:r>
              <a:rPr sz="2600" spc="-9" dirty="0" smtClean="0">
                <a:latin typeface="Arial"/>
                <a:cs typeface="Arial"/>
              </a:rPr>
              <a:t>m</a:t>
            </a:r>
            <a:r>
              <a:rPr sz="2600" spc="0" dirty="0" smtClean="0">
                <a:latin typeface="Arial"/>
                <a:cs typeface="Arial"/>
              </a:rPr>
              <a:t>i,</a:t>
            </a:r>
            <a:r>
              <a:rPr sz="2600" spc="34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sosi</a:t>
            </a:r>
            <a:r>
              <a:rPr sz="2600" spc="-9" dirty="0" smtClean="0">
                <a:latin typeface="Arial"/>
                <a:cs typeface="Arial"/>
              </a:rPr>
              <a:t>a</a:t>
            </a:r>
            <a:r>
              <a:rPr sz="2600" spc="0" dirty="0" smtClean="0">
                <a:latin typeface="Arial"/>
                <a:cs typeface="Arial"/>
              </a:rPr>
              <a:t>l</a:t>
            </a:r>
            <a:r>
              <a:rPr sz="2600" spc="19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b</a:t>
            </a:r>
            <a:r>
              <a:rPr sz="2600" spc="-9" dirty="0" smtClean="0">
                <a:latin typeface="Arial"/>
                <a:cs typeface="Arial"/>
              </a:rPr>
              <a:t>u</a:t>
            </a:r>
            <a:r>
              <a:rPr sz="2600" spc="0" dirty="0" smtClean="0">
                <a:latin typeface="Arial"/>
                <a:cs typeface="Arial"/>
              </a:rPr>
              <a:t>d</a:t>
            </a:r>
            <a:r>
              <a:rPr sz="2600" spc="-9" dirty="0" smtClean="0">
                <a:latin typeface="Arial"/>
                <a:cs typeface="Arial"/>
              </a:rPr>
              <a:t>a</a:t>
            </a:r>
            <a:r>
              <a:rPr sz="2600" spc="-39" dirty="0" smtClean="0">
                <a:latin typeface="Arial"/>
                <a:cs typeface="Arial"/>
              </a:rPr>
              <a:t>y</a:t>
            </a:r>
            <a:r>
              <a:rPr sz="2600" spc="0" dirty="0" smtClean="0">
                <a:latin typeface="Arial"/>
                <a:cs typeface="Arial"/>
              </a:rPr>
              <a:t>a. </a:t>
            </a:r>
            <a:endParaRPr sz="2600">
              <a:latin typeface="Arial"/>
              <a:cs typeface="Arial"/>
            </a:endParaRPr>
          </a:p>
          <a:p>
            <a:pPr marL="12700" marR="623404">
              <a:lnSpc>
                <a:spcPts val="2989"/>
              </a:lnSpc>
              <a:spcBef>
                <a:spcPts val="753"/>
              </a:spcBef>
            </a:pPr>
            <a:r>
              <a:rPr sz="2600" spc="0" dirty="0" smtClean="0">
                <a:latin typeface="Arial"/>
                <a:cs typeface="Arial"/>
              </a:rPr>
              <a:t>D</a:t>
            </a:r>
            <a:r>
              <a:rPr sz="2600" spc="4" dirty="0" smtClean="0">
                <a:latin typeface="Arial"/>
                <a:cs typeface="Arial"/>
              </a:rPr>
              <a:t>i</a:t>
            </a:r>
            <a:r>
              <a:rPr sz="2600" spc="0" dirty="0" smtClean="0">
                <a:latin typeface="Arial"/>
                <a:cs typeface="Arial"/>
              </a:rPr>
              <a:t>m</a:t>
            </a:r>
            <a:r>
              <a:rPr sz="2600" spc="-9" dirty="0" smtClean="0">
                <a:latin typeface="Arial"/>
                <a:cs typeface="Arial"/>
              </a:rPr>
              <a:t>a</a:t>
            </a:r>
            <a:r>
              <a:rPr sz="2600" spc="0" dirty="0" smtClean="0">
                <a:latin typeface="Arial"/>
                <a:cs typeface="Arial"/>
              </a:rPr>
              <a:t>sa</a:t>
            </a:r>
            <a:r>
              <a:rPr sz="2600" spc="9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m</a:t>
            </a:r>
            <a:r>
              <a:rPr sz="2600" spc="-9" dirty="0" smtClean="0">
                <a:latin typeface="Arial"/>
                <a:cs typeface="Arial"/>
              </a:rPr>
              <a:t>e</a:t>
            </a:r>
            <a:r>
              <a:rPr sz="2600" spc="0" dirty="0" smtClean="0">
                <a:latin typeface="Arial"/>
                <a:cs typeface="Arial"/>
              </a:rPr>
              <a:t>n</a:t>
            </a:r>
            <a:r>
              <a:rPr sz="2600" spc="-9" dirty="0" smtClean="0">
                <a:latin typeface="Arial"/>
                <a:cs typeface="Arial"/>
              </a:rPr>
              <a:t>d</a:t>
            </a:r>
            <a:r>
              <a:rPr sz="2600" spc="0" dirty="0" smtClean="0">
                <a:latin typeface="Arial"/>
                <a:cs typeface="Arial"/>
              </a:rPr>
              <a:t>a</a:t>
            </a:r>
            <a:r>
              <a:rPr sz="2600" spc="-9" dirty="0" smtClean="0">
                <a:latin typeface="Arial"/>
                <a:cs typeface="Arial"/>
              </a:rPr>
              <a:t>t</a:t>
            </a:r>
            <a:r>
              <a:rPr sz="2600" spc="0" dirty="0" smtClean="0">
                <a:latin typeface="Arial"/>
                <a:cs typeface="Arial"/>
              </a:rPr>
              <a:t>a</a:t>
            </a:r>
            <a:r>
              <a:rPr sz="2600" spc="-9" dirty="0" smtClean="0">
                <a:latin typeface="Arial"/>
                <a:cs typeface="Arial"/>
              </a:rPr>
              <a:t>n</a:t>
            </a:r>
            <a:r>
              <a:rPr sz="2600" spc="0" dirty="0" smtClean="0">
                <a:latin typeface="Arial"/>
                <a:cs typeface="Arial"/>
              </a:rPr>
              <a:t>g,</a:t>
            </a:r>
            <a:r>
              <a:rPr sz="2600" spc="69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ke</a:t>
            </a:r>
            <a:r>
              <a:rPr sz="2600" spc="14" dirty="0" smtClean="0">
                <a:latin typeface="Arial"/>
                <a:cs typeface="Arial"/>
              </a:rPr>
              <a:t>j</a:t>
            </a:r>
            <a:r>
              <a:rPr sz="2600" spc="0" dirty="0" smtClean="0">
                <a:latin typeface="Arial"/>
                <a:cs typeface="Arial"/>
              </a:rPr>
              <a:t>a</a:t>
            </a:r>
            <a:r>
              <a:rPr sz="2600" spc="-9" dirty="0" smtClean="0">
                <a:latin typeface="Arial"/>
                <a:cs typeface="Arial"/>
              </a:rPr>
              <a:t>h</a:t>
            </a:r>
            <a:r>
              <a:rPr sz="2600" spc="0" dirty="0" smtClean="0">
                <a:latin typeface="Arial"/>
                <a:cs typeface="Arial"/>
              </a:rPr>
              <a:t>a</a:t>
            </a:r>
            <a:r>
              <a:rPr sz="2600" spc="-9" dirty="0" smtClean="0">
                <a:latin typeface="Arial"/>
                <a:cs typeface="Arial"/>
              </a:rPr>
              <a:t>t</a:t>
            </a:r>
            <a:r>
              <a:rPr sz="2600" spc="0" dirty="0" smtClean="0">
                <a:latin typeface="Arial"/>
                <a:cs typeface="Arial"/>
              </a:rPr>
              <a:t>an</a:t>
            </a:r>
            <a:r>
              <a:rPr sz="2600" spc="44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se</a:t>
            </a:r>
            <a:r>
              <a:rPr sz="2600" spc="-9" dirty="0" smtClean="0">
                <a:latin typeface="Arial"/>
                <a:cs typeface="Arial"/>
              </a:rPr>
              <a:t>m</a:t>
            </a:r>
            <a:r>
              <a:rPr sz="2600" spc="0" dirty="0" smtClean="0">
                <a:latin typeface="Arial"/>
                <a:cs typeface="Arial"/>
              </a:rPr>
              <a:t>ac</a:t>
            </a:r>
            <a:r>
              <a:rPr sz="2600" spc="-9" dirty="0" smtClean="0">
                <a:latin typeface="Arial"/>
                <a:cs typeface="Arial"/>
              </a:rPr>
              <a:t>a</a:t>
            </a:r>
            <a:r>
              <a:rPr sz="2600" spc="0" dirty="0" smtClean="0">
                <a:latin typeface="Arial"/>
                <a:cs typeface="Arial"/>
              </a:rPr>
              <a:t>m</a:t>
            </a:r>
            <a:r>
              <a:rPr sz="2600" spc="34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ini </a:t>
            </a:r>
            <a:r>
              <a:rPr sz="2600" spc="-9" dirty="0" smtClean="0">
                <a:latin typeface="Arial"/>
                <a:cs typeface="Arial"/>
              </a:rPr>
              <a:t>d</a:t>
            </a:r>
            <a:r>
              <a:rPr sz="2600" spc="0" dirty="0" smtClean="0">
                <a:latin typeface="Arial"/>
                <a:cs typeface="Arial"/>
              </a:rPr>
              <a:t>pt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ts val="2390"/>
              </a:lnSpc>
              <a:spcBef>
                <a:spcPts val="872"/>
              </a:spcBef>
            </a:pPr>
            <a:r>
              <a:rPr sz="3900" spc="0" baseline="1114" dirty="0" smtClean="0">
                <a:latin typeface="Arial"/>
                <a:cs typeface="Arial"/>
              </a:rPr>
              <a:t>m</a:t>
            </a:r>
            <a:r>
              <a:rPr sz="3900" spc="-14" baseline="1114" dirty="0" smtClean="0">
                <a:latin typeface="Arial"/>
                <a:cs typeface="Arial"/>
              </a:rPr>
              <a:t>e</a:t>
            </a:r>
            <a:r>
              <a:rPr sz="3900" spc="0" baseline="1114" dirty="0" smtClean="0">
                <a:latin typeface="Arial"/>
                <a:cs typeface="Arial"/>
              </a:rPr>
              <a:t>n</a:t>
            </a:r>
            <a:r>
              <a:rPr sz="3900" spc="-14" baseline="1114" dirty="0" smtClean="0">
                <a:latin typeface="Arial"/>
                <a:cs typeface="Arial"/>
              </a:rPr>
              <a:t>g</a:t>
            </a:r>
            <a:r>
              <a:rPr sz="3900" spc="0" baseline="1114" dirty="0" smtClean="0">
                <a:latin typeface="Arial"/>
                <a:cs typeface="Arial"/>
              </a:rPr>
              <a:t>g</a:t>
            </a:r>
            <a:r>
              <a:rPr sz="3900" spc="-14" baseline="1114" dirty="0" smtClean="0">
                <a:latin typeface="Arial"/>
                <a:cs typeface="Arial"/>
              </a:rPr>
              <a:t>a</a:t>
            </a:r>
            <a:r>
              <a:rPr sz="3900" spc="0" baseline="1114" dirty="0" smtClean="0">
                <a:latin typeface="Arial"/>
                <a:cs typeface="Arial"/>
              </a:rPr>
              <a:t>n</a:t>
            </a:r>
            <a:r>
              <a:rPr sz="3900" spc="-14" baseline="1114" dirty="0" smtClean="0">
                <a:latin typeface="Arial"/>
                <a:cs typeface="Arial"/>
              </a:rPr>
              <a:t>g</a:t>
            </a:r>
            <a:r>
              <a:rPr sz="3900" spc="0" baseline="1114" dirty="0" smtClean="0">
                <a:latin typeface="Arial"/>
                <a:cs typeface="Arial"/>
              </a:rPr>
              <a:t>gu</a:t>
            </a:r>
            <a:r>
              <a:rPr sz="3900" spc="84" baseline="1114" dirty="0" smtClean="0">
                <a:latin typeface="Arial"/>
                <a:cs typeface="Arial"/>
              </a:rPr>
              <a:t> </a:t>
            </a:r>
            <a:r>
              <a:rPr sz="3900" spc="0" baseline="1114" dirty="0" smtClean="0">
                <a:latin typeface="Arial"/>
                <a:cs typeface="Arial"/>
              </a:rPr>
              <a:t>p</a:t>
            </a:r>
            <a:r>
              <a:rPr sz="3900" spc="-14" baseline="1114" dirty="0" smtClean="0">
                <a:latin typeface="Arial"/>
                <a:cs typeface="Arial"/>
              </a:rPr>
              <a:t>e</a:t>
            </a:r>
            <a:r>
              <a:rPr sz="3900" spc="0" baseline="1114" dirty="0" smtClean="0">
                <a:latin typeface="Arial"/>
                <a:cs typeface="Arial"/>
              </a:rPr>
              <a:t>r</a:t>
            </a:r>
            <a:r>
              <a:rPr sz="3900" spc="-14" baseline="1114" dirty="0" smtClean="0">
                <a:latin typeface="Arial"/>
                <a:cs typeface="Arial"/>
              </a:rPr>
              <a:t>e</a:t>
            </a:r>
            <a:r>
              <a:rPr sz="3900" spc="0" baseline="1114" dirty="0" smtClean="0">
                <a:latin typeface="Arial"/>
                <a:cs typeface="Arial"/>
              </a:rPr>
              <a:t>k</a:t>
            </a:r>
            <a:r>
              <a:rPr sz="3900" spc="-9" baseline="1114" dirty="0" smtClean="0">
                <a:latin typeface="Arial"/>
                <a:cs typeface="Arial"/>
              </a:rPr>
              <a:t>o</a:t>
            </a:r>
            <a:r>
              <a:rPr sz="3900" spc="0" baseline="1114" dirty="0" smtClean="0">
                <a:latin typeface="Arial"/>
                <a:cs typeface="Arial"/>
              </a:rPr>
              <a:t>n</a:t>
            </a:r>
            <a:r>
              <a:rPr sz="3900" spc="-14" baseline="1114" dirty="0" smtClean="0">
                <a:latin typeface="Arial"/>
                <a:cs typeface="Arial"/>
              </a:rPr>
              <a:t>o</a:t>
            </a:r>
            <a:r>
              <a:rPr sz="3900" spc="0" baseline="1114" dirty="0" smtClean="0">
                <a:latin typeface="Arial"/>
                <a:cs typeface="Arial"/>
              </a:rPr>
              <a:t>mi</a:t>
            </a:r>
            <a:r>
              <a:rPr sz="3900" spc="-9" baseline="1114" dirty="0" smtClean="0">
                <a:latin typeface="Arial"/>
                <a:cs typeface="Arial"/>
              </a:rPr>
              <a:t>a</a:t>
            </a:r>
            <a:r>
              <a:rPr sz="3900" spc="0" baseline="1114" dirty="0" smtClean="0">
                <a:latin typeface="Arial"/>
                <a:cs typeface="Arial"/>
              </a:rPr>
              <a:t>n</a:t>
            </a:r>
            <a:r>
              <a:rPr sz="3900" spc="69" baseline="1114" dirty="0" smtClean="0">
                <a:latin typeface="Arial"/>
                <a:cs typeface="Arial"/>
              </a:rPr>
              <a:t> </a:t>
            </a:r>
            <a:r>
              <a:rPr sz="3900" spc="0" baseline="1114" dirty="0" smtClean="0">
                <a:latin typeface="Arial"/>
                <a:cs typeface="Arial"/>
              </a:rPr>
              <a:t>n</a:t>
            </a:r>
            <a:r>
              <a:rPr sz="3900" spc="-14" baseline="1114" dirty="0" smtClean="0">
                <a:latin typeface="Arial"/>
                <a:cs typeface="Arial"/>
              </a:rPr>
              <a:t>a</a:t>
            </a:r>
            <a:r>
              <a:rPr sz="3900" spc="0" baseline="1114" dirty="0" smtClean="0">
                <a:latin typeface="Arial"/>
                <a:cs typeface="Arial"/>
              </a:rPr>
              <a:t>sio</a:t>
            </a:r>
            <a:r>
              <a:rPr sz="3900" spc="-14" baseline="1114" dirty="0" smtClean="0">
                <a:latin typeface="Arial"/>
                <a:cs typeface="Arial"/>
              </a:rPr>
              <a:t>n</a:t>
            </a:r>
            <a:r>
              <a:rPr sz="3900" spc="0" baseline="1114" dirty="0" smtClean="0">
                <a:latin typeface="Arial"/>
                <a:cs typeface="Arial"/>
              </a:rPr>
              <a:t>al</a:t>
            </a:r>
            <a:r>
              <a:rPr sz="3900" spc="29" baseline="1114" dirty="0" smtClean="0">
                <a:latin typeface="Arial"/>
                <a:cs typeface="Arial"/>
              </a:rPr>
              <a:t> </a:t>
            </a:r>
            <a:r>
              <a:rPr sz="3900" spc="0" baseline="1114" dirty="0" smtClean="0">
                <a:latin typeface="Arial"/>
                <a:cs typeface="Arial"/>
              </a:rPr>
              <a:t>m</a:t>
            </a:r>
            <a:r>
              <a:rPr sz="3900" spc="-14" baseline="1114" dirty="0" smtClean="0">
                <a:latin typeface="Arial"/>
                <a:cs typeface="Arial"/>
              </a:rPr>
              <a:t>e</a:t>
            </a:r>
            <a:r>
              <a:rPr sz="3900" spc="0" baseline="1114" dirty="0" smtClean="0">
                <a:latin typeface="Arial"/>
                <a:cs typeface="Arial"/>
              </a:rPr>
              <a:t>lal</a:t>
            </a:r>
            <a:r>
              <a:rPr sz="3900" spc="-9" baseline="1114" dirty="0" smtClean="0">
                <a:latin typeface="Arial"/>
                <a:cs typeface="Arial"/>
              </a:rPr>
              <a:t>u</a:t>
            </a:r>
            <a:r>
              <a:rPr sz="3900" spc="0" baseline="1114" dirty="0" smtClean="0">
                <a:latin typeface="Arial"/>
                <a:cs typeface="Arial"/>
              </a:rPr>
              <a:t>i</a:t>
            </a:r>
            <a:r>
              <a:rPr sz="3900" spc="39" baseline="1114" dirty="0" smtClean="0">
                <a:latin typeface="Arial"/>
                <a:cs typeface="Arial"/>
              </a:rPr>
              <a:t> </a:t>
            </a:r>
            <a:r>
              <a:rPr sz="3900" spc="19" baseline="1114" dirty="0" smtClean="0">
                <a:latin typeface="Arial"/>
                <a:cs typeface="Arial"/>
              </a:rPr>
              <a:t>j</a:t>
            </a:r>
            <a:r>
              <a:rPr sz="3900" spc="0" baseline="1114" dirty="0" smtClean="0">
                <a:latin typeface="Arial"/>
                <a:cs typeface="Arial"/>
              </a:rPr>
              <a:t>a</a:t>
            </a:r>
            <a:r>
              <a:rPr sz="3900" spc="-14" baseline="1114" dirty="0" smtClean="0">
                <a:latin typeface="Arial"/>
                <a:cs typeface="Arial"/>
              </a:rPr>
              <a:t>r</a:t>
            </a:r>
            <a:r>
              <a:rPr sz="3900" spc="0" baseline="1114" dirty="0" smtClean="0">
                <a:latin typeface="Arial"/>
                <a:cs typeface="Arial"/>
              </a:rPr>
              <a:t>in</a:t>
            </a:r>
            <a:r>
              <a:rPr sz="3900" spc="-14" baseline="1114" dirty="0" smtClean="0">
                <a:latin typeface="Arial"/>
                <a:cs typeface="Arial"/>
              </a:rPr>
              <a:t>g</a:t>
            </a:r>
            <a:r>
              <a:rPr sz="3900" spc="0" baseline="1114" dirty="0" smtClean="0">
                <a:latin typeface="Arial"/>
                <a:cs typeface="Arial"/>
              </a:rPr>
              <a:t>an</a:t>
            </a:r>
            <a:endParaRPr sz="2600">
              <a:latin typeface="Arial"/>
              <a:cs typeface="Arial"/>
            </a:endParaRPr>
          </a:p>
          <a:p>
            <a:pPr marL="12700" marR="19773">
              <a:lnSpc>
                <a:spcPct val="100041"/>
              </a:lnSpc>
              <a:spcBef>
                <a:spcPts val="10"/>
              </a:spcBef>
            </a:pPr>
            <a:r>
              <a:rPr sz="2600" spc="0" dirty="0" smtClean="0">
                <a:latin typeface="Arial"/>
                <a:cs typeface="Arial"/>
              </a:rPr>
              <a:t>inf</a:t>
            </a:r>
            <a:r>
              <a:rPr sz="2600" spc="-9" dirty="0" smtClean="0">
                <a:latin typeface="Arial"/>
                <a:cs typeface="Arial"/>
              </a:rPr>
              <a:t>r</a:t>
            </a:r>
            <a:r>
              <a:rPr sz="2600" spc="0" dirty="0" smtClean="0">
                <a:latin typeface="Arial"/>
                <a:cs typeface="Arial"/>
              </a:rPr>
              <a:t>as</a:t>
            </a:r>
            <a:r>
              <a:rPr sz="2600" spc="-9" dirty="0" smtClean="0">
                <a:latin typeface="Arial"/>
                <a:cs typeface="Arial"/>
              </a:rPr>
              <a:t>t</a:t>
            </a:r>
            <a:r>
              <a:rPr sz="2600" spc="0" dirty="0" smtClean="0">
                <a:latin typeface="Arial"/>
                <a:cs typeface="Arial"/>
              </a:rPr>
              <a:t>r</a:t>
            </a:r>
            <a:r>
              <a:rPr sz="2600" spc="-9" dirty="0" smtClean="0">
                <a:latin typeface="Arial"/>
                <a:cs typeface="Arial"/>
              </a:rPr>
              <a:t>u</a:t>
            </a:r>
            <a:r>
              <a:rPr sz="2600" spc="0" dirty="0" smtClean="0">
                <a:latin typeface="Arial"/>
                <a:cs typeface="Arial"/>
              </a:rPr>
              <a:t>kt</a:t>
            </a:r>
            <a:r>
              <a:rPr sz="2600" spc="-9" dirty="0" smtClean="0">
                <a:latin typeface="Arial"/>
                <a:cs typeface="Arial"/>
              </a:rPr>
              <a:t>u</a:t>
            </a:r>
            <a:r>
              <a:rPr sz="2600" spc="0" dirty="0" smtClean="0">
                <a:latin typeface="Arial"/>
                <a:cs typeface="Arial"/>
              </a:rPr>
              <a:t>r</a:t>
            </a:r>
            <a:r>
              <a:rPr sz="2600" spc="49" dirty="0" smtClean="0">
                <a:latin typeface="Arial"/>
                <a:cs typeface="Arial"/>
              </a:rPr>
              <a:t> </a:t>
            </a:r>
            <a:r>
              <a:rPr sz="2600" spc="-39" dirty="0" smtClean="0">
                <a:latin typeface="Arial"/>
                <a:cs typeface="Arial"/>
              </a:rPr>
              <a:t>y</a:t>
            </a:r>
            <a:r>
              <a:rPr sz="2600" spc="0" dirty="0" smtClean="0">
                <a:latin typeface="Arial"/>
                <a:cs typeface="Arial"/>
              </a:rPr>
              <a:t>g</a:t>
            </a:r>
            <a:r>
              <a:rPr sz="2600" spc="49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b</a:t>
            </a:r>
            <a:r>
              <a:rPr sz="2600" spc="-9" dirty="0" smtClean="0">
                <a:latin typeface="Arial"/>
                <a:cs typeface="Arial"/>
              </a:rPr>
              <a:t>e</a:t>
            </a:r>
            <a:r>
              <a:rPr sz="2600" spc="0" dirty="0" smtClean="0">
                <a:latin typeface="Arial"/>
                <a:cs typeface="Arial"/>
              </a:rPr>
              <a:t>r</a:t>
            </a:r>
            <a:r>
              <a:rPr sz="2600" spc="-9" dirty="0" smtClean="0">
                <a:latin typeface="Arial"/>
                <a:cs typeface="Arial"/>
              </a:rPr>
              <a:t>b</a:t>
            </a:r>
            <a:r>
              <a:rPr sz="2600" spc="0" dirty="0" smtClean="0">
                <a:latin typeface="Arial"/>
                <a:cs typeface="Arial"/>
              </a:rPr>
              <a:t>asis</a:t>
            </a:r>
            <a:r>
              <a:rPr sz="2600" spc="34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t</a:t>
            </a:r>
            <a:r>
              <a:rPr sz="2600" spc="-9" dirty="0" smtClean="0">
                <a:latin typeface="Arial"/>
                <a:cs typeface="Arial"/>
              </a:rPr>
              <a:t>e</a:t>
            </a:r>
            <a:r>
              <a:rPr sz="2600" spc="0" dirty="0" smtClean="0">
                <a:latin typeface="Arial"/>
                <a:cs typeface="Arial"/>
              </a:rPr>
              <a:t>kn</a:t>
            </a:r>
            <a:r>
              <a:rPr sz="2600" spc="-9" dirty="0" smtClean="0">
                <a:latin typeface="Arial"/>
                <a:cs typeface="Arial"/>
              </a:rPr>
              <a:t>o</a:t>
            </a:r>
            <a:r>
              <a:rPr sz="2600" spc="0" dirty="0" smtClean="0">
                <a:latin typeface="Arial"/>
                <a:cs typeface="Arial"/>
              </a:rPr>
              <a:t>lo</a:t>
            </a:r>
            <a:r>
              <a:rPr sz="2600" spc="-9" dirty="0" smtClean="0">
                <a:latin typeface="Arial"/>
                <a:cs typeface="Arial"/>
              </a:rPr>
              <a:t>g</a:t>
            </a:r>
            <a:r>
              <a:rPr sz="2600" spc="0" dirty="0" smtClean="0">
                <a:latin typeface="Arial"/>
                <a:cs typeface="Arial"/>
              </a:rPr>
              <a:t>i</a:t>
            </a:r>
            <a:r>
              <a:rPr sz="2600" spc="59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el</a:t>
            </a:r>
            <a:r>
              <a:rPr sz="2600" spc="-9" dirty="0" smtClean="0">
                <a:latin typeface="Arial"/>
                <a:cs typeface="Arial"/>
              </a:rPr>
              <a:t>e</a:t>
            </a:r>
            <a:r>
              <a:rPr sz="2600" spc="0" dirty="0" smtClean="0">
                <a:latin typeface="Arial"/>
                <a:cs typeface="Arial"/>
              </a:rPr>
              <a:t>kt</a:t>
            </a:r>
            <a:r>
              <a:rPr sz="2600" spc="-9" dirty="0" smtClean="0">
                <a:latin typeface="Arial"/>
                <a:cs typeface="Arial"/>
              </a:rPr>
              <a:t>r</a:t>
            </a:r>
            <a:r>
              <a:rPr sz="2600" spc="0" dirty="0" smtClean="0">
                <a:latin typeface="Arial"/>
                <a:cs typeface="Arial"/>
              </a:rPr>
              <a:t>o</a:t>
            </a:r>
            <a:r>
              <a:rPr sz="2600" spc="-9" dirty="0" smtClean="0">
                <a:latin typeface="Arial"/>
                <a:cs typeface="Arial"/>
              </a:rPr>
              <a:t>n</a:t>
            </a:r>
            <a:r>
              <a:rPr sz="2600" spc="0" dirty="0" smtClean="0">
                <a:latin typeface="Arial"/>
                <a:cs typeface="Arial"/>
              </a:rPr>
              <a:t>ik </a:t>
            </a:r>
            <a:r>
              <a:rPr sz="2600" spc="-4" dirty="0" smtClean="0">
                <a:latin typeface="Arial"/>
                <a:cs typeface="Arial"/>
              </a:rPr>
              <a:t>(perbankan</a:t>
            </a:r>
            <a:r>
              <a:rPr sz="2600" spc="0" dirty="0" smtClean="0">
                <a:latin typeface="Arial"/>
                <a:cs typeface="Arial"/>
              </a:rPr>
              <a:t>,</a:t>
            </a:r>
            <a:r>
              <a:rPr sz="2600" spc="79" dirty="0" smtClean="0">
                <a:latin typeface="Arial"/>
                <a:cs typeface="Arial"/>
              </a:rPr>
              <a:t> </a:t>
            </a:r>
            <a:r>
              <a:rPr sz="2600" spc="-4" dirty="0" smtClean="0">
                <a:latin typeface="Arial"/>
                <a:cs typeface="Arial"/>
              </a:rPr>
              <a:t>te</a:t>
            </a:r>
            <a:r>
              <a:rPr sz="2600" spc="4" dirty="0" smtClean="0">
                <a:latin typeface="Arial"/>
                <a:cs typeface="Arial"/>
              </a:rPr>
              <a:t>l</a:t>
            </a:r>
            <a:r>
              <a:rPr sz="2600" spc="-4" dirty="0" smtClean="0">
                <a:latin typeface="Arial"/>
                <a:cs typeface="Arial"/>
              </a:rPr>
              <a:t>eko</a:t>
            </a:r>
            <a:r>
              <a:rPr sz="2600" spc="0" dirty="0" smtClean="0">
                <a:latin typeface="Arial"/>
                <a:cs typeface="Arial"/>
              </a:rPr>
              <a:t>m</a:t>
            </a:r>
            <a:r>
              <a:rPr sz="2600" spc="-4" dirty="0" smtClean="0">
                <a:latin typeface="Arial"/>
                <a:cs typeface="Arial"/>
              </a:rPr>
              <a:t>un</a:t>
            </a:r>
            <a:r>
              <a:rPr sz="2600" spc="0" dirty="0" smtClean="0">
                <a:latin typeface="Arial"/>
                <a:cs typeface="Arial"/>
              </a:rPr>
              <a:t>i</a:t>
            </a:r>
            <a:r>
              <a:rPr sz="2600" spc="-4" dirty="0" smtClean="0">
                <a:latin typeface="Arial"/>
                <a:cs typeface="Arial"/>
              </a:rPr>
              <a:t>ka</a:t>
            </a:r>
            <a:r>
              <a:rPr sz="2600" spc="4" dirty="0" smtClean="0">
                <a:latin typeface="Arial"/>
                <a:cs typeface="Arial"/>
              </a:rPr>
              <a:t>s</a:t>
            </a:r>
            <a:r>
              <a:rPr sz="2600" spc="0" dirty="0" smtClean="0">
                <a:latin typeface="Arial"/>
                <a:cs typeface="Arial"/>
              </a:rPr>
              <a:t>i</a:t>
            </a:r>
            <a:r>
              <a:rPr sz="2600" spc="54" dirty="0" smtClean="0">
                <a:latin typeface="Arial"/>
                <a:cs typeface="Arial"/>
              </a:rPr>
              <a:t> </a:t>
            </a:r>
            <a:r>
              <a:rPr sz="2600" spc="-4" dirty="0" smtClean="0">
                <a:latin typeface="Arial"/>
                <a:cs typeface="Arial"/>
              </a:rPr>
              <a:t>sa</a:t>
            </a:r>
            <a:r>
              <a:rPr sz="2600" spc="0" dirty="0" smtClean="0">
                <a:latin typeface="Arial"/>
                <a:cs typeface="Arial"/>
              </a:rPr>
              <a:t>t</a:t>
            </a:r>
            <a:r>
              <a:rPr sz="2600" spc="-4" dirty="0" smtClean="0">
                <a:latin typeface="Arial"/>
                <a:cs typeface="Arial"/>
              </a:rPr>
              <a:t>e</a:t>
            </a:r>
            <a:r>
              <a:rPr sz="2600" spc="0" dirty="0" smtClean="0">
                <a:latin typeface="Arial"/>
                <a:cs typeface="Arial"/>
              </a:rPr>
              <a:t>li</a:t>
            </a:r>
            <a:r>
              <a:rPr sz="2600" spc="-4" dirty="0" smtClean="0">
                <a:latin typeface="Arial"/>
                <a:cs typeface="Arial"/>
              </a:rPr>
              <a:t>t</a:t>
            </a:r>
            <a:r>
              <a:rPr sz="2600" spc="0" dirty="0" smtClean="0">
                <a:latin typeface="Arial"/>
                <a:cs typeface="Arial"/>
              </a:rPr>
              <a:t>,</a:t>
            </a:r>
            <a:r>
              <a:rPr sz="2600" spc="39" dirty="0" smtClean="0">
                <a:latin typeface="Arial"/>
                <a:cs typeface="Arial"/>
              </a:rPr>
              <a:t> </a:t>
            </a:r>
            <a:r>
              <a:rPr sz="2600" spc="19" dirty="0" smtClean="0">
                <a:latin typeface="Arial"/>
                <a:cs typeface="Arial"/>
              </a:rPr>
              <a:t>j</a:t>
            </a:r>
            <a:r>
              <a:rPr sz="2600" spc="-4" dirty="0" smtClean="0">
                <a:latin typeface="Arial"/>
                <a:cs typeface="Arial"/>
              </a:rPr>
              <a:t>ar</a:t>
            </a:r>
            <a:r>
              <a:rPr sz="2600" spc="0" dirty="0" smtClean="0">
                <a:latin typeface="Arial"/>
                <a:cs typeface="Arial"/>
              </a:rPr>
              <a:t>i</a:t>
            </a:r>
            <a:r>
              <a:rPr sz="2600" spc="-4" dirty="0" smtClean="0">
                <a:latin typeface="Arial"/>
                <a:cs typeface="Arial"/>
              </a:rPr>
              <a:t>nga</a:t>
            </a:r>
            <a:r>
              <a:rPr sz="2600" spc="0" dirty="0" smtClean="0">
                <a:latin typeface="Arial"/>
                <a:cs typeface="Arial"/>
              </a:rPr>
              <a:t>n</a:t>
            </a:r>
            <a:r>
              <a:rPr sz="2600" spc="9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li</a:t>
            </a:r>
            <a:r>
              <a:rPr sz="2600" spc="-4" dirty="0" smtClean="0">
                <a:latin typeface="Arial"/>
                <a:cs typeface="Arial"/>
              </a:rPr>
              <a:t>s</a:t>
            </a:r>
            <a:r>
              <a:rPr sz="2600" spc="0" dirty="0" smtClean="0">
                <a:latin typeface="Arial"/>
                <a:cs typeface="Arial"/>
              </a:rPr>
              <a:t>t</a:t>
            </a:r>
            <a:r>
              <a:rPr sz="2600" spc="-4" dirty="0" smtClean="0">
                <a:latin typeface="Arial"/>
                <a:cs typeface="Arial"/>
              </a:rPr>
              <a:t>r</a:t>
            </a:r>
            <a:r>
              <a:rPr sz="2600" spc="0" dirty="0" smtClean="0">
                <a:latin typeface="Arial"/>
                <a:cs typeface="Arial"/>
              </a:rPr>
              <a:t>ik </a:t>
            </a:r>
            <a:r>
              <a:rPr sz="2600" spc="-4" dirty="0" smtClean="0">
                <a:latin typeface="Arial"/>
                <a:cs typeface="Arial"/>
              </a:rPr>
              <a:t>dan </a:t>
            </a:r>
            <a:r>
              <a:rPr sz="2600" spc="19" dirty="0" smtClean="0">
                <a:latin typeface="Arial"/>
                <a:cs typeface="Arial"/>
              </a:rPr>
              <a:t>j</a:t>
            </a:r>
            <a:r>
              <a:rPr sz="2600" spc="0" dirty="0" smtClean="0">
                <a:latin typeface="Arial"/>
                <a:cs typeface="Arial"/>
              </a:rPr>
              <a:t>a</a:t>
            </a:r>
            <a:r>
              <a:rPr sz="2600" spc="-9" dirty="0" smtClean="0">
                <a:latin typeface="Arial"/>
                <a:cs typeface="Arial"/>
              </a:rPr>
              <a:t>r</a:t>
            </a:r>
            <a:r>
              <a:rPr sz="2600" spc="0" dirty="0" smtClean="0">
                <a:latin typeface="Arial"/>
                <a:cs typeface="Arial"/>
              </a:rPr>
              <a:t>in</a:t>
            </a:r>
            <a:r>
              <a:rPr sz="2600" spc="-9" dirty="0" smtClean="0">
                <a:latin typeface="Arial"/>
                <a:cs typeface="Arial"/>
              </a:rPr>
              <a:t>g</a:t>
            </a:r>
            <a:r>
              <a:rPr sz="2600" spc="0" dirty="0" smtClean="0">
                <a:latin typeface="Arial"/>
                <a:cs typeface="Arial"/>
              </a:rPr>
              <a:t>an</a:t>
            </a:r>
            <a:r>
              <a:rPr sz="2600" spc="9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lalu</a:t>
            </a:r>
            <a:r>
              <a:rPr sz="2600" spc="9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lint</a:t>
            </a:r>
            <a:r>
              <a:rPr sz="2600" spc="-9" dirty="0" smtClean="0">
                <a:latin typeface="Arial"/>
                <a:cs typeface="Arial"/>
              </a:rPr>
              <a:t>a</a:t>
            </a:r>
            <a:r>
              <a:rPr sz="2600" spc="0" dirty="0" smtClean="0">
                <a:latin typeface="Arial"/>
                <a:cs typeface="Arial"/>
              </a:rPr>
              <a:t>s</a:t>
            </a:r>
            <a:r>
              <a:rPr sz="2600" spc="19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p</a:t>
            </a:r>
            <a:r>
              <a:rPr sz="2600" spc="-9" dirty="0" smtClean="0">
                <a:latin typeface="Arial"/>
                <a:cs typeface="Arial"/>
              </a:rPr>
              <a:t>e</a:t>
            </a:r>
            <a:r>
              <a:rPr sz="2600" spc="0" dirty="0" smtClean="0">
                <a:latin typeface="Arial"/>
                <a:cs typeface="Arial"/>
              </a:rPr>
              <a:t>r</a:t>
            </a:r>
            <a:r>
              <a:rPr sz="2600" spc="-9" dirty="0" smtClean="0">
                <a:latin typeface="Arial"/>
                <a:cs typeface="Arial"/>
              </a:rPr>
              <a:t>n</a:t>
            </a:r>
            <a:r>
              <a:rPr sz="2600" spc="0" dirty="0" smtClean="0">
                <a:latin typeface="Arial"/>
                <a:cs typeface="Arial"/>
              </a:rPr>
              <a:t>e</a:t>
            </a:r>
            <a:r>
              <a:rPr sz="2600" spc="-9" dirty="0" smtClean="0">
                <a:latin typeface="Arial"/>
                <a:cs typeface="Arial"/>
              </a:rPr>
              <a:t>r</a:t>
            </a:r>
            <a:r>
              <a:rPr sz="2600" spc="0" dirty="0" smtClean="0">
                <a:latin typeface="Arial"/>
                <a:cs typeface="Arial"/>
              </a:rPr>
              <a:t>b</a:t>
            </a:r>
            <a:r>
              <a:rPr sz="2600" spc="-9" dirty="0" smtClean="0">
                <a:latin typeface="Arial"/>
                <a:cs typeface="Arial"/>
              </a:rPr>
              <a:t>a</a:t>
            </a:r>
            <a:r>
              <a:rPr sz="2600" spc="0" dirty="0" smtClean="0">
                <a:latin typeface="Arial"/>
                <a:cs typeface="Arial"/>
              </a:rPr>
              <a:t>n</a:t>
            </a:r>
            <a:r>
              <a:rPr sz="2600" spc="-9" dirty="0" smtClean="0">
                <a:latin typeface="Arial"/>
                <a:cs typeface="Arial"/>
              </a:rPr>
              <a:t>g</a:t>
            </a:r>
            <a:r>
              <a:rPr sz="2600" spc="0" dirty="0" smtClean="0">
                <a:latin typeface="Arial"/>
                <a:cs typeface="Arial"/>
              </a:rPr>
              <a:t>a</a:t>
            </a:r>
            <a:r>
              <a:rPr sz="2600" spc="4" dirty="0" smtClean="0">
                <a:latin typeface="Arial"/>
                <a:cs typeface="Arial"/>
              </a:rPr>
              <a:t>n</a:t>
            </a:r>
            <a:r>
              <a:rPr sz="2600" spc="0" dirty="0" smtClean="0">
                <a:latin typeface="Arial"/>
                <a:cs typeface="Arial"/>
              </a:rPr>
              <a:t>)</a:t>
            </a:r>
            <a:endParaRPr sz="2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3102015"/>
            <a:ext cx="262351" cy="2895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15"/>
              </a:lnSpc>
              <a:spcBef>
                <a:spcPts val="110"/>
              </a:spcBef>
            </a:pPr>
            <a:r>
              <a:rPr sz="2050" spc="0" dirty="0" smtClean="0">
                <a:solidFill>
                  <a:srgbClr val="0066FF"/>
                </a:solidFill>
                <a:latin typeface="Wingdings"/>
                <a:cs typeface="Wingdings"/>
              </a:rPr>
              <a:t></a:t>
            </a:r>
            <a:endParaRPr sz="2050">
              <a:latin typeface="Wingdings"/>
              <a:cs typeface="Wingding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7340" y="3973616"/>
            <a:ext cx="262351" cy="2895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15"/>
              </a:lnSpc>
              <a:spcBef>
                <a:spcPts val="110"/>
              </a:spcBef>
            </a:pPr>
            <a:r>
              <a:rPr sz="2050" spc="0" dirty="0" smtClean="0">
                <a:solidFill>
                  <a:srgbClr val="0066FF"/>
                </a:solidFill>
                <a:latin typeface="Wingdings"/>
                <a:cs typeface="Wingdings"/>
              </a:rPr>
              <a:t></a:t>
            </a:r>
            <a:endParaRPr sz="205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0" y="66611"/>
            <a:ext cx="9018651" cy="67263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74002" y="438994"/>
            <a:ext cx="3127366" cy="559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395"/>
              </a:lnSpc>
              <a:spcBef>
                <a:spcPts val="219"/>
              </a:spcBef>
            </a:pPr>
            <a:r>
              <a:rPr sz="4200" b="1" spc="0" dirty="0" smtClean="0">
                <a:solidFill>
                  <a:srgbClr val="FFFFFF"/>
                </a:solidFill>
                <a:latin typeface="Arial"/>
                <a:cs typeface="Arial"/>
              </a:rPr>
              <a:t>Jenis C</a:t>
            </a:r>
            <a:r>
              <a:rPr sz="4200" b="1" spc="-29" dirty="0" smtClean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4200" b="1" spc="0" dirty="0" smtClean="0">
                <a:solidFill>
                  <a:srgbClr val="FFFFFF"/>
                </a:solidFill>
                <a:latin typeface="Arial"/>
                <a:cs typeface="Arial"/>
              </a:rPr>
              <a:t>ber</a:t>
            </a:r>
            <a:endParaRPr sz="4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48554" y="438994"/>
            <a:ext cx="1619080" cy="559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395"/>
              </a:lnSpc>
              <a:spcBef>
                <a:spcPts val="219"/>
              </a:spcBef>
            </a:pPr>
            <a:r>
              <a:rPr sz="4200" b="1" spc="0" dirty="0" smtClean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4200" b="1" spc="9" dirty="0" smtClean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4200" b="1" spc="0" dirty="0" smtClean="0">
                <a:solidFill>
                  <a:srgbClr val="FFFFFF"/>
                </a:solidFill>
                <a:latin typeface="Arial"/>
                <a:cs typeface="Arial"/>
              </a:rPr>
              <a:t>ime</a:t>
            </a:r>
            <a:endParaRPr sz="4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7340" y="1395983"/>
            <a:ext cx="6343700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sz="3200" u="heavy" spc="0" dirty="0" smtClean="0">
                <a:latin typeface="Arial"/>
                <a:cs typeface="Arial"/>
              </a:rPr>
              <a:t>A. </a:t>
            </a:r>
            <a:r>
              <a:rPr sz="3200" u="heavy" spc="14" dirty="0" smtClean="0">
                <a:latin typeface="Arial"/>
                <a:cs typeface="Arial"/>
              </a:rPr>
              <a:t>B</a:t>
            </a:r>
            <a:r>
              <a:rPr sz="3200" u="heavy" spc="0" dirty="0" smtClean="0">
                <a:latin typeface="Arial"/>
                <a:cs typeface="Arial"/>
              </a:rPr>
              <a:t>erdasarkan</a:t>
            </a:r>
            <a:r>
              <a:rPr sz="3200" u="heavy" spc="-19" dirty="0" smtClean="0">
                <a:latin typeface="Arial"/>
                <a:cs typeface="Arial"/>
              </a:rPr>
              <a:t> </a:t>
            </a:r>
            <a:r>
              <a:rPr sz="3200" u="heavy" spc="0" dirty="0" smtClean="0">
                <a:latin typeface="Arial"/>
                <a:cs typeface="Arial"/>
              </a:rPr>
              <a:t>Jen</a:t>
            </a:r>
            <a:r>
              <a:rPr sz="3200" u="heavy" spc="14" dirty="0" smtClean="0">
                <a:latin typeface="Arial"/>
                <a:cs typeface="Arial"/>
              </a:rPr>
              <a:t>i</a:t>
            </a:r>
            <a:r>
              <a:rPr sz="3200" u="heavy" spc="0" dirty="0" smtClean="0">
                <a:latin typeface="Arial"/>
                <a:cs typeface="Arial"/>
              </a:rPr>
              <a:t>s</a:t>
            </a:r>
            <a:r>
              <a:rPr sz="3200" u="heavy" spc="-29" dirty="0" smtClean="0">
                <a:latin typeface="Arial"/>
                <a:cs typeface="Arial"/>
              </a:rPr>
              <a:t> </a:t>
            </a:r>
            <a:r>
              <a:rPr sz="3200" u="heavy" spc="0" dirty="0" smtClean="0">
                <a:latin typeface="Arial"/>
                <a:cs typeface="Arial"/>
              </a:rPr>
              <a:t>Akti</a:t>
            </a:r>
            <a:r>
              <a:rPr sz="3200" u="heavy" spc="25" dirty="0" smtClean="0">
                <a:latin typeface="Arial"/>
                <a:cs typeface="Arial"/>
              </a:rPr>
              <a:t>v</a:t>
            </a:r>
            <a:r>
              <a:rPr sz="3200" u="heavy" spc="0" dirty="0" smtClean="0">
                <a:latin typeface="Arial"/>
                <a:cs typeface="Arial"/>
              </a:rPr>
              <a:t>itasny</a:t>
            </a:r>
            <a:r>
              <a:rPr sz="3200" u="heavy" spc="4" dirty="0" smtClean="0">
                <a:latin typeface="Arial"/>
                <a:cs typeface="Arial"/>
              </a:rPr>
              <a:t>a</a:t>
            </a:r>
            <a:r>
              <a:rPr sz="3200" u="heavy" spc="0" dirty="0" smtClean="0">
                <a:latin typeface="Arial"/>
                <a:cs typeface="Arial"/>
              </a:rPr>
              <a:t>: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7340" y="1980179"/>
            <a:ext cx="4734188" cy="432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2550" b="1" spc="-4" dirty="0" smtClean="0">
                <a:solidFill>
                  <a:srgbClr val="0066FF"/>
                </a:solidFill>
                <a:latin typeface="Arial"/>
                <a:cs typeface="Arial"/>
              </a:rPr>
              <a:t>1</a:t>
            </a:r>
            <a:r>
              <a:rPr sz="2550" b="1" spc="0" dirty="0" smtClean="0">
                <a:solidFill>
                  <a:srgbClr val="0066FF"/>
                </a:solidFill>
                <a:latin typeface="Arial"/>
                <a:cs typeface="Arial"/>
              </a:rPr>
              <a:t>. </a:t>
            </a:r>
            <a:r>
              <a:rPr sz="2550" b="1" spc="516" dirty="0" smtClean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3200" b="1" spc="4" dirty="0" smtClean="0">
                <a:latin typeface="Arial"/>
                <a:cs typeface="Arial"/>
              </a:rPr>
              <a:t>U</a:t>
            </a:r>
            <a:r>
              <a:rPr sz="3200" b="1" spc="0" dirty="0" smtClean="0">
                <a:latin typeface="Arial"/>
                <a:cs typeface="Arial"/>
              </a:rPr>
              <a:t>na</a:t>
            </a:r>
            <a:r>
              <a:rPr sz="3200" b="1" spc="9" dirty="0" smtClean="0">
                <a:latin typeface="Arial"/>
                <a:cs typeface="Arial"/>
              </a:rPr>
              <a:t>u</a:t>
            </a:r>
            <a:r>
              <a:rPr sz="3200" b="1" spc="0" dirty="0" smtClean="0">
                <a:latin typeface="Arial"/>
                <a:cs typeface="Arial"/>
              </a:rPr>
              <a:t>thor</a:t>
            </a:r>
            <a:r>
              <a:rPr sz="3200" b="1" spc="-9" dirty="0" smtClean="0">
                <a:latin typeface="Arial"/>
                <a:cs typeface="Arial"/>
              </a:rPr>
              <a:t>i</a:t>
            </a:r>
            <a:r>
              <a:rPr sz="3200" b="1" spc="0" dirty="0" smtClean="0">
                <a:latin typeface="Arial"/>
                <a:cs typeface="Arial"/>
              </a:rPr>
              <a:t>zed</a:t>
            </a:r>
            <a:r>
              <a:rPr sz="3200" b="1" spc="-39" dirty="0" smtClean="0">
                <a:latin typeface="Arial"/>
                <a:cs typeface="Arial"/>
              </a:rPr>
              <a:t> </a:t>
            </a:r>
            <a:r>
              <a:rPr sz="3200" b="1" spc="4" dirty="0" smtClean="0">
                <a:latin typeface="Arial"/>
                <a:cs typeface="Arial"/>
              </a:rPr>
              <a:t>A</a:t>
            </a:r>
            <a:r>
              <a:rPr sz="3200" b="1" spc="0" dirty="0" smtClean="0">
                <a:latin typeface="Arial"/>
                <a:cs typeface="Arial"/>
              </a:rPr>
              <a:t>ccess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22057" y="2534943"/>
            <a:ext cx="6981723" cy="7522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9529">
              <a:lnSpc>
                <a:spcPts val="2760"/>
              </a:lnSpc>
              <a:spcBef>
                <a:spcPts val="138"/>
              </a:spcBef>
            </a:pPr>
            <a:r>
              <a:rPr sz="2600" spc="9" dirty="0" smtClean="0">
                <a:latin typeface="Arial"/>
                <a:cs typeface="Arial"/>
              </a:rPr>
              <a:t>T</a:t>
            </a:r>
            <a:r>
              <a:rPr sz="2600" spc="0" dirty="0" smtClean="0">
                <a:latin typeface="Arial"/>
                <a:cs typeface="Arial"/>
              </a:rPr>
              <a:t>e</a:t>
            </a:r>
            <a:r>
              <a:rPr sz="2600" spc="-9" dirty="0" smtClean="0">
                <a:latin typeface="Arial"/>
                <a:cs typeface="Arial"/>
              </a:rPr>
              <a:t>r</a:t>
            </a:r>
            <a:r>
              <a:rPr sz="2600" spc="19" dirty="0" smtClean="0">
                <a:latin typeface="Arial"/>
                <a:cs typeface="Arial"/>
              </a:rPr>
              <a:t>j</a:t>
            </a:r>
            <a:r>
              <a:rPr sz="2600" spc="0" dirty="0" smtClean="0">
                <a:latin typeface="Arial"/>
                <a:cs typeface="Arial"/>
              </a:rPr>
              <a:t>a</a:t>
            </a:r>
            <a:r>
              <a:rPr sz="2600" spc="-9" dirty="0" smtClean="0">
                <a:latin typeface="Arial"/>
                <a:cs typeface="Arial"/>
              </a:rPr>
              <a:t>d</a:t>
            </a:r>
            <a:r>
              <a:rPr sz="2600" spc="0" dirty="0" smtClean="0">
                <a:latin typeface="Arial"/>
                <a:cs typeface="Arial"/>
              </a:rPr>
              <a:t>i ke</a:t>
            </a:r>
            <a:r>
              <a:rPr sz="2600" spc="-9" dirty="0" smtClean="0">
                <a:latin typeface="Arial"/>
                <a:cs typeface="Arial"/>
              </a:rPr>
              <a:t>t</a:t>
            </a:r>
            <a:r>
              <a:rPr sz="2600" spc="0" dirty="0" smtClean="0">
                <a:latin typeface="Arial"/>
                <a:cs typeface="Arial"/>
              </a:rPr>
              <a:t>ika</a:t>
            </a:r>
            <a:r>
              <a:rPr sz="2600" spc="14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ses</a:t>
            </a:r>
            <a:r>
              <a:rPr sz="2600" spc="-9" dirty="0" smtClean="0">
                <a:latin typeface="Arial"/>
                <a:cs typeface="Arial"/>
              </a:rPr>
              <a:t>e</a:t>
            </a:r>
            <a:r>
              <a:rPr sz="2600" spc="0" dirty="0" smtClean="0">
                <a:latin typeface="Arial"/>
                <a:cs typeface="Arial"/>
              </a:rPr>
              <a:t>o</a:t>
            </a:r>
            <a:r>
              <a:rPr sz="2600" spc="-9" dirty="0" smtClean="0">
                <a:latin typeface="Arial"/>
                <a:cs typeface="Arial"/>
              </a:rPr>
              <a:t>r</a:t>
            </a:r>
            <a:r>
              <a:rPr sz="2600" spc="0" dirty="0" smtClean="0">
                <a:latin typeface="Arial"/>
                <a:cs typeface="Arial"/>
              </a:rPr>
              <a:t>a</a:t>
            </a:r>
            <a:r>
              <a:rPr sz="2600" spc="-9" dirty="0" smtClean="0">
                <a:latin typeface="Arial"/>
                <a:cs typeface="Arial"/>
              </a:rPr>
              <a:t>n</a:t>
            </a:r>
            <a:r>
              <a:rPr sz="2600" spc="0" dirty="0" smtClean="0">
                <a:latin typeface="Arial"/>
                <a:cs typeface="Arial"/>
              </a:rPr>
              <a:t>g</a:t>
            </a:r>
            <a:r>
              <a:rPr sz="2600" spc="49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m</a:t>
            </a:r>
            <a:r>
              <a:rPr sz="2600" spc="-9" dirty="0" smtClean="0">
                <a:latin typeface="Arial"/>
                <a:cs typeface="Arial"/>
              </a:rPr>
              <a:t>e</a:t>
            </a:r>
            <a:r>
              <a:rPr sz="2600" spc="0" dirty="0" smtClean="0">
                <a:latin typeface="Arial"/>
                <a:cs typeface="Arial"/>
              </a:rPr>
              <a:t>m</a:t>
            </a:r>
            <a:r>
              <a:rPr sz="2600" spc="-9" dirty="0" smtClean="0">
                <a:latin typeface="Arial"/>
                <a:cs typeface="Arial"/>
              </a:rPr>
              <a:t>a</a:t>
            </a:r>
            <a:r>
              <a:rPr sz="2600" spc="0" dirty="0" smtClean="0">
                <a:latin typeface="Arial"/>
                <a:cs typeface="Arial"/>
              </a:rPr>
              <a:t>suki/</a:t>
            </a:r>
            <a:r>
              <a:rPr sz="2600" spc="-9" dirty="0" smtClean="0">
                <a:latin typeface="Arial"/>
                <a:cs typeface="Arial"/>
              </a:rPr>
              <a:t>m</a:t>
            </a:r>
            <a:r>
              <a:rPr sz="2600" spc="0" dirty="0" smtClean="0">
                <a:latin typeface="Arial"/>
                <a:cs typeface="Arial"/>
              </a:rPr>
              <a:t>e</a:t>
            </a:r>
            <a:r>
              <a:rPr sz="2600" spc="-9" dirty="0" smtClean="0">
                <a:latin typeface="Arial"/>
                <a:cs typeface="Arial"/>
              </a:rPr>
              <a:t>n</a:t>
            </a:r>
            <a:r>
              <a:rPr sz="2600" spc="-19" dirty="0" smtClean="0">
                <a:latin typeface="Arial"/>
                <a:cs typeface="Arial"/>
              </a:rPr>
              <a:t>y</a:t>
            </a:r>
            <a:r>
              <a:rPr sz="2600" spc="0" dirty="0" smtClean="0">
                <a:latin typeface="Arial"/>
                <a:cs typeface="Arial"/>
              </a:rPr>
              <a:t>us</a:t>
            </a:r>
            <a:r>
              <a:rPr sz="2600" spc="4" dirty="0" smtClean="0">
                <a:latin typeface="Arial"/>
                <a:cs typeface="Arial"/>
              </a:rPr>
              <a:t>u</a:t>
            </a:r>
            <a:r>
              <a:rPr sz="2600" spc="0" dirty="0" smtClean="0">
                <a:latin typeface="Arial"/>
                <a:cs typeface="Arial"/>
              </a:rPr>
              <a:t>p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2600" spc="0" dirty="0" smtClean="0">
                <a:latin typeface="Arial"/>
                <a:cs typeface="Arial"/>
              </a:rPr>
              <a:t>d</a:t>
            </a:r>
            <a:r>
              <a:rPr sz="2600" spc="-9" dirty="0" smtClean="0">
                <a:latin typeface="Arial"/>
                <a:cs typeface="Arial"/>
              </a:rPr>
              <a:t>a</a:t>
            </a:r>
            <a:r>
              <a:rPr sz="2600" spc="0" dirty="0" smtClean="0">
                <a:latin typeface="Arial"/>
                <a:cs typeface="Arial"/>
              </a:rPr>
              <a:t>lam</a:t>
            </a:r>
            <a:r>
              <a:rPr sz="2600" spc="29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su</a:t>
            </a:r>
            <a:r>
              <a:rPr sz="2600" spc="-9" dirty="0" smtClean="0">
                <a:latin typeface="Arial"/>
                <a:cs typeface="Arial"/>
              </a:rPr>
              <a:t>a</a:t>
            </a:r>
            <a:r>
              <a:rPr sz="2600" spc="0" dirty="0" smtClean="0">
                <a:latin typeface="Arial"/>
                <a:cs typeface="Arial"/>
              </a:rPr>
              <a:t>tu</a:t>
            </a:r>
            <a:r>
              <a:rPr sz="2600" spc="29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sistem</a:t>
            </a:r>
            <a:r>
              <a:rPr sz="2600" spc="9" dirty="0" smtClean="0">
                <a:latin typeface="Arial"/>
                <a:cs typeface="Arial"/>
              </a:rPr>
              <a:t> </a:t>
            </a:r>
            <a:r>
              <a:rPr sz="2600" spc="19" dirty="0" smtClean="0">
                <a:latin typeface="Arial"/>
                <a:cs typeface="Arial"/>
              </a:rPr>
              <a:t>j</a:t>
            </a:r>
            <a:r>
              <a:rPr sz="2600" spc="0" dirty="0" smtClean="0">
                <a:latin typeface="Arial"/>
                <a:cs typeface="Arial"/>
              </a:rPr>
              <a:t>a</a:t>
            </a:r>
            <a:r>
              <a:rPr sz="2600" spc="-9" dirty="0" smtClean="0">
                <a:latin typeface="Arial"/>
                <a:cs typeface="Arial"/>
              </a:rPr>
              <a:t>r</a:t>
            </a:r>
            <a:r>
              <a:rPr sz="2600" spc="0" dirty="0" smtClean="0">
                <a:latin typeface="Arial"/>
                <a:cs typeface="Arial"/>
              </a:rPr>
              <a:t>in</a:t>
            </a:r>
            <a:r>
              <a:rPr sz="2600" spc="-9" dirty="0" smtClean="0">
                <a:latin typeface="Arial"/>
                <a:cs typeface="Arial"/>
              </a:rPr>
              <a:t>g</a:t>
            </a:r>
            <a:r>
              <a:rPr sz="2600" spc="0" dirty="0" smtClean="0">
                <a:latin typeface="Arial"/>
                <a:cs typeface="Arial"/>
              </a:rPr>
              <a:t>an</a:t>
            </a:r>
            <a:r>
              <a:rPr sz="2600" spc="9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ko</a:t>
            </a:r>
            <a:r>
              <a:rPr sz="2600" spc="-9" dirty="0" smtClean="0">
                <a:latin typeface="Arial"/>
                <a:cs typeface="Arial"/>
              </a:rPr>
              <a:t>m</a:t>
            </a:r>
            <a:r>
              <a:rPr sz="2600" spc="0" dirty="0" smtClean="0">
                <a:latin typeface="Arial"/>
                <a:cs typeface="Arial"/>
              </a:rPr>
              <a:t>p</a:t>
            </a:r>
            <a:r>
              <a:rPr sz="2600" spc="-9" dirty="0" smtClean="0">
                <a:latin typeface="Arial"/>
                <a:cs typeface="Arial"/>
              </a:rPr>
              <a:t>u</a:t>
            </a:r>
            <a:r>
              <a:rPr sz="2600" spc="0" dirty="0" smtClean="0">
                <a:latin typeface="Arial"/>
                <a:cs typeface="Arial"/>
              </a:rPr>
              <a:t>t</a:t>
            </a:r>
            <a:r>
              <a:rPr sz="2600" spc="-9" dirty="0" smtClean="0">
                <a:latin typeface="Arial"/>
                <a:cs typeface="Arial"/>
              </a:rPr>
              <a:t>e</a:t>
            </a:r>
            <a:r>
              <a:rPr sz="2600" spc="0" dirty="0" smtClean="0">
                <a:latin typeface="Arial"/>
                <a:cs typeface="Arial"/>
              </a:rPr>
              <a:t>r</a:t>
            </a:r>
            <a:r>
              <a:rPr sz="2600" spc="49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scr tid</a:t>
            </a:r>
            <a:r>
              <a:rPr sz="2600" spc="-9" dirty="0" smtClean="0">
                <a:latin typeface="Arial"/>
                <a:cs typeface="Arial"/>
              </a:rPr>
              <a:t>a</a:t>
            </a:r>
            <a:r>
              <a:rPr sz="2600" spc="0" dirty="0" smtClean="0">
                <a:latin typeface="Arial"/>
                <a:cs typeface="Arial"/>
              </a:rPr>
              <a:t>k</a:t>
            </a:r>
            <a:endParaRPr sz="2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30832" y="2534943"/>
            <a:ext cx="423621" cy="355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60"/>
              </a:lnSpc>
              <a:spcBef>
                <a:spcPts val="138"/>
              </a:spcBef>
            </a:pPr>
            <a:r>
              <a:rPr sz="2600" spc="0" dirty="0" smtClean="0">
                <a:latin typeface="Arial"/>
                <a:cs typeface="Arial"/>
              </a:rPr>
              <a:t>ke</a:t>
            </a:r>
            <a:endParaRPr sz="2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8977" y="2615298"/>
            <a:ext cx="232732" cy="2565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55"/>
              </a:lnSpc>
              <a:spcBef>
                <a:spcPts val="97"/>
              </a:spcBef>
            </a:pPr>
            <a:r>
              <a:rPr sz="1800" spc="0" dirty="0" smtClean="0">
                <a:solidFill>
                  <a:srgbClr val="6600CC"/>
                </a:solidFill>
                <a:latin typeface="Wingdings"/>
                <a:cs typeface="Wingdings"/>
              </a:rPr>
              <a:t>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2057" y="3327804"/>
            <a:ext cx="7282582" cy="28914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4306">
              <a:lnSpc>
                <a:spcPts val="2760"/>
              </a:lnSpc>
              <a:spcBef>
                <a:spcPts val="138"/>
              </a:spcBef>
            </a:pPr>
            <a:r>
              <a:rPr sz="2600" spc="0" dirty="0" smtClean="0">
                <a:latin typeface="Arial"/>
                <a:cs typeface="Arial"/>
              </a:rPr>
              <a:t>sa</a:t>
            </a:r>
            <a:r>
              <a:rPr sz="2600" spc="-9" dirty="0" smtClean="0">
                <a:latin typeface="Arial"/>
                <a:cs typeface="Arial"/>
              </a:rPr>
              <a:t>h</a:t>
            </a:r>
            <a:r>
              <a:rPr sz="2600" spc="0" dirty="0" smtClean="0">
                <a:latin typeface="Arial"/>
                <a:cs typeface="Arial"/>
              </a:rPr>
              <a:t>,</a:t>
            </a:r>
            <a:r>
              <a:rPr sz="2600" spc="34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t</a:t>
            </a:r>
            <a:r>
              <a:rPr sz="2600" spc="-9" dirty="0" smtClean="0">
                <a:latin typeface="Arial"/>
                <a:cs typeface="Arial"/>
              </a:rPr>
              <a:t>a</a:t>
            </a:r>
            <a:r>
              <a:rPr sz="2600" spc="0" dirty="0" smtClean="0">
                <a:latin typeface="Arial"/>
                <a:cs typeface="Arial"/>
              </a:rPr>
              <a:t>n</a:t>
            </a:r>
            <a:r>
              <a:rPr sz="2600" spc="-9" dirty="0" smtClean="0">
                <a:latin typeface="Arial"/>
                <a:cs typeface="Arial"/>
              </a:rPr>
              <a:t>p</a:t>
            </a:r>
            <a:r>
              <a:rPr sz="2600" spc="0" dirty="0" smtClean="0">
                <a:latin typeface="Arial"/>
                <a:cs typeface="Arial"/>
              </a:rPr>
              <a:t>a</a:t>
            </a:r>
            <a:r>
              <a:rPr sz="2600" spc="29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izin /</a:t>
            </a:r>
            <a:r>
              <a:rPr sz="2600" spc="9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t</a:t>
            </a:r>
            <a:r>
              <a:rPr sz="2600" spc="-9" dirty="0" smtClean="0">
                <a:latin typeface="Arial"/>
                <a:cs typeface="Arial"/>
              </a:rPr>
              <a:t>a</a:t>
            </a:r>
            <a:r>
              <a:rPr sz="2600" spc="0" dirty="0" smtClean="0">
                <a:latin typeface="Arial"/>
                <a:cs typeface="Arial"/>
              </a:rPr>
              <a:t>n</a:t>
            </a:r>
            <a:r>
              <a:rPr sz="2600" spc="-9" dirty="0" smtClean="0">
                <a:latin typeface="Arial"/>
                <a:cs typeface="Arial"/>
              </a:rPr>
              <a:t>p</a:t>
            </a:r>
            <a:r>
              <a:rPr sz="2600" spc="0" dirty="0" smtClean="0">
                <a:latin typeface="Arial"/>
                <a:cs typeface="Arial"/>
              </a:rPr>
              <a:t>a</a:t>
            </a:r>
            <a:r>
              <a:rPr sz="2600" spc="29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se</a:t>
            </a:r>
            <a:r>
              <a:rPr sz="2600" spc="-9" dirty="0" smtClean="0">
                <a:latin typeface="Arial"/>
                <a:cs typeface="Arial"/>
              </a:rPr>
              <a:t>p</a:t>
            </a:r>
            <a:r>
              <a:rPr sz="2600" spc="0" dirty="0" smtClean="0">
                <a:latin typeface="Arial"/>
                <a:cs typeface="Arial"/>
              </a:rPr>
              <a:t>e</a:t>
            </a:r>
            <a:r>
              <a:rPr sz="2600" spc="-9" dirty="0" smtClean="0">
                <a:latin typeface="Arial"/>
                <a:cs typeface="Arial"/>
              </a:rPr>
              <a:t>n</a:t>
            </a:r>
            <a:r>
              <a:rPr sz="2600" spc="0" dirty="0" smtClean="0">
                <a:latin typeface="Arial"/>
                <a:cs typeface="Arial"/>
              </a:rPr>
              <a:t>t</a:t>
            </a:r>
            <a:r>
              <a:rPr sz="2600" spc="-9" dirty="0" smtClean="0">
                <a:latin typeface="Arial"/>
                <a:cs typeface="Arial"/>
              </a:rPr>
              <a:t>a</a:t>
            </a:r>
            <a:r>
              <a:rPr sz="2600" spc="0" dirty="0" smtClean="0">
                <a:latin typeface="Arial"/>
                <a:cs typeface="Arial"/>
              </a:rPr>
              <a:t>h</a:t>
            </a:r>
            <a:r>
              <a:rPr sz="2600" spc="-9" dirty="0" smtClean="0">
                <a:latin typeface="Arial"/>
                <a:cs typeface="Arial"/>
              </a:rPr>
              <a:t>u</a:t>
            </a:r>
            <a:r>
              <a:rPr sz="2600" spc="0" dirty="0" smtClean="0">
                <a:latin typeface="Arial"/>
                <a:cs typeface="Arial"/>
              </a:rPr>
              <a:t>an</a:t>
            </a:r>
            <a:r>
              <a:rPr sz="2600" spc="84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d</a:t>
            </a:r>
            <a:r>
              <a:rPr sz="2600" spc="-9" dirty="0" smtClean="0">
                <a:latin typeface="Arial"/>
                <a:cs typeface="Arial"/>
              </a:rPr>
              <a:t>a</a:t>
            </a:r>
            <a:r>
              <a:rPr sz="2600" spc="0" dirty="0" smtClean="0">
                <a:latin typeface="Arial"/>
                <a:cs typeface="Arial"/>
              </a:rPr>
              <a:t>ri</a:t>
            </a:r>
            <a:r>
              <a:rPr sz="2600" spc="14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p</a:t>
            </a:r>
            <a:r>
              <a:rPr sz="2600" spc="-9" dirty="0" smtClean="0">
                <a:latin typeface="Arial"/>
                <a:cs typeface="Arial"/>
              </a:rPr>
              <a:t>e</a:t>
            </a:r>
            <a:r>
              <a:rPr sz="2600" spc="0" dirty="0" smtClean="0">
                <a:latin typeface="Arial"/>
                <a:cs typeface="Arial"/>
              </a:rPr>
              <a:t>milik</a:t>
            </a:r>
            <a:endParaRPr sz="2600">
              <a:latin typeface="Arial"/>
              <a:cs typeface="Arial"/>
            </a:endParaRPr>
          </a:p>
          <a:p>
            <a:pPr marL="12700" marR="44306">
              <a:lnSpc>
                <a:spcPct val="95825"/>
              </a:lnSpc>
            </a:pPr>
            <a:r>
              <a:rPr sz="2600" spc="0" dirty="0" smtClean="0">
                <a:latin typeface="Arial"/>
                <a:cs typeface="Arial"/>
              </a:rPr>
              <a:t>sist</a:t>
            </a:r>
            <a:r>
              <a:rPr sz="2600" spc="-9" dirty="0" smtClean="0">
                <a:latin typeface="Arial"/>
                <a:cs typeface="Arial"/>
              </a:rPr>
              <a:t>e</a:t>
            </a:r>
            <a:r>
              <a:rPr sz="2600" spc="0" dirty="0" smtClean="0">
                <a:latin typeface="Arial"/>
                <a:cs typeface="Arial"/>
              </a:rPr>
              <a:t>m</a:t>
            </a:r>
            <a:r>
              <a:rPr sz="2600" spc="9" dirty="0" smtClean="0">
                <a:latin typeface="Arial"/>
                <a:cs typeface="Arial"/>
              </a:rPr>
              <a:t> </a:t>
            </a:r>
            <a:r>
              <a:rPr sz="2600" spc="19" dirty="0" smtClean="0">
                <a:latin typeface="Arial"/>
                <a:cs typeface="Arial"/>
              </a:rPr>
              <a:t>j</a:t>
            </a:r>
            <a:r>
              <a:rPr sz="2600" spc="0" dirty="0" smtClean="0">
                <a:latin typeface="Arial"/>
                <a:cs typeface="Arial"/>
              </a:rPr>
              <a:t>a</a:t>
            </a:r>
            <a:r>
              <a:rPr sz="2600" spc="-14" dirty="0" smtClean="0">
                <a:latin typeface="Arial"/>
                <a:cs typeface="Arial"/>
              </a:rPr>
              <a:t>r</a:t>
            </a:r>
            <a:r>
              <a:rPr sz="2600" spc="0" dirty="0" smtClean="0">
                <a:latin typeface="Arial"/>
                <a:cs typeface="Arial"/>
              </a:rPr>
              <a:t>in</a:t>
            </a:r>
            <a:r>
              <a:rPr sz="2600" spc="-14" dirty="0" smtClean="0">
                <a:latin typeface="Arial"/>
                <a:cs typeface="Arial"/>
              </a:rPr>
              <a:t>g</a:t>
            </a:r>
            <a:r>
              <a:rPr sz="2600" spc="0" dirty="0" smtClean="0">
                <a:latin typeface="Arial"/>
                <a:cs typeface="Arial"/>
              </a:rPr>
              <a:t>an k</a:t>
            </a:r>
            <a:r>
              <a:rPr sz="2600" spc="-9" dirty="0" smtClean="0">
                <a:latin typeface="Arial"/>
                <a:cs typeface="Arial"/>
              </a:rPr>
              <a:t>o</a:t>
            </a:r>
            <a:r>
              <a:rPr sz="2600" spc="0" dirty="0" smtClean="0">
                <a:latin typeface="Arial"/>
                <a:cs typeface="Arial"/>
              </a:rPr>
              <a:t>m</a:t>
            </a:r>
            <a:r>
              <a:rPr sz="2600" spc="-14" dirty="0" smtClean="0">
                <a:latin typeface="Arial"/>
                <a:cs typeface="Arial"/>
              </a:rPr>
              <a:t>p</a:t>
            </a:r>
            <a:r>
              <a:rPr sz="2600" spc="0" dirty="0" smtClean="0">
                <a:latin typeface="Arial"/>
                <a:cs typeface="Arial"/>
              </a:rPr>
              <a:t>u</a:t>
            </a:r>
            <a:r>
              <a:rPr sz="2600" spc="-9" dirty="0" smtClean="0">
                <a:latin typeface="Arial"/>
                <a:cs typeface="Arial"/>
              </a:rPr>
              <a:t>t</a:t>
            </a:r>
            <a:r>
              <a:rPr sz="2600" spc="0" dirty="0" smtClean="0">
                <a:latin typeface="Arial"/>
                <a:cs typeface="Arial"/>
              </a:rPr>
              <a:t>er</a:t>
            </a:r>
            <a:r>
              <a:rPr sz="2600" spc="44" dirty="0" smtClean="0">
                <a:latin typeface="Arial"/>
                <a:cs typeface="Arial"/>
              </a:rPr>
              <a:t> </a:t>
            </a:r>
            <a:r>
              <a:rPr sz="2600" spc="-39" dirty="0" smtClean="0">
                <a:latin typeface="Arial"/>
                <a:cs typeface="Arial"/>
              </a:rPr>
              <a:t>y</a:t>
            </a:r>
            <a:r>
              <a:rPr sz="2600" spc="0" dirty="0" smtClean="0">
                <a:latin typeface="Arial"/>
                <a:cs typeface="Arial"/>
              </a:rPr>
              <a:t>g</a:t>
            </a:r>
            <a:r>
              <a:rPr sz="2600" spc="49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di</a:t>
            </a:r>
            <a:r>
              <a:rPr sz="2600" spc="-9" dirty="0" smtClean="0">
                <a:latin typeface="Arial"/>
                <a:cs typeface="Arial"/>
              </a:rPr>
              <a:t>m</a:t>
            </a:r>
            <a:r>
              <a:rPr sz="2600" spc="0" dirty="0" smtClean="0">
                <a:latin typeface="Arial"/>
                <a:cs typeface="Arial"/>
              </a:rPr>
              <a:t>a</a:t>
            </a:r>
            <a:r>
              <a:rPr sz="2600" spc="-9" dirty="0" smtClean="0">
                <a:latin typeface="Arial"/>
                <a:cs typeface="Arial"/>
              </a:rPr>
              <a:t>s</a:t>
            </a:r>
            <a:r>
              <a:rPr sz="2600" spc="0" dirty="0" smtClean="0">
                <a:latin typeface="Arial"/>
                <a:cs typeface="Arial"/>
              </a:rPr>
              <a:t>u</a:t>
            </a:r>
            <a:r>
              <a:rPr sz="2600" spc="-9" dirty="0" smtClean="0">
                <a:latin typeface="Arial"/>
                <a:cs typeface="Arial"/>
              </a:rPr>
              <a:t>k</a:t>
            </a:r>
            <a:r>
              <a:rPr sz="2600" spc="0" dirty="0" smtClean="0">
                <a:latin typeface="Arial"/>
                <a:cs typeface="Arial"/>
              </a:rPr>
              <a:t>in</a:t>
            </a:r>
            <a:r>
              <a:rPr sz="2600" spc="-44" dirty="0" smtClean="0">
                <a:latin typeface="Arial"/>
                <a:cs typeface="Arial"/>
              </a:rPr>
              <a:t>y</a:t>
            </a:r>
            <a:r>
              <a:rPr sz="2600" spc="0" dirty="0" smtClean="0">
                <a:latin typeface="Arial"/>
                <a:cs typeface="Arial"/>
              </a:rPr>
              <a:t>a.</a:t>
            </a:r>
            <a:endParaRPr sz="2600">
              <a:latin typeface="Arial"/>
              <a:cs typeface="Arial"/>
            </a:endParaRPr>
          </a:p>
          <a:p>
            <a:pPr marL="12700" marR="44306">
              <a:lnSpc>
                <a:spcPct val="95825"/>
              </a:lnSpc>
              <a:spcBef>
                <a:spcPts val="750"/>
              </a:spcBef>
            </a:pPr>
            <a:r>
              <a:rPr sz="2600" spc="0" dirty="0" smtClean="0">
                <a:latin typeface="Arial"/>
                <a:cs typeface="Arial"/>
              </a:rPr>
              <a:t>Con</a:t>
            </a:r>
            <a:r>
              <a:rPr sz="2600" spc="-9" dirty="0" smtClean="0">
                <a:latin typeface="Arial"/>
                <a:cs typeface="Arial"/>
              </a:rPr>
              <a:t>t</a:t>
            </a:r>
            <a:r>
              <a:rPr sz="2600" spc="0" dirty="0" smtClean="0">
                <a:latin typeface="Arial"/>
                <a:cs typeface="Arial"/>
              </a:rPr>
              <a:t>oh</a:t>
            </a:r>
            <a:r>
              <a:rPr sz="2600" spc="24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d</a:t>
            </a:r>
            <a:r>
              <a:rPr sz="2600" spc="-9" dirty="0" smtClean="0">
                <a:latin typeface="Arial"/>
                <a:cs typeface="Arial"/>
              </a:rPr>
              <a:t>a</a:t>
            </a:r>
            <a:r>
              <a:rPr sz="2600" spc="0" dirty="0" smtClean="0">
                <a:latin typeface="Arial"/>
                <a:cs typeface="Arial"/>
              </a:rPr>
              <a:t>ri</a:t>
            </a:r>
            <a:r>
              <a:rPr sz="2600" spc="14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ke</a:t>
            </a:r>
            <a:r>
              <a:rPr sz="2600" spc="14" dirty="0" smtClean="0">
                <a:latin typeface="Arial"/>
                <a:cs typeface="Arial"/>
              </a:rPr>
              <a:t>j</a:t>
            </a:r>
            <a:r>
              <a:rPr sz="2600" spc="0" dirty="0" smtClean="0">
                <a:latin typeface="Arial"/>
                <a:cs typeface="Arial"/>
              </a:rPr>
              <a:t>a</a:t>
            </a:r>
            <a:r>
              <a:rPr sz="2600" spc="-9" dirty="0" smtClean="0">
                <a:latin typeface="Arial"/>
                <a:cs typeface="Arial"/>
              </a:rPr>
              <a:t>h</a:t>
            </a:r>
            <a:r>
              <a:rPr sz="2600" spc="0" dirty="0" smtClean="0">
                <a:latin typeface="Arial"/>
                <a:cs typeface="Arial"/>
              </a:rPr>
              <a:t>a</a:t>
            </a:r>
            <a:r>
              <a:rPr sz="2600" spc="-9" dirty="0" smtClean="0">
                <a:latin typeface="Arial"/>
                <a:cs typeface="Arial"/>
              </a:rPr>
              <a:t>t</a:t>
            </a:r>
            <a:r>
              <a:rPr sz="2600" spc="0" dirty="0" smtClean="0">
                <a:latin typeface="Arial"/>
                <a:cs typeface="Arial"/>
              </a:rPr>
              <a:t>an</a:t>
            </a:r>
            <a:r>
              <a:rPr sz="2600" spc="44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ini s</a:t>
            </a:r>
            <a:r>
              <a:rPr sz="2600" spc="-9" dirty="0" smtClean="0">
                <a:latin typeface="Arial"/>
                <a:cs typeface="Arial"/>
              </a:rPr>
              <a:t>p</a:t>
            </a:r>
            <a:r>
              <a:rPr sz="2600" spc="0" dirty="0" smtClean="0">
                <a:latin typeface="Arial"/>
                <a:cs typeface="Arial"/>
              </a:rPr>
              <a:t>t:</a:t>
            </a:r>
            <a:r>
              <a:rPr sz="2600" spc="24" dirty="0" smtClean="0">
                <a:latin typeface="Arial"/>
                <a:cs typeface="Arial"/>
              </a:rPr>
              <a:t> </a:t>
            </a:r>
            <a:r>
              <a:rPr sz="2600" b="1" spc="4" dirty="0" smtClean="0">
                <a:latin typeface="Arial"/>
                <a:cs typeface="Arial"/>
              </a:rPr>
              <a:t>Pr</a:t>
            </a:r>
            <a:r>
              <a:rPr sz="2600" b="1" spc="-9" dirty="0" smtClean="0">
                <a:latin typeface="Arial"/>
                <a:cs typeface="Arial"/>
              </a:rPr>
              <a:t>ob</a:t>
            </a:r>
            <a:r>
              <a:rPr sz="2600" b="1" spc="0" dirty="0" smtClean="0">
                <a:latin typeface="Arial"/>
                <a:cs typeface="Arial"/>
              </a:rPr>
              <a:t>i</a:t>
            </a:r>
            <a:r>
              <a:rPr sz="2600" b="1" spc="-9" dirty="0" smtClean="0">
                <a:latin typeface="Arial"/>
                <a:cs typeface="Arial"/>
              </a:rPr>
              <a:t>n</a:t>
            </a:r>
            <a:r>
              <a:rPr sz="2600" b="1" spc="0" dirty="0" smtClean="0">
                <a:latin typeface="Arial"/>
                <a:cs typeface="Arial"/>
              </a:rPr>
              <a:t>g</a:t>
            </a:r>
            <a:r>
              <a:rPr sz="2600" b="1" spc="34" dirty="0" smtClean="0">
                <a:latin typeface="Arial"/>
                <a:cs typeface="Arial"/>
              </a:rPr>
              <a:t> </a:t>
            </a:r>
            <a:r>
              <a:rPr sz="2600" spc="-4" dirty="0" smtClean="0">
                <a:latin typeface="Arial"/>
                <a:cs typeface="Arial"/>
              </a:rPr>
              <a:t>da</a:t>
            </a:r>
            <a:r>
              <a:rPr sz="2600" spc="0" dirty="0" smtClean="0">
                <a:latin typeface="Arial"/>
                <a:cs typeface="Arial"/>
              </a:rPr>
              <a:t>n</a:t>
            </a:r>
            <a:r>
              <a:rPr sz="2600" spc="14" dirty="0" smtClean="0">
                <a:latin typeface="Arial"/>
                <a:cs typeface="Arial"/>
              </a:rPr>
              <a:t> </a:t>
            </a:r>
            <a:r>
              <a:rPr sz="2600" b="1" spc="4" dirty="0" smtClean="0">
                <a:latin typeface="Arial"/>
                <a:cs typeface="Arial"/>
              </a:rPr>
              <a:t>P</a:t>
            </a:r>
            <a:r>
              <a:rPr sz="2600" b="1" spc="-9" dirty="0" smtClean="0">
                <a:latin typeface="Arial"/>
                <a:cs typeface="Arial"/>
              </a:rPr>
              <a:t>o</a:t>
            </a:r>
            <a:r>
              <a:rPr sz="2600" b="1" spc="4" dirty="0" smtClean="0">
                <a:latin typeface="Arial"/>
                <a:cs typeface="Arial"/>
              </a:rPr>
              <a:t>r</a:t>
            </a:r>
            <a:r>
              <a:rPr sz="2600" b="1" spc="0" dirty="0" smtClean="0">
                <a:latin typeface="Arial"/>
                <a:cs typeface="Arial"/>
              </a:rPr>
              <a:t>t</a:t>
            </a:r>
            <a:endParaRPr sz="2600">
              <a:latin typeface="Arial"/>
              <a:cs typeface="Arial"/>
            </a:endParaRPr>
          </a:p>
          <a:p>
            <a:pPr marL="12700" marR="44306">
              <a:lnSpc>
                <a:spcPct val="95825"/>
              </a:lnSpc>
              <a:spcBef>
                <a:spcPts val="130"/>
              </a:spcBef>
            </a:pPr>
            <a:r>
              <a:rPr sz="2600" b="1" spc="4" dirty="0" smtClean="0">
                <a:latin typeface="Arial"/>
                <a:cs typeface="Arial"/>
              </a:rPr>
              <a:t>S</a:t>
            </a:r>
            <a:r>
              <a:rPr sz="2600" b="1" spc="0" dirty="0" smtClean="0">
                <a:latin typeface="Arial"/>
                <a:cs typeface="Arial"/>
              </a:rPr>
              <a:t>c</a:t>
            </a:r>
            <a:r>
              <a:rPr sz="2600" b="1" spc="-9" dirty="0" smtClean="0">
                <a:latin typeface="Arial"/>
                <a:cs typeface="Arial"/>
              </a:rPr>
              <a:t>ann</a:t>
            </a:r>
            <a:r>
              <a:rPr sz="2600" b="1" spc="0" dirty="0" smtClean="0">
                <a:latin typeface="Arial"/>
                <a:cs typeface="Arial"/>
              </a:rPr>
              <a:t>i</a:t>
            </a:r>
            <a:r>
              <a:rPr sz="2600" b="1" spc="-9" dirty="0" smtClean="0">
                <a:latin typeface="Arial"/>
                <a:cs typeface="Arial"/>
              </a:rPr>
              <a:t>ng</a:t>
            </a:r>
            <a:r>
              <a:rPr sz="2600" spc="0" dirty="0" smtClean="0">
                <a:latin typeface="Arial"/>
                <a:cs typeface="Arial"/>
              </a:rPr>
              <a:t>.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ts val="3064"/>
              </a:lnSpc>
              <a:spcBef>
                <a:spcPts val="750"/>
              </a:spcBef>
            </a:pPr>
            <a:r>
              <a:rPr sz="2600" spc="4" dirty="0" smtClean="0">
                <a:latin typeface="Arial"/>
                <a:cs typeface="Arial"/>
              </a:rPr>
              <a:t>A</a:t>
            </a:r>
            <a:r>
              <a:rPr sz="2600" spc="0" dirty="0" smtClean="0">
                <a:latin typeface="Arial"/>
                <a:cs typeface="Arial"/>
              </a:rPr>
              <a:t>ktivitas</a:t>
            </a:r>
            <a:r>
              <a:rPr sz="2600" spc="9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“</a:t>
            </a:r>
            <a:r>
              <a:rPr sz="2600" b="1" spc="4" dirty="0" smtClean="0">
                <a:latin typeface="Arial"/>
                <a:cs typeface="Arial"/>
              </a:rPr>
              <a:t>P</a:t>
            </a:r>
            <a:r>
              <a:rPr sz="2600" b="1" spc="-9" dirty="0" smtClean="0">
                <a:latin typeface="Arial"/>
                <a:cs typeface="Arial"/>
              </a:rPr>
              <a:t>o</a:t>
            </a:r>
            <a:r>
              <a:rPr sz="2600" b="1" spc="4" dirty="0" smtClean="0">
                <a:latin typeface="Arial"/>
                <a:cs typeface="Arial"/>
              </a:rPr>
              <a:t>r</a:t>
            </a:r>
            <a:r>
              <a:rPr sz="2600" b="1" spc="0" dirty="0" smtClean="0">
                <a:latin typeface="Arial"/>
                <a:cs typeface="Arial"/>
              </a:rPr>
              <a:t>t </a:t>
            </a:r>
            <a:r>
              <a:rPr sz="2600" b="1" spc="4" dirty="0" smtClean="0">
                <a:latin typeface="Arial"/>
                <a:cs typeface="Arial"/>
              </a:rPr>
              <a:t>S</a:t>
            </a:r>
            <a:r>
              <a:rPr sz="2600" b="1" spc="0" dirty="0" smtClean="0">
                <a:latin typeface="Arial"/>
                <a:cs typeface="Arial"/>
              </a:rPr>
              <a:t>c</a:t>
            </a:r>
            <a:r>
              <a:rPr sz="2600" b="1" spc="-9" dirty="0" smtClean="0">
                <a:latin typeface="Arial"/>
                <a:cs typeface="Arial"/>
              </a:rPr>
              <a:t>ann</a:t>
            </a:r>
            <a:r>
              <a:rPr sz="2600" b="1" spc="0" dirty="0" smtClean="0">
                <a:latin typeface="Arial"/>
                <a:cs typeface="Arial"/>
              </a:rPr>
              <a:t>i</a:t>
            </a:r>
            <a:r>
              <a:rPr sz="2600" b="1" spc="-9" dirty="0" smtClean="0">
                <a:latin typeface="Arial"/>
                <a:cs typeface="Arial"/>
              </a:rPr>
              <a:t>ng</a:t>
            </a:r>
            <a:r>
              <a:rPr sz="2600" spc="0" dirty="0" smtClean="0">
                <a:latin typeface="Arial"/>
                <a:cs typeface="Arial"/>
              </a:rPr>
              <a:t>”</a:t>
            </a:r>
            <a:r>
              <a:rPr sz="2600" spc="49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a</a:t>
            </a:r>
            <a:r>
              <a:rPr sz="2600" spc="-9" dirty="0" smtClean="0">
                <a:latin typeface="Arial"/>
                <a:cs typeface="Arial"/>
              </a:rPr>
              <a:t>t</a:t>
            </a:r>
            <a:r>
              <a:rPr sz="2600" spc="0" dirty="0" smtClean="0">
                <a:latin typeface="Arial"/>
                <a:cs typeface="Arial"/>
              </a:rPr>
              <a:t>au</a:t>
            </a:r>
            <a:r>
              <a:rPr sz="2600" spc="24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“</a:t>
            </a:r>
            <a:r>
              <a:rPr sz="2600" b="1" spc="4" dirty="0" smtClean="0">
                <a:latin typeface="Arial"/>
                <a:cs typeface="Arial"/>
              </a:rPr>
              <a:t>Pr</a:t>
            </a:r>
            <a:r>
              <a:rPr sz="2600" b="1" spc="-9" dirty="0" smtClean="0">
                <a:latin typeface="Arial"/>
                <a:cs typeface="Arial"/>
              </a:rPr>
              <a:t>ob</a:t>
            </a:r>
            <a:r>
              <a:rPr sz="2600" b="1" spc="0" dirty="0" smtClean="0">
                <a:latin typeface="Arial"/>
                <a:cs typeface="Arial"/>
              </a:rPr>
              <a:t>i</a:t>
            </a:r>
            <a:r>
              <a:rPr sz="2600" b="1" spc="-9" dirty="0" smtClean="0">
                <a:latin typeface="Arial"/>
                <a:cs typeface="Arial"/>
              </a:rPr>
              <a:t>n</a:t>
            </a:r>
            <a:r>
              <a:rPr sz="2600" b="1" spc="-4" dirty="0" smtClean="0">
                <a:latin typeface="Arial"/>
                <a:cs typeface="Arial"/>
              </a:rPr>
              <a:t>g</a:t>
            </a:r>
            <a:r>
              <a:rPr sz="2600" spc="0" dirty="0" smtClean="0">
                <a:latin typeface="Arial"/>
                <a:cs typeface="Arial"/>
              </a:rPr>
              <a:t>” 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ts val="3044"/>
              </a:lnSpc>
              <a:spcBef>
                <a:spcPts val="134"/>
              </a:spcBef>
            </a:pPr>
            <a:r>
              <a:rPr sz="2600" spc="0" dirty="0" smtClean="0">
                <a:latin typeface="Arial"/>
                <a:cs typeface="Arial"/>
              </a:rPr>
              <a:t>dilak</a:t>
            </a:r>
            <a:r>
              <a:rPr sz="2600" spc="-9" dirty="0" smtClean="0">
                <a:latin typeface="Arial"/>
                <a:cs typeface="Arial"/>
              </a:rPr>
              <a:t>u</a:t>
            </a:r>
            <a:r>
              <a:rPr sz="2600" spc="0" dirty="0" smtClean="0">
                <a:latin typeface="Arial"/>
                <a:cs typeface="Arial"/>
              </a:rPr>
              <a:t>kan</a:t>
            </a:r>
            <a:r>
              <a:rPr sz="2600" spc="24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u</a:t>
            </a:r>
            <a:r>
              <a:rPr sz="2600" spc="-9" dirty="0" smtClean="0">
                <a:latin typeface="Arial"/>
                <a:cs typeface="Arial"/>
              </a:rPr>
              <a:t>t</a:t>
            </a:r>
            <a:r>
              <a:rPr sz="2600" spc="0" dirty="0" smtClean="0">
                <a:latin typeface="Arial"/>
                <a:cs typeface="Arial"/>
              </a:rPr>
              <a:t>k</a:t>
            </a:r>
            <a:r>
              <a:rPr sz="2600" spc="19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m</a:t>
            </a:r>
            <a:r>
              <a:rPr sz="2600" spc="-9" dirty="0" smtClean="0">
                <a:latin typeface="Arial"/>
                <a:cs typeface="Arial"/>
              </a:rPr>
              <a:t>e</a:t>
            </a:r>
            <a:r>
              <a:rPr sz="2600" spc="0" dirty="0" smtClean="0">
                <a:latin typeface="Arial"/>
                <a:cs typeface="Arial"/>
              </a:rPr>
              <a:t>lihat</a:t>
            </a:r>
            <a:r>
              <a:rPr sz="2600" spc="29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se</a:t>
            </a:r>
            <a:r>
              <a:rPr sz="2600" spc="-9" dirty="0" smtClean="0">
                <a:latin typeface="Arial"/>
                <a:cs typeface="Arial"/>
              </a:rPr>
              <a:t>r</a:t>
            </a:r>
            <a:r>
              <a:rPr sz="2600" spc="0" dirty="0" smtClean="0">
                <a:latin typeface="Arial"/>
                <a:cs typeface="Arial"/>
              </a:rPr>
              <a:t>vi</a:t>
            </a:r>
            <a:r>
              <a:rPr sz="2600" spc="14" dirty="0" smtClean="0">
                <a:latin typeface="Arial"/>
                <a:cs typeface="Arial"/>
              </a:rPr>
              <a:t>s</a:t>
            </a:r>
            <a:r>
              <a:rPr sz="2625" spc="0" baseline="26503" dirty="0" smtClean="0">
                <a:latin typeface="Arial"/>
                <a:cs typeface="Arial"/>
              </a:rPr>
              <a:t>2</a:t>
            </a:r>
            <a:r>
              <a:rPr sz="2625" spc="240" baseline="26503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a</a:t>
            </a:r>
            <a:r>
              <a:rPr sz="2600" spc="-9" dirty="0" smtClean="0">
                <a:latin typeface="Arial"/>
                <a:cs typeface="Arial"/>
              </a:rPr>
              <a:t>p</a:t>
            </a:r>
            <a:r>
              <a:rPr sz="2600" spc="0" dirty="0" smtClean="0">
                <a:latin typeface="Arial"/>
                <a:cs typeface="Arial"/>
              </a:rPr>
              <a:t>a</a:t>
            </a:r>
            <a:r>
              <a:rPr sz="2600" spc="9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sa</a:t>
            </a:r>
            <a:r>
              <a:rPr sz="2600" spc="14" dirty="0" smtClean="0">
                <a:latin typeface="Arial"/>
                <a:cs typeface="Arial"/>
              </a:rPr>
              <a:t>j</a:t>
            </a:r>
            <a:r>
              <a:rPr sz="2600" spc="0" dirty="0" smtClean="0">
                <a:latin typeface="Arial"/>
                <a:cs typeface="Arial"/>
              </a:rPr>
              <a:t>a </a:t>
            </a:r>
            <a:r>
              <a:rPr sz="2600" spc="-39" dirty="0" smtClean="0">
                <a:latin typeface="Arial"/>
                <a:cs typeface="Arial"/>
              </a:rPr>
              <a:t>y</a:t>
            </a:r>
            <a:r>
              <a:rPr sz="2600" spc="0" dirty="0" smtClean="0">
                <a:latin typeface="Arial"/>
                <a:cs typeface="Arial"/>
              </a:rPr>
              <a:t>g</a:t>
            </a:r>
            <a:r>
              <a:rPr sz="2600" spc="49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t</a:t>
            </a:r>
            <a:r>
              <a:rPr sz="2600" spc="-9" dirty="0" smtClean="0">
                <a:latin typeface="Arial"/>
                <a:cs typeface="Arial"/>
              </a:rPr>
              <a:t>e</a:t>
            </a:r>
            <a:r>
              <a:rPr sz="2600" spc="0" dirty="0" smtClean="0">
                <a:latin typeface="Arial"/>
                <a:cs typeface="Arial"/>
              </a:rPr>
              <a:t>rs</a:t>
            </a:r>
            <a:r>
              <a:rPr sz="2600" spc="-9" dirty="0" smtClean="0">
                <a:latin typeface="Arial"/>
                <a:cs typeface="Arial"/>
              </a:rPr>
              <a:t>e</a:t>
            </a:r>
            <a:r>
              <a:rPr sz="2600" spc="0" dirty="0" smtClean="0">
                <a:latin typeface="Arial"/>
                <a:cs typeface="Arial"/>
              </a:rPr>
              <a:t>dia 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41"/>
              </a:lnSpc>
              <a:spcBef>
                <a:spcPts val="133"/>
              </a:spcBef>
            </a:pPr>
            <a:r>
              <a:rPr sz="2600" spc="0" dirty="0" smtClean="0">
                <a:latin typeface="Arial"/>
                <a:cs typeface="Arial"/>
              </a:rPr>
              <a:t>di</a:t>
            </a:r>
            <a:r>
              <a:rPr sz="2600" spc="14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se</a:t>
            </a:r>
            <a:r>
              <a:rPr sz="2600" spc="-9" dirty="0" smtClean="0">
                <a:latin typeface="Arial"/>
                <a:cs typeface="Arial"/>
              </a:rPr>
              <a:t>r</a:t>
            </a:r>
            <a:r>
              <a:rPr sz="2600" spc="0" dirty="0" smtClean="0">
                <a:latin typeface="Arial"/>
                <a:cs typeface="Arial"/>
              </a:rPr>
              <a:t>ver</a:t>
            </a:r>
            <a:r>
              <a:rPr sz="2600" spc="9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t</a:t>
            </a:r>
            <a:r>
              <a:rPr sz="2600" spc="-9" dirty="0" smtClean="0">
                <a:latin typeface="Arial"/>
                <a:cs typeface="Arial"/>
              </a:rPr>
              <a:t>a</a:t>
            </a:r>
            <a:r>
              <a:rPr sz="2600" spc="0" dirty="0" smtClean="0">
                <a:latin typeface="Arial"/>
                <a:cs typeface="Arial"/>
              </a:rPr>
              <a:t>r</a:t>
            </a:r>
            <a:r>
              <a:rPr sz="2600" spc="-9" dirty="0" smtClean="0">
                <a:latin typeface="Arial"/>
                <a:cs typeface="Arial"/>
              </a:rPr>
              <a:t>g</a:t>
            </a:r>
            <a:r>
              <a:rPr sz="2600" spc="0" dirty="0" smtClean="0">
                <a:latin typeface="Arial"/>
                <a:cs typeface="Arial"/>
              </a:rPr>
              <a:t>e</a:t>
            </a:r>
            <a:r>
              <a:rPr sz="2600" spc="-9" dirty="0" smtClean="0">
                <a:latin typeface="Arial"/>
                <a:cs typeface="Arial"/>
              </a:rPr>
              <a:t>t</a:t>
            </a:r>
            <a:r>
              <a:rPr sz="2600" spc="0" dirty="0" smtClean="0">
                <a:latin typeface="Arial"/>
                <a:cs typeface="Arial"/>
              </a:rPr>
              <a:t>.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8977" y="4279760"/>
            <a:ext cx="232732" cy="2565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55"/>
              </a:lnSpc>
              <a:spcBef>
                <a:spcPts val="97"/>
              </a:spcBef>
            </a:pPr>
            <a:r>
              <a:rPr sz="1800" spc="0" dirty="0" smtClean="0">
                <a:solidFill>
                  <a:srgbClr val="6600CC"/>
                </a:solidFill>
                <a:latin typeface="Wingdings"/>
                <a:cs typeface="Wingdings"/>
              </a:rPr>
              <a:t>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8977" y="5151234"/>
            <a:ext cx="232732" cy="2565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55"/>
              </a:lnSpc>
              <a:spcBef>
                <a:spcPts val="97"/>
              </a:spcBef>
            </a:pPr>
            <a:r>
              <a:rPr sz="1800" spc="0" dirty="0" smtClean="0">
                <a:solidFill>
                  <a:srgbClr val="6600CC"/>
                </a:solidFill>
                <a:latin typeface="Wingdings"/>
                <a:cs typeface="Wingdings"/>
              </a:rPr>
              <a:t>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4088" y="1598295"/>
            <a:ext cx="11297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3122574" y="1598295"/>
            <a:ext cx="11013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182872" y="1598295"/>
            <a:ext cx="109321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0" y="66611"/>
            <a:ext cx="9018651" cy="67263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74002" y="438994"/>
            <a:ext cx="3127366" cy="1328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395"/>
              </a:lnSpc>
              <a:spcBef>
                <a:spcPts val="219"/>
              </a:spcBef>
            </a:pPr>
            <a:r>
              <a:rPr sz="4200" b="1" spc="0" dirty="0" smtClean="0">
                <a:solidFill>
                  <a:srgbClr val="FFFFFF"/>
                </a:solidFill>
                <a:latin typeface="Arial"/>
                <a:cs typeface="Arial"/>
              </a:rPr>
              <a:t>Jenis C</a:t>
            </a:r>
            <a:r>
              <a:rPr sz="4200" b="1" spc="-29" dirty="0" smtClean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4200" b="1" spc="0" dirty="0" smtClean="0">
                <a:solidFill>
                  <a:srgbClr val="FFFFFF"/>
                </a:solidFill>
                <a:latin typeface="Arial"/>
                <a:cs typeface="Arial"/>
              </a:rPr>
              <a:t>ber</a:t>
            </a:r>
            <a:endParaRPr sz="4200">
              <a:latin typeface="Arial"/>
              <a:cs typeface="Arial"/>
            </a:endParaRPr>
          </a:p>
          <a:p>
            <a:pPr marL="46037" marR="80057">
              <a:lnSpc>
                <a:spcPct val="95825"/>
              </a:lnSpc>
              <a:spcBef>
                <a:spcPts val="2586"/>
              </a:spcBef>
            </a:pPr>
            <a:r>
              <a:rPr sz="2200" b="1" spc="-4" dirty="0" smtClean="0">
                <a:solidFill>
                  <a:srgbClr val="0066FF"/>
                </a:solidFill>
                <a:latin typeface="Arial"/>
                <a:cs typeface="Arial"/>
              </a:rPr>
              <a:t>2</a:t>
            </a:r>
            <a:r>
              <a:rPr sz="2200" b="1" spc="0" dirty="0" smtClean="0">
                <a:solidFill>
                  <a:srgbClr val="0066FF"/>
                </a:solidFill>
                <a:latin typeface="Arial"/>
                <a:cs typeface="Arial"/>
              </a:rPr>
              <a:t>.</a:t>
            </a:r>
            <a:r>
              <a:rPr sz="2200" b="1" spc="347" dirty="0" smtClean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2800" b="1" spc="0" dirty="0" smtClean="0">
                <a:latin typeface="Arial"/>
                <a:cs typeface="Arial"/>
              </a:rPr>
              <a:t>Ille</a:t>
            </a:r>
            <a:r>
              <a:rPr sz="2800" b="1" spc="14" dirty="0" smtClean="0">
                <a:latin typeface="Arial"/>
                <a:cs typeface="Arial"/>
              </a:rPr>
              <a:t>g</a:t>
            </a:r>
            <a:r>
              <a:rPr sz="2800" b="1" spc="0" dirty="0" smtClean="0">
                <a:latin typeface="Arial"/>
                <a:cs typeface="Arial"/>
              </a:rPr>
              <a:t>al</a:t>
            </a:r>
            <a:r>
              <a:rPr sz="2800" b="1" spc="-9" dirty="0" smtClean="0">
                <a:latin typeface="Arial"/>
                <a:cs typeface="Arial"/>
              </a:rPr>
              <a:t> </a:t>
            </a:r>
            <a:r>
              <a:rPr sz="2800" b="1" spc="0" dirty="0" smtClean="0">
                <a:latin typeface="Arial"/>
                <a:cs typeface="Arial"/>
              </a:rPr>
              <a:t>C</a:t>
            </a:r>
            <a:r>
              <a:rPr sz="2800" b="1" spc="9" dirty="0" smtClean="0">
                <a:latin typeface="Arial"/>
                <a:cs typeface="Arial"/>
              </a:rPr>
              <a:t>on</a:t>
            </a:r>
            <a:r>
              <a:rPr sz="2800" b="1" spc="0" dirty="0" smtClean="0">
                <a:latin typeface="Arial"/>
                <a:cs typeface="Arial"/>
              </a:rPr>
              <a:t>t</a:t>
            </a:r>
            <a:r>
              <a:rPr sz="2800" b="1" spc="9" dirty="0" smtClean="0">
                <a:latin typeface="Arial"/>
                <a:cs typeface="Arial"/>
              </a:rPr>
              <a:t>en</a:t>
            </a:r>
            <a:r>
              <a:rPr sz="2800" b="1" spc="0" dirty="0" smtClean="0">
                <a:latin typeface="Arial"/>
                <a:cs typeface="Arial"/>
              </a:rPr>
              <a:t>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48554" y="438994"/>
            <a:ext cx="1619080" cy="559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395"/>
              </a:lnSpc>
              <a:spcBef>
                <a:spcPts val="219"/>
              </a:spcBef>
            </a:pPr>
            <a:r>
              <a:rPr sz="4200" b="1" spc="0" dirty="0" smtClean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4200" b="1" spc="9" dirty="0" smtClean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4200" b="1" spc="0" dirty="0" smtClean="0">
                <a:solidFill>
                  <a:srgbClr val="FFFFFF"/>
                </a:solidFill>
                <a:latin typeface="Arial"/>
                <a:cs typeface="Arial"/>
              </a:rPr>
              <a:t>ime</a:t>
            </a:r>
            <a:endParaRPr sz="4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22057" y="1880012"/>
            <a:ext cx="7278420" cy="6958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M</a:t>
            </a:r>
            <a:r>
              <a:rPr sz="2400" spc="4" dirty="0" smtClean="0">
                <a:latin typeface="Arial"/>
                <a:cs typeface="Arial"/>
              </a:rPr>
              <a:t>e</a:t>
            </a:r>
            <a:r>
              <a:rPr sz="2400" spc="0" dirty="0" smtClean="0">
                <a:latin typeface="Arial"/>
                <a:cs typeface="Arial"/>
              </a:rPr>
              <a:t>ru</a:t>
            </a:r>
            <a:r>
              <a:rPr sz="2400" spc="9" dirty="0" smtClean="0">
                <a:latin typeface="Arial"/>
                <a:cs typeface="Arial"/>
              </a:rPr>
              <a:t>p</a:t>
            </a:r>
            <a:r>
              <a:rPr sz="2400" spc="0" dirty="0" smtClean="0">
                <a:latin typeface="Arial"/>
                <a:cs typeface="Arial"/>
              </a:rPr>
              <a:t>ak</a:t>
            </a:r>
            <a:r>
              <a:rPr sz="2400" spc="9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n</a:t>
            </a:r>
            <a:r>
              <a:rPr sz="2400" spc="-1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ke</a:t>
            </a:r>
            <a:r>
              <a:rPr sz="2400" spc="9" dirty="0" smtClean="0">
                <a:latin typeface="Arial"/>
                <a:cs typeface="Arial"/>
              </a:rPr>
              <a:t>j</a:t>
            </a:r>
            <a:r>
              <a:rPr sz="2400" spc="0" dirty="0" smtClean="0">
                <a:latin typeface="Arial"/>
                <a:cs typeface="Arial"/>
              </a:rPr>
              <a:t>a</a:t>
            </a:r>
            <a:r>
              <a:rPr sz="2400" spc="9" dirty="0" smtClean="0">
                <a:latin typeface="Arial"/>
                <a:cs typeface="Arial"/>
              </a:rPr>
              <a:t>h</a:t>
            </a:r>
            <a:r>
              <a:rPr sz="2400" spc="0" dirty="0" smtClean="0">
                <a:latin typeface="Arial"/>
                <a:cs typeface="Arial"/>
              </a:rPr>
              <a:t>atan</a:t>
            </a:r>
            <a:r>
              <a:rPr sz="2400" spc="9" dirty="0" smtClean="0">
                <a:latin typeface="Arial"/>
                <a:cs typeface="Arial"/>
              </a:rPr>
              <a:t> </a:t>
            </a:r>
            <a:r>
              <a:rPr sz="2400" spc="-64" dirty="0" smtClean="0">
                <a:latin typeface="Arial"/>
                <a:cs typeface="Arial"/>
              </a:rPr>
              <a:t>y</a:t>
            </a:r>
            <a:r>
              <a:rPr sz="2400" spc="0" dirty="0" smtClean="0">
                <a:latin typeface="Arial"/>
                <a:cs typeface="Arial"/>
              </a:rPr>
              <a:t>g</a:t>
            </a:r>
            <a:r>
              <a:rPr sz="2400" spc="5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d</a:t>
            </a:r>
            <a:r>
              <a:rPr sz="2400" spc="9" dirty="0" smtClean="0">
                <a:latin typeface="Arial"/>
                <a:cs typeface="Arial"/>
              </a:rPr>
              <a:t>i</a:t>
            </a:r>
            <a:r>
              <a:rPr sz="2400" spc="4" dirty="0" smtClean="0">
                <a:latin typeface="Arial"/>
                <a:cs typeface="Arial"/>
              </a:rPr>
              <a:t>l</a:t>
            </a:r>
            <a:r>
              <a:rPr sz="2400" spc="0" dirty="0" smtClean="0">
                <a:latin typeface="Arial"/>
                <a:cs typeface="Arial"/>
              </a:rPr>
              <a:t>ak</a:t>
            </a:r>
            <a:r>
              <a:rPr sz="2400" spc="9" dirty="0" smtClean="0">
                <a:latin typeface="Arial"/>
                <a:cs typeface="Arial"/>
              </a:rPr>
              <a:t>u</a:t>
            </a:r>
            <a:r>
              <a:rPr sz="2400" spc="0" dirty="0" smtClean="0">
                <a:latin typeface="Arial"/>
                <a:cs typeface="Arial"/>
              </a:rPr>
              <a:t>kan</a:t>
            </a:r>
            <a:r>
              <a:rPr sz="2400" spc="-1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d</a:t>
            </a:r>
            <a:r>
              <a:rPr sz="2400" spc="9" dirty="0" smtClean="0">
                <a:latin typeface="Arial"/>
                <a:cs typeface="Arial"/>
              </a:rPr>
              <a:t>g</a:t>
            </a:r>
            <a:r>
              <a:rPr sz="2400" spc="0" dirty="0" smtClean="0">
                <a:latin typeface="Arial"/>
                <a:cs typeface="Arial"/>
              </a:rPr>
              <a:t>n m</a:t>
            </a:r>
            <a:r>
              <a:rPr sz="2400" spc="4" dirty="0" smtClean="0">
                <a:latin typeface="Arial"/>
                <a:cs typeface="Arial"/>
              </a:rPr>
              <a:t>e</a:t>
            </a:r>
            <a:r>
              <a:rPr sz="2400" spc="0" dirty="0" smtClean="0">
                <a:latin typeface="Arial"/>
                <a:cs typeface="Arial"/>
              </a:rPr>
              <a:t>m</a:t>
            </a:r>
            <a:r>
              <a:rPr sz="2400" spc="4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sukk</a:t>
            </a:r>
            <a:r>
              <a:rPr sz="2400" spc="9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</a:pPr>
            <a:r>
              <a:rPr sz="2400" spc="0" dirty="0" smtClean="0">
                <a:latin typeface="Arial"/>
                <a:cs typeface="Arial"/>
              </a:rPr>
              <a:t>d</a:t>
            </a:r>
            <a:r>
              <a:rPr sz="2400" spc="9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ta</a:t>
            </a:r>
            <a:r>
              <a:rPr sz="2400" spc="-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/</a:t>
            </a:r>
            <a:r>
              <a:rPr sz="2400" spc="-9" dirty="0" smtClean="0">
                <a:latin typeface="Arial"/>
                <a:cs typeface="Arial"/>
              </a:rPr>
              <a:t> </a:t>
            </a:r>
            <a:r>
              <a:rPr sz="2400" spc="4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nfor</a:t>
            </a:r>
            <a:r>
              <a:rPr sz="2400" spc="4" dirty="0" smtClean="0">
                <a:latin typeface="Arial"/>
                <a:cs typeface="Arial"/>
              </a:rPr>
              <a:t>m</a:t>
            </a:r>
            <a:r>
              <a:rPr sz="2400" spc="0" dirty="0" smtClean="0">
                <a:latin typeface="Arial"/>
                <a:cs typeface="Arial"/>
              </a:rPr>
              <a:t>asi</a:t>
            </a:r>
            <a:r>
              <a:rPr sz="2400" spc="9" dirty="0" smtClean="0">
                <a:latin typeface="Arial"/>
                <a:cs typeface="Arial"/>
              </a:rPr>
              <a:t> </a:t>
            </a:r>
            <a:r>
              <a:rPr sz="2400" spc="-4" dirty="0" smtClean="0">
                <a:latin typeface="Arial"/>
                <a:cs typeface="Arial"/>
              </a:rPr>
              <a:t>k</a:t>
            </a:r>
            <a:r>
              <a:rPr sz="2400" spc="0" dirty="0" smtClean="0">
                <a:latin typeface="Arial"/>
                <a:cs typeface="Arial"/>
              </a:rPr>
              <a:t>e i</a:t>
            </a:r>
            <a:r>
              <a:rPr sz="2400" spc="9" dirty="0" smtClean="0">
                <a:latin typeface="Arial"/>
                <a:cs typeface="Arial"/>
              </a:rPr>
              <a:t>n</a:t>
            </a:r>
            <a:r>
              <a:rPr sz="2400" spc="0" dirty="0" smtClean="0">
                <a:latin typeface="Arial"/>
                <a:cs typeface="Arial"/>
              </a:rPr>
              <a:t>tern</a:t>
            </a:r>
            <a:r>
              <a:rPr sz="2400" spc="4" dirty="0" smtClean="0">
                <a:latin typeface="Arial"/>
                <a:cs typeface="Arial"/>
              </a:rPr>
              <a:t>e</a:t>
            </a:r>
            <a:r>
              <a:rPr sz="2400" spc="0" dirty="0" smtClean="0">
                <a:latin typeface="Arial"/>
                <a:cs typeface="Arial"/>
              </a:rPr>
              <a:t>t</a:t>
            </a:r>
            <a:r>
              <a:rPr sz="2400" spc="-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t</a:t>
            </a:r>
            <a:r>
              <a:rPr sz="2400" spc="-14" dirty="0" smtClean="0">
                <a:latin typeface="Arial"/>
                <a:cs typeface="Arial"/>
              </a:rPr>
              <a:t>t</a:t>
            </a:r>
            <a:r>
              <a:rPr sz="2400" spc="0" dirty="0" smtClean="0">
                <a:latin typeface="Arial"/>
                <a:cs typeface="Arial"/>
              </a:rPr>
              <a:t>g ses</a:t>
            </a:r>
            <a:r>
              <a:rPr sz="2400" spc="4" dirty="0" smtClean="0">
                <a:latin typeface="Arial"/>
                <a:cs typeface="Arial"/>
              </a:rPr>
              <a:t>u</a:t>
            </a:r>
            <a:r>
              <a:rPr sz="2400" spc="0" dirty="0" smtClean="0">
                <a:latin typeface="Arial"/>
                <a:cs typeface="Arial"/>
              </a:rPr>
              <a:t>atu h</a:t>
            </a:r>
            <a:r>
              <a:rPr sz="2400" spc="4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l</a:t>
            </a:r>
            <a:r>
              <a:rPr sz="2400" spc="-19" dirty="0" smtClean="0">
                <a:latin typeface="Arial"/>
                <a:cs typeface="Arial"/>
              </a:rPr>
              <a:t> </a:t>
            </a:r>
            <a:r>
              <a:rPr sz="2400" spc="-59" dirty="0" smtClean="0">
                <a:latin typeface="Arial"/>
                <a:cs typeface="Arial"/>
              </a:rPr>
              <a:t>y</a:t>
            </a:r>
            <a:r>
              <a:rPr sz="2400" spc="0" dirty="0" smtClean="0">
                <a:latin typeface="Arial"/>
                <a:cs typeface="Arial"/>
              </a:rPr>
              <a:t>g</a:t>
            </a:r>
            <a:r>
              <a:rPr sz="2400" spc="5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tid</a:t>
            </a:r>
            <a:r>
              <a:rPr sz="2400" spc="9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k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8977" y="1954186"/>
            <a:ext cx="216783" cy="2387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10"/>
              </a:lnSpc>
              <a:spcBef>
                <a:spcPts val="90"/>
              </a:spcBef>
            </a:pPr>
            <a:r>
              <a:rPr sz="1650" spc="0" dirty="0" smtClean="0">
                <a:solidFill>
                  <a:srgbClr val="6600CC"/>
                </a:solidFill>
                <a:latin typeface="Wingdings"/>
                <a:cs typeface="Wingdings"/>
              </a:rPr>
              <a:t></a:t>
            </a:r>
            <a:endParaRPr sz="165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7340" y="2611532"/>
            <a:ext cx="7108964" cy="12066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7417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b</a:t>
            </a:r>
            <a:r>
              <a:rPr sz="2400" spc="9" dirty="0" smtClean="0">
                <a:latin typeface="Arial"/>
                <a:cs typeface="Arial"/>
              </a:rPr>
              <a:t>e</a:t>
            </a:r>
            <a:r>
              <a:rPr sz="2400" spc="0" dirty="0" smtClean="0">
                <a:latin typeface="Arial"/>
                <a:cs typeface="Arial"/>
              </a:rPr>
              <a:t>n</a:t>
            </a:r>
            <a:r>
              <a:rPr sz="2400" spc="9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r,</a:t>
            </a:r>
            <a:r>
              <a:rPr sz="2400" spc="-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tid</a:t>
            </a:r>
            <a:r>
              <a:rPr sz="2400" spc="9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k etis d</a:t>
            </a:r>
            <a:r>
              <a:rPr sz="2400" spc="4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n</a:t>
            </a:r>
            <a:r>
              <a:rPr sz="2400" spc="-1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d</a:t>
            </a:r>
            <a:r>
              <a:rPr sz="2400" spc="9" dirty="0" smtClean="0">
                <a:latin typeface="Arial"/>
                <a:cs typeface="Arial"/>
              </a:rPr>
              <a:t>p</a:t>
            </a:r>
            <a:r>
              <a:rPr sz="2400" spc="0" dirty="0" smtClean="0">
                <a:latin typeface="Arial"/>
                <a:cs typeface="Arial"/>
              </a:rPr>
              <a:t>t</a:t>
            </a:r>
            <a:r>
              <a:rPr sz="2400" spc="-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d</a:t>
            </a:r>
            <a:r>
              <a:rPr sz="2400" spc="9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a</a:t>
            </a:r>
            <a:r>
              <a:rPr sz="2400" spc="9" dirty="0" smtClean="0">
                <a:latin typeface="Arial"/>
                <a:cs typeface="Arial"/>
              </a:rPr>
              <a:t>n</a:t>
            </a:r>
            <a:r>
              <a:rPr sz="2400" spc="0" dirty="0" smtClean="0">
                <a:latin typeface="Arial"/>
                <a:cs typeface="Arial"/>
              </a:rPr>
              <a:t>g</a:t>
            </a:r>
            <a:r>
              <a:rPr sz="2400" spc="9" dirty="0" smtClean="0">
                <a:latin typeface="Arial"/>
                <a:cs typeface="Arial"/>
              </a:rPr>
              <a:t>g</a:t>
            </a:r>
            <a:r>
              <a:rPr sz="2400" spc="0" dirty="0" smtClean="0">
                <a:latin typeface="Arial"/>
                <a:cs typeface="Arial"/>
              </a:rPr>
              <a:t>ap</a:t>
            </a:r>
            <a:r>
              <a:rPr sz="2400" spc="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me</a:t>
            </a:r>
            <a:r>
              <a:rPr sz="2400" spc="4" dirty="0" smtClean="0">
                <a:latin typeface="Arial"/>
                <a:cs typeface="Arial"/>
              </a:rPr>
              <a:t>l</a:t>
            </a:r>
            <a:r>
              <a:rPr sz="2400" spc="0" dirty="0" smtClean="0">
                <a:latin typeface="Arial"/>
                <a:cs typeface="Arial"/>
              </a:rPr>
              <a:t>a</a:t>
            </a:r>
            <a:r>
              <a:rPr sz="2400" spc="9" dirty="0" smtClean="0">
                <a:latin typeface="Arial"/>
                <a:cs typeface="Arial"/>
              </a:rPr>
              <a:t>n</a:t>
            </a:r>
            <a:r>
              <a:rPr sz="2400" spc="0" dirty="0" smtClean="0">
                <a:latin typeface="Arial"/>
                <a:cs typeface="Arial"/>
              </a:rPr>
              <a:t>g</a:t>
            </a:r>
            <a:r>
              <a:rPr sz="2400" spc="9" dirty="0" smtClean="0">
                <a:latin typeface="Arial"/>
                <a:cs typeface="Arial"/>
              </a:rPr>
              <a:t>g</a:t>
            </a:r>
            <a:r>
              <a:rPr sz="2400" spc="0" dirty="0" smtClean="0">
                <a:latin typeface="Arial"/>
                <a:cs typeface="Arial"/>
              </a:rPr>
              <a:t>ar</a:t>
            </a:r>
            <a:endParaRPr sz="2400" dirty="0">
              <a:latin typeface="Arial"/>
              <a:cs typeface="Arial"/>
            </a:endParaRPr>
          </a:p>
          <a:p>
            <a:pPr marL="927417" marR="45720">
              <a:lnSpc>
                <a:spcPct val="95825"/>
              </a:lnSpc>
            </a:pPr>
            <a:r>
              <a:rPr sz="2400" spc="0" dirty="0" smtClean="0">
                <a:latin typeface="Arial"/>
                <a:cs typeface="Arial"/>
              </a:rPr>
              <a:t>atau</a:t>
            </a:r>
            <a:r>
              <a:rPr sz="2400" spc="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me</a:t>
            </a:r>
            <a:r>
              <a:rPr sz="2400" spc="4" dirty="0" smtClean="0">
                <a:latin typeface="Arial"/>
                <a:cs typeface="Arial"/>
              </a:rPr>
              <a:t>n</a:t>
            </a:r>
            <a:r>
              <a:rPr sz="2400" spc="0" dirty="0" smtClean="0">
                <a:latin typeface="Arial"/>
                <a:cs typeface="Arial"/>
              </a:rPr>
              <a:t>g</a:t>
            </a:r>
            <a:r>
              <a:rPr sz="2400" spc="9" dirty="0" smtClean="0">
                <a:latin typeface="Arial"/>
                <a:cs typeface="Arial"/>
              </a:rPr>
              <a:t>g</a:t>
            </a:r>
            <a:r>
              <a:rPr sz="2400" spc="0" dirty="0" smtClean="0">
                <a:latin typeface="Arial"/>
                <a:cs typeface="Arial"/>
              </a:rPr>
              <a:t>a</a:t>
            </a:r>
            <a:r>
              <a:rPr sz="2400" spc="9" dirty="0" smtClean="0">
                <a:latin typeface="Arial"/>
                <a:cs typeface="Arial"/>
              </a:rPr>
              <a:t>n</a:t>
            </a:r>
            <a:r>
              <a:rPr sz="2400" spc="0" dirty="0" smtClean="0">
                <a:latin typeface="Arial"/>
                <a:cs typeface="Arial"/>
              </a:rPr>
              <a:t>g</a:t>
            </a:r>
            <a:r>
              <a:rPr sz="2400" spc="9" dirty="0" smtClean="0">
                <a:latin typeface="Arial"/>
                <a:cs typeface="Arial"/>
              </a:rPr>
              <a:t>g</a:t>
            </a:r>
            <a:r>
              <a:rPr sz="2400" spc="0" dirty="0" smtClean="0">
                <a:latin typeface="Arial"/>
                <a:cs typeface="Arial"/>
              </a:rPr>
              <a:t>u</a:t>
            </a:r>
            <a:r>
              <a:rPr sz="2400" spc="-19" dirty="0" smtClean="0">
                <a:latin typeface="Arial"/>
                <a:cs typeface="Arial"/>
              </a:rPr>
              <a:t> </a:t>
            </a:r>
            <a:r>
              <a:rPr sz="2400" spc="0" dirty="0" err="1" smtClean="0">
                <a:latin typeface="Arial"/>
                <a:cs typeface="Arial"/>
              </a:rPr>
              <a:t>keterti</a:t>
            </a:r>
            <a:r>
              <a:rPr sz="2400" spc="4" dirty="0" err="1" smtClean="0">
                <a:latin typeface="Arial"/>
                <a:cs typeface="Arial"/>
              </a:rPr>
              <a:t>b</a:t>
            </a:r>
            <a:r>
              <a:rPr sz="2400" spc="0" dirty="0" err="1" smtClean="0">
                <a:latin typeface="Arial"/>
                <a:cs typeface="Arial"/>
              </a:rPr>
              <a:t>an</a:t>
            </a:r>
            <a:r>
              <a:rPr sz="2400" spc="9" dirty="0" smtClean="0">
                <a:latin typeface="Arial"/>
                <a:cs typeface="Arial"/>
              </a:rPr>
              <a:t> </a:t>
            </a:r>
            <a:r>
              <a:rPr sz="2400" spc="0" dirty="0" err="1" smtClean="0">
                <a:latin typeface="Arial"/>
                <a:cs typeface="Arial"/>
              </a:rPr>
              <a:t>um</a:t>
            </a:r>
            <a:r>
              <a:rPr lang="en-US" sz="2400" spc="0" dirty="0" err="1" smtClean="0">
                <a:latin typeface="Arial"/>
                <a:cs typeface="Arial"/>
              </a:rPr>
              <a:t>um</a:t>
            </a:r>
            <a:endParaRPr sz="2400" dirty="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  <a:spcBef>
                <a:spcPts val="808"/>
              </a:spcBef>
            </a:pPr>
            <a:r>
              <a:rPr sz="2250" b="1" spc="-4" dirty="0" smtClean="0">
                <a:solidFill>
                  <a:srgbClr val="0066FF"/>
                </a:solidFill>
                <a:latin typeface="Arial"/>
                <a:cs typeface="Arial"/>
              </a:rPr>
              <a:t>3</a:t>
            </a:r>
            <a:r>
              <a:rPr sz="2250" b="1" spc="0" dirty="0" smtClean="0">
                <a:solidFill>
                  <a:srgbClr val="0066FF"/>
                </a:solidFill>
                <a:latin typeface="Arial"/>
                <a:cs typeface="Arial"/>
              </a:rPr>
              <a:t>.</a:t>
            </a:r>
            <a:r>
              <a:rPr sz="2250" b="1" spc="299" dirty="0" smtClean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2800" b="1" spc="0" dirty="0" smtClean="0">
                <a:latin typeface="Arial"/>
                <a:cs typeface="Arial"/>
              </a:rPr>
              <a:t>Pe</a:t>
            </a:r>
            <a:r>
              <a:rPr sz="2800" b="1" spc="4" dirty="0" smtClean="0">
                <a:latin typeface="Arial"/>
                <a:cs typeface="Arial"/>
              </a:rPr>
              <a:t>n</a:t>
            </a:r>
            <a:r>
              <a:rPr sz="2800" b="1" spc="-34" dirty="0" smtClean="0">
                <a:latin typeface="Arial"/>
                <a:cs typeface="Arial"/>
              </a:rPr>
              <a:t>y</a:t>
            </a:r>
            <a:r>
              <a:rPr sz="2800" b="1" spc="0" dirty="0" smtClean="0">
                <a:latin typeface="Arial"/>
                <a:cs typeface="Arial"/>
              </a:rPr>
              <a:t>e</a:t>
            </a:r>
            <a:r>
              <a:rPr sz="2800" b="1" spc="9" dirty="0" smtClean="0">
                <a:latin typeface="Arial"/>
                <a:cs typeface="Arial"/>
              </a:rPr>
              <a:t>b</a:t>
            </a:r>
            <a:r>
              <a:rPr sz="2800" b="1" spc="0" dirty="0" smtClean="0">
                <a:latin typeface="Arial"/>
                <a:cs typeface="Arial"/>
              </a:rPr>
              <a:t>aran</a:t>
            </a:r>
            <a:r>
              <a:rPr sz="2800" b="1" spc="50" dirty="0" smtClean="0">
                <a:latin typeface="Arial"/>
                <a:cs typeface="Arial"/>
              </a:rPr>
              <a:t> </a:t>
            </a:r>
            <a:r>
              <a:rPr sz="2800" b="1" spc="0" dirty="0" smtClean="0">
                <a:latin typeface="Arial"/>
                <a:cs typeface="Arial"/>
              </a:rPr>
              <a:t>Vi</a:t>
            </a:r>
            <a:r>
              <a:rPr sz="2800" b="1" spc="-14" dirty="0" smtClean="0">
                <a:latin typeface="Arial"/>
                <a:cs typeface="Arial"/>
              </a:rPr>
              <a:t>r</a:t>
            </a:r>
            <a:r>
              <a:rPr sz="2800" b="1" spc="9" dirty="0" smtClean="0">
                <a:latin typeface="Arial"/>
                <a:cs typeface="Arial"/>
              </a:rPr>
              <a:t>u</a:t>
            </a:r>
            <a:r>
              <a:rPr sz="2800" b="1" spc="0" dirty="0" smtClean="0">
                <a:latin typeface="Arial"/>
                <a:cs typeface="Arial"/>
              </a:rPr>
              <a:t>s s</a:t>
            </a:r>
            <a:r>
              <a:rPr sz="2800" b="1" spc="9" dirty="0" smtClean="0">
                <a:latin typeface="Arial"/>
                <a:cs typeface="Arial"/>
              </a:rPr>
              <a:t>e</a:t>
            </a:r>
            <a:r>
              <a:rPr sz="2800" b="1" spc="0" dirty="0" smtClean="0">
                <a:latin typeface="Arial"/>
                <a:cs typeface="Arial"/>
              </a:rPr>
              <a:t>cara s</a:t>
            </a:r>
            <a:r>
              <a:rPr sz="2800" b="1" spc="4" dirty="0" smtClean="0">
                <a:latin typeface="Arial"/>
                <a:cs typeface="Arial"/>
              </a:rPr>
              <a:t>e</a:t>
            </a:r>
            <a:r>
              <a:rPr sz="2800" b="1" spc="9" dirty="0" smtClean="0">
                <a:latin typeface="Arial"/>
                <a:cs typeface="Arial"/>
              </a:rPr>
              <a:t>ng</a:t>
            </a:r>
            <a:r>
              <a:rPr sz="2800" b="1" spc="0" dirty="0" smtClean="0">
                <a:latin typeface="Arial"/>
                <a:cs typeface="Arial"/>
              </a:rPr>
              <a:t>aja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27175" y="2611532"/>
            <a:ext cx="98704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h</a:t>
            </a:r>
            <a:r>
              <a:rPr sz="2400" spc="9" dirty="0" smtClean="0">
                <a:latin typeface="Arial"/>
                <a:cs typeface="Arial"/>
              </a:rPr>
              <a:t>u</a:t>
            </a:r>
            <a:r>
              <a:rPr sz="2400" spc="0" dirty="0" smtClean="0">
                <a:latin typeface="Arial"/>
                <a:cs typeface="Arial"/>
              </a:rPr>
              <a:t>kum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2057" y="3927887"/>
            <a:ext cx="7455149" cy="27440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9873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Pe</a:t>
            </a:r>
            <a:r>
              <a:rPr sz="2400" spc="4" dirty="0" smtClean="0">
                <a:latin typeface="Arial"/>
                <a:cs typeface="Arial"/>
              </a:rPr>
              <a:t>n</a:t>
            </a:r>
            <a:r>
              <a:rPr sz="2400" spc="-59" dirty="0" smtClean="0">
                <a:latin typeface="Arial"/>
                <a:cs typeface="Arial"/>
              </a:rPr>
              <a:t>y</a:t>
            </a:r>
            <a:r>
              <a:rPr sz="2400" spc="0" dirty="0" smtClean="0">
                <a:latin typeface="Arial"/>
                <a:cs typeface="Arial"/>
              </a:rPr>
              <a:t>e</a:t>
            </a:r>
            <a:r>
              <a:rPr sz="2400" spc="9" dirty="0" smtClean="0">
                <a:latin typeface="Arial"/>
                <a:cs typeface="Arial"/>
              </a:rPr>
              <a:t>b</a:t>
            </a:r>
            <a:r>
              <a:rPr sz="2400" spc="0" dirty="0" smtClean="0">
                <a:latin typeface="Arial"/>
                <a:cs typeface="Arial"/>
              </a:rPr>
              <a:t>ar</a:t>
            </a:r>
            <a:r>
              <a:rPr sz="2400" spc="9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n</a:t>
            </a:r>
            <a:r>
              <a:rPr sz="2400" spc="39" dirty="0" smtClean="0">
                <a:latin typeface="Arial"/>
                <a:cs typeface="Arial"/>
              </a:rPr>
              <a:t> </a:t>
            </a:r>
            <a:r>
              <a:rPr sz="2400" spc="-19" dirty="0" smtClean="0">
                <a:latin typeface="Arial"/>
                <a:cs typeface="Arial"/>
              </a:rPr>
              <a:t>v</a:t>
            </a:r>
            <a:r>
              <a:rPr sz="2400" spc="4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rus</a:t>
            </a:r>
            <a:r>
              <a:rPr sz="2400" spc="1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u</a:t>
            </a:r>
            <a:r>
              <a:rPr sz="2400" spc="4" dirty="0" smtClean="0">
                <a:latin typeface="Arial"/>
                <a:cs typeface="Arial"/>
              </a:rPr>
              <a:t>m</a:t>
            </a:r>
            <a:r>
              <a:rPr sz="2400" spc="0" dirty="0" smtClean="0">
                <a:latin typeface="Arial"/>
                <a:cs typeface="Arial"/>
              </a:rPr>
              <a:t>u</a:t>
            </a:r>
            <a:r>
              <a:rPr sz="2400" spc="4" dirty="0" smtClean="0">
                <a:latin typeface="Arial"/>
                <a:cs typeface="Arial"/>
              </a:rPr>
              <a:t>m</a:t>
            </a:r>
            <a:r>
              <a:rPr sz="2400" spc="0" dirty="0" smtClean="0">
                <a:latin typeface="Arial"/>
                <a:cs typeface="Arial"/>
              </a:rPr>
              <a:t>n</a:t>
            </a:r>
            <a:r>
              <a:rPr sz="2400" spc="-54" dirty="0" smtClean="0">
                <a:latin typeface="Arial"/>
                <a:cs typeface="Arial"/>
              </a:rPr>
              <a:t>y</a:t>
            </a:r>
            <a:r>
              <a:rPr sz="2400" spc="0" dirty="0" smtClean="0">
                <a:latin typeface="Arial"/>
                <a:cs typeface="Arial"/>
              </a:rPr>
              <a:t>a</a:t>
            </a:r>
            <a:r>
              <a:rPr sz="2400" spc="5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d</a:t>
            </a:r>
            <a:r>
              <a:rPr sz="2400" spc="9" dirty="0" smtClean="0">
                <a:latin typeface="Arial"/>
                <a:cs typeface="Arial"/>
              </a:rPr>
              <a:t>i</a:t>
            </a:r>
            <a:r>
              <a:rPr sz="2400" spc="4" dirty="0" smtClean="0">
                <a:latin typeface="Arial"/>
                <a:cs typeface="Arial"/>
              </a:rPr>
              <a:t>l</a:t>
            </a:r>
            <a:r>
              <a:rPr sz="2400" spc="0" dirty="0" smtClean="0">
                <a:latin typeface="Arial"/>
                <a:cs typeface="Arial"/>
              </a:rPr>
              <a:t>ak</a:t>
            </a:r>
            <a:r>
              <a:rPr sz="2400" spc="9" dirty="0" smtClean="0">
                <a:latin typeface="Arial"/>
                <a:cs typeface="Arial"/>
              </a:rPr>
              <a:t>u</a:t>
            </a:r>
            <a:r>
              <a:rPr sz="2400" spc="0" dirty="0" smtClean="0">
                <a:latin typeface="Arial"/>
                <a:cs typeface="Arial"/>
              </a:rPr>
              <a:t>kan</a:t>
            </a:r>
            <a:r>
              <a:rPr sz="2400" spc="-1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d</a:t>
            </a:r>
            <a:r>
              <a:rPr sz="2400" spc="9" dirty="0" smtClean="0">
                <a:latin typeface="Arial"/>
                <a:cs typeface="Arial"/>
              </a:rPr>
              <a:t>g</a:t>
            </a:r>
            <a:r>
              <a:rPr sz="2400" spc="0" dirty="0" smtClean="0"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  <a:p>
            <a:pPr marL="12700" marR="39873">
              <a:lnSpc>
                <a:spcPct val="95825"/>
              </a:lnSpc>
            </a:pPr>
            <a:r>
              <a:rPr sz="2400" spc="0" dirty="0" smtClean="0">
                <a:latin typeface="Arial"/>
                <a:cs typeface="Arial"/>
              </a:rPr>
              <a:t>m</a:t>
            </a:r>
            <a:r>
              <a:rPr sz="2400" spc="4" dirty="0" smtClean="0">
                <a:latin typeface="Arial"/>
                <a:cs typeface="Arial"/>
              </a:rPr>
              <a:t>e</a:t>
            </a:r>
            <a:r>
              <a:rPr sz="2400" spc="0" dirty="0" smtClean="0">
                <a:latin typeface="Arial"/>
                <a:cs typeface="Arial"/>
              </a:rPr>
              <a:t>n</a:t>
            </a:r>
            <a:r>
              <a:rPr sz="2400" spc="9" dirty="0" smtClean="0">
                <a:latin typeface="Arial"/>
                <a:cs typeface="Arial"/>
              </a:rPr>
              <a:t>g</a:t>
            </a:r>
            <a:r>
              <a:rPr sz="2400" spc="0" dirty="0" smtClean="0">
                <a:latin typeface="Arial"/>
                <a:cs typeface="Arial"/>
              </a:rPr>
              <a:t>g</a:t>
            </a:r>
            <a:r>
              <a:rPr sz="2400" spc="9" dirty="0" smtClean="0">
                <a:latin typeface="Arial"/>
                <a:cs typeface="Arial"/>
              </a:rPr>
              <a:t>u</a:t>
            </a:r>
            <a:r>
              <a:rPr sz="2400" spc="0" dirty="0" smtClean="0">
                <a:latin typeface="Arial"/>
                <a:cs typeface="Arial"/>
              </a:rPr>
              <a:t>n</a:t>
            </a:r>
            <a:r>
              <a:rPr sz="2400" spc="9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kan</a:t>
            </a:r>
            <a:r>
              <a:rPr sz="2400" spc="-1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e</a:t>
            </a:r>
            <a:r>
              <a:rPr sz="2400" spc="4" dirty="0" smtClean="0">
                <a:latin typeface="Arial"/>
                <a:cs typeface="Arial"/>
              </a:rPr>
              <a:t>m</a:t>
            </a:r>
            <a:r>
              <a:rPr sz="2400" spc="0" dirty="0" smtClean="0">
                <a:latin typeface="Arial"/>
                <a:cs typeface="Arial"/>
              </a:rPr>
              <a:t>a</a:t>
            </a:r>
            <a:r>
              <a:rPr sz="2400" spc="9" dirty="0" smtClean="0">
                <a:latin typeface="Arial"/>
                <a:cs typeface="Arial"/>
              </a:rPr>
              <a:t>i</a:t>
            </a:r>
            <a:r>
              <a:rPr sz="2400" spc="4" dirty="0" smtClean="0">
                <a:latin typeface="Arial"/>
                <a:cs typeface="Arial"/>
              </a:rPr>
              <a:t>l</a:t>
            </a:r>
            <a:r>
              <a:rPr sz="2400" spc="0" dirty="0" smtClean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41"/>
              </a:lnSpc>
              <a:spcBef>
                <a:spcPts val="703"/>
              </a:spcBef>
            </a:pPr>
            <a:r>
              <a:rPr sz="2400" spc="0" dirty="0" smtClean="0">
                <a:latin typeface="Arial"/>
                <a:cs typeface="Arial"/>
              </a:rPr>
              <a:t>Ser</a:t>
            </a:r>
            <a:r>
              <a:rPr sz="2400" spc="9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n</a:t>
            </a:r>
            <a:r>
              <a:rPr sz="2400" spc="9" dirty="0" smtClean="0">
                <a:latin typeface="Arial"/>
                <a:cs typeface="Arial"/>
              </a:rPr>
              <a:t>g</a:t>
            </a:r>
            <a:r>
              <a:rPr sz="2400" spc="0" dirty="0" smtClean="0">
                <a:latin typeface="Arial"/>
                <a:cs typeface="Arial"/>
              </a:rPr>
              <a:t>ka</a:t>
            </a:r>
            <a:r>
              <a:rPr sz="2400" spc="9" dirty="0" smtClean="0">
                <a:latin typeface="Arial"/>
                <a:cs typeface="Arial"/>
              </a:rPr>
              <a:t>l</a:t>
            </a:r>
            <a:r>
              <a:rPr sz="2400" spc="0" dirty="0" smtClean="0">
                <a:latin typeface="Arial"/>
                <a:cs typeface="Arial"/>
              </a:rPr>
              <a:t>i</a:t>
            </a:r>
            <a:r>
              <a:rPr sz="2400" spc="-1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or</a:t>
            </a:r>
            <a:r>
              <a:rPr sz="2400" spc="9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ng</a:t>
            </a:r>
            <a:r>
              <a:rPr sz="2400" spc="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dgn</a:t>
            </a:r>
            <a:r>
              <a:rPr sz="2400" spc="9" dirty="0" smtClean="0">
                <a:latin typeface="Arial"/>
                <a:cs typeface="Arial"/>
              </a:rPr>
              <a:t> </a:t>
            </a:r>
            <a:r>
              <a:rPr sz="2400" spc="-4" dirty="0" smtClean="0">
                <a:latin typeface="Arial"/>
                <a:cs typeface="Arial"/>
              </a:rPr>
              <a:t>s</a:t>
            </a:r>
            <a:r>
              <a:rPr sz="2400" spc="4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s</a:t>
            </a:r>
            <a:r>
              <a:rPr sz="2400" spc="-4" dirty="0" smtClean="0">
                <a:latin typeface="Arial"/>
                <a:cs typeface="Arial"/>
              </a:rPr>
              <a:t>t</a:t>
            </a:r>
            <a:r>
              <a:rPr sz="2400" spc="0" dirty="0" smtClean="0">
                <a:latin typeface="Arial"/>
                <a:cs typeface="Arial"/>
              </a:rPr>
              <a:t>em</a:t>
            </a:r>
            <a:r>
              <a:rPr sz="2400" spc="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em</a:t>
            </a:r>
            <a:r>
              <a:rPr sz="2400" spc="4" dirty="0" smtClean="0">
                <a:latin typeface="Arial"/>
                <a:cs typeface="Arial"/>
              </a:rPr>
              <a:t>ail</a:t>
            </a:r>
            <a:r>
              <a:rPr sz="2400" spc="0" dirty="0" smtClean="0">
                <a:latin typeface="Arial"/>
                <a:cs typeface="Arial"/>
              </a:rPr>
              <a:t>n</a:t>
            </a:r>
            <a:r>
              <a:rPr sz="2400" spc="-54" dirty="0" smtClean="0">
                <a:latin typeface="Arial"/>
                <a:cs typeface="Arial"/>
              </a:rPr>
              <a:t>y</a:t>
            </a:r>
            <a:r>
              <a:rPr sz="2400" spc="0" dirty="0" smtClean="0">
                <a:latin typeface="Arial"/>
                <a:cs typeface="Arial"/>
              </a:rPr>
              <a:t>a</a:t>
            </a:r>
            <a:r>
              <a:rPr sz="2400" spc="3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terke</a:t>
            </a:r>
            <a:r>
              <a:rPr sz="2400" spc="4" dirty="0" smtClean="0">
                <a:latin typeface="Arial"/>
                <a:cs typeface="Arial"/>
              </a:rPr>
              <a:t>n</a:t>
            </a:r>
            <a:r>
              <a:rPr sz="2400" spc="0" dirty="0" smtClean="0">
                <a:latin typeface="Arial"/>
                <a:cs typeface="Arial"/>
              </a:rPr>
              <a:t>a </a:t>
            </a:r>
            <a:r>
              <a:rPr sz="2400" spc="-19" dirty="0" smtClean="0">
                <a:latin typeface="Arial"/>
                <a:cs typeface="Arial"/>
              </a:rPr>
              <a:t>v</a:t>
            </a:r>
            <a:r>
              <a:rPr sz="2400" spc="4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rus</a:t>
            </a:r>
            <a:r>
              <a:rPr sz="2400" spc="1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tdk m</a:t>
            </a:r>
            <a:r>
              <a:rPr sz="2400" spc="4" dirty="0" smtClean="0">
                <a:latin typeface="Arial"/>
                <a:cs typeface="Arial"/>
              </a:rPr>
              <a:t>e</a:t>
            </a:r>
            <a:r>
              <a:rPr sz="2400" spc="0" dirty="0" smtClean="0">
                <a:latin typeface="Arial"/>
                <a:cs typeface="Arial"/>
              </a:rPr>
              <a:t>n</a:t>
            </a:r>
            <a:r>
              <a:rPr sz="2400" spc="-54" dirty="0" smtClean="0">
                <a:latin typeface="Arial"/>
                <a:cs typeface="Arial"/>
              </a:rPr>
              <a:t>y</a:t>
            </a:r>
            <a:r>
              <a:rPr sz="2400" spc="0" dirty="0" smtClean="0">
                <a:latin typeface="Arial"/>
                <a:cs typeface="Arial"/>
              </a:rPr>
              <a:t>a</a:t>
            </a:r>
            <a:r>
              <a:rPr sz="2400" spc="9" dirty="0" smtClean="0">
                <a:latin typeface="Arial"/>
                <a:cs typeface="Arial"/>
              </a:rPr>
              <a:t>d</a:t>
            </a:r>
            <a:r>
              <a:rPr sz="2400" spc="0" dirty="0" smtClean="0">
                <a:latin typeface="Arial"/>
                <a:cs typeface="Arial"/>
              </a:rPr>
              <a:t>ari</a:t>
            </a:r>
            <a:r>
              <a:rPr sz="2400" spc="4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h</a:t>
            </a:r>
            <a:r>
              <a:rPr sz="2400" spc="9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l</a:t>
            </a:r>
            <a:r>
              <a:rPr sz="2400" spc="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in</a:t>
            </a:r>
            <a:r>
              <a:rPr sz="2400" spc="9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12700" marR="405383">
              <a:lnSpc>
                <a:spcPct val="100041"/>
              </a:lnSpc>
              <a:spcBef>
                <a:spcPts val="584"/>
              </a:spcBef>
            </a:pPr>
            <a:r>
              <a:rPr sz="2400" spc="0" dirty="0" smtClean="0">
                <a:latin typeface="Arial"/>
                <a:cs typeface="Arial"/>
              </a:rPr>
              <a:t>Vi</a:t>
            </a:r>
            <a:r>
              <a:rPr sz="2400" spc="4" dirty="0" smtClean="0">
                <a:latin typeface="Arial"/>
                <a:cs typeface="Arial"/>
              </a:rPr>
              <a:t>r</a:t>
            </a:r>
            <a:r>
              <a:rPr sz="2400" spc="0" dirty="0" smtClean="0">
                <a:latin typeface="Arial"/>
                <a:cs typeface="Arial"/>
              </a:rPr>
              <a:t>us i</a:t>
            </a:r>
            <a:r>
              <a:rPr sz="2400" spc="9" dirty="0" smtClean="0">
                <a:latin typeface="Arial"/>
                <a:cs typeface="Arial"/>
              </a:rPr>
              <a:t>n</a:t>
            </a:r>
            <a:r>
              <a:rPr sz="2400" spc="0" dirty="0" smtClean="0">
                <a:latin typeface="Arial"/>
                <a:cs typeface="Arial"/>
              </a:rPr>
              <a:t>i</a:t>
            </a:r>
            <a:r>
              <a:rPr sz="2400" spc="4" dirty="0" smtClean="0">
                <a:latin typeface="Arial"/>
                <a:cs typeface="Arial"/>
              </a:rPr>
              <a:t> </a:t>
            </a:r>
            <a:r>
              <a:rPr sz="2400" spc="-4" dirty="0" smtClean="0">
                <a:latin typeface="Arial"/>
                <a:cs typeface="Arial"/>
              </a:rPr>
              <a:t>k</a:t>
            </a:r>
            <a:r>
              <a:rPr sz="2400" spc="0" dirty="0" smtClean="0">
                <a:latin typeface="Arial"/>
                <a:cs typeface="Arial"/>
              </a:rPr>
              <a:t>e</a:t>
            </a:r>
            <a:r>
              <a:rPr sz="2400" spc="4" dirty="0" smtClean="0">
                <a:latin typeface="Arial"/>
                <a:cs typeface="Arial"/>
              </a:rPr>
              <a:t>m</a:t>
            </a:r>
            <a:r>
              <a:rPr sz="2400" spc="0" dirty="0" smtClean="0">
                <a:latin typeface="Arial"/>
                <a:cs typeface="Arial"/>
              </a:rPr>
              <a:t>u</a:t>
            </a:r>
            <a:r>
              <a:rPr sz="2400" spc="9" dirty="0" smtClean="0">
                <a:latin typeface="Arial"/>
                <a:cs typeface="Arial"/>
              </a:rPr>
              <a:t>d</a:t>
            </a:r>
            <a:r>
              <a:rPr sz="2400" spc="4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an</a:t>
            </a:r>
            <a:r>
              <a:rPr sz="2400" spc="-1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d</a:t>
            </a:r>
            <a:r>
              <a:rPr sz="2400" spc="9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k</a:t>
            </a:r>
            <a:r>
              <a:rPr sz="2400" spc="4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r</a:t>
            </a:r>
            <a:r>
              <a:rPr sz="2400" spc="4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mk</a:t>
            </a:r>
            <a:r>
              <a:rPr sz="2400" spc="4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n</a:t>
            </a:r>
            <a:r>
              <a:rPr sz="2400" spc="-1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ke </a:t>
            </a:r>
            <a:r>
              <a:rPr sz="2400" spc="-9" dirty="0" smtClean="0">
                <a:latin typeface="Arial"/>
                <a:cs typeface="Arial"/>
              </a:rPr>
              <a:t>t</a:t>
            </a:r>
            <a:r>
              <a:rPr sz="2400" spc="0" dirty="0" smtClean="0">
                <a:latin typeface="Arial"/>
                <a:cs typeface="Arial"/>
              </a:rPr>
              <a:t>e</a:t>
            </a:r>
            <a:r>
              <a:rPr sz="2400" spc="4" dirty="0" smtClean="0">
                <a:latin typeface="Arial"/>
                <a:cs typeface="Arial"/>
              </a:rPr>
              <a:t>m</a:t>
            </a:r>
            <a:r>
              <a:rPr sz="2400" spc="0" dirty="0" smtClean="0">
                <a:latin typeface="Arial"/>
                <a:cs typeface="Arial"/>
              </a:rPr>
              <a:t>p</a:t>
            </a:r>
            <a:r>
              <a:rPr sz="2400" spc="9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t</a:t>
            </a:r>
            <a:r>
              <a:rPr sz="2400" spc="-9" dirty="0" smtClean="0">
                <a:latin typeface="Arial"/>
                <a:cs typeface="Arial"/>
              </a:rPr>
              <a:t> </a:t>
            </a:r>
            <a:r>
              <a:rPr sz="2400" spc="4" dirty="0" smtClean="0">
                <a:latin typeface="Arial"/>
                <a:cs typeface="Arial"/>
              </a:rPr>
              <a:t>l</a:t>
            </a:r>
            <a:r>
              <a:rPr sz="2400" spc="0" dirty="0" smtClean="0">
                <a:latin typeface="Arial"/>
                <a:cs typeface="Arial"/>
              </a:rPr>
              <a:t>a</a:t>
            </a:r>
            <a:r>
              <a:rPr sz="2400" spc="9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n m</a:t>
            </a:r>
            <a:r>
              <a:rPr sz="2400" spc="4" dirty="0" smtClean="0">
                <a:latin typeface="Arial"/>
                <a:cs typeface="Arial"/>
              </a:rPr>
              <a:t>el</a:t>
            </a:r>
            <a:r>
              <a:rPr sz="2400" spc="0" dirty="0" smtClean="0">
                <a:latin typeface="Arial"/>
                <a:cs typeface="Arial"/>
              </a:rPr>
              <a:t>a</a:t>
            </a:r>
            <a:r>
              <a:rPr sz="2400" spc="9" dirty="0" smtClean="0">
                <a:latin typeface="Arial"/>
                <a:cs typeface="Arial"/>
              </a:rPr>
              <a:t>l</a:t>
            </a:r>
            <a:r>
              <a:rPr sz="2400" spc="0" dirty="0" smtClean="0">
                <a:latin typeface="Arial"/>
                <a:cs typeface="Arial"/>
              </a:rPr>
              <a:t>ui e</a:t>
            </a:r>
            <a:r>
              <a:rPr sz="2400" spc="4" dirty="0" smtClean="0">
                <a:latin typeface="Arial"/>
                <a:cs typeface="Arial"/>
              </a:rPr>
              <a:t>m</a:t>
            </a:r>
            <a:r>
              <a:rPr sz="2400" spc="0" dirty="0" smtClean="0">
                <a:latin typeface="Arial"/>
                <a:cs typeface="Arial"/>
              </a:rPr>
              <a:t>a</a:t>
            </a:r>
            <a:r>
              <a:rPr sz="2400" spc="9" dirty="0" smtClean="0">
                <a:latin typeface="Arial"/>
                <a:cs typeface="Arial"/>
              </a:rPr>
              <a:t>i</a:t>
            </a:r>
            <a:r>
              <a:rPr sz="2400" spc="4" dirty="0" smtClean="0">
                <a:latin typeface="Arial"/>
                <a:cs typeface="Arial"/>
              </a:rPr>
              <a:t>l</a:t>
            </a:r>
            <a:r>
              <a:rPr sz="2400" spc="0" dirty="0" smtClean="0">
                <a:latin typeface="Arial"/>
                <a:cs typeface="Arial"/>
              </a:rPr>
              <a:t>n</a:t>
            </a:r>
            <a:r>
              <a:rPr sz="2400" spc="-54" dirty="0" smtClean="0">
                <a:latin typeface="Arial"/>
                <a:cs typeface="Arial"/>
              </a:rPr>
              <a:t>y</a:t>
            </a:r>
            <a:r>
              <a:rPr sz="2400" spc="0" dirty="0" smtClean="0">
                <a:latin typeface="Arial"/>
                <a:cs typeface="Arial"/>
              </a:rPr>
              <a:t>a.</a:t>
            </a:r>
            <a:endParaRPr sz="2400">
              <a:latin typeface="Arial"/>
              <a:cs typeface="Arial"/>
            </a:endParaRPr>
          </a:p>
          <a:p>
            <a:pPr marL="12700" marR="39873">
              <a:lnSpc>
                <a:spcPct val="95825"/>
              </a:lnSpc>
              <a:spcBef>
                <a:spcPts val="564"/>
              </a:spcBef>
            </a:pPr>
            <a:r>
              <a:rPr sz="2400" spc="0" dirty="0" smtClean="0">
                <a:latin typeface="Arial"/>
                <a:cs typeface="Arial"/>
              </a:rPr>
              <a:t>co</a:t>
            </a:r>
            <a:r>
              <a:rPr sz="2400" spc="9" dirty="0" smtClean="0">
                <a:latin typeface="Arial"/>
                <a:cs typeface="Arial"/>
              </a:rPr>
              <a:t>n</a:t>
            </a:r>
            <a:r>
              <a:rPr sz="2400" spc="0" dirty="0" smtClean="0">
                <a:latin typeface="Arial"/>
                <a:cs typeface="Arial"/>
              </a:rPr>
              <a:t>toh:</a:t>
            </a:r>
            <a:r>
              <a:rPr sz="2400" spc="-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kas</a:t>
            </a:r>
            <a:r>
              <a:rPr sz="2400" spc="9" dirty="0" smtClean="0">
                <a:latin typeface="Arial"/>
                <a:cs typeface="Arial"/>
              </a:rPr>
              <a:t>u</a:t>
            </a:r>
            <a:r>
              <a:rPr sz="2400" spc="0" dirty="0" smtClean="0">
                <a:latin typeface="Arial"/>
                <a:cs typeface="Arial"/>
              </a:rPr>
              <a:t>s: </a:t>
            </a:r>
            <a:r>
              <a:rPr sz="2400" spc="-25" dirty="0" smtClean="0">
                <a:latin typeface="Arial"/>
                <a:cs typeface="Arial"/>
              </a:rPr>
              <a:t>v</a:t>
            </a:r>
            <a:r>
              <a:rPr sz="2400" spc="4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rus</a:t>
            </a:r>
            <a:r>
              <a:rPr sz="2400" spc="1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M</a:t>
            </a:r>
            <a:r>
              <a:rPr sz="2400" spc="4" dirty="0" smtClean="0">
                <a:latin typeface="Arial"/>
                <a:cs typeface="Arial"/>
              </a:rPr>
              <a:t>elli</a:t>
            </a:r>
            <a:r>
              <a:rPr sz="2400" spc="0" dirty="0" smtClean="0">
                <a:latin typeface="Arial"/>
                <a:cs typeface="Arial"/>
              </a:rPr>
              <a:t>sa,</a:t>
            </a:r>
            <a:r>
              <a:rPr sz="2400" spc="-2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I </a:t>
            </a:r>
            <a:r>
              <a:rPr sz="2400" spc="9" dirty="0" smtClean="0">
                <a:latin typeface="Arial"/>
                <a:cs typeface="Arial"/>
              </a:rPr>
              <a:t>L</a:t>
            </a:r>
            <a:r>
              <a:rPr sz="2400" spc="0" dirty="0" smtClean="0">
                <a:latin typeface="Arial"/>
                <a:cs typeface="Arial"/>
              </a:rPr>
              <a:t>o</a:t>
            </a:r>
            <a:r>
              <a:rPr sz="2400" spc="-14" dirty="0" smtClean="0">
                <a:latin typeface="Arial"/>
                <a:cs typeface="Arial"/>
              </a:rPr>
              <a:t>v</a:t>
            </a:r>
            <a:r>
              <a:rPr sz="2400" spc="0" dirty="0" smtClean="0">
                <a:latin typeface="Arial"/>
                <a:cs typeface="Arial"/>
              </a:rPr>
              <a:t>e </a:t>
            </a:r>
            <a:r>
              <a:rPr sz="2400" spc="-59" dirty="0" smtClean="0">
                <a:latin typeface="Arial"/>
                <a:cs typeface="Arial"/>
              </a:rPr>
              <a:t>Y</a:t>
            </a:r>
            <a:r>
              <a:rPr sz="2400" spc="0" dirty="0" smtClean="0">
                <a:latin typeface="Arial"/>
                <a:cs typeface="Arial"/>
              </a:rPr>
              <a:t>ou</a:t>
            </a:r>
            <a:r>
              <a:rPr sz="2400" spc="5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d</a:t>
            </a:r>
            <a:r>
              <a:rPr sz="2400" spc="9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n Sirc</a:t>
            </a:r>
            <a:r>
              <a:rPr sz="2400" spc="9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m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8977" y="4002061"/>
            <a:ext cx="216783" cy="2387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10"/>
              </a:lnSpc>
              <a:spcBef>
                <a:spcPts val="90"/>
              </a:spcBef>
            </a:pPr>
            <a:r>
              <a:rPr sz="1650" spc="0" dirty="0" smtClean="0">
                <a:solidFill>
                  <a:srgbClr val="6600CC"/>
                </a:solidFill>
                <a:latin typeface="Wingdings"/>
                <a:cs typeface="Wingdings"/>
              </a:rPr>
              <a:t></a:t>
            </a:r>
            <a:endParaRPr sz="165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8977" y="4807495"/>
            <a:ext cx="216783" cy="2387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10"/>
              </a:lnSpc>
              <a:spcBef>
                <a:spcPts val="90"/>
              </a:spcBef>
            </a:pPr>
            <a:r>
              <a:rPr sz="1650" spc="0" dirty="0" smtClean="0">
                <a:solidFill>
                  <a:srgbClr val="6600CC"/>
                </a:solidFill>
                <a:latin typeface="Wingdings"/>
                <a:cs typeface="Wingdings"/>
              </a:rPr>
              <a:t></a:t>
            </a:r>
            <a:endParaRPr sz="1650">
              <a:latin typeface="Wingdings"/>
              <a:cs typeface="Wingding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8977" y="5612993"/>
            <a:ext cx="216783" cy="2387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10"/>
              </a:lnSpc>
              <a:spcBef>
                <a:spcPts val="90"/>
              </a:spcBef>
            </a:pPr>
            <a:r>
              <a:rPr sz="1650" spc="0" dirty="0" smtClean="0">
                <a:solidFill>
                  <a:srgbClr val="6600CC"/>
                </a:solidFill>
                <a:latin typeface="Wingdings"/>
                <a:cs typeface="Wingdings"/>
              </a:rPr>
              <a:t></a:t>
            </a:r>
            <a:endParaRPr sz="1650">
              <a:latin typeface="Wingdings"/>
              <a:cs typeface="Wingding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08977" y="6415950"/>
            <a:ext cx="216783" cy="2387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10"/>
              </a:lnSpc>
              <a:spcBef>
                <a:spcPts val="90"/>
              </a:spcBef>
            </a:pPr>
            <a:r>
              <a:rPr sz="1650" spc="0" dirty="0" smtClean="0">
                <a:solidFill>
                  <a:srgbClr val="6600CC"/>
                </a:solidFill>
                <a:latin typeface="Wingdings"/>
                <a:cs typeface="Wingdings"/>
              </a:rPr>
              <a:t></a:t>
            </a:r>
            <a:endParaRPr sz="165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66611"/>
            <a:ext cx="9018651" cy="67263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74002" y="438994"/>
            <a:ext cx="4793632" cy="1328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395"/>
              </a:lnSpc>
              <a:spcBef>
                <a:spcPts val="219"/>
              </a:spcBef>
            </a:pPr>
            <a:r>
              <a:rPr sz="4200" b="1" spc="0" dirty="0" smtClean="0">
                <a:solidFill>
                  <a:srgbClr val="FFFFFF"/>
                </a:solidFill>
                <a:latin typeface="Arial"/>
                <a:cs typeface="Arial"/>
              </a:rPr>
              <a:t>Jenis C</a:t>
            </a:r>
            <a:r>
              <a:rPr sz="4200" b="1" spc="-29" dirty="0" smtClean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4200" b="1" spc="0" dirty="0" smtClean="0">
                <a:solidFill>
                  <a:srgbClr val="FFFFFF"/>
                </a:solidFill>
                <a:latin typeface="Arial"/>
                <a:cs typeface="Arial"/>
              </a:rPr>
              <a:t>ber</a:t>
            </a:r>
            <a:r>
              <a:rPr sz="4200" b="1" spc="39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00" b="1" spc="0" dirty="0" smtClean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4200" b="1" spc="9" dirty="0" smtClean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4200" b="1" spc="0" dirty="0" smtClean="0">
                <a:solidFill>
                  <a:srgbClr val="FFFFFF"/>
                </a:solidFill>
                <a:latin typeface="Arial"/>
                <a:cs typeface="Arial"/>
              </a:rPr>
              <a:t>ime</a:t>
            </a:r>
            <a:endParaRPr sz="4200">
              <a:latin typeface="Arial"/>
              <a:cs typeface="Arial"/>
            </a:endParaRPr>
          </a:p>
          <a:p>
            <a:pPr marL="46037" marR="80057">
              <a:lnSpc>
                <a:spcPct val="95825"/>
              </a:lnSpc>
              <a:spcBef>
                <a:spcPts val="2586"/>
              </a:spcBef>
            </a:pPr>
            <a:r>
              <a:rPr sz="2200" b="1" spc="-4" dirty="0" smtClean="0">
                <a:solidFill>
                  <a:srgbClr val="0066FF"/>
                </a:solidFill>
                <a:latin typeface="Arial"/>
                <a:cs typeface="Arial"/>
              </a:rPr>
              <a:t>4</a:t>
            </a:r>
            <a:r>
              <a:rPr sz="2200" b="1" spc="0" dirty="0" smtClean="0">
                <a:solidFill>
                  <a:srgbClr val="0066FF"/>
                </a:solidFill>
                <a:latin typeface="Arial"/>
                <a:cs typeface="Arial"/>
              </a:rPr>
              <a:t>.</a:t>
            </a:r>
            <a:r>
              <a:rPr sz="2200" b="1" spc="347" dirty="0" smtClean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2800" b="1" spc="0" dirty="0" smtClean="0">
                <a:latin typeface="Arial"/>
                <a:cs typeface="Arial"/>
              </a:rPr>
              <a:t>Da</a:t>
            </a:r>
            <a:r>
              <a:rPr sz="2800" b="1" spc="9" dirty="0" smtClean="0">
                <a:latin typeface="Arial"/>
                <a:cs typeface="Arial"/>
              </a:rPr>
              <a:t>t</a:t>
            </a:r>
            <a:r>
              <a:rPr sz="2800" b="1" spc="0" dirty="0" smtClean="0">
                <a:latin typeface="Arial"/>
                <a:cs typeface="Arial"/>
              </a:rPr>
              <a:t>a </a:t>
            </a:r>
            <a:r>
              <a:rPr sz="2800" b="1" spc="14" dirty="0" smtClean="0">
                <a:latin typeface="Arial"/>
                <a:cs typeface="Arial"/>
              </a:rPr>
              <a:t>F</a:t>
            </a:r>
            <a:r>
              <a:rPr sz="2800" b="1" spc="9" dirty="0" smtClean="0">
                <a:latin typeface="Arial"/>
                <a:cs typeface="Arial"/>
              </a:rPr>
              <a:t>o</a:t>
            </a:r>
            <a:r>
              <a:rPr sz="2800" b="1" spc="-9" dirty="0" smtClean="0">
                <a:latin typeface="Arial"/>
                <a:cs typeface="Arial"/>
              </a:rPr>
              <a:t>r</a:t>
            </a:r>
            <a:r>
              <a:rPr sz="2800" b="1" spc="9" dirty="0" smtClean="0">
                <a:latin typeface="Arial"/>
                <a:cs typeface="Arial"/>
              </a:rPr>
              <a:t>g</a:t>
            </a:r>
            <a:r>
              <a:rPr sz="2800" b="1" spc="0" dirty="0" smtClean="0">
                <a:latin typeface="Arial"/>
                <a:cs typeface="Arial"/>
              </a:rPr>
              <a:t>ery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7340" y="1880012"/>
            <a:ext cx="7802384" cy="12062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7417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Ke</a:t>
            </a:r>
            <a:r>
              <a:rPr sz="2400" spc="9" dirty="0" smtClean="0">
                <a:latin typeface="Arial"/>
                <a:cs typeface="Arial"/>
              </a:rPr>
              <a:t>j</a:t>
            </a:r>
            <a:r>
              <a:rPr sz="2400" spc="0" dirty="0" smtClean="0">
                <a:latin typeface="Arial"/>
                <a:cs typeface="Arial"/>
              </a:rPr>
              <a:t>a</a:t>
            </a:r>
            <a:r>
              <a:rPr sz="2400" spc="9" dirty="0" smtClean="0">
                <a:latin typeface="Arial"/>
                <a:cs typeface="Arial"/>
              </a:rPr>
              <a:t>h</a:t>
            </a:r>
            <a:r>
              <a:rPr sz="2400" spc="0" dirty="0" smtClean="0">
                <a:latin typeface="Arial"/>
                <a:cs typeface="Arial"/>
              </a:rPr>
              <a:t>atan</a:t>
            </a:r>
            <a:r>
              <a:rPr sz="2400" spc="-14" dirty="0" smtClean="0">
                <a:latin typeface="Arial"/>
                <a:cs typeface="Arial"/>
              </a:rPr>
              <a:t> </a:t>
            </a:r>
            <a:r>
              <a:rPr sz="2400" spc="4" dirty="0" smtClean="0">
                <a:latin typeface="Arial"/>
                <a:cs typeface="Arial"/>
              </a:rPr>
              <a:t>j</a:t>
            </a:r>
            <a:r>
              <a:rPr sz="2400" spc="0" dirty="0" smtClean="0">
                <a:latin typeface="Arial"/>
                <a:cs typeface="Arial"/>
              </a:rPr>
              <a:t>e</a:t>
            </a:r>
            <a:r>
              <a:rPr sz="2400" spc="9" dirty="0" smtClean="0">
                <a:latin typeface="Arial"/>
                <a:cs typeface="Arial"/>
              </a:rPr>
              <a:t>n</a:t>
            </a:r>
            <a:r>
              <a:rPr sz="2400" spc="4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s </a:t>
            </a:r>
            <a:r>
              <a:rPr sz="2400" spc="4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ni</a:t>
            </a:r>
            <a:r>
              <a:rPr sz="2400" spc="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bertu</a:t>
            </a:r>
            <a:r>
              <a:rPr sz="2400" spc="4" dirty="0" smtClean="0">
                <a:latin typeface="Arial"/>
                <a:cs typeface="Arial"/>
              </a:rPr>
              <a:t>j</a:t>
            </a:r>
            <a:r>
              <a:rPr sz="2400" spc="0" dirty="0" smtClean="0">
                <a:latin typeface="Arial"/>
                <a:cs typeface="Arial"/>
              </a:rPr>
              <a:t>u</a:t>
            </a:r>
            <a:r>
              <a:rPr sz="2400" spc="9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n</a:t>
            </a:r>
            <a:r>
              <a:rPr sz="2400" spc="-1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utk</a:t>
            </a:r>
            <a:r>
              <a:rPr sz="2400" spc="-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m</a:t>
            </a:r>
            <a:r>
              <a:rPr sz="2400" spc="4" dirty="0" smtClean="0">
                <a:latin typeface="Arial"/>
                <a:cs typeface="Arial"/>
              </a:rPr>
              <a:t>e</a:t>
            </a:r>
            <a:r>
              <a:rPr sz="2400" spc="0" dirty="0" smtClean="0">
                <a:latin typeface="Arial"/>
                <a:cs typeface="Arial"/>
              </a:rPr>
              <a:t>m</a:t>
            </a:r>
            <a:r>
              <a:rPr sz="2400" spc="4" dirty="0" smtClean="0">
                <a:latin typeface="Arial"/>
                <a:cs typeface="Arial"/>
              </a:rPr>
              <a:t>al</a:t>
            </a:r>
            <a:r>
              <a:rPr sz="2400" spc="0" dirty="0" smtClean="0">
                <a:latin typeface="Arial"/>
                <a:cs typeface="Arial"/>
              </a:rPr>
              <a:t>suk</a:t>
            </a:r>
            <a:r>
              <a:rPr sz="2400" spc="9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n d</a:t>
            </a:r>
            <a:r>
              <a:rPr sz="2400" spc="4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ta</a:t>
            </a:r>
            <a:endParaRPr sz="2400" dirty="0">
              <a:latin typeface="Arial"/>
              <a:cs typeface="Arial"/>
            </a:endParaRPr>
          </a:p>
          <a:p>
            <a:pPr marL="927417" marR="45720">
              <a:lnSpc>
                <a:spcPts val="2759"/>
              </a:lnSpc>
            </a:pPr>
            <a:r>
              <a:rPr sz="2400" spc="0" dirty="0" smtClean="0">
                <a:latin typeface="Arial"/>
                <a:cs typeface="Arial"/>
              </a:rPr>
              <a:t>d</a:t>
            </a:r>
            <a:r>
              <a:rPr sz="2400" spc="9" dirty="0" smtClean="0">
                <a:latin typeface="Arial"/>
                <a:cs typeface="Arial"/>
              </a:rPr>
              <a:t>o</a:t>
            </a:r>
            <a:r>
              <a:rPr sz="2400" spc="0" dirty="0" smtClean="0">
                <a:latin typeface="Arial"/>
                <a:cs typeface="Arial"/>
              </a:rPr>
              <a:t>ku</a:t>
            </a:r>
            <a:r>
              <a:rPr sz="2400" spc="4" dirty="0" smtClean="0">
                <a:latin typeface="Arial"/>
                <a:cs typeface="Arial"/>
              </a:rPr>
              <a:t>m</a:t>
            </a:r>
            <a:r>
              <a:rPr sz="2400" spc="0" dirty="0" smtClean="0">
                <a:latin typeface="Arial"/>
                <a:cs typeface="Arial"/>
              </a:rPr>
              <a:t>e</a:t>
            </a:r>
            <a:r>
              <a:rPr sz="2400" spc="14" dirty="0" smtClean="0">
                <a:latin typeface="Arial"/>
                <a:cs typeface="Arial"/>
              </a:rPr>
              <a:t>n</a:t>
            </a:r>
            <a:r>
              <a:rPr sz="2400" spc="0" baseline="25364" dirty="0" smtClean="0">
                <a:latin typeface="Arial"/>
                <a:cs typeface="Arial"/>
              </a:rPr>
              <a:t>2</a:t>
            </a:r>
            <a:r>
              <a:rPr sz="2400" spc="204" baseline="2536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p</a:t>
            </a:r>
            <a:r>
              <a:rPr sz="2400" spc="9" dirty="0" smtClean="0">
                <a:latin typeface="Arial"/>
                <a:cs typeface="Arial"/>
              </a:rPr>
              <a:t>e</a:t>
            </a:r>
            <a:r>
              <a:rPr sz="2400" spc="0" dirty="0" smtClean="0">
                <a:latin typeface="Arial"/>
                <a:cs typeface="Arial"/>
              </a:rPr>
              <a:t>nti</a:t>
            </a:r>
            <a:r>
              <a:rPr sz="2400" spc="9" dirty="0" smtClean="0">
                <a:latin typeface="Arial"/>
                <a:cs typeface="Arial"/>
              </a:rPr>
              <a:t>n</a:t>
            </a:r>
            <a:r>
              <a:rPr sz="2400" spc="0" dirty="0" smtClean="0">
                <a:latin typeface="Arial"/>
                <a:cs typeface="Arial"/>
              </a:rPr>
              <a:t>g</a:t>
            </a:r>
            <a:r>
              <a:rPr sz="2400" spc="-19" dirty="0" smtClean="0">
                <a:latin typeface="Arial"/>
                <a:cs typeface="Arial"/>
              </a:rPr>
              <a:t> </a:t>
            </a:r>
            <a:r>
              <a:rPr sz="2400" spc="-59" dirty="0" smtClean="0">
                <a:latin typeface="Arial"/>
                <a:cs typeface="Arial"/>
              </a:rPr>
              <a:t>y</a:t>
            </a:r>
            <a:r>
              <a:rPr sz="2400" spc="0" dirty="0" smtClean="0">
                <a:latin typeface="Arial"/>
                <a:cs typeface="Arial"/>
              </a:rPr>
              <a:t>g</a:t>
            </a:r>
            <a:r>
              <a:rPr sz="2400" spc="5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a</a:t>
            </a:r>
            <a:r>
              <a:rPr sz="2400" spc="9" dirty="0" smtClean="0">
                <a:latin typeface="Arial"/>
                <a:cs typeface="Arial"/>
              </a:rPr>
              <a:t>d</a:t>
            </a:r>
            <a:r>
              <a:rPr sz="2400" spc="0" dirty="0" smtClean="0">
                <a:latin typeface="Arial"/>
                <a:cs typeface="Arial"/>
              </a:rPr>
              <a:t>a di</a:t>
            </a:r>
            <a:r>
              <a:rPr sz="2400" spc="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inter</a:t>
            </a:r>
            <a:r>
              <a:rPr sz="2400" spc="4" dirty="0" smtClean="0">
                <a:latin typeface="Arial"/>
                <a:cs typeface="Arial"/>
              </a:rPr>
              <a:t>n</a:t>
            </a:r>
            <a:r>
              <a:rPr sz="2400" spc="0" dirty="0" smtClean="0">
                <a:latin typeface="Arial"/>
                <a:cs typeface="Arial"/>
              </a:rPr>
              <a:t>et.</a:t>
            </a:r>
            <a:endParaRPr sz="2400" dirty="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  <a:spcBef>
                <a:spcPts val="808"/>
              </a:spcBef>
            </a:pPr>
            <a:r>
              <a:rPr sz="2200" b="1" spc="-4" dirty="0" smtClean="0">
                <a:solidFill>
                  <a:srgbClr val="0066FF"/>
                </a:solidFill>
                <a:latin typeface="Arial"/>
                <a:cs typeface="Arial"/>
              </a:rPr>
              <a:t>5</a:t>
            </a:r>
            <a:r>
              <a:rPr sz="2200" b="1" spc="0" dirty="0" smtClean="0">
                <a:solidFill>
                  <a:srgbClr val="0066FF"/>
                </a:solidFill>
                <a:latin typeface="Arial"/>
                <a:cs typeface="Arial"/>
              </a:rPr>
              <a:t>.</a:t>
            </a:r>
            <a:r>
              <a:rPr sz="2200" b="1" spc="347" dirty="0" smtClean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2800" b="1" spc="0" dirty="0" smtClean="0">
                <a:latin typeface="Arial"/>
                <a:cs typeface="Arial"/>
              </a:rPr>
              <a:t>C</a:t>
            </a:r>
            <a:r>
              <a:rPr sz="2800" b="1" spc="-39" dirty="0" smtClean="0">
                <a:latin typeface="Arial"/>
                <a:cs typeface="Arial"/>
              </a:rPr>
              <a:t>y</a:t>
            </a:r>
            <a:r>
              <a:rPr sz="2800" b="1" spc="9" dirty="0" smtClean="0">
                <a:latin typeface="Arial"/>
                <a:cs typeface="Arial"/>
              </a:rPr>
              <a:t>b</a:t>
            </a:r>
            <a:r>
              <a:rPr sz="2800" b="1" spc="0" dirty="0" smtClean="0">
                <a:latin typeface="Arial"/>
                <a:cs typeface="Arial"/>
              </a:rPr>
              <a:t>er</a:t>
            </a:r>
            <a:r>
              <a:rPr sz="2800" b="1" spc="34" dirty="0" smtClean="0">
                <a:latin typeface="Arial"/>
                <a:cs typeface="Arial"/>
              </a:rPr>
              <a:t> </a:t>
            </a:r>
            <a:r>
              <a:rPr sz="2800" b="1" spc="0" dirty="0" smtClean="0">
                <a:latin typeface="Arial"/>
                <a:cs typeface="Arial"/>
              </a:rPr>
              <a:t>Espi</a:t>
            </a:r>
            <a:r>
              <a:rPr sz="2800" b="1" spc="14" dirty="0" smtClean="0">
                <a:latin typeface="Arial"/>
                <a:cs typeface="Arial"/>
              </a:rPr>
              <a:t>o</a:t>
            </a:r>
            <a:r>
              <a:rPr sz="2800" b="1" spc="9" dirty="0" smtClean="0">
                <a:latin typeface="Arial"/>
                <a:cs typeface="Arial"/>
              </a:rPr>
              <a:t>n</a:t>
            </a:r>
            <a:r>
              <a:rPr sz="2800" b="1" spc="0" dirty="0" smtClean="0">
                <a:latin typeface="Arial"/>
                <a:cs typeface="Arial"/>
              </a:rPr>
              <a:t>a</a:t>
            </a:r>
            <a:r>
              <a:rPr sz="2800" b="1" spc="9" dirty="0" smtClean="0">
                <a:latin typeface="Arial"/>
                <a:cs typeface="Arial"/>
              </a:rPr>
              <a:t>g</a:t>
            </a:r>
            <a:r>
              <a:rPr sz="2800" b="1" spc="0" dirty="0" smtClean="0">
                <a:latin typeface="Arial"/>
                <a:cs typeface="Arial"/>
              </a:rPr>
              <a:t>e,</a:t>
            </a:r>
            <a:r>
              <a:rPr sz="2800" b="1" spc="-14" dirty="0" smtClean="0">
                <a:latin typeface="Arial"/>
                <a:cs typeface="Arial"/>
              </a:rPr>
              <a:t> </a:t>
            </a:r>
            <a:r>
              <a:rPr sz="2800" b="1" spc="0" dirty="0" smtClean="0">
                <a:latin typeface="Arial"/>
                <a:cs typeface="Arial"/>
              </a:rPr>
              <a:t>Sab</a:t>
            </a:r>
            <a:r>
              <a:rPr sz="2800" b="1" spc="9" dirty="0" smtClean="0">
                <a:latin typeface="Arial"/>
                <a:cs typeface="Arial"/>
              </a:rPr>
              <a:t>o</a:t>
            </a:r>
            <a:r>
              <a:rPr sz="2800" b="1" spc="0" dirty="0" smtClean="0">
                <a:latin typeface="Arial"/>
                <a:cs typeface="Arial"/>
              </a:rPr>
              <a:t>t</a:t>
            </a:r>
            <a:r>
              <a:rPr sz="2800" b="1" spc="4" dirty="0" smtClean="0">
                <a:latin typeface="Arial"/>
                <a:cs typeface="Arial"/>
              </a:rPr>
              <a:t>a</a:t>
            </a:r>
            <a:r>
              <a:rPr sz="2800" b="1" spc="9" dirty="0" smtClean="0">
                <a:latin typeface="Arial"/>
                <a:cs typeface="Arial"/>
              </a:rPr>
              <a:t>g</a:t>
            </a:r>
            <a:r>
              <a:rPr sz="2800" b="1" spc="0" dirty="0" smtClean="0">
                <a:latin typeface="Arial"/>
                <a:cs typeface="Arial"/>
              </a:rPr>
              <a:t>e</a:t>
            </a:r>
            <a:r>
              <a:rPr sz="2800" b="1" spc="-14" dirty="0" smtClean="0">
                <a:latin typeface="Arial"/>
                <a:cs typeface="Arial"/>
              </a:rPr>
              <a:t> </a:t>
            </a:r>
            <a:r>
              <a:rPr sz="2800" b="1" spc="0" dirty="0" smtClean="0">
                <a:latin typeface="Arial"/>
                <a:cs typeface="Arial"/>
              </a:rPr>
              <a:t>a</a:t>
            </a:r>
            <a:r>
              <a:rPr sz="2800" b="1" spc="9" dirty="0" smtClean="0">
                <a:latin typeface="Arial"/>
                <a:cs typeface="Arial"/>
              </a:rPr>
              <a:t>n</a:t>
            </a:r>
            <a:r>
              <a:rPr sz="2800" b="1" spc="0" dirty="0" smtClean="0">
                <a:latin typeface="Arial"/>
                <a:cs typeface="Arial"/>
              </a:rPr>
              <a:t>d Ext</a:t>
            </a:r>
            <a:r>
              <a:rPr sz="2800" b="1" spc="9" dirty="0" smtClean="0">
                <a:latin typeface="Arial"/>
                <a:cs typeface="Arial"/>
              </a:rPr>
              <a:t>o</a:t>
            </a:r>
            <a:r>
              <a:rPr sz="2800" b="1" spc="-9" dirty="0" smtClean="0">
                <a:latin typeface="Arial"/>
                <a:cs typeface="Arial"/>
              </a:rPr>
              <a:t>r</a:t>
            </a:r>
            <a:r>
              <a:rPr sz="2800" b="1" spc="0" dirty="0" smtClean="0">
                <a:latin typeface="Arial"/>
                <a:cs typeface="Arial"/>
              </a:rPr>
              <a:t>ti</a:t>
            </a:r>
            <a:r>
              <a:rPr sz="2800" b="1" spc="14" dirty="0" smtClean="0">
                <a:latin typeface="Arial"/>
                <a:cs typeface="Arial"/>
              </a:rPr>
              <a:t>o</a:t>
            </a:r>
            <a:r>
              <a:rPr sz="2800" b="1" spc="0" dirty="0" smtClean="0">
                <a:latin typeface="Arial"/>
                <a:cs typeface="Arial"/>
              </a:rPr>
              <a:t>n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22119" y="1880012"/>
            <a:ext cx="41005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pd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8977" y="1954186"/>
            <a:ext cx="216783" cy="2387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10"/>
              </a:lnSpc>
              <a:spcBef>
                <a:spcPts val="90"/>
              </a:spcBef>
            </a:pPr>
            <a:r>
              <a:rPr sz="1650" spc="0" dirty="0" smtClean="0">
                <a:solidFill>
                  <a:srgbClr val="6600CC"/>
                </a:solidFill>
                <a:latin typeface="Wingdings"/>
                <a:cs typeface="Wingdings"/>
              </a:rPr>
              <a:t></a:t>
            </a:r>
            <a:endParaRPr sz="165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2057" y="3195986"/>
            <a:ext cx="7475025" cy="33312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9873">
              <a:lnSpc>
                <a:spcPts val="2555"/>
              </a:lnSpc>
              <a:spcBef>
                <a:spcPts val="127"/>
              </a:spcBef>
            </a:pPr>
            <a:r>
              <a:rPr sz="2400" b="1" spc="4" dirty="0" smtClean="0">
                <a:latin typeface="Arial"/>
                <a:cs typeface="Arial"/>
              </a:rPr>
              <a:t>C</a:t>
            </a:r>
            <a:r>
              <a:rPr sz="2400" b="1" spc="-34" dirty="0" smtClean="0">
                <a:latin typeface="Arial"/>
                <a:cs typeface="Arial"/>
              </a:rPr>
              <a:t>y</a:t>
            </a:r>
            <a:r>
              <a:rPr sz="2400" b="1" spc="0" dirty="0" smtClean="0">
                <a:latin typeface="Arial"/>
                <a:cs typeface="Arial"/>
              </a:rPr>
              <a:t>ber</a:t>
            </a:r>
            <a:r>
              <a:rPr sz="2400" b="1" spc="39" dirty="0" smtClean="0">
                <a:latin typeface="Arial"/>
                <a:cs typeface="Arial"/>
              </a:rPr>
              <a:t> </a:t>
            </a:r>
            <a:r>
              <a:rPr sz="2400" b="1" spc="0" dirty="0" smtClean="0">
                <a:latin typeface="Arial"/>
                <a:cs typeface="Arial"/>
              </a:rPr>
              <a:t>e</a:t>
            </a:r>
            <a:r>
              <a:rPr sz="2400" b="1" spc="9" dirty="0" smtClean="0">
                <a:latin typeface="Arial"/>
                <a:cs typeface="Arial"/>
              </a:rPr>
              <a:t>s</a:t>
            </a:r>
            <a:r>
              <a:rPr sz="2400" b="1" spc="0" dirty="0" smtClean="0">
                <a:latin typeface="Arial"/>
                <a:cs typeface="Arial"/>
              </a:rPr>
              <a:t>p</a:t>
            </a:r>
            <a:r>
              <a:rPr sz="2400" b="1" spc="-14" dirty="0" smtClean="0">
                <a:latin typeface="Arial"/>
                <a:cs typeface="Arial"/>
              </a:rPr>
              <a:t>i</a:t>
            </a:r>
            <a:r>
              <a:rPr sz="2400" b="1" spc="0" dirty="0" smtClean="0">
                <a:latin typeface="Arial"/>
                <a:cs typeface="Arial"/>
              </a:rPr>
              <a:t>o</a:t>
            </a:r>
            <a:r>
              <a:rPr sz="2400" b="1" spc="-9" dirty="0" smtClean="0">
                <a:latin typeface="Arial"/>
                <a:cs typeface="Arial"/>
              </a:rPr>
              <a:t>n</a:t>
            </a:r>
            <a:r>
              <a:rPr sz="2400" b="1" spc="0" dirty="0" smtClean="0">
                <a:latin typeface="Arial"/>
                <a:cs typeface="Arial"/>
              </a:rPr>
              <a:t>age:</a:t>
            </a:r>
            <a:r>
              <a:rPr sz="2400" b="1" spc="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M</a:t>
            </a:r>
            <a:r>
              <a:rPr sz="2400" spc="4" dirty="0" smtClean="0">
                <a:latin typeface="Arial"/>
                <a:cs typeface="Arial"/>
              </a:rPr>
              <a:t>e</a:t>
            </a:r>
            <a:r>
              <a:rPr sz="2400" spc="0" dirty="0" smtClean="0">
                <a:latin typeface="Arial"/>
                <a:cs typeface="Arial"/>
              </a:rPr>
              <a:t>ru</a:t>
            </a:r>
            <a:r>
              <a:rPr sz="2400" spc="9" dirty="0" smtClean="0">
                <a:latin typeface="Arial"/>
                <a:cs typeface="Arial"/>
              </a:rPr>
              <a:t>p</a:t>
            </a:r>
            <a:r>
              <a:rPr sz="2400" spc="0" dirty="0" smtClean="0">
                <a:latin typeface="Arial"/>
                <a:cs typeface="Arial"/>
              </a:rPr>
              <a:t>ak</a:t>
            </a:r>
            <a:r>
              <a:rPr sz="2400" spc="9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n</a:t>
            </a:r>
            <a:r>
              <a:rPr sz="2400" spc="-1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ke</a:t>
            </a:r>
            <a:r>
              <a:rPr sz="2400" spc="9" dirty="0" smtClean="0">
                <a:latin typeface="Arial"/>
                <a:cs typeface="Arial"/>
              </a:rPr>
              <a:t>j</a:t>
            </a:r>
            <a:r>
              <a:rPr sz="2400" spc="0" dirty="0" smtClean="0">
                <a:latin typeface="Arial"/>
                <a:cs typeface="Arial"/>
              </a:rPr>
              <a:t>a</a:t>
            </a:r>
            <a:r>
              <a:rPr sz="2400" spc="9" dirty="0" smtClean="0">
                <a:latin typeface="Arial"/>
                <a:cs typeface="Arial"/>
              </a:rPr>
              <a:t>h</a:t>
            </a:r>
            <a:r>
              <a:rPr sz="2400" spc="0" dirty="0" smtClean="0">
                <a:latin typeface="Arial"/>
                <a:cs typeface="Arial"/>
              </a:rPr>
              <a:t>atan</a:t>
            </a:r>
            <a:r>
              <a:rPr sz="2400" spc="9" dirty="0" smtClean="0">
                <a:latin typeface="Arial"/>
                <a:cs typeface="Arial"/>
              </a:rPr>
              <a:t> </a:t>
            </a:r>
            <a:r>
              <a:rPr sz="2400" spc="-64" dirty="0" smtClean="0">
                <a:latin typeface="Arial"/>
                <a:cs typeface="Arial"/>
              </a:rPr>
              <a:t>y</a:t>
            </a:r>
            <a:r>
              <a:rPr sz="2400" spc="0" dirty="0" smtClean="0">
                <a:latin typeface="Arial"/>
                <a:cs typeface="Arial"/>
              </a:rPr>
              <a:t>g</a:t>
            </a:r>
            <a:endParaRPr sz="2400" dirty="0">
              <a:latin typeface="Arial"/>
              <a:cs typeface="Arial"/>
            </a:endParaRPr>
          </a:p>
          <a:p>
            <a:pPr marL="12700" marR="651357">
              <a:lnSpc>
                <a:spcPts val="2759"/>
              </a:lnSpc>
            </a:pPr>
            <a:r>
              <a:rPr sz="2400" spc="0" dirty="0" smtClean="0">
                <a:latin typeface="Arial"/>
                <a:cs typeface="Arial"/>
              </a:rPr>
              <a:t>mem</a:t>
            </a:r>
            <a:r>
              <a:rPr sz="2400" spc="9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nfaatkan jar</a:t>
            </a:r>
            <a:r>
              <a:rPr sz="2400" spc="9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n</a:t>
            </a:r>
            <a:r>
              <a:rPr sz="2400" spc="4" dirty="0" smtClean="0">
                <a:latin typeface="Arial"/>
                <a:cs typeface="Arial"/>
              </a:rPr>
              <a:t>g</a:t>
            </a:r>
            <a:r>
              <a:rPr sz="2400" spc="0" dirty="0" smtClean="0">
                <a:latin typeface="Arial"/>
                <a:cs typeface="Arial"/>
              </a:rPr>
              <a:t>an</a:t>
            </a:r>
            <a:r>
              <a:rPr sz="2400" spc="-1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i</a:t>
            </a:r>
            <a:r>
              <a:rPr sz="2400" spc="9" dirty="0" smtClean="0">
                <a:latin typeface="Arial"/>
                <a:cs typeface="Arial"/>
              </a:rPr>
              <a:t>n</a:t>
            </a:r>
            <a:r>
              <a:rPr sz="2400" spc="-4" dirty="0" smtClean="0">
                <a:latin typeface="Arial"/>
                <a:cs typeface="Arial"/>
              </a:rPr>
              <a:t>t</a:t>
            </a:r>
            <a:r>
              <a:rPr sz="2400" spc="0" dirty="0" smtClean="0">
                <a:latin typeface="Arial"/>
                <a:cs typeface="Arial"/>
              </a:rPr>
              <a:t>er</a:t>
            </a:r>
            <a:r>
              <a:rPr sz="2400" spc="4" dirty="0" smtClean="0">
                <a:latin typeface="Arial"/>
                <a:cs typeface="Arial"/>
              </a:rPr>
              <a:t>n</a:t>
            </a:r>
            <a:r>
              <a:rPr sz="2400" spc="0" dirty="0" smtClean="0">
                <a:latin typeface="Arial"/>
                <a:cs typeface="Arial"/>
              </a:rPr>
              <a:t>et</a:t>
            </a:r>
            <a:r>
              <a:rPr sz="2400" spc="-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utk</a:t>
            </a:r>
            <a:r>
              <a:rPr sz="2400" spc="-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me</a:t>
            </a:r>
            <a:r>
              <a:rPr sz="2400" spc="9" dirty="0" smtClean="0">
                <a:latin typeface="Arial"/>
                <a:cs typeface="Arial"/>
              </a:rPr>
              <a:t>l</a:t>
            </a:r>
            <a:r>
              <a:rPr sz="2400" spc="0" dirty="0" smtClean="0">
                <a:latin typeface="Arial"/>
                <a:cs typeface="Arial"/>
              </a:rPr>
              <a:t>akuk</a:t>
            </a:r>
            <a:r>
              <a:rPr sz="2400" spc="4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n </a:t>
            </a:r>
            <a:endParaRPr sz="2400" dirty="0">
              <a:latin typeface="Arial"/>
              <a:cs typeface="Arial"/>
            </a:endParaRPr>
          </a:p>
          <a:p>
            <a:pPr marL="12700" marR="651357">
              <a:lnSpc>
                <a:spcPts val="2759"/>
              </a:lnSpc>
              <a:spcBef>
                <a:spcPts val="121"/>
              </a:spcBef>
            </a:pPr>
            <a:r>
              <a:rPr sz="2400" spc="0" dirty="0" smtClean="0">
                <a:latin typeface="Arial"/>
                <a:cs typeface="Arial"/>
              </a:rPr>
              <a:t>ke</a:t>
            </a:r>
            <a:r>
              <a:rPr sz="2400" spc="9" dirty="0" smtClean="0">
                <a:latin typeface="Arial"/>
                <a:cs typeface="Arial"/>
              </a:rPr>
              <a:t>g</a:t>
            </a:r>
            <a:r>
              <a:rPr sz="2400" spc="4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atan</a:t>
            </a:r>
            <a:r>
              <a:rPr sz="2400" spc="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mat</a:t>
            </a:r>
            <a:r>
              <a:rPr sz="2400" spc="9" dirty="0" smtClean="0">
                <a:latin typeface="Arial"/>
                <a:cs typeface="Arial"/>
              </a:rPr>
              <a:t>a</a:t>
            </a:r>
            <a:r>
              <a:rPr sz="2400" spc="0" baseline="25364" dirty="0" smtClean="0">
                <a:latin typeface="Arial"/>
                <a:cs typeface="Arial"/>
              </a:rPr>
              <a:t>2</a:t>
            </a:r>
            <a:r>
              <a:rPr sz="2400" spc="204" baseline="2536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terh</a:t>
            </a:r>
            <a:r>
              <a:rPr sz="2400" spc="4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d</a:t>
            </a:r>
            <a:r>
              <a:rPr sz="2400" spc="9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p</a:t>
            </a:r>
            <a:r>
              <a:rPr sz="2400" spc="-1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p</a:t>
            </a:r>
            <a:r>
              <a:rPr sz="2400" spc="9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h</a:t>
            </a:r>
            <a:r>
              <a:rPr sz="2400" spc="9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k </a:t>
            </a:r>
            <a:r>
              <a:rPr sz="2400" spc="4" dirty="0" smtClean="0">
                <a:latin typeface="Arial"/>
                <a:cs typeface="Arial"/>
              </a:rPr>
              <a:t>l</a:t>
            </a:r>
            <a:r>
              <a:rPr sz="2400" spc="0" dirty="0" smtClean="0">
                <a:latin typeface="Arial"/>
                <a:cs typeface="Arial"/>
              </a:rPr>
              <a:t>a</a:t>
            </a:r>
            <a:r>
              <a:rPr sz="2400" spc="9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n d</a:t>
            </a:r>
            <a:r>
              <a:rPr sz="2400" spc="4" dirty="0" smtClean="0">
                <a:latin typeface="Arial"/>
                <a:cs typeface="Arial"/>
              </a:rPr>
              <a:t>g</a:t>
            </a:r>
            <a:r>
              <a:rPr sz="2400" spc="0" dirty="0" smtClean="0">
                <a:latin typeface="Arial"/>
                <a:cs typeface="Arial"/>
              </a:rPr>
              <a:t>n</a:t>
            </a:r>
            <a:r>
              <a:rPr sz="2400" spc="-1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m</a:t>
            </a:r>
            <a:r>
              <a:rPr sz="2400" spc="4" dirty="0" smtClean="0">
                <a:latin typeface="Arial"/>
                <a:cs typeface="Arial"/>
              </a:rPr>
              <a:t>e</a:t>
            </a:r>
            <a:r>
              <a:rPr sz="2400" spc="0" dirty="0" smtClean="0">
                <a:latin typeface="Arial"/>
                <a:cs typeface="Arial"/>
              </a:rPr>
              <a:t>m</a:t>
            </a:r>
            <a:r>
              <a:rPr sz="2400" spc="4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suki </a:t>
            </a:r>
            <a:endParaRPr sz="2400" dirty="0">
              <a:latin typeface="Arial"/>
              <a:cs typeface="Arial"/>
            </a:endParaRPr>
          </a:p>
          <a:p>
            <a:pPr marL="12700" marR="651357">
              <a:lnSpc>
                <a:spcPct val="100041"/>
              </a:lnSpc>
              <a:spcBef>
                <a:spcPts val="121"/>
              </a:spcBef>
            </a:pPr>
            <a:r>
              <a:rPr sz="2400" spc="0" dirty="0" smtClean="0">
                <a:latin typeface="Arial"/>
                <a:cs typeface="Arial"/>
              </a:rPr>
              <a:t>s</a:t>
            </a:r>
            <a:r>
              <a:rPr sz="2400" spc="4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s</a:t>
            </a:r>
            <a:r>
              <a:rPr sz="2400" spc="-4" dirty="0" smtClean="0">
                <a:latin typeface="Arial"/>
                <a:cs typeface="Arial"/>
              </a:rPr>
              <a:t>t</a:t>
            </a:r>
            <a:r>
              <a:rPr sz="2400" spc="0" dirty="0" smtClean="0">
                <a:latin typeface="Arial"/>
                <a:cs typeface="Arial"/>
              </a:rPr>
              <a:t>em</a:t>
            </a:r>
            <a:r>
              <a:rPr sz="2400" spc="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jar</a:t>
            </a:r>
            <a:r>
              <a:rPr sz="2400" spc="9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n</a:t>
            </a:r>
            <a:r>
              <a:rPr sz="2400" spc="9" dirty="0" smtClean="0">
                <a:latin typeface="Arial"/>
                <a:cs typeface="Arial"/>
              </a:rPr>
              <a:t>g</a:t>
            </a:r>
            <a:r>
              <a:rPr sz="2400" spc="0" dirty="0" smtClean="0">
                <a:latin typeface="Arial"/>
                <a:cs typeface="Arial"/>
              </a:rPr>
              <a:t>an</a:t>
            </a:r>
            <a:r>
              <a:rPr sz="2400" spc="-1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ko</a:t>
            </a:r>
            <a:r>
              <a:rPr sz="2400" spc="4" dirty="0" smtClean="0">
                <a:latin typeface="Arial"/>
                <a:cs typeface="Arial"/>
              </a:rPr>
              <a:t>m</a:t>
            </a:r>
            <a:r>
              <a:rPr sz="2400" spc="0" dirty="0" smtClean="0">
                <a:latin typeface="Arial"/>
                <a:cs typeface="Arial"/>
              </a:rPr>
              <a:t>p</a:t>
            </a:r>
            <a:r>
              <a:rPr sz="2400" spc="9" dirty="0" smtClean="0">
                <a:latin typeface="Arial"/>
                <a:cs typeface="Arial"/>
              </a:rPr>
              <a:t>u</a:t>
            </a:r>
            <a:r>
              <a:rPr sz="2400" spc="0" dirty="0" smtClean="0">
                <a:latin typeface="Arial"/>
                <a:cs typeface="Arial"/>
              </a:rPr>
              <a:t>ter p</a:t>
            </a:r>
            <a:r>
              <a:rPr sz="2400" spc="9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h</a:t>
            </a:r>
            <a:r>
              <a:rPr sz="2400" spc="9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k sas</a:t>
            </a:r>
            <a:r>
              <a:rPr sz="2400" spc="9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ra</a:t>
            </a:r>
            <a:r>
              <a:rPr sz="2400" spc="9" dirty="0" smtClean="0">
                <a:latin typeface="Arial"/>
                <a:cs typeface="Arial"/>
              </a:rPr>
              <a:t>n</a:t>
            </a:r>
            <a:r>
              <a:rPr sz="2400" spc="0" dirty="0" smtClean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41"/>
              </a:lnSpc>
              <a:spcBef>
                <a:spcPts val="585"/>
              </a:spcBef>
            </a:pPr>
            <a:r>
              <a:rPr sz="2400" spc="0" dirty="0" smtClean="0">
                <a:latin typeface="Arial"/>
                <a:cs typeface="Arial"/>
              </a:rPr>
              <a:t>Se</a:t>
            </a:r>
            <a:r>
              <a:rPr sz="2400" spc="9" dirty="0" smtClean="0">
                <a:latin typeface="Arial"/>
                <a:cs typeface="Arial"/>
              </a:rPr>
              <a:t>l</a:t>
            </a:r>
            <a:r>
              <a:rPr sz="2400" spc="0" dirty="0" smtClean="0">
                <a:latin typeface="Arial"/>
                <a:cs typeface="Arial"/>
              </a:rPr>
              <a:t>a</a:t>
            </a:r>
            <a:r>
              <a:rPr sz="2400" spc="9" dirty="0" smtClean="0">
                <a:latin typeface="Arial"/>
                <a:cs typeface="Arial"/>
              </a:rPr>
              <a:t>n</a:t>
            </a:r>
            <a:r>
              <a:rPr sz="2400" spc="4" dirty="0" smtClean="0">
                <a:latin typeface="Arial"/>
                <a:cs typeface="Arial"/>
              </a:rPr>
              <a:t>j</a:t>
            </a:r>
            <a:r>
              <a:rPr sz="2400" spc="0" dirty="0" smtClean="0">
                <a:latin typeface="Arial"/>
                <a:cs typeface="Arial"/>
              </a:rPr>
              <a:t>utn</a:t>
            </a:r>
            <a:r>
              <a:rPr sz="2400" spc="-54" dirty="0" smtClean="0">
                <a:latin typeface="Arial"/>
                <a:cs typeface="Arial"/>
              </a:rPr>
              <a:t>y</a:t>
            </a:r>
            <a:r>
              <a:rPr sz="2400" spc="0" dirty="0" smtClean="0">
                <a:latin typeface="Arial"/>
                <a:cs typeface="Arial"/>
              </a:rPr>
              <a:t>a,</a:t>
            </a:r>
            <a:r>
              <a:rPr sz="2400" spc="44" dirty="0" smtClean="0">
                <a:latin typeface="Arial"/>
                <a:cs typeface="Arial"/>
              </a:rPr>
              <a:t> </a:t>
            </a:r>
            <a:r>
              <a:rPr sz="2400" b="1" spc="0" dirty="0" smtClean="0">
                <a:latin typeface="Arial"/>
                <a:cs typeface="Arial"/>
              </a:rPr>
              <a:t>s</a:t>
            </a:r>
            <a:r>
              <a:rPr sz="2400" b="1" spc="9" dirty="0" smtClean="0">
                <a:latin typeface="Arial"/>
                <a:cs typeface="Arial"/>
              </a:rPr>
              <a:t>a</a:t>
            </a:r>
            <a:r>
              <a:rPr sz="2400" b="1" spc="0" dirty="0" smtClean="0">
                <a:latin typeface="Arial"/>
                <a:cs typeface="Arial"/>
              </a:rPr>
              <a:t>b</a:t>
            </a:r>
            <a:r>
              <a:rPr sz="2400" b="1" spc="-9" dirty="0" smtClean="0">
                <a:latin typeface="Arial"/>
                <a:cs typeface="Arial"/>
              </a:rPr>
              <a:t>o</a:t>
            </a:r>
            <a:r>
              <a:rPr sz="2400" b="1" spc="0" dirty="0" smtClean="0">
                <a:latin typeface="Arial"/>
                <a:cs typeface="Arial"/>
              </a:rPr>
              <a:t>tage </a:t>
            </a:r>
            <a:r>
              <a:rPr sz="2400" spc="4" dirty="0" smtClean="0">
                <a:latin typeface="Arial"/>
                <a:cs typeface="Arial"/>
              </a:rPr>
              <a:t>an</a:t>
            </a:r>
            <a:r>
              <a:rPr sz="2400" spc="0" dirty="0" smtClean="0">
                <a:latin typeface="Arial"/>
                <a:cs typeface="Arial"/>
              </a:rPr>
              <a:t>d </a:t>
            </a:r>
            <a:r>
              <a:rPr sz="2400" b="1" spc="0" dirty="0" smtClean="0">
                <a:latin typeface="Arial"/>
                <a:cs typeface="Arial"/>
              </a:rPr>
              <a:t>e</a:t>
            </a:r>
            <a:r>
              <a:rPr sz="2400" b="1" spc="9" dirty="0" smtClean="0">
                <a:latin typeface="Arial"/>
                <a:cs typeface="Arial"/>
              </a:rPr>
              <a:t>x</a:t>
            </a:r>
            <a:r>
              <a:rPr sz="2400" b="1" spc="0" dirty="0" smtClean="0">
                <a:latin typeface="Arial"/>
                <a:cs typeface="Arial"/>
              </a:rPr>
              <a:t>torti</a:t>
            </a:r>
            <a:r>
              <a:rPr sz="2400" b="1" spc="-9" dirty="0" smtClean="0">
                <a:latin typeface="Arial"/>
                <a:cs typeface="Arial"/>
              </a:rPr>
              <a:t>o</a:t>
            </a:r>
            <a:r>
              <a:rPr sz="2400" b="1" spc="0" dirty="0" smtClean="0">
                <a:latin typeface="Arial"/>
                <a:cs typeface="Arial"/>
              </a:rPr>
              <a:t>n </a:t>
            </a:r>
            <a:r>
              <a:rPr sz="2400" spc="0" dirty="0" smtClean="0">
                <a:latin typeface="Arial"/>
                <a:cs typeface="Arial"/>
              </a:rPr>
              <a:t>m</a:t>
            </a:r>
            <a:r>
              <a:rPr sz="2400" spc="4" dirty="0" smtClean="0">
                <a:latin typeface="Arial"/>
                <a:cs typeface="Arial"/>
              </a:rPr>
              <a:t>e</a:t>
            </a:r>
            <a:r>
              <a:rPr sz="2400" spc="0" dirty="0" smtClean="0">
                <a:latin typeface="Arial"/>
                <a:cs typeface="Arial"/>
              </a:rPr>
              <a:t>ru</a:t>
            </a:r>
            <a:r>
              <a:rPr sz="2400" spc="9" dirty="0" smtClean="0">
                <a:latin typeface="Arial"/>
                <a:cs typeface="Arial"/>
              </a:rPr>
              <a:t>p</a:t>
            </a:r>
            <a:r>
              <a:rPr sz="2400" spc="0" dirty="0" smtClean="0">
                <a:latin typeface="Arial"/>
                <a:cs typeface="Arial"/>
              </a:rPr>
              <a:t>ak</a:t>
            </a:r>
            <a:r>
              <a:rPr sz="2400" spc="9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n j</a:t>
            </a:r>
            <a:r>
              <a:rPr sz="2400" spc="9" dirty="0" smtClean="0">
                <a:latin typeface="Arial"/>
                <a:cs typeface="Arial"/>
              </a:rPr>
              <a:t>e</a:t>
            </a:r>
            <a:r>
              <a:rPr sz="2400" spc="0" dirty="0" smtClean="0">
                <a:latin typeface="Arial"/>
                <a:cs typeface="Arial"/>
              </a:rPr>
              <a:t>n</a:t>
            </a:r>
            <a:r>
              <a:rPr sz="2400" spc="9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s ke</a:t>
            </a:r>
            <a:r>
              <a:rPr sz="2400" spc="9" dirty="0" smtClean="0">
                <a:latin typeface="Arial"/>
                <a:cs typeface="Arial"/>
              </a:rPr>
              <a:t>j</a:t>
            </a:r>
            <a:r>
              <a:rPr sz="2400" spc="0" dirty="0" smtClean="0">
                <a:latin typeface="Arial"/>
                <a:cs typeface="Arial"/>
              </a:rPr>
              <a:t>a</a:t>
            </a:r>
            <a:r>
              <a:rPr sz="2400" spc="9" dirty="0" smtClean="0">
                <a:latin typeface="Arial"/>
                <a:cs typeface="Arial"/>
              </a:rPr>
              <a:t>h</a:t>
            </a:r>
            <a:r>
              <a:rPr sz="2400" spc="0" dirty="0" smtClean="0">
                <a:latin typeface="Arial"/>
                <a:cs typeface="Arial"/>
              </a:rPr>
              <a:t>atan</a:t>
            </a:r>
            <a:r>
              <a:rPr sz="2400" spc="-14" dirty="0" smtClean="0">
                <a:latin typeface="Arial"/>
                <a:cs typeface="Arial"/>
              </a:rPr>
              <a:t> </a:t>
            </a:r>
            <a:r>
              <a:rPr sz="2400" spc="-59" dirty="0" smtClean="0">
                <a:latin typeface="Arial"/>
                <a:cs typeface="Arial"/>
              </a:rPr>
              <a:t>y</a:t>
            </a:r>
            <a:r>
              <a:rPr sz="2400" spc="0" dirty="0" smtClean="0">
                <a:latin typeface="Arial"/>
                <a:cs typeface="Arial"/>
              </a:rPr>
              <a:t>g</a:t>
            </a:r>
            <a:r>
              <a:rPr sz="2400" spc="5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d</a:t>
            </a:r>
            <a:r>
              <a:rPr sz="2400" spc="9" dirty="0" smtClean="0">
                <a:latin typeface="Arial"/>
                <a:cs typeface="Arial"/>
              </a:rPr>
              <a:t>i</a:t>
            </a:r>
            <a:r>
              <a:rPr sz="2400" spc="4" dirty="0" smtClean="0">
                <a:latin typeface="Arial"/>
                <a:cs typeface="Arial"/>
              </a:rPr>
              <a:t>l</a:t>
            </a:r>
            <a:r>
              <a:rPr sz="2400" spc="0" dirty="0" smtClean="0">
                <a:latin typeface="Arial"/>
                <a:cs typeface="Arial"/>
              </a:rPr>
              <a:t>ak</a:t>
            </a:r>
            <a:r>
              <a:rPr sz="2400" spc="9" dirty="0" smtClean="0">
                <a:latin typeface="Arial"/>
                <a:cs typeface="Arial"/>
              </a:rPr>
              <a:t>u</a:t>
            </a:r>
            <a:r>
              <a:rPr sz="2400" spc="0" dirty="0" smtClean="0">
                <a:latin typeface="Arial"/>
                <a:cs typeface="Arial"/>
              </a:rPr>
              <a:t>kan</a:t>
            </a:r>
            <a:r>
              <a:rPr sz="2400" spc="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dgn</a:t>
            </a:r>
            <a:r>
              <a:rPr sz="2400" spc="-1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m</a:t>
            </a:r>
            <a:r>
              <a:rPr sz="2400" spc="4" dirty="0" smtClean="0">
                <a:latin typeface="Arial"/>
                <a:cs typeface="Arial"/>
              </a:rPr>
              <a:t>e</a:t>
            </a:r>
            <a:r>
              <a:rPr sz="2400" spc="0" dirty="0" smtClean="0">
                <a:latin typeface="Arial"/>
                <a:cs typeface="Arial"/>
              </a:rPr>
              <a:t>m</a:t>
            </a:r>
            <a:r>
              <a:rPr sz="2400" spc="4" dirty="0" smtClean="0">
                <a:latin typeface="Arial"/>
                <a:cs typeface="Arial"/>
              </a:rPr>
              <a:t>b</a:t>
            </a:r>
            <a:r>
              <a:rPr sz="2400" spc="0" dirty="0" smtClean="0">
                <a:latin typeface="Arial"/>
                <a:cs typeface="Arial"/>
              </a:rPr>
              <a:t>u</a:t>
            </a:r>
            <a:r>
              <a:rPr sz="2400" spc="9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t</a:t>
            </a:r>
            <a:r>
              <a:rPr sz="2400" spc="-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g</a:t>
            </a:r>
            <a:r>
              <a:rPr sz="2400" spc="9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n</a:t>
            </a:r>
            <a:r>
              <a:rPr sz="2400" spc="9" dirty="0" smtClean="0">
                <a:latin typeface="Arial"/>
                <a:cs typeface="Arial"/>
              </a:rPr>
              <a:t>g</a:t>
            </a:r>
            <a:r>
              <a:rPr sz="2400" spc="0" dirty="0" smtClean="0">
                <a:latin typeface="Arial"/>
                <a:cs typeface="Arial"/>
              </a:rPr>
              <a:t>g</a:t>
            </a:r>
            <a:r>
              <a:rPr sz="2400" spc="9" dirty="0" smtClean="0">
                <a:latin typeface="Arial"/>
                <a:cs typeface="Arial"/>
              </a:rPr>
              <a:t>u</a:t>
            </a:r>
            <a:r>
              <a:rPr sz="2400" spc="0" dirty="0" smtClean="0">
                <a:latin typeface="Arial"/>
                <a:cs typeface="Arial"/>
              </a:rPr>
              <a:t>a</a:t>
            </a:r>
            <a:r>
              <a:rPr sz="2400" spc="9" dirty="0" smtClean="0">
                <a:latin typeface="Arial"/>
                <a:cs typeface="Arial"/>
              </a:rPr>
              <a:t>n</a:t>
            </a:r>
            <a:r>
              <a:rPr sz="2400" spc="0" dirty="0" smtClean="0">
                <a:latin typeface="Arial"/>
                <a:cs typeface="Arial"/>
              </a:rPr>
              <a:t>, p</a:t>
            </a:r>
            <a:r>
              <a:rPr sz="2400" spc="9" dirty="0" smtClean="0">
                <a:latin typeface="Arial"/>
                <a:cs typeface="Arial"/>
              </a:rPr>
              <a:t>e</a:t>
            </a:r>
            <a:r>
              <a:rPr sz="2400" spc="0" dirty="0" smtClean="0">
                <a:latin typeface="Arial"/>
                <a:cs typeface="Arial"/>
              </a:rPr>
              <a:t>rus</a:t>
            </a:r>
            <a:r>
              <a:rPr sz="2400" spc="9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kan</a:t>
            </a:r>
            <a:r>
              <a:rPr sz="2400" spc="-1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atau</a:t>
            </a:r>
            <a:r>
              <a:rPr sz="2400" spc="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pe</a:t>
            </a:r>
            <a:r>
              <a:rPr sz="2400" spc="4" dirty="0" smtClean="0">
                <a:latin typeface="Arial"/>
                <a:cs typeface="Arial"/>
              </a:rPr>
              <a:t>n</a:t>
            </a:r>
            <a:r>
              <a:rPr sz="2400" spc="0" dirty="0" smtClean="0">
                <a:latin typeface="Arial"/>
                <a:cs typeface="Arial"/>
              </a:rPr>
              <a:t>g</a:t>
            </a:r>
            <a:r>
              <a:rPr sz="2400" spc="9" dirty="0" smtClean="0">
                <a:latin typeface="Arial"/>
                <a:cs typeface="Arial"/>
              </a:rPr>
              <a:t>h</a:t>
            </a:r>
            <a:r>
              <a:rPr sz="2400" spc="0" dirty="0" smtClean="0">
                <a:latin typeface="Arial"/>
                <a:cs typeface="Arial"/>
              </a:rPr>
              <a:t>a</a:t>
            </a:r>
            <a:r>
              <a:rPr sz="2400" spc="9" dirty="0" smtClean="0">
                <a:latin typeface="Arial"/>
                <a:cs typeface="Arial"/>
              </a:rPr>
              <a:t>n</a:t>
            </a:r>
            <a:r>
              <a:rPr sz="2400" spc="0" dirty="0" smtClean="0">
                <a:latin typeface="Arial"/>
                <a:cs typeface="Arial"/>
              </a:rPr>
              <a:t>cur</a:t>
            </a:r>
            <a:r>
              <a:rPr sz="2400" spc="9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n</a:t>
            </a:r>
            <a:r>
              <a:rPr sz="2400" spc="-1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terh</a:t>
            </a:r>
            <a:r>
              <a:rPr sz="2400" spc="4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d</a:t>
            </a:r>
            <a:r>
              <a:rPr sz="2400" spc="9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p su</a:t>
            </a:r>
            <a:r>
              <a:rPr sz="2400" spc="4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tu</a:t>
            </a:r>
            <a:r>
              <a:rPr sz="2400" spc="-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d</a:t>
            </a:r>
            <a:r>
              <a:rPr sz="2400" spc="9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ta, pr</a:t>
            </a:r>
            <a:r>
              <a:rPr sz="2400" spc="9" dirty="0" smtClean="0">
                <a:latin typeface="Arial"/>
                <a:cs typeface="Arial"/>
              </a:rPr>
              <a:t>o</a:t>
            </a:r>
            <a:r>
              <a:rPr sz="2400" spc="0" dirty="0" smtClean="0">
                <a:latin typeface="Arial"/>
                <a:cs typeface="Arial"/>
              </a:rPr>
              <a:t>gr</a:t>
            </a:r>
            <a:r>
              <a:rPr sz="2400" spc="9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m kom</a:t>
            </a:r>
            <a:r>
              <a:rPr sz="2400" spc="4" dirty="0" smtClean="0">
                <a:latin typeface="Arial"/>
                <a:cs typeface="Arial"/>
              </a:rPr>
              <a:t>p</a:t>
            </a:r>
            <a:r>
              <a:rPr sz="2400" spc="0" dirty="0" smtClean="0">
                <a:latin typeface="Arial"/>
                <a:cs typeface="Arial"/>
              </a:rPr>
              <a:t>uter</a:t>
            </a:r>
            <a:r>
              <a:rPr sz="2400" spc="-1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atau</a:t>
            </a:r>
            <a:r>
              <a:rPr sz="2400" spc="9" dirty="0" smtClean="0">
                <a:latin typeface="Arial"/>
                <a:cs typeface="Arial"/>
              </a:rPr>
              <a:t> </a:t>
            </a:r>
            <a:r>
              <a:rPr sz="2400" spc="-4" dirty="0" smtClean="0">
                <a:latin typeface="Arial"/>
                <a:cs typeface="Arial"/>
              </a:rPr>
              <a:t>s</a:t>
            </a:r>
            <a:r>
              <a:rPr sz="2400" spc="4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s</a:t>
            </a:r>
            <a:r>
              <a:rPr sz="2400" spc="-4" dirty="0" smtClean="0">
                <a:latin typeface="Arial"/>
                <a:cs typeface="Arial"/>
              </a:rPr>
              <a:t>t</a:t>
            </a:r>
            <a:r>
              <a:rPr sz="2400" spc="0" dirty="0" smtClean="0">
                <a:latin typeface="Arial"/>
                <a:cs typeface="Arial"/>
              </a:rPr>
              <a:t>em</a:t>
            </a:r>
            <a:r>
              <a:rPr sz="2400" spc="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jar</a:t>
            </a:r>
            <a:r>
              <a:rPr sz="2400" spc="9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n</a:t>
            </a:r>
            <a:r>
              <a:rPr sz="2400" spc="9" dirty="0" smtClean="0">
                <a:latin typeface="Arial"/>
                <a:cs typeface="Arial"/>
              </a:rPr>
              <a:t>g</a:t>
            </a:r>
            <a:r>
              <a:rPr sz="2400" spc="0" dirty="0" smtClean="0">
                <a:latin typeface="Arial"/>
                <a:cs typeface="Arial"/>
              </a:rPr>
              <a:t>an</a:t>
            </a:r>
            <a:r>
              <a:rPr sz="2400" spc="9" dirty="0" smtClean="0">
                <a:latin typeface="Arial"/>
                <a:cs typeface="Arial"/>
              </a:rPr>
              <a:t> </a:t>
            </a:r>
            <a:r>
              <a:rPr sz="2400" spc="-4" dirty="0" smtClean="0">
                <a:latin typeface="Arial"/>
                <a:cs typeface="Arial"/>
              </a:rPr>
              <a:t>k</a:t>
            </a:r>
            <a:r>
              <a:rPr sz="2400" spc="0" dirty="0" smtClean="0">
                <a:latin typeface="Arial"/>
                <a:cs typeface="Arial"/>
              </a:rPr>
              <a:t>o</a:t>
            </a:r>
            <a:r>
              <a:rPr sz="2400" spc="4" dirty="0" smtClean="0">
                <a:latin typeface="Arial"/>
                <a:cs typeface="Arial"/>
              </a:rPr>
              <a:t>m</a:t>
            </a:r>
            <a:r>
              <a:rPr sz="2400" spc="0" dirty="0" smtClean="0">
                <a:latin typeface="Arial"/>
                <a:cs typeface="Arial"/>
              </a:rPr>
              <a:t>p</a:t>
            </a:r>
            <a:r>
              <a:rPr sz="2400" spc="9" dirty="0" smtClean="0">
                <a:latin typeface="Arial"/>
                <a:cs typeface="Arial"/>
              </a:rPr>
              <a:t>u</a:t>
            </a:r>
            <a:r>
              <a:rPr sz="2400" spc="0" dirty="0" smtClean="0">
                <a:latin typeface="Arial"/>
                <a:cs typeface="Arial"/>
              </a:rPr>
              <a:t>ter</a:t>
            </a:r>
            <a:r>
              <a:rPr sz="2400" spc="-24" dirty="0" smtClean="0">
                <a:latin typeface="Arial"/>
                <a:cs typeface="Arial"/>
              </a:rPr>
              <a:t> </a:t>
            </a:r>
            <a:r>
              <a:rPr sz="2400" spc="-59" dirty="0" smtClean="0">
                <a:latin typeface="Arial"/>
                <a:cs typeface="Arial"/>
              </a:rPr>
              <a:t>y</a:t>
            </a:r>
            <a:r>
              <a:rPr sz="2400" spc="0" dirty="0" smtClean="0">
                <a:latin typeface="Arial"/>
                <a:cs typeface="Arial"/>
              </a:rPr>
              <a:t>g </a:t>
            </a:r>
            <a:r>
              <a:rPr sz="2400" spc="-4" dirty="0" smtClean="0">
                <a:latin typeface="Arial"/>
                <a:cs typeface="Arial"/>
              </a:rPr>
              <a:t>t</a:t>
            </a:r>
            <a:r>
              <a:rPr sz="2400" spc="0" dirty="0" smtClean="0">
                <a:latin typeface="Arial"/>
                <a:cs typeface="Arial"/>
              </a:rPr>
              <a:t>er</a:t>
            </a:r>
            <a:r>
              <a:rPr sz="2400" spc="4" dirty="0" smtClean="0">
                <a:latin typeface="Arial"/>
                <a:cs typeface="Arial"/>
              </a:rPr>
              <a:t>h</a:t>
            </a:r>
            <a:r>
              <a:rPr sz="2400" spc="0" dirty="0" smtClean="0">
                <a:latin typeface="Arial"/>
                <a:cs typeface="Arial"/>
              </a:rPr>
              <a:t>u</a:t>
            </a:r>
            <a:r>
              <a:rPr sz="2400" spc="4" dirty="0" smtClean="0">
                <a:latin typeface="Arial"/>
                <a:cs typeface="Arial"/>
              </a:rPr>
              <a:t>b</a:t>
            </a:r>
            <a:r>
              <a:rPr sz="2400" spc="0" dirty="0" smtClean="0">
                <a:latin typeface="Arial"/>
                <a:cs typeface="Arial"/>
              </a:rPr>
              <a:t>u</a:t>
            </a:r>
            <a:r>
              <a:rPr sz="2400" spc="4" dirty="0" smtClean="0">
                <a:latin typeface="Arial"/>
                <a:cs typeface="Arial"/>
              </a:rPr>
              <a:t>n</a:t>
            </a:r>
            <a:r>
              <a:rPr sz="2400" spc="0" dirty="0" smtClean="0">
                <a:latin typeface="Arial"/>
                <a:cs typeface="Arial"/>
              </a:rPr>
              <a:t>g</a:t>
            </a:r>
            <a:r>
              <a:rPr sz="2400" spc="-1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d</a:t>
            </a:r>
            <a:r>
              <a:rPr sz="2400" spc="4" dirty="0" smtClean="0">
                <a:latin typeface="Arial"/>
                <a:cs typeface="Arial"/>
              </a:rPr>
              <a:t>g</a:t>
            </a:r>
            <a:r>
              <a:rPr sz="2400" spc="0" dirty="0" smtClean="0">
                <a:latin typeface="Arial"/>
                <a:cs typeface="Arial"/>
              </a:rPr>
              <a:t>n inter</a:t>
            </a:r>
            <a:r>
              <a:rPr sz="2400" spc="4" dirty="0" smtClean="0">
                <a:latin typeface="Arial"/>
                <a:cs typeface="Arial"/>
              </a:rPr>
              <a:t>n</a:t>
            </a:r>
            <a:r>
              <a:rPr sz="2400" spc="0" dirty="0" smtClean="0">
                <a:latin typeface="Arial"/>
                <a:cs typeface="Arial"/>
              </a:rPr>
              <a:t>et.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8977" y="3270160"/>
            <a:ext cx="216783" cy="2387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10"/>
              </a:lnSpc>
              <a:spcBef>
                <a:spcPts val="90"/>
              </a:spcBef>
            </a:pPr>
            <a:r>
              <a:rPr sz="1650" spc="0" dirty="0" smtClean="0">
                <a:solidFill>
                  <a:srgbClr val="6600CC"/>
                </a:solidFill>
                <a:latin typeface="Wingdings"/>
                <a:cs typeface="Wingdings"/>
              </a:rPr>
              <a:t></a:t>
            </a:r>
            <a:endParaRPr sz="1650">
              <a:latin typeface="Wingdings"/>
              <a:cs typeface="Wingding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08977" y="4807495"/>
            <a:ext cx="216783" cy="2387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10"/>
              </a:lnSpc>
              <a:spcBef>
                <a:spcPts val="90"/>
              </a:spcBef>
            </a:pPr>
            <a:r>
              <a:rPr sz="1650" spc="0" dirty="0" smtClean="0">
                <a:solidFill>
                  <a:srgbClr val="6600CC"/>
                </a:solidFill>
                <a:latin typeface="Wingdings"/>
                <a:cs typeface="Wingdings"/>
              </a:rPr>
              <a:t></a:t>
            </a:r>
            <a:endParaRPr sz="165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0" y="66611"/>
            <a:ext cx="9018651" cy="67263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74002" y="438994"/>
            <a:ext cx="3127366" cy="1328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395"/>
              </a:lnSpc>
              <a:spcBef>
                <a:spcPts val="219"/>
              </a:spcBef>
            </a:pPr>
            <a:r>
              <a:rPr sz="4200" b="1" spc="0" dirty="0" smtClean="0">
                <a:solidFill>
                  <a:srgbClr val="FFFFFF"/>
                </a:solidFill>
                <a:latin typeface="Arial"/>
                <a:cs typeface="Arial"/>
              </a:rPr>
              <a:t>Jenis C</a:t>
            </a:r>
            <a:r>
              <a:rPr sz="4200" b="1" spc="-29" dirty="0" smtClean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4200" b="1" spc="0" dirty="0" smtClean="0">
                <a:solidFill>
                  <a:srgbClr val="FFFFFF"/>
                </a:solidFill>
                <a:latin typeface="Arial"/>
                <a:cs typeface="Arial"/>
              </a:rPr>
              <a:t>ber</a:t>
            </a:r>
            <a:endParaRPr sz="4200">
              <a:latin typeface="Arial"/>
              <a:cs typeface="Arial"/>
            </a:endParaRPr>
          </a:p>
          <a:p>
            <a:pPr marL="46037" marR="80057">
              <a:lnSpc>
                <a:spcPct val="95825"/>
              </a:lnSpc>
              <a:spcBef>
                <a:spcPts val="2586"/>
              </a:spcBef>
            </a:pPr>
            <a:r>
              <a:rPr sz="2200" b="1" spc="-4" dirty="0" smtClean="0">
                <a:solidFill>
                  <a:srgbClr val="0066FF"/>
                </a:solidFill>
                <a:latin typeface="Arial"/>
                <a:cs typeface="Arial"/>
              </a:rPr>
              <a:t>6</a:t>
            </a:r>
            <a:r>
              <a:rPr sz="2200" b="1" spc="0" dirty="0" smtClean="0">
                <a:solidFill>
                  <a:srgbClr val="0066FF"/>
                </a:solidFill>
                <a:latin typeface="Arial"/>
                <a:cs typeface="Arial"/>
              </a:rPr>
              <a:t>.</a:t>
            </a:r>
            <a:r>
              <a:rPr sz="2200" b="1" spc="347" dirty="0" smtClean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2800" b="1" spc="0" dirty="0" smtClean="0">
                <a:latin typeface="Arial"/>
                <a:cs typeface="Arial"/>
              </a:rPr>
              <a:t>C</a:t>
            </a:r>
            <a:r>
              <a:rPr sz="2800" b="1" spc="-34" dirty="0" smtClean="0">
                <a:latin typeface="Arial"/>
                <a:cs typeface="Arial"/>
              </a:rPr>
              <a:t>y</a:t>
            </a:r>
            <a:r>
              <a:rPr sz="2800" b="1" spc="9" dirty="0" smtClean="0">
                <a:latin typeface="Arial"/>
                <a:cs typeface="Arial"/>
              </a:rPr>
              <a:t>b</a:t>
            </a:r>
            <a:r>
              <a:rPr sz="2800" b="1" spc="0" dirty="0" smtClean="0">
                <a:latin typeface="Arial"/>
                <a:cs typeface="Arial"/>
              </a:rPr>
              <a:t>ersta</a:t>
            </a:r>
            <a:r>
              <a:rPr sz="2800" b="1" spc="4" dirty="0" smtClean="0">
                <a:latin typeface="Arial"/>
                <a:cs typeface="Arial"/>
              </a:rPr>
              <a:t>l</a:t>
            </a:r>
            <a:r>
              <a:rPr sz="2800" b="1" spc="0" dirty="0" smtClean="0">
                <a:latin typeface="Arial"/>
                <a:cs typeface="Arial"/>
              </a:rPr>
              <a:t>ki</a:t>
            </a:r>
            <a:r>
              <a:rPr sz="2800" b="1" spc="14" dirty="0" smtClean="0">
                <a:latin typeface="Arial"/>
                <a:cs typeface="Arial"/>
              </a:rPr>
              <a:t>n</a:t>
            </a:r>
            <a:r>
              <a:rPr sz="2800" b="1" spc="0" dirty="0" smtClean="0">
                <a:latin typeface="Arial"/>
                <a:cs typeface="Arial"/>
              </a:rPr>
              <a:t>g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48554" y="438994"/>
            <a:ext cx="1619080" cy="559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395"/>
              </a:lnSpc>
              <a:spcBef>
                <a:spcPts val="219"/>
              </a:spcBef>
            </a:pPr>
            <a:r>
              <a:rPr sz="4200" b="1" spc="0" dirty="0" smtClean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4200" b="1" spc="9" dirty="0" smtClean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4200" b="1" spc="0" dirty="0" smtClean="0">
                <a:solidFill>
                  <a:srgbClr val="FFFFFF"/>
                </a:solidFill>
                <a:latin typeface="Arial"/>
                <a:cs typeface="Arial"/>
              </a:rPr>
              <a:t>ime</a:t>
            </a:r>
            <a:endParaRPr sz="4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2057" y="1880012"/>
            <a:ext cx="6606281" cy="18646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9873">
              <a:lnSpc>
                <a:spcPts val="2555"/>
              </a:lnSpc>
              <a:spcBef>
                <a:spcPts val="127"/>
              </a:spcBef>
            </a:pPr>
            <a:r>
              <a:rPr sz="2400" spc="4" dirty="0" smtClean="0">
                <a:latin typeface="Arial"/>
                <a:cs typeface="Arial"/>
              </a:rPr>
              <a:t>Dil</a:t>
            </a:r>
            <a:r>
              <a:rPr sz="2400" spc="0" dirty="0" smtClean="0">
                <a:latin typeface="Arial"/>
                <a:cs typeface="Arial"/>
              </a:rPr>
              <a:t>ak</a:t>
            </a:r>
            <a:r>
              <a:rPr sz="2400" spc="9" dirty="0" smtClean="0">
                <a:latin typeface="Arial"/>
                <a:cs typeface="Arial"/>
              </a:rPr>
              <a:t>u</a:t>
            </a:r>
            <a:r>
              <a:rPr sz="2400" spc="0" dirty="0" smtClean="0">
                <a:latin typeface="Arial"/>
                <a:cs typeface="Arial"/>
              </a:rPr>
              <a:t>kan</a:t>
            </a:r>
            <a:r>
              <a:rPr sz="2400" spc="-1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utk</a:t>
            </a:r>
            <a:r>
              <a:rPr sz="2400" spc="-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m</a:t>
            </a:r>
            <a:r>
              <a:rPr sz="2400" spc="4" dirty="0" smtClean="0">
                <a:latin typeface="Arial"/>
                <a:cs typeface="Arial"/>
              </a:rPr>
              <a:t>e</a:t>
            </a:r>
            <a:r>
              <a:rPr sz="2400" spc="0" dirty="0" smtClean="0">
                <a:latin typeface="Arial"/>
                <a:cs typeface="Arial"/>
              </a:rPr>
              <a:t>n</a:t>
            </a:r>
            <a:r>
              <a:rPr sz="2400" spc="9" dirty="0" smtClean="0">
                <a:latin typeface="Arial"/>
                <a:cs typeface="Arial"/>
              </a:rPr>
              <a:t>g</a:t>
            </a:r>
            <a:r>
              <a:rPr sz="2400" spc="0" dirty="0" smtClean="0">
                <a:latin typeface="Arial"/>
                <a:cs typeface="Arial"/>
              </a:rPr>
              <a:t>g</a:t>
            </a:r>
            <a:r>
              <a:rPr sz="2400" spc="9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n</a:t>
            </a:r>
            <a:r>
              <a:rPr sz="2400" spc="9" dirty="0" smtClean="0">
                <a:latin typeface="Arial"/>
                <a:cs typeface="Arial"/>
              </a:rPr>
              <a:t>g</a:t>
            </a:r>
            <a:r>
              <a:rPr sz="2400" spc="0" dirty="0" smtClean="0">
                <a:latin typeface="Arial"/>
                <a:cs typeface="Arial"/>
              </a:rPr>
              <a:t>gu</a:t>
            </a:r>
            <a:r>
              <a:rPr sz="2400" spc="-1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atau</a:t>
            </a:r>
            <a:r>
              <a:rPr sz="2400" spc="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me</a:t>
            </a:r>
            <a:r>
              <a:rPr sz="2400" spc="4" dirty="0" smtClean="0">
                <a:latin typeface="Arial"/>
                <a:cs typeface="Arial"/>
              </a:rPr>
              <a:t>l</a:t>
            </a:r>
            <a:r>
              <a:rPr sz="2400" spc="0" dirty="0" smtClean="0">
                <a:latin typeface="Arial"/>
                <a:cs typeface="Arial"/>
              </a:rPr>
              <a:t>ec</a:t>
            </a:r>
            <a:r>
              <a:rPr sz="2400" spc="9" dirty="0" smtClean="0">
                <a:latin typeface="Arial"/>
                <a:cs typeface="Arial"/>
              </a:rPr>
              <a:t>e</a:t>
            </a:r>
            <a:r>
              <a:rPr sz="2400" spc="0" dirty="0" smtClean="0">
                <a:latin typeface="Arial"/>
                <a:cs typeface="Arial"/>
              </a:rPr>
              <a:t>hk</a:t>
            </a:r>
            <a:r>
              <a:rPr sz="2400" spc="9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n</a:t>
            </a:r>
            <a:endParaRPr sz="2400" dirty="0">
              <a:latin typeface="Arial"/>
              <a:cs typeface="Arial"/>
            </a:endParaRPr>
          </a:p>
          <a:p>
            <a:pPr marL="12700" marR="97535">
              <a:lnSpc>
                <a:spcPts val="2759"/>
              </a:lnSpc>
            </a:pPr>
            <a:r>
              <a:rPr sz="2400" spc="0" dirty="0" err="1" smtClean="0">
                <a:latin typeface="Arial"/>
                <a:cs typeface="Arial"/>
              </a:rPr>
              <a:t>ses</a:t>
            </a:r>
            <a:r>
              <a:rPr lang="en-US" sz="2400" spc="0" dirty="0" err="1" smtClean="0">
                <a:latin typeface="Arial"/>
                <a:cs typeface="Arial"/>
              </a:rPr>
              <a:t>e</a:t>
            </a:r>
            <a:r>
              <a:rPr sz="2400" spc="0" dirty="0" err="1" smtClean="0">
                <a:latin typeface="Arial"/>
                <a:cs typeface="Arial"/>
              </a:rPr>
              <a:t>or</a:t>
            </a:r>
            <a:r>
              <a:rPr sz="2400" spc="9" dirty="0" err="1" smtClean="0">
                <a:latin typeface="Arial"/>
                <a:cs typeface="Arial"/>
              </a:rPr>
              <a:t>a</a:t>
            </a:r>
            <a:r>
              <a:rPr sz="2400" spc="0" dirty="0" err="1" smtClean="0">
                <a:latin typeface="Arial"/>
                <a:cs typeface="Arial"/>
              </a:rPr>
              <a:t>ng</a:t>
            </a:r>
            <a:r>
              <a:rPr sz="2400" spc="-1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d</a:t>
            </a:r>
            <a:r>
              <a:rPr sz="2400" spc="9" dirty="0" smtClean="0">
                <a:latin typeface="Arial"/>
                <a:cs typeface="Arial"/>
              </a:rPr>
              <a:t>g</a:t>
            </a:r>
            <a:r>
              <a:rPr sz="2400" spc="0" dirty="0" smtClean="0">
                <a:latin typeface="Arial"/>
                <a:cs typeface="Arial"/>
              </a:rPr>
              <a:t>n m</a:t>
            </a:r>
            <a:r>
              <a:rPr sz="2400" spc="4" dirty="0" smtClean="0">
                <a:latin typeface="Arial"/>
                <a:cs typeface="Arial"/>
              </a:rPr>
              <a:t>e</a:t>
            </a:r>
            <a:r>
              <a:rPr sz="2400" spc="0" dirty="0" smtClean="0">
                <a:latin typeface="Arial"/>
                <a:cs typeface="Arial"/>
              </a:rPr>
              <a:t>m</a:t>
            </a:r>
            <a:r>
              <a:rPr sz="2400" spc="4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nfa</a:t>
            </a:r>
            <a:r>
              <a:rPr sz="2400" spc="4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t</a:t>
            </a:r>
            <a:r>
              <a:rPr sz="2400" spc="-4" dirty="0" smtClean="0">
                <a:latin typeface="Arial"/>
                <a:cs typeface="Arial"/>
              </a:rPr>
              <a:t>k</a:t>
            </a:r>
            <a:r>
              <a:rPr sz="2400" spc="0" dirty="0" smtClean="0">
                <a:latin typeface="Arial"/>
                <a:cs typeface="Arial"/>
              </a:rPr>
              <a:t>an</a:t>
            </a:r>
            <a:r>
              <a:rPr sz="2400" spc="9" dirty="0" smtClean="0">
                <a:latin typeface="Arial"/>
                <a:cs typeface="Arial"/>
              </a:rPr>
              <a:t> </a:t>
            </a:r>
            <a:r>
              <a:rPr sz="2400" spc="-4" dirty="0" smtClean="0">
                <a:latin typeface="Arial"/>
                <a:cs typeface="Arial"/>
              </a:rPr>
              <a:t>k</a:t>
            </a:r>
            <a:r>
              <a:rPr sz="2400" spc="0" dirty="0" smtClean="0">
                <a:latin typeface="Arial"/>
                <a:cs typeface="Arial"/>
              </a:rPr>
              <a:t>o</a:t>
            </a:r>
            <a:r>
              <a:rPr sz="2400" spc="4" dirty="0" smtClean="0">
                <a:latin typeface="Arial"/>
                <a:cs typeface="Arial"/>
              </a:rPr>
              <a:t>m</a:t>
            </a:r>
            <a:r>
              <a:rPr sz="2400" spc="0" dirty="0" smtClean="0">
                <a:latin typeface="Arial"/>
                <a:cs typeface="Arial"/>
              </a:rPr>
              <a:t>p</a:t>
            </a:r>
            <a:r>
              <a:rPr sz="2400" spc="9" dirty="0" smtClean="0">
                <a:latin typeface="Arial"/>
                <a:cs typeface="Arial"/>
              </a:rPr>
              <a:t>u</a:t>
            </a:r>
            <a:r>
              <a:rPr sz="2400" spc="0" dirty="0" smtClean="0">
                <a:latin typeface="Arial"/>
                <a:cs typeface="Arial"/>
              </a:rPr>
              <a:t>ter, mis</a:t>
            </a:r>
            <a:r>
              <a:rPr sz="2400" spc="4" dirty="0" smtClean="0">
                <a:latin typeface="Arial"/>
                <a:cs typeface="Arial"/>
              </a:rPr>
              <a:t>al</a:t>
            </a:r>
            <a:r>
              <a:rPr sz="2400" spc="0" dirty="0" smtClean="0">
                <a:latin typeface="Arial"/>
                <a:cs typeface="Arial"/>
              </a:rPr>
              <a:t>. </a:t>
            </a:r>
            <a:endParaRPr sz="2400" dirty="0">
              <a:latin typeface="Arial"/>
              <a:cs typeface="Arial"/>
            </a:endParaRPr>
          </a:p>
          <a:p>
            <a:pPr marL="12700" marR="97535">
              <a:lnSpc>
                <a:spcPts val="2759"/>
              </a:lnSpc>
              <a:spcBef>
                <a:spcPts val="121"/>
              </a:spcBef>
            </a:pPr>
            <a:r>
              <a:rPr sz="2400" spc="0" dirty="0" smtClean="0">
                <a:latin typeface="Arial"/>
                <a:cs typeface="Arial"/>
              </a:rPr>
              <a:t>M</a:t>
            </a:r>
            <a:r>
              <a:rPr sz="2400" spc="4" dirty="0" smtClean="0">
                <a:latin typeface="Arial"/>
                <a:cs typeface="Arial"/>
              </a:rPr>
              <a:t>e</a:t>
            </a:r>
            <a:r>
              <a:rPr sz="2400" spc="0" dirty="0" smtClean="0">
                <a:latin typeface="Arial"/>
                <a:cs typeface="Arial"/>
              </a:rPr>
              <a:t>n</a:t>
            </a:r>
            <a:r>
              <a:rPr sz="2400" spc="9" dirty="0" smtClean="0">
                <a:latin typeface="Arial"/>
                <a:cs typeface="Arial"/>
              </a:rPr>
              <a:t>g</a:t>
            </a:r>
            <a:r>
              <a:rPr sz="2400" spc="0" dirty="0" smtClean="0">
                <a:latin typeface="Arial"/>
                <a:cs typeface="Arial"/>
              </a:rPr>
              <a:t>g</a:t>
            </a:r>
            <a:r>
              <a:rPr sz="2400" spc="9" dirty="0" smtClean="0">
                <a:latin typeface="Arial"/>
                <a:cs typeface="Arial"/>
              </a:rPr>
              <a:t>u</a:t>
            </a:r>
            <a:r>
              <a:rPr sz="2400" spc="0" dirty="0" smtClean="0">
                <a:latin typeface="Arial"/>
                <a:cs typeface="Arial"/>
              </a:rPr>
              <a:t>n</a:t>
            </a:r>
            <a:r>
              <a:rPr sz="2400" spc="9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kan</a:t>
            </a:r>
            <a:r>
              <a:rPr sz="2400" spc="-14" dirty="0" smtClean="0">
                <a:latin typeface="Arial"/>
                <a:cs typeface="Arial"/>
              </a:rPr>
              <a:t> </a:t>
            </a:r>
            <a:r>
              <a:rPr sz="2400" spc="14" dirty="0" smtClean="0">
                <a:latin typeface="Arial"/>
                <a:cs typeface="Arial"/>
              </a:rPr>
              <a:t>e</a:t>
            </a:r>
            <a:r>
              <a:rPr sz="2400" spc="0" dirty="0" smtClean="0">
                <a:latin typeface="Arial"/>
                <a:cs typeface="Arial"/>
              </a:rPr>
              <a:t>-m</a:t>
            </a:r>
            <a:r>
              <a:rPr sz="2400" spc="4" dirty="0" smtClean="0">
                <a:latin typeface="Arial"/>
                <a:cs typeface="Arial"/>
              </a:rPr>
              <a:t>ai</a:t>
            </a:r>
            <a:r>
              <a:rPr sz="2400" spc="0" dirty="0" smtClean="0">
                <a:latin typeface="Arial"/>
                <a:cs typeface="Arial"/>
              </a:rPr>
              <a:t>l</a:t>
            </a:r>
            <a:r>
              <a:rPr sz="2400" spc="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dan</a:t>
            </a:r>
            <a:r>
              <a:rPr sz="2400" spc="-1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d</a:t>
            </a:r>
            <a:r>
              <a:rPr sz="2400" spc="9" dirty="0" smtClean="0">
                <a:latin typeface="Arial"/>
                <a:cs typeface="Arial"/>
              </a:rPr>
              <a:t>i</a:t>
            </a:r>
            <a:r>
              <a:rPr sz="2400" spc="4" dirty="0" smtClean="0">
                <a:latin typeface="Arial"/>
                <a:cs typeface="Arial"/>
              </a:rPr>
              <a:t>l</a:t>
            </a:r>
            <a:r>
              <a:rPr sz="2400" spc="0" dirty="0" smtClean="0">
                <a:latin typeface="Arial"/>
                <a:cs typeface="Arial"/>
              </a:rPr>
              <a:t>ak</a:t>
            </a:r>
            <a:r>
              <a:rPr sz="2400" spc="9" dirty="0" smtClean="0">
                <a:latin typeface="Arial"/>
                <a:cs typeface="Arial"/>
              </a:rPr>
              <a:t>u</a:t>
            </a:r>
            <a:r>
              <a:rPr sz="2400" spc="0" dirty="0" smtClean="0">
                <a:latin typeface="Arial"/>
                <a:cs typeface="Arial"/>
              </a:rPr>
              <a:t>kan</a:t>
            </a:r>
            <a:r>
              <a:rPr sz="2400" spc="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ber</a:t>
            </a:r>
            <a:r>
              <a:rPr sz="2400" spc="4" dirty="0" smtClean="0">
                <a:latin typeface="Arial"/>
                <a:cs typeface="Arial"/>
              </a:rPr>
              <a:t>ul</a:t>
            </a:r>
            <a:r>
              <a:rPr sz="2400" spc="0" dirty="0" smtClean="0">
                <a:latin typeface="Arial"/>
                <a:cs typeface="Arial"/>
              </a:rPr>
              <a:t>a</a:t>
            </a:r>
            <a:r>
              <a:rPr sz="2400" spc="9" dirty="0" smtClean="0">
                <a:latin typeface="Arial"/>
                <a:cs typeface="Arial"/>
              </a:rPr>
              <a:t>n</a:t>
            </a:r>
            <a:r>
              <a:rPr sz="2400" spc="39" dirty="0" smtClean="0">
                <a:latin typeface="Arial"/>
                <a:cs typeface="Arial"/>
              </a:rPr>
              <a:t>g</a:t>
            </a:r>
            <a:r>
              <a:rPr sz="2400" spc="-9" baseline="25364" dirty="0" smtClean="0">
                <a:latin typeface="Arial"/>
                <a:cs typeface="Arial"/>
              </a:rPr>
              <a:t>2</a:t>
            </a:r>
            <a:r>
              <a:rPr sz="2400" spc="0" dirty="0" smtClean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41"/>
              </a:lnSpc>
              <a:spcBef>
                <a:spcPts val="685"/>
              </a:spcBef>
            </a:pPr>
            <a:r>
              <a:rPr sz="2400" spc="0" dirty="0" smtClean="0">
                <a:latin typeface="Arial"/>
                <a:cs typeface="Arial"/>
              </a:rPr>
              <a:t>Ke</a:t>
            </a:r>
            <a:r>
              <a:rPr sz="2400" spc="9" dirty="0" smtClean="0">
                <a:latin typeface="Arial"/>
                <a:cs typeface="Arial"/>
              </a:rPr>
              <a:t>j</a:t>
            </a:r>
            <a:r>
              <a:rPr sz="2400" spc="0" dirty="0" smtClean="0">
                <a:latin typeface="Arial"/>
                <a:cs typeface="Arial"/>
              </a:rPr>
              <a:t>a</a:t>
            </a:r>
            <a:r>
              <a:rPr sz="2400" spc="9" dirty="0" smtClean="0">
                <a:latin typeface="Arial"/>
                <a:cs typeface="Arial"/>
              </a:rPr>
              <a:t>h</a:t>
            </a:r>
            <a:r>
              <a:rPr sz="2400" spc="0" dirty="0" smtClean="0">
                <a:latin typeface="Arial"/>
                <a:cs typeface="Arial"/>
              </a:rPr>
              <a:t>atan</a:t>
            </a:r>
            <a:r>
              <a:rPr sz="2400" spc="-1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t</a:t>
            </a:r>
            <a:r>
              <a:rPr sz="2400" spc="-4" dirty="0" smtClean="0">
                <a:latin typeface="Arial"/>
                <a:cs typeface="Arial"/>
              </a:rPr>
              <a:t>s</a:t>
            </a:r>
            <a:r>
              <a:rPr sz="2400" spc="0" dirty="0" smtClean="0">
                <a:latin typeface="Arial"/>
                <a:cs typeface="Arial"/>
              </a:rPr>
              <a:t>b</a:t>
            </a:r>
            <a:r>
              <a:rPr sz="2400" spc="1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m</a:t>
            </a:r>
            <a:r>
              <a:rPr sz="2400" spc="4" dirty="0" smtClean="0">
                <a:latin typeface="Arial"/>
                <a:cs typeface="Arial"/>
              </a:rPr>
              <a:t>e</a:t>
            </a:r>
            <a:r>
              <a:rPr sz="2400" spc="0" dirty="0" smtClean="0">
                <a:latin typeface="Arial"/>
                <a:cs typeface="Arial"/>
              </a:rPr>
              <a:t>n</a:t>
            </a:r>
            <a:r>
              <a:rPr sz="2400" spc="-54" dirty="0" smtClean="0">
                <a:latin typeface="Arial"/>
                <a:cs typeface="Arial"/>
              </a:rPr>
              <a:t>y</a:t>
            </a:r>
            <a:r>
              <a:rPr sz="2400" spc="0" dirty="0" smtClean="0">
                <a:latin typeface="Arial"/>
                <a:cs typeface="Arial"/>
              </a:rPr>
              <a:t>er</a:t>
            </a:r>
            <a:r>
              <a:rPr sz="2400" spc="9" dirty="0" smtClean="0">
                <a:latin typeface="Arial"/>
                <a:cs typeface="Arial"/>
              </a:rPr>
              <a:t>u</a:t>
            </a:r>
            <a:r>
              <a:rPr sz="2400" spc="0" dirty="0" smtClean="0">
                <a:latin typeface="Arial"/>
                <a:cs typeface="Arial"/>
              </a:rPr>
              <a:t>p</a:t>
            </a:r>
            <a:r>
              <a:rPr sz="2400" spc="9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i</a:t>
            </a:r>
            <a:r>
              <a:rPr sz="2400" spc="3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teror </a:t>
            </a:r>
            <a:r>
              <a:rPr sz="2400" spc="-59" dirty="0" smtClean="0">
                <a:latin typeface="Arial"/>
                <a:cs typeface="Arial"/>
              </a:rPr>
              <a:t>y</a:t>
            </a:r>
            <a:r>
              <a:rPr sz="2400" spc="0" dirty="0" smtClean="0">
                <a:latin typeface="Arial"/>
                <a:cs typeface="Arial"/>
              </a:rPr>
              <a:t>g</a:t>
            </a:r>
            <a:r>
              <a:rPr sz="2400" spc="5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d</a:t>
            </a:r>
            <a:r>
              <a:rPr sz="2400" spc="9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tuj</a:t>
            </a:r>
            <a:r>
              <a:rPr sz="2400" spc="9" dirty="0" smtClean="0">
                <a:latin typeface="Arial"/>
                <a:cs typeface="Arial"/>
              </a:rPr>
              <a:t>u</a:t>
            </a:r>
            <a:r>
              <a:rPr sz="2400" spc="0" dirty="0" smtClean="0">
                <a:latin typeface="Arial"/>
                <a:cs typeface="Arial"/>
              </a:rPr>
              <a:t>kan</a:t>
            </a:r>
            <a:r>
              <a:rPr sz="2400" spc="-1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kpd ses</a:t>
            </a:r>
            <a:r>
              <a:rPr sz="2400" spc="9" dirty="0" smtClean="0">
                <a:latin typeface="Arial"/>
                <a:cs typeface="Arial"/>
              </a:rPr>
              <a:t>e</a:t>
            </a:r>
            <a:r>
              <a:rPr sz="2400" spc="0" dirty="0" smtClean="0">
                <a:latin typeface="Arial"/>
                <a:cs typeface="Arial"/>
              </a:rPr>
              <a:t>or</a:t>
            </a:r>
            <a:r>
              <a:rPr sz="2400" spc="9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ng</a:t>
            </a:r>
            <a:r>
              <a:rPr sz="2400" spc="-1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d</a:t>
            </a:r>
            <a:r>
              <a:rPr sz="2400" spc="9" dirty="0" smtClean="0">
                <a:latin typeface="Arial"/>
                <a:cs typeface="Arial"/>
              </a:rPr>
              <a:t>g</a:t>
            </a:r>
            <a:r>
              <a:rPr sz="2400" spc="0" dirty="0" smtClean="0">
                <a:latin typeface="Arial"/>
                <a:cs typeface="Arial"/>
              </a:rPr>
              <a:t>n m</a:t>
            </a:r>
            <a:r>
              <a:rPr sz="2400" spc="4" dirty="0" smtClean="0">
                <a:latin typeface="Arial"/>
                <a:cs typeface="Arial"/>
              </a:rPr>
              <a:t>e</a:t>
            </a:r>
            <a:r>
              <a:rPr sz="2400" spc="0" dirty="0" smtClean="0">
                <a:latin typeface="Arial"/>
                <a:cs typeface="Arial"/>
              </a:rPr>
              <a:t>m</a:t>
            </a:r>
            <a:r>
              <a:rPr sz="2400" spc="4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nfa</a:t>
            </a:r>
            <a:r>
              <a:rPr sz="2400" spc="4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t</a:t>
            </a:r>
            <a:r>
              <a:rPr sz="2400" spc="-4" dirty="0" smtClean="0">
                <a:latin typeface="Arial"/>
                <a:cs typeface="Arial"/>
              </a:rPr>
              <a:t>k</a:t>
            </a:r>
            <a:r>
              <a:rPr sz="2400" spc="0" dirty="0" smtClean="0">
                <a:latin typeface="Arial"/>
                <a:cs typeface="Arial"/>
              </a:rPr>
              <a:t>an</a:t>
            </a:r>
            <a:r>
              <a:rPr sz="2400" spc="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me</a:t>
            </a:r>
            <a:r>
              <a:rPr sz="2400" spc="4" dirty="0" smtClean="0">
                <a:latin typeface="Arial"/>
                <a:cs typeface="Arial"/>
              </a:rPr>
              <a:t>di</a:t>
            </a:r>
            <a:r>
              <a:rPr sz="2400" spc="0" dirty="0" smtClean="0">
                <a:latin typeface="Arial"/>
                <a:cs typeface="Arial"/>
              </a:rPr>
              <a:t>a</a:t>
            </a:r>
            <a:r>
              <a:rPr sz="2400" spc="-19" dirty="0" smtClean="0">
                <a:latin typeface="Arial"/>
                <a:cs typeface="Arial"/>
              </a:rPr>
              <a:t> </a:t>
            </a:r>
            <a:r>
              <a:rPr sz="2400" spc="4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nter</a:t>
            </a:r>
            <a:r>
              <a:rPr sz="2400" spc="4" dirty="0" smtClean="0">
                <a:latin typeface="Arial"/>
                <a:cs typeface="Arial"/>
              </a:rPr>
              <a:t>n</a:t>
            </a:r>
            <a:r>
              <a:rPr sz="2400" spc="0" dirty="0" smtClean="0">
                <a:latin typeface="Arial"/>
                <a:cs typeface="Arial"/>
              </a:rPr>
              <a:t>et.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8977" y="1954186"/>
            <a:ext cx="216783" cy="2387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10"/>
              </a:lnSpc>
              <a:spcBef>
                <a:spcPts val="90"/>
              </a:spcBef>
            </a:pPr>
            <a:r>
              <a:rPr sz="1650" spc="0" dirty="0" smtClean="0">
                <a:solidFill>
                  <a:srgbClr val="6600CC"/>
                </a:solidFill>
                <a:latin typeface="Wingdings"/>
                <a:cs typeface="Wingdings"/>
              </a:rPr>
              <a:t></a:t>
            </a:r>
            <a:endParaRPr sz="165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8977" y="3122840"/>
            <a:ext cx="216783" cy="2387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10"/>
              </a:lnSpc>
              <a:spcBef>
                <a:spcPts val="90"/>
              </a:spcBef>
            </a:pPr>
            <a:r>
              <a:rPr sz="1650" spc="0" dirty="0" smtClean="0">
                <a:solidFill>
                  <a:srgbClr val="6600CC"/>
                </a:solidFill>
                <a:latin typeface="Wingdings"/>
                <a:cs typeface="Wingdings"/>
              </a:rPr>
              <a:t></a:t>
            </a:r>
            <a:endParaRPr sz="165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4077223"/>
            <a:ext cx="1780247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250" b="1" spc="-4" dirty="0" smtClean="0">
                <a:solidFill>
                  <a:srgbClr val="0066FF"/>
                </a:solidFill>
                <a:latin typeface="Arial"/>
                <a:cs typeface="Arial"/>
              </a:rPr>
              <a:t>7</a:t>
            </a:r>
            <a:r>
              <a:rPr sz="2250" b="1" spc="0" dirty="0" smtClean="0">
                <a:solidFill>
                  <a:srgbClr val="0066FF"/>
                </a:solidFill>
                <a:latin typeface="Arial"/>
                <a:cs typeface="Arial"/>
              </a:rPr>
              <a:t>.</a:t>
            </a:r>
            <a:r>
              <a:rPr sz="2250" b="1" spc="299" dirty="0" smtClean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2800" b="1" spc="0" dirty="0" smtClean="0">
                <a:latin typeface="Arial"/>
                <a:cs typeface="Arial"/>
              </a:rPr>
              <a:t>Cardi</a:t>
            </a:r>
            <a:r>
              <a:rPr sz="2800" b="1" spc="14" dirty="0" smtClean="0">
                <a:latin typeface="Arial"/>
                <a:cs typeface="Arial"/>
              </a:rPr>
              <a:t>n</a:t>
            </a:r>
            <a:r>
              <a:rPr sz="2800" b="1" spc="0" dirty="0" smtClean="0">
                <a:latin typeface="Arial"/>
                <a:cs typeface="Arial"/>
              </a:rPr>
              <a:t>g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2057" y="4567963"/>
            <a:ext cx="7396428" cy="1062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Mer</a:t>
            </a:r>
            <a:r>
              <a:rPr sz="2400" spc="4" dirty="0" smtClean="0">
                <a:latin typeface="Arial"/>
                <a:cs typeface="Arial"/>
              </a:rPr>
              <a:t>u</a:t>
            </a:r>
            <a:r>
              <a:rPr sz="2400" spc="0" dirty="0" smtClean="0">
                <a:latin typeface="Arial"/>
                <a:cs typeface="Arial"/>
              </a:rPr>
              <a:t>p</a:t>
            </a:r>
            <a:r>
              <a:rPr sz="2400" spc="4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kan</a:t>
            </a:r>
            <a:r>
              <a:rPr sz="2400" spc="-1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ke</a:t>
            </a:r>
            <a:r>
              <a:rPr sz="2400" spc="4" dirty="0" smtClean="0">
                <a:latin typeface="Arial"/>
                <a:cs typeface="Arial"/>
              </a:rPr>
              <a:t>j</a:t>
            </a:r>
            <a:r>
              <a:rPr sz="2400" spc="0" dirty="0" smtClean="0">
                <a:latin typeface="Arial"/>
                <a:cs typeface="Arial"/>
              </a:rPr>
              <a:t>a</a:t>
            </a:r>
            <a:r>
              <a:rPr sz="2400" spc="4" dirty="0" smtClean="0">
                <a:latin typeface="Arial"/>
                <a:cs typeface="Arial"/>
              </a:rPr>
              <a:t>h</a:t>
            </a:r>
            <a:r>
              <a:rPr sz="2400" spc="0" dirty="0" smtClean="0">
                <a:latin typeface="Arial"/>
                <a:cs typeface="Arial"/>
              </a:rPr>
              <a:t>atan </a:t>
            </a:r>
            <a:r>
              <a:rPr sz="2400" spc="-64" dirty="0" smtClean="0">
                <a:latin typeface="Arial"/>
                <a:cs typeface="Arial"/>
              </a:rPr>
              <a:t>y</a:t>
            </a:r>
            <a:r>
              <a:rPr sz="2400" spc="0" dirty="0" smtClean="0">
                <a:latin typeface="Arial"/>
                <a:cs typeface="Arial"/>
              </a:rPr>
              <a:t>g</a:t>
            </a:r>
            <a:r>
              <a:rPr sz="2400" spc="5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d</a:t>
            </a:r>
            <a:r>
              <a:rPr sz="2400" spc="9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l</a:t>
            </a:r>
            <a:r>
              <a:rPr sz="2400" spc="9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kukan</a:t>
            </a:r>
            <a:r>
              <a:rPr sz="2400" spc="-1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utk</a:t>
            </a:r>
            <a:r>
              <a:rPr sz="2400" spc="-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me</a:t>
            </a:r>
            <a:r>
              <a:rPr sz="2400" spc="4" dirty="0" smtClean="0">
                <a:latin typeface="Arial"/>
                <a:cs typeface="Arial"/>
              </a:rPr>
              <a:t>n</a:t>
            </a:r>
            <a:r>
              <a:rPr sz="2400" spc="0" dirty="0" smtClean="0">
                <a:latin typeface="Arial"/>
                <a:cs typeface="Arial"/>
              </a:rPr>
              <a:t>curi n</a:t>
            </a:r>
            <a:r>
              <a:rPr sz="2400" spc="4" dirty="0" smtClean="0">
                <a:latin typeface="Arial"/>
                <a:cs typeface="Arial"/>
              </a:rPr>
              <a:t>o</a:t>
            </a:r>
            <a:r>
              <a:rPr sz="2400" spc="0" dirty="0" smtClean="0">
                <a:latin typeface="Arial"/>
                <a:cs typeface="Arial"/>
              </a:rPr>
              <a:t>mor</a:t>
            </a:r>
            <a:endParaRPr sz="2400">
              <a:latin typeface="Arial"/>
              <a:cs typeface="Arial"/>
            </a:endParaRPr>
          </a:p>
          <a:p>
            <a:pPr marL="12700" marR="45767">
              <a:lnSpc>
                <a:spcPct val="95825"/>
              </a:lnSpc>
            </a:pPr>
            <a:r>
              <a:rPr sz="2400" spc="0" dirty="0" smtClean="0">
                <a:latin typeface="Arial"/>
                <a:cs typeface="Arial"/>
              </a:rPr>
              <a:t>kartu kre</a:t>
            </a:r>
            <a:r>
              <a:rPr sz="2400" spc="4" dirty="0" smtClean="0">
                <a:latin typeface="Arial"/>
                <a:cs typeface="Arial"/>
              </a:rPr>
              <a:t>di</a:t>
            </a:r>
            <a:r>
              <a:rPr sz="2400" spc="0" dirty="0" smtClean="0">
                <a:latin typeface="Arial"/>
                <a:cs typeface="Arial"/>
              </a:rPr>
              <a:t>t</a:t>
            </a:r>
            <a:r>
              <a:rPr sz="2400" spc="-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m</a:t>
            </a:r>
            <a:r>
              <a:rPr sz="2400" spc="4" dirty="0" smtClean="0">
                <a:latin typeface="Arial"/>
                <a:cs typeface="Arial"/>
              </a:rPr>
              <a:t>ili</a:t>
            </a:r>
            <a:r>
              <a:rPr sz="2400" spc="0" dirty="0" smtClean="0">
                <a:latin typeface="Arial"/>
                <a:cs typeface="Arial"/>
              </a:rPr>
              <a:t>ki</a:t>
            </a:r>
            <a:r>
              <a:rPr sz="2400" spc="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ora</a:t>
            </a:r>
            <a:r>
              <a:rPr sz="2400" spc="4" dirty="0" smtClean="0">
                <a:latin typeface="Arial"/>
                <a:cs typeface="Arial"/>
              </a:rPr>
              <a:t>n</a:t>
            </a:r>
            <a:r>
              <a:rPr sz="2400" spc="0" dirty="0" smtClean="0">
                <a:latin typeface="Arial"/>
                <a:cs typeface="Arial"/>
              </a:rPr>
              <a:t>g</a:t>
            </a:r>
            <a:r>
              <a:rPr sz="2400" spc="-19" dirty="0" smtClean="0">
                <a:latin typeface="Arial"/>
                <a:cs typeface="Arial"/>
              </a:rPr>
              <a:t> </a:t>
            </a:r>
            <a:r>
              <a:rPr sz="2400" spc="4" dirty="0" smtClean="0">
                <a:latin typeface="Arial"/>
                <a:cs typeface="Arial"/>
              </a:rPr>
              <a:t>l</a:t>
            </a:r>
            <a:r>
              <a:rPr sz="2400" spc="0" dirty="0" smtClean="0">
                <a:latin typeface="Arial"/>
                <a:cs typeface="Arial"/>
              </a:rPr>
              <a:t>a</a:t>
            </a:r>
            <a:r>
              <a:rPr sz="2400" spc="9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n d</a:t>
            </a:r>
            <a:r>
              <a:rPr sz="2400" spc="4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n d</a:t>
            </a:r>
            <a:r>
              <a:rPr sz="2400" spc="9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g</a:t>
            </a:r>
            <a:r>
              <a:rPr sz="2400" spc="9" dirty="0" smtClean="0">
                <a:latin typeface="Arial"/>
                <a:cs typeface="Arial"/>
              </a:rPr>
              <a:t>u</a:t>
            </a:r>
            <a:r>
              <a:rPr sz="2400" spc="0" dirty="0" smtClean="0">
                <a:latin typeface="Arial"/>
                <a:cs typeface="Arial"/>
              </a:rPr>
              <a:t>n</a:t>
            </a:r>
            <a:r>
              <a:rPr sz="2400" spc="9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kan</a:t>
            </a:r>
            <a:r>
              <a:rPr sz="2400" spc="-1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d</a:t>
            </a:r>
            <a:r>
              <a:rPr sz="2400" spc="9" dirty="0" smtClean="0">
                <a:latin typeface="Arial"/>
                <a:cs typeface="Arial"/>
              </a:rPr>
              <a:t>l</a:t>
            </a:r>
            <a:r>
              <a:rPr sz="2400" spc="0" dirty="0" smtClean="0">
                <a:latin typeface="Arial"/>
                <a:cs typeface="Arial"/>
              </a:rPr>
              <a:t>m</a:t>
            </a:r>
            <a:endParaRPr sz="2400">
              <a:latin typeface="Arial"/>
              <a:cs typeface="Arial"/>
            </a:endParaRPr>
          </a:p>
          <a:p>
            <a:pPr marL="12700" marR="45767">
              <a:lnSpc>
                <a:spcPct val="95825"/>
              </a:lnSpc>
              <a:spcBef>
                <a:spcPts val="120"/>
              </a:spcBef>
            </a:pPr>
            <a:r>
              <a:rPr sz="2400" spc="-4" dirty="0" smtClean="0">
                <a:latin typeface="Arial"/>
                <a:cs typeface="Arial"/>
              </a:rPr>
              <a:t>t</a:t>
            </a:r>
            <a:r>
              <a:rPr sz="2400" spc="0" dirty="0" smtClean="0">
                <a:latin typeface="Arial"/>
                <a:cs typeface="Arial"/>
              </a:rPr>
              <a:t>ra</a:t>
            </a:r>
            <a:r>
              <a:rPr sz="2400" spc="4" dirty="0" smtClean="0">
                <a:latin typeface="Arial"/>
                <a:cs typeface="Arial"/>
              </a:rPr>
              <a:t>n</a:t>
            </a:r>
            <a:r>
              <a:rPr sz="2400" spc="0" dirty="0" smtClean="0">
                <a:latin typeface="Arial"/>
                <a:cs typeface="Arial"/>
              </a:rPr>
              <a:t>saksi p</a:t>
            </a:r>
            <a:r>
              <a:rPr sz="2400" spc="4" dirty="0" smtClean="0">
                <a:latin typeface="Arial"/>
                <a:cs typeface="Arial"/>
              </a:rPr>
              <a:t>e</a:t>
            </a:r>
            <a:r>
              <a:rPr sz="2400" spc="0" dirty="0" smtClean="0">
                <a:latin typeface="Arial"/>
                <a:cs typeface="Arial"/>
              </a:rPr>
              <a:t>rd</a:t>
            </a:r>
            <a:r>
              <a:rPr sz="2400" spc="4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g</a:t>
            </a:r>
            <a:r>
              <a:rPr sz="2400" spc="4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n</a:t>
            </a:r>
            <a:r>
              <a:rPr sz="2400" spc="4" dirty="0" smtClean="0">
                <a:latin typeface="Arial"/>
                <a:cs typeface="Arial"/>
              </a:rPr>
              <a:t>g</a:t>
            </a:r>
            <a:r>
              <a:rPr sz="2400" spc="0" dirty="0" smtClean="0">
                <a:latin typeface="Arial"/>
                <a:cs typeface="Arial"/>
              </a:rPr>
              <a:t>an</a:t>
            </a:r>
            <a:r>
              <a:rPr sz="2400" spc="-1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di i</a:t>
            </a:r>
            <a:r>
              <a:rPr sz="2400" spc="9" dirty="0" smtClean="0">
                <a:latin typeface="Arial"/>
                <a:cs typeface="Arial"/>
              </a:rPr>
              <a:t>n</a:t>
            </a:r>
            <a:r>
              <a:rPr sz="2400" spc="-4" dirty="0" smtClean="0">
                <a:latin typeface="Arial"/>
                <a:cs typeface="Arial"/>
              </a:rPr>
              <a:t>t</a:t>
            </a:r>
            <a:r>
              <a:rPr sz="2400" spc="0" dirty="0" smtClean="0">
                <a:latin typeface="Arial"/>
                <a:cs typeface="Arial"/>
              </a:rPr>
              <a:t>er</a:t>
            </a:r>
            <a:r>
              <a:rPr sz="2400" spc="4" dirty="0" smtClean="0">
                <a:latin typeface="Arial"/>
                <a:cs typeface="Arial"/>
              </a:rPr>
              <a:t>n</a:t>
            </a:r>
            <a:r>
              <a:rPr sz="2400" spc="0" dirty="0" smtClean="0">
                <a:latin typeface="Arial"/>
                <a:cs typeface="Arial"/>
              </a:rPr>
              <a:t>et.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08977" y="4642138"/>
            <a:ext cx="217068" cy="2390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10"/>
              </a:lnSpc>
              <a:spcBef>
                <a:spcPts val="90"/>
              </a:spcBef>
            </a:pPr>
            <a:r>
              <a:rPr sz="1650" spc="0" dirty="0" smtClean="0">
                <a:solidFill>
                  <a:srgbClr val="6600CC"/>
                </a:solidFill>
                <a:latin typeface="Wingdings"/>
                <a:cs typeface="Wingdings"/>
              </a:rPr>
              <a:t></a:t>
            </a:r>
            <a:endParaRPr sz="165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0" y="66611"/>
            <a:ext cx="9018651" cy="67263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74002" y="438994"/>
            <a:ext cx="3127366" cy="559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395"/>
              </a:lnSpc>
              <a:spcBef>
                <a:spcPts val="219"/>
              </a:spcBef>
            </a:pPr>
            <a:r>
              <a:rPr sz="4200" b="1" spc="0" dirty="0" smtClean="0">
                <a:solidFill>
                  <a:srgbClr val="FFFFFF"/>
                </a:solidFill>
                <a:latin typeface="Arial"/>
                <a:cs typeface="Arial"/>
              </a:rPr>
              <a:t>Jenis C</a:t>
            </a:r>
            <a:r>
              <a:rPr sz="4200" b="1" spc="-29" dirty="0" smtClean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4200" b="1" spc="0" dirty="0" smtClean="0">
                <a:solidFill>
                  <a:srgbClr val="FFFFFF"/>
                </a:solidFill>
                <a:latin typeface="Arial"/>
                <a:cs typeface="Arial"/>
              </a:rPr>
              <a:t>ber</a:t>
            </a:r>
            <a:endParaRPr sz="4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48554" y="438994"/>
            <a:ext cx="2064200" cy="559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395"/>
              </a:lnSpc>
              <a:spcBef>
                <a:spcPts val="219"/>
              </a:spcBef>
            </a:pPr>
            <a:r>
              <a:rPr sz="4200" b="1" spc="0" dirty="0" smtClean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4200" b="1" spc="9" dirty="0" smtClean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4200" b="1" spc="0" dirty="0" smtClean="0">
                <a:solidFill>
                  <a:srgbClr val="FFFFFF"/>
                </a:solidFill>
                <a:latin typeface="Arial"/>
                <a:cs typeface="Arial"/>
              </a:rPr>
              <a:t>ime...</a:t>
            </a:r>
            <a:endParaRPr sz="4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7340" y="1381529"/>
            <a:ext cx="3808158" cy="355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60"/>
              </a:lnSpc>
              <a:spcBef>
                <a:spcPts val="138"/>
              </a:spcBef>
            </a:pPr>
            <a:r>
              <a:rPr sz="2050" b="1" spc="4" dirty="0" smtClean="0">
                <a:solidFill>
                  <a:srgbClr val="0066FF"/>
                </a:solidFill>
                <a:latin typeface="Arial"/>
                <a:cs typeface="Arial"/>
              </a:rPr>
              <a:t>8</a:t>
            </a:r>
            <a:r>
              <a:rPr sz="2050" b="1" spc="0" dirty="0" smtClean="0">
                <a:solidFill>
                  <a:srgbClr val="0066FF"/>
                </a:solidFill>
                <a:latin typeface="Arial"/>
                <a:cs typeface="Arial"/>
              </a:rPr>
              <a:t>.</a:t>
            </a:r>
            <a:r>
              <a:rPr sz="2050" b="1" spc="-207" dirty="0" smtClean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2600" b="1" spc="0" dirty="0" smtClean="0">
                <a:latin typeface="Arial"/>
                <a:cs typeface="Arial"/>
              </a:rPr>
              <a:t>Hac</a:t>
            </a:r>
            <a:r>
              <a:rPr sz="2600" b="1" spc="-9" dirty="0" smtClean="0">
                <a:latin typeface="Arial"/>
                <a:cs typeface="Arial"/>
              </a:rPr>
              <a:t>k</a:t>
            </a:r>
            <a:r>
              <a:rPr sz="2600" b="1" spc="0" dirty="0" smtClean="0">
                <a:latin typeface="Arial"/>
                <a:cs typeface="Arial"/>
              </a:rPr>
              <a:t>i</a:t>
            </a:r>
            <a:r>
              <a:rPr sz="2600" b="1" spc="-9" dirty="0" smtClean="0">
                <a:latin typeface="Arial"/>
                <a:cs typeface="Arial"/>
              </a:rPr>
              <a:t>n</a:t>
            </a:r>
            <a:r>
              <a:rPr sz="2600" b="1" spc="0" dirty="0" smtClean="0">
                <a:latin typeface="Arial"/>
                <a:cs typeface="Arial"/>
              </a:rPr>
              <a:t>g</a:t>
            </a:r>
            <a:r>
              <a:rPr sz="2600" b="1" spc="50" dirty="0" smtClean="0">
                <a:latin typeface="Arial"/>
                <a:cs typeface="Arial"/>
              </a:rPr>
              <a:t> </a:t>
            </a:r>
            <a:r>
              <a:rPr sz="2600" b="1" spc="0" dirty="0" smtClean="0">
                <a:latin typeface="Arial"/>
                <a:cs typeface="Arial"/>
              </a:rPr>
              <a:t>a</a:t>
            </a:r>
            <a:r>
              <a:rPr sz="2600" b="1" spc="-14" dirty="0" smtClean="0">
                <a:latin typeface="Arial"/>
                <a:cs typeface="Arial"/>
              </a:rPr>
              <a:t>n</a:t>
            </a:r>
            <a:r>
              <a:rPr sz="2600" b="1" spc="0" dirty="0" smtClean="0">
                <a:latin typeface="Arial"/>
                <a:cs typeface="Arial"/>
              </a:rPr>
              <a:t>d</a:t>
            </a:r>
            <a:r>
              <a:rPr sz="2600" b="1" spc="9" dirty="0" smtClean="0">
                <a:latin typeface="Arial"/>
                <a:cs typeface="Arial"/>
              </a:rPr>
              <a:t> </a:t>
            </a:r>
            <a:r>
              <a:rPr sz="2600" b="1" spc="0" dirty="0" smtClean="0">
                <a:latin typeface="Arial"/>
                <a:cs typeface="Arial"/>
              </a:rPr>
              <a:t>C</a:t>
            </a:r>
            <a:r>
              <a:rPr sz="2600" b="1" spc="9" dirty="0" smtClean="0">
                <a:latin typeface="Arial"/>
                <a:cs typeface="Arial"/>
              </a:rPr>
              <a:t>r</a:t>
            </a:r>
            <a:r>
              <a:rPr sz="2600" b="1" spc="0" dirty="0" smtClean="0">
                <a:latin typeface="Arial"/>
                <a:cs typeface="Arial"/>
              </a:rPr>
              <a:t>a</a:t>
            </a:r>
            <a:r>
              <a:rPr sz="2600" b="1" spc="-9" dirty="0" smtClean="0">
                <a:latin typeface="Arial"/>
                <a:cs typeface="Arial"/>
              </a:rPr>
              <a:t>c</a:t>
            </a:r>
            <a:r>
              <a:rPr sz="2600" b="1" spc="0" dirty="0" smtClean="0">
                <a:latin typeface="Arial"/>
                <a:cs typeface="Arial"/>
              </a:rPr>
              <a:t>k</a:t>
            </a:r>
            <a:r>
              <a:rPr sz="2600" b="1" spc="-9" dirty="0" smtClean="0">
                <a:latin typeface="Arial"/>
                <a:cs typeface="Arial"/>
              </a:rPr>
              <a:t>in</a:t>
            </a:r>
            <a:r>
              <a:rPr sz="2600" b="1" spc="0" dirty="0" smtClean="0">
                <a:latin typeface="Arial"/>
                <a:cs typeface="Arial"/>
              </a:rPr>
              <a:t>g</a:t>
            </a:r>
            <a:endParaRPr sz="2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6137" y="1831764"/>
            <a:ext cx="7953186" cy="47745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6001">
              <a:lnSpc>
                <a:spcPts val="2245"/>
              </a:lnSpc>
              <a:spcBef>
                <a:spcPts val="112"/>
              </a:spcBef>
            </a:pPr>
            <a:r>
              <a:rPr sz="2100" spc="0" dirty="0" smtClean="0">
                <a:latin typeface="Arial"/>
                <a:cs typeface="Arial"/>
              </a:rPr>
              <a:t>Isti</a:t>
            </a:r>
            <a:r>
              <a:rPr sz="2100" spc="-9" dirty="0" smtClean="0">
                <a:latin typeface="Arial"/>
                <a:cs typeface="Arial"/>
              </a:rPr>
              <a:t>la</a:t>
            </a:r>
            <a:r>
              <a:rPr sz="2100" spc="0" dirty="0" smtClean="0">
                <a:latin typeface="Arial"/>
                <a:cs typeface="Arial"/>
              </a:rPr>
              <a:t>h</a:t>
            </a:r>
            <a:r>
              <a:rPr sz="2100" spc="9" dirty="0" smtClean="0">
                <a:latin typeface="Arial"/>
                <a:cs typeface="Arial"/>
              </a:rPr>
              <a:t> </a:t>
            </a:r>
            <a:r>
              <a:rPr sz="2100" b="1" i="1" spc="0" dirty="0" smtClean="0">
                <a:latin typeface="Arial"/>
                <a:cs typeface="Arial"/>
              </a:rPr>
              <a:t>h</a:t>
            </a:r>
            <a:r>
              <a:rPr sz="2100" b="1" i="1" spc="-9" dirty="0" smtClean="0">
                <a:latin typeface="Arial"/>
                <a:cs typeface="Arial"/>
              </a:rPr>
              <a:t>acke</a:t>
            </a:r>
            <a:r>
              <a:rPr sz="2100" b="1" i="1" spc="0" dirty="0" smtClean="0">
                <a:latin typeface="Arial"/>
                <a:cs typeface="Arial"/>
              </a:rPr>
              <a:t>r</a:t>
            </a:r>
            <a:r>
              <a:rPr sz="2100" b="1" i="1" spc="25" dirty="0" smtClean="0">
                <a:latin typeface="Arial"/>
                <a:cs typeface="Arial"/>
              </a:rPr>
              <a:t> </a:t>
            </a:r>
            <a:r>
              <a:rPr sz="2100" spc="-9" dirty="0" smtClean="0">
                <a:latin typeface="Arial"/>
                <a:cs typeface="Arial"/>
              </a:rPr>
              <a:t>b</a:t>
            </a:r>
            <a:r>
              <a:rPr sz="2100" spc="0" dirty="0" smtClean="0">
                <a:latin typeface="Arial"/>
                <a:cs typeface="Arial"/>
              </a:rPr>
              <a:t>i</a:t>
            </a:r>
            <a:r>
              <a:rPr sz="2100" spc="-14" dirty="0" smtClean="0">
                <a:latin typeface="Arial"/>
                <a:cs typeface="Arial"/>
              </a:rPr>
              <a:t>a</a:t>
            </a:r>
            <a:r>
              <a:rPr sz="2100" spc="9" dirty="0" smtClean="0">
                <a:latin typeface="Arial"/>
                <a:cs typeface="Arial"/>
              </a:rPr>
              <a:t>s</a:t>
            </a:r>
            <a:r>
              <a:rPr sz="2100" spc="-9" dirty="0" smtClean="0">
                <a:latin typeface="Arial"/>
                <a:cs typeface="Arial"/>
              </a:rPr>
              <a:t>an</a:t>
            </a:r>
            <a:r>
              <a:rPr sz="2100" spc="-29" dirty="0" smtClean="0">
                <a:latin typeface="Arial"/>
                <a:cs typeface="Arial"/>
              </a:rPr>
              <a:t>y</a:t>
            </a:r>
            <a:r>
              <a:rPr sz="2100" spc="0" dirty="0" smtClean="0">
                <a:latin typeface="Arial"/>
                <a:cs typeface="Arial"/>
              </a:rPr>
              <a:t>a</a:t>
            </a:r>
            <a:r>
              <a:rPr sz="2100" spc="25" dirty="0" smtClean="0">
                <a:latin typeface="Arial"/>
                <a:cs typeface="Arial"/>
              </a:rPr>
              <a:t> </a:t>
            </a:r>
            <a:r>
              <a:rPr sz="2100" spc="-4" dirty="0" smtClean="0">
                <a:latin typeface="Arial"/>
                <a:cs typeface="Arial"/>
              </a:rPr>
              <a:t>m</a:t>
            </a:r>
            <a:r>
              <a:rPr sz="2100" spc="-9" dirty="0" smtClean="0">
                <a:latin typeface="Arial"/>
                <a:cs typeface="Arial"/>
              </a:rPr>
              <a:t>enga</a:t>
            </a:r>
            <a:r>
              <a:rPr sz="2100" spc="9" dirty="0" smtClean="0">
                <a:latin typeface="Arial"/>
                <a:cs typeface="Arial"/>
              </a:rPr>
              <a:t>c</a:t>
            </a:r>
            <a:r>
              <a:rPr sz="2100" spc="0" dirty="0" smtClean="0">
                <a:latin typeface="Arial"/>
                <a:cs typeface="Arial"/>
              </a:rPr>
              <a:t>u</a:t>
            </a:r>
            <a:r>
              <a:rPr sz="2100" spc="9" dirty="0" smtClean="0">
                <a:latin typeface="Arial"/>
                <a:cs typeface="Arial"/>
              </a:rPr>
              <a:t> </a:t>
            </a:r>
            <a:r>
              <a:rPr sz="2100" spc="-9" dirty="0" smtClean="0">
                <a:latin typeface="Arial"/>
                <a:cs typeface="Arial"/>
              </a:rPr>
              <a:t>p</a:t>
            </a:r>
            <a:r>
              <a:rPr sz="2100" spc="0" dirty="0" smtClean="0">
                <a:latin typeface="Arial"/>
                <a:cs typeface="Arial"/>
              </a:rPr>
              <a:t>d</a:t>
            </a:r>
            <a:r>
              <a:rPr sz="2100" spc="9" dirty="0" smtClean="0">
                <a:latin typeface="Arial"/>
                <a:cs typeface="Arial"/>
              </a:rPr>
              <a:t> s</a:t>
            </a:r>
            <a:r>
              <a:rPr sz="2100" spc="-9" dirty="0" smtClean="0">
                <a:latin typeface="Arial"/>
                <a:cs typeface="Arial"/>
              </a:rPr>
              <a:t>e</a:t>
            </a:r>
            <a:r>
              <a:rPr sz="2100" spc="9" dirty="0" smtClean="0">
                <a:latin typeface="Arial"/>
                <a:cs typeface="Arial"/>
              </a:rPr>
              <a:t>s</a:t>
            </a:r>
            <a:r>
              <a:rPr sz="2100" spc="-9" dirty="0" smtClean="0">
                <a:latin typeface="Arial"/>
                <a:cs typeface="Arial"/>
              </a:rPr>
              <a:t>eo</a:t>
            </a:r>
            <a:r>
              <a:rPr sz="2100" spc="0" dirty="0" smtClean="0">
                <a:latin typeface="Arial"/>
                <a:cs typeface="Arial"/>
              </a:rPr>
              <a:t>r</a:t>
            </a:r>
            <a:r>
              <a:rPr sz="2100" spc="-4" dirty="0" smtClean="0">
                <a:latin typeface="Arial"/>
                <a:cs typeface="Arial"/>
              </a:rPr>
              <a:t>a</a:t>
            </a:r>
            <a:r>
              <a:rPr sz="2100" spc="-9" dirty="0" smtClean="0">
                <a:latin typeface="Arial"/>
                <a:cs typeface="Arial"/>
              </a:rPr>
              <a:t>n</a:t>
            </a:r>
            <a:r>
              <a:rPr sz="2100" spc="0" dirty="0" smtClean="0">
                <a:latin typeface="Arial"/>
                <a:cs typeface="Arial"/>
              </a:rPr>
              <a:t>g</a:t>
            </a:r>
            <a:r>
              <a:rPr sz="2100" spc="-4" dirty="0" smtClean="0">
                <a:latin typeface="Arial"/>
                <a:cs typeface="Arial"/>
              </a:rPr>
              <a:t> </a:t>
            </a:r>
            <a:r>
              <a:rPr sz="2100" spc="-34" dirty="0" smtClean="0">
                <a:latin typeface="Arial"/>
                <a:cs typeface="Arial"/>
              </a:rPr>
              <a:t>y</a:t>
            </a:r>
            <a:r>
              <a:rPr sz="2100" spc="0" dirty="0" smtClean="0">
                <a:latin typeface="Arial"/>
                <a:cs typeface="Arial"/>
              </a:rPr>
              <a:t>g</a:t>
            </a:r>
            <a:r>
              <a:rPr sz="2100" spc="25" dirty="0" smtClean="0">
                <a:latin typeface="Arial"/>
                <a:cs typeface="Arial"/>
              </a:rPr>
              <a:t> </a:t>
            </a:r>
            <a:r>
              <a:rPr sz="2100" spc="-4" dirty="0" smtClean="0">
                <a:latin typeface="Arial"/>
                <a:cs typeface="Arial"/>
              </a:rPr>
              <a:t>m</a:t>
            </a:r>
            <a:r>
              <a:rPr sz="2100" spc="-9" dirty="0" smtClean="0">
                <a:latin typeface="Arial"/>
                <a:cs typeface="Arial"/>
              </a:rPr>
              <a:t>e</a:t>
            </a:r>
            <a:r>
              <a:rPr sz="2100" spc="-4" dirty="0" smtClean="0">
                <a:latin typeface="Arial"/>
                <a:cs typeface="Arial"/>
              </a:rPr>
              <a:t>m</a:t>
            </a:r>
            <a:r>
              <a:rPr sz="2100" spc="-9" dirty="0" smtClean="0">
                <a:latin typeface="Arial"/>
                <a:cs typeface="Arial"/>
              </a:rPr>
              <a:t>pun</a:t>
            </a:r>
            <a:r>
              <a:rPr sz="2100" spc="-29" dirty="0" smtClean="0">
                <a:latin typeface="Arial"/>
                <a:cs typeface="Arial"/>
              </a:rPr>
              <a:t>y</a:t>
            </a:r>
            <a:r>
              <a:rPr sz="2100" spc="-9" dirty="0" smtClean="0">
                <a:latin typeface="Arial"/>
                <a:cs typeface="Arial"/>
              </a:rPr>
              <a:t>a</a:t>
            </a:r>
            <a:r>
              <a:rPr sz="2100" spc="0" dirty="0" smtClean="0">
                <a:latin typeface="Arial"/>
                <a:cs typeface="Arial"/>
              </a:rPr>
              <a:t>i</a:t>
            </a:r>
            <a:endParaRPr sz="2100" dirty="0">
              <a:latin typeface="Arial"/>
              <a:cs typeface="Arial"/>
            </a:endParaRPr>
          </a:p>
          <a:p>
            <a:pPr marL="12700" marR="866940">
              <a:lnSpc>
                <a:spcPct val="99945"/>
              </a:lnSpc>
            </a:pPr>
            <a:r>
              <a:rPr sz="2100" spc="-4" dirty="0" smtClean="0">
                <a:latin typeface="Arial"/>
                <a:cs typeface="Arial"/>
              </a:rPr>
              <a:t>m</a:t>
            </a:r>
            <a:r>
              <a:rPr sz="2100" spc="0" dirty="0" smtClean="0">
                <a:latin typeface="Arial"/>
                <a:cs typeface="Arial"/>
              </a:rPr>
              <a:t>i</a:t>
            </a:r>
            <a:r>
              <a:rPr sz="2100" spc="-14" dirty="0" smtClean="0">
                <a:latin typeface="Arial"/>
                <a:cs typeface="Arial"/>
              </a:rPr>
              <a:t>n</a:t>
            </a:r>
            <a:r>
              <a:rPr sz="2100" spc="-9" dirty="0" smtClean="0">
                <a:latin typeface="Arial"/>
                <a:cs typeface="Arial"/>
              </a:rPr>
              <a:t>a</a:t>
            </a:r>
            <a:r>
              <a:rPr sz="2100" spc="0" dirty="0" smtClean="0">
                <a:latin typeface="Arial"/>
                <a:cs typeface="Arial"/>
              </a:rPr>
              <a:t>t</a:t>
            </a:r>
            <a:r>
              <a:rPr sz="2100" spc="29" dirty="0" smtClean="0">
                <a:latin typeface="Arial"/>
                <a:cs typeface="Arial"/>
              </a:rPr>
              <a:t> </a:t>
            </a:r>
            <a:r>
              <a:rPr sz="2100" spc="-9" dirty="0" smtClean="0">
                <a:latin typeface="Arial"/>
                <a:cs typeface="Arial"/>
              </a:rPr>
              <a:t>be</a:t>
            </a:r>
            <a:r>
              <a:rPr sz="2100" spc="9" dirty="0" smtClean="0">
                <a:latin typeface="Arial"/>
                <a:cs typeface="Arial"/>
              </a:rPr>
              <a:t>s</a:t>
            </a:r>
            <a:r>
              <a:rPr sz="2100" spc="-9" dirty="0" smtClean="0">
                <a:latin typeface="Arial"/>
                <a:cs typeface="Arial"/>
              </a:rPr>
              <a:t>a</a:t>
            </a:r>
            <a:r>
              <a:rPr sz="2100" spc="0" dirty="0" smtClean="0">
                <a:latin typeface="Arial"/>
                <a:cs typeface="Arial"/>
              </a:rPr>
              <a:t>r </a:t>
            </a:r>
            <a:r>
              <a:rPr sz="2100" spc="-9" dirty="0" smtClean="0">
                <a:latin typeface="Arial"/>
                <a:cs typeface="Arial"/>
              </a:rPr>
              <a:t>u</a:t>
            </a:r>
            <a:r>
              <a:rPr sz="2100" spc="0" dirty="0" smtClean="0">
                <a:latin typeface="Arial"/>
                <a:cs typeface="Arial"/>
              </a:rPr>
              <a:t>tk m</a:t>
            </a:r>
            <a:r>
              <a:rPr sz="2100" spc="-14" dirty="0" smtClean="0">
                <a:latin typeface="Arial"/>
                <a:cs typeface="Arial"/>
              </a:rPr>
              <a:t>e</a:t>
            </a:r>
            <a:r>
              <a:rPr sz="2100" spc="-4" dirty="0" smtClean="0">
                <a:latin typeface="Arial"/>
                <a:cs typeface="Arial"/>
              </a:rPr>
              <a:t>m</a:t>
            </a:r>
            <a:r>
              <a:rPr sz="2100" spc="-9" dirty="0" smtClean="0">
                <a:latin typeface="Arial"/>
                <a:cs typeface="Arial"/>
              </a:rPr>
              <a:t>pe</a:t>
            </a:r>
            <a:r>
              <a:rPr sz="2100" spc="0" dirty="0" smtClean="0">
                <a:latin typeface="Arial"/>
                <a:cs typeface="Arial"/>
              </a:rPr>
              <a:t>l</a:t>
            </a:r>
            <a:r>
              <a:rPr sz="2100" spc="-14" dirty="0" smtClean="0">
                <a:latin typeface="Arial"/>
                <a:cs typeface="Arial"/>
              </a:rPr>
              <a:t>a</a:t>
            </a:r>
            <a:r>
              <a:rPr sz="2100" spc="0" dirty="0" smtClean="0">
                <a:latin typeface="Arial"/>
                <a:cs typeface="Arial"/>
              </a:rPr>
              <a:t>j</a:t>
            </a:r>
            <a:r>
              <a:rPr sz="2100" spc="-14" dirty="0" smtClean="0">
                <a:latin typeface="Arial"/>
                <a:cs typeface="Arial"/>
              </a:rPr>
              <a:t>a</a:t>
            </a:r>
            <a:r>
              <a:rPr sz="2100" spc="0" dirty="0" smtClean="0">
                <a:latin typeface="Arial"/>
                <a:cs typeface="Arial"/>
              </a:rPr>
              <a:t>ri</a:t>
            </a:r>
            <a:r>
              <a:rPr sz="2100" spc="50" dirty="0" smtClean="0">
                <a:latin typeface="Arial"/>
                <a:cs typeface="Arial"/>
              </a:rPr>
              <a:t> </a:t>
            </a:r>
            <a:r>
              <a:rPr sz="2100" spc="9" dirty="0" smtClean="0">
                <a:latin typeface="Arial"/>
                <a:cs typeface="Arial"/>
              </a:rPr>
              <a:t>s</a:t>
            </a:r>
            <a:r>
              <a:rPr sz="2100" spc="0" dirty="0" smtClean="0">
                <a:latin typeface="Arial"/>
                <a:cs typeface="Arial"/>
              </a:rPr>
              <a:t>ist</a:t>
            </a:r>
            <a:r>
              <a:rPr sz="2100" spc="-9" dirty="0" smtClean="0">
                <a:latin typeface="Arial"/>
                <a:cs typeface="Arial"/>
              </a:rPr>
              <a:t>e</a:t>
            </a:r>
            <a:r>
              <a:rPr sz="2100" spc="0" dirty="0" smtClean="0">
                <a:latin typeface="Arial"/>
                <a:cs typeface="Arial"/>
              </a:rPr>
              <a:t>m ko</a:t>
            </a:r>
            <a:r>
              <a:rPr sz="2100" spc="-9" dirty="0" smtClean="0">
                <a:latin typeface="Arial"/>
                <a:cs typeface="Arial"/>
              </a:rPr>
              <a:t>mpu</a:t>
            </a:r>
            <a:r>
              <a:rPr sz="2100" spc="0" dirty="0" smtClean="0">
                <a:latin typeface="Arial"/>
                <a:cs typeface="Arial"/>
              </a:rPr>
              <a:t>t</a:t>
            </a:r>
            <a:r>
              <a:rPr sz="2100" spc="-9" dirty="0" smtClean="0">
                <a:latin typeface="Arial"/>
                <a:cs typeface="Arial"/>
              </a:rPr>
              <a:t>e</a:t>
            </a:r>
            <a:r>
              <a:rPr sz="2100" spc="0" dirty="0" smtClean="0">
                <a:latin typeface="Arial"/>
                <a:cs typeface="Arial"/>
              </a:rPr>
              <a:t>r</a:t>
            </a:r>
            <a:r>
              <a:rPr sz="2100" spc="14" dirty="0" smtClean="0">
                <a:latin typeface="Arial"/>
                <a:cs typeface="Arial"/>
              </a:rPr>
              <a:t> </a:t>
            </a:r>
            <a:r>
              <a:rPr sz="2100" spc="9" dirty="0" smtClean="0">
                <a:latin typeface="Arial"/>
                <a:cs typeface="Arial"/>
              </a:rPr>
              <a:t>sc</a:t>
            </a:r>
            <a:r>
              <a:rPr sz="2100" spc="0" dirty="0" smtClean="0">
                <a:latin typeface="Arial"/>
                <a:cs typeface="Arial"/>
              </a:rPr>
              <a:t>r </a:t>
            </a:r>
            <a:r>
              <a:rPr sz="2100" spc="-9" dirty="0" smtClean="0">
                <a:latin typeface="Arial"/>
                <a:cs typeface="Arial"/>
              </a:rPr>
              <a:t>de</a:t>
            </a:r>
            <a:r>
              <a:rPr sz="2100" spc="0" dirty="0" smtClean="0">
                <a:latin typeface="Arial"/>
                <a:cs typeface="Arial"/>
              </a:rPr>
              <a:t>t</a:t>
            </a:r>
            <a:r>
              <a:rPr sz="2100" spc="-9" dirty="0" smtClean="0">
                <a:latin typeface="Arial"/>
                <a:cs typeface="Arial"/>
              </a:rPr>
              <a:t>a</a:t>
            </a:r>
            <a:r>
              <a:rPr sz="2100" spc="0" dirty="0" smtClean="0">
                <a:latin typeface="Arial"/>
                <a:cs typeface="Arial"/>
              </a:rPr>
              <a:t>il </a:t>
            </a:r>
            <a:r>
              <a:rPr sz="2100" spc="-9" dirty="0" smtClean="0">
                <a:latin typeface="Arial"/>
                <a:cs typeface="Arial"/>
              </a:rPr>
              <a:t>da</a:t>
            </a:r>
            <a:r>
              <a:rPr sz="2100" spc="0" dirty="0" smtClean="0">
                <a:latin typeface="Arial"/>
                <a:cs typeface="Arial"/>
              </a:rPr>
              <a:t>n </a:t>
            </a:r>
            <a:r>
              <a:rPr sz="2100" spc="-9" dirty="0" smtClean="0">
                <a:latin typeface="Arial"/>
                <a:cs typeface="Arial"/>
              </a:rPr>
              <a:t>baga</a:t>
            </a:r>
            <a:r>
              <a:rPr sz="2100" spc="0" dirty="0" smtClean="0">
                <a:latin typeface="Arial"/>
                <a:cs typeface="Arial"/>
              </a:rPr>
              <a:t>i</a:t>
            </a:r>
            <a:r>
              <a:rPr sz="2100" spc="-14" dirty="0" smtClean="0">
                <a:latin typeface="Arial"/>
                <a:cs typeface="Arial"/>
              </a:rPr>
              <a:t>m</a:t>
            </a:r>
            <a:r>
              <a:rPr sz="2100" spc="-9" dirty="0" smtClean="0">
                <a:latin typeface="Arial"/>
                <a:cs typeface="Arial"/>
              </a:rPr>
              <a:t>an</a:t>
            </a:r>
            <a:r>
              <a:rPr sz="2100" spc="0" dirty="0" smtClean="0">
                <a:latin typeface="Arial"/>
                <a:cs typeface="Arial"/>
              </a:rPr>
              <a:t>a</a:t>
            </a:r>
            <a:r>
              <a:rPr sz="2100" spc="24" dirty="0" smtClean="0">
                <a:latin typeface="Arial"/>
                <a:cs typeface="Arial"/>
              </a:rPr>
              <a:t> </a:t>
            </a:r>
            <a:r>
              <a:rPr sz="2100" spc="-4" dirty="0" smtClean="0">
                <a:latin typeface="Arial"/>
                <a:cs typeface="Arial"/>
              </a:rPr>
              <a:t>m</a:t>
            </a:r>
            <a:r>
              <a:rPr sz="2100" spc="-9" dirty="0" smtClean="0">
                <a:latin typeface="Arial"/>
                <a:cs typeface="Arial"/>
              </a:rPr>
              <a:t>en</a:t>
            </a:r>
            <a:r>
              <a:rPr sz="2100" spc="0" dirty="0" smtClean="0">
                <a:latin typeface="Arial"/>
                <a:cs typeface="Arial"/>
              </a:rPr>
              <a:t>i</a:t>
            </a:r>
            <a:r>
              <a:rPr sz="2100" spc="-14" dirty="0" smtClean="0">
                <a:latin typeface="Arial"/>
                <a:cs typeface="Arial"/>
              </a:rPr>
              <a:t>n</a:t>
            </a:r>
            <a:r>
              <a:rPr sz="2100" spc="-9" dirty="0" smtClean="0">
                <a:latin typeface="Arial"/>
                <a:cs typeface="Arial"/>
              </a:rPr>
              <a:t>g</a:t>
            </a:r>
            <a:r>
              <a:rPr sz="2100" spc="9" dirty="0" smtClean="0">
                <a:latin typeface="Arial"/>
                <a:cs typeface="Arial"/>
              </a:rPr>
              <a:t>k</a:t>
            </a:r>
            <a:r>
              <a:rPr sz="2100" spc="-9" dirty="0" smtClean="0">
                <a:latin typeface="Arial"/>
                <a:cs typeface="Arial"/>
              </a:rPr>
              <a:t>a</a:t>
            </a:r>
            <a:r>
              <a:rPr sz="2100" spc="0" dirty="0" smtClean="0">
                <a:latin typeface="Arial"/>
                <a:cs typeface="Arial"/>
              </a:rPr>
              <a:t>tkan</a:t>
            </a:r>
            <a:r>
              <a:rPr sz="2100" spc="9" dirty="0" smtClean="0">
                <a:latin typeface="Arial"/>
                <a:cs typeface="Arial"/>
              </a:rPr>
              <a:t> k</a:t>
            </a:r>
            <a:r>
              <a:rPr sz="2100" spc="-9" dirty="0" smtClean="0">
                <a:latin typeface="Arial"/>
                <a:cs typeface="Arial"/>
              </a:rPr>
              <a:t>apab</a:t>
            </a:r>
            <a:r>
              <a:rPr sz="2100" spc="0" dirty="0" smtClean="0">
                <a:latin typeface="Arial"/>
                <a:cs typeface="Arial"/>
              </a:rPr>
              <a:t>i</a:t>
            </a:r>
            <a:r>
              <a:rPr sz="2100" spc="-14" dirty="0" smtClean="0">
                <a:latin typeface="Arial"/>
                <a:cs typeface="Arial"/>
              </a:rPr>
              <a:t>l</a:t>
            </a:r>
            <a:r>
              <a:rPr sz="2100" spc="0" dirty="0" smtClean="0">
                <a:latin typeface="Arial"/>
                <a:cs typeface="Arial"/>
              </a:rPr>
              <a:t>i</a:t>
            </a:r>
            <a:r>
              <a:rPr sz="2100" spc="-9" dirty="0" smtClean="0">
                <a:latin typeface="Arial"/>
                <a:cs typeface="Arial"/>
              </a:rPr>
              <a:t>ta</a:t>
            </a:r>
            <a:r>
              <a:rPr sz="2100" spc="9" dirty="0" smtClean="0">
                <a:latin typeface="Arial"/>
                <a:cs typeface="Arial"/>
              </a:rPr>
              <a:t>s</a:t>
            </a:r>
            <a:r>
              <a:rPr sz="2100" spc="-9" dirty="0" smtClean="0">
                <a:latin typeface="Arial"/>
                <a:cs typeface="Arial"/>
              </a:rPr>
              <a:t>n</a:t>
            </a:r>
            <a:r>
              <a:rPr sz="2100" spc="-29" dirty="0" smtClean="0">
                <a:latin typeface="Arial"/>
                <a:cs typeface="Arial"/>
              </a:rPr>
              <a:t>y</a:t>
            </a:r>
            <a:r>
              <a:rPr sz="2100" spc="-9" dirty="0" smtClean="0">
                <a:latin typeface="Arial"/>
                <a:cs typeface="Arial"/>
              </a:rPr>
              <a:t>a</a:t>
            </a:r>
            <a:r>
              <a:rPr sz="2100" spc="0" dirty="0" smtClean="0">
                <a:latin typeface="Arial"/>
                <a:cs typeface="Arial"/>
              </a:rPr>
              <a:t>.</a:t>
            </a:r>
            <a:endParaRPr sz="2100" dirty="0">
              <a:latin typeface="Arial"/>
              <a:cs typeface="Arial"/>
            </a:endParaRPr>
          </a:p>
          <a:p>
            <a:pPr marL="12700" marR="46001">
              <a:lnSpc>
                <a:spcPct val="95825"/>
              </a:lnSpc>
              <a:spcBef>
                <a:spcPts val="527"/>
              </a:spcBef>
            </a:pPr>
            <a:r>
              <a:rPr sz="2100" spc="0" dirty="0" smtClean="0">
                <a:latin typeface="Arial"/>
                <a:cs typeface="Arial"/>
              </a:rPr>
              <a:t>B</a:t>
            </a:r>
            <a:r>
              <a:rPr sz="2100" spc="-9" dirty="0" smtClean="0">
                <a:latin typeface="Arial"/>
                <a:cs typeface="Arial"/>
              </a:rPr>
              <a:t>e</a:t>
            </a:r>
            <a:r>
              <a:rPr sz="2100" spc="4" dirty="0" smtClean="0">
                <a:latin typeface="Arial"/>
                <a:cs typeface="Arial"/>
              </a:rPr>
              <a:t>s</a:t>
            </a:r>
            <a:r>
              <a:rPr sz="2100" spc="-9" dirty="0" smtClean="0">
                <a:latin typeface="Arial"/>
                <a:cs typeface="Arial"/>
              </a:rPr>
              <a:t>a</a:t>
            </a:r>
            <a:r>
              <a:rPr sz="2100" spc="0" dirty="0" smtClean="0">
                <a:latin typeface="Arial"/>
                <a:cs typeface="Arial"/>
              </a:rPr>
              <a:t>r</a:t>
            </a:r>
            <a:r>
              <a:rPr sz="2100" spc="-9" dirty="0" smtClean="0">
                <a:latin typeface="Arial"/>
                <a:cs typeface="Arial"/>
              </a:rPr>
              <a:t>n</a:t>
            </a:r>
            <a:r>
              <a:rPr sz="2100" spc="-29" dirty="0" smtClean="0">
                <a:latin typeface="Arial"/>
                <a:cs typeface="Arial"/>
              </a:rPr>
              <a:t>y</a:t>
            </a:r>
            <a:r>
              <a:rPr sz="2100" spc="0" dirty="0" smtClean="0">
                <a:latin typeface="Arial"/>
                <a:cs typeface="Arial"/>
              </a:rPr>
              <a:t>a</a:t>
            </a:r>
            <a:r>
              <a:rPr sz="2100" spc="29" dirty="0" smtClean="0">
                <a:latin typeface="Arial"/>
                <a:cs typeface="Arial"/>
              </a:rPr>
              <a:t> </a:t>
            </a:r>
            <a:r>
              <a:rPr sz="2100" spc="-9" dirty="0" smtClean="0">
                <a:latin typeface="Arial"/>
                <a:cs typeface="Arial"/>
              </a:rPr>
              <a:t>m</a:t>
            </a:r>
            <a:r>
              <a:rPr sz="2100" spc="-4" dirty="0" smtClean="0">
                <a:latin typeface="Arial"/>
                <a:cs typeface="Arial"/>
              </a:rPr>
              <a:t>i</a:t>
            </a:r>
            <a:r>
              <a:rPr sz="2100" spc="-9" dirty="0" smtClean="0">
                <a:latin typeface="Arial"/>
                <a:cs typeface="Arial"/>
              </a:rPr>
              <a:t>na</a:t>
            </a:r>
            <a:r>
              <a:rPr sz="2100" spc="0" dirty="0" smtClean="0">
                <a:latin typeface="Arial"/>
                <a:cs typeface="Arial"/>
              </a:rPr>
              <a:t>t</a:t>
            </a:r>
            <a:r>
              <a:rPr sz="2100" spc="29" dirty="0" smtClean="0">
                <a:latin typeface="Arial"/>
                <a:cs typeface="Arial"/>
              </a:rPr>
              <a:t> </a:t>
            </a:r>
            <a:r>
              <a:rPr sz="2100" spc="-29" dirty="0" smtClean="0">
                <a:latin typeface="Arial"/>
                <a:cs typeface="Arial"/>
              </a:rPr>
              <a:t>y</a:t>
            </a:r>
            <a:r>
              <a:rPr sz="2100" spc="0" dirty="0" smtClean="0">
                <a:latin typeface="Arial"/>
                <a:cs typeface="Arial"/>
              </a:rPr>
              <a:t>g</a:t>
            </a:r>
            <a:r>
              <a:rPr sz="2100" spc="29" dirty="0" smtClean="0">
                <a:latin typeface="Arial"/>
                <a:cs typeface="Arial"/>
              </a:rPr>
              <a:t> </a:t>
            </a:r>
            <a:r>
              <a:rPr sz="2100" spc="-9" dirty="0" smtClean="0">
                <a:latin typeface="Arial"/>
                <a:cs typeface="Arial"/>
              </a:rPr>
              <a:t>d</a:t>
            </a:r>
            <a:r>
              <a:rPr sz="2100" spc="-4" dirty="0" smtClean="0">
                <a:latin typeface="Arial"/>
                <a:cs typeface="Arial"/>
              </a:rPr>
              <a:t>i</a:t>
            </a:r>
            <a:r>
              <a:rPr sz="2100" spc="-9" dirty="0" smtClean="0">
                <a:latin typeface="Arial"/>
                <a:cs typeface="Arial"/>
              </a:rPr>
              <a:t>m</a:t>
            </a:r>
            <a:r>
              <a:rPr sz="2100" spc="-4" dirty="0" smtClean="0">
                <a:latin typeface="Arial"/>
                <a:cs typeface="Arial"/>
              </a:rPr>
              <a:t>ili</a:t>
            </a:r>
            <a:r>
              <a:rPr sz="2100" spc="4" dirty="0" smtClean="0">
                <a:latin typeface="Arial"/>
                <a:cs typeface="Arial"/>
              </a:rPr>
              <a:t>k</a:t>
            </a:r>
            <a:r>
              <a:rPr sz="2100" spc="0" dirty="0" smtClean="0">
                <a:latin typeface="Arial"/>
                <a:cs typeface="Arial"/>
              </a:rPr>
              <a:t>i</a:t>
            </a:r>
            <a:r>
              <a:rPr sz="2100" spc="9" dirty="0" smtClean="0">
                <a:latin typeface="Arial"/>
                <a:cs typeface="Arial"/>
              </a:rPr>
              <a:t> </a:t>
            </a:r>
            <a:r>
              <a:rPr sz="2100" spc="4" dirty="0" smtClean="0">
                <a:latin typeface="Arial"/>
                <a:cs typeface="Arial"/>
              </a:rPr>
              <a:t>s</a:t>
            </a:r>
            <a:r>
              <a:rPr sz="2100" spc="-9" dirty="0" smtClean="0">
                <a:latin typeface="Arial"/>
                <a:cs typeface="Arial"/>
              </a:rPr>
              <a:t>eo</a:t>
            </a:r>
            <a:r>
              <a:rPr sz="2100" spc="0" dirty="0" smtClean="0">
                <a:latin typeface="Arial"/>
                <a:cs typeface="Arial"/>
              </a:rPr>
              <a:t>r</a:t>
            </a:r>
            <a:r>
              <a:rPr sz="2100" spc="-9" dirty="0" smtClean="0">
                <a:latin typeface="Arial"/>
                <a:cs typeface="Arial"/>
              </a:rPr>
              <a:t>an</a:t>
            </a:r>
            <a:r>
              <a:rPr sz="2100" spc="0" dirty="0" smtClean="0">
                <a:latin typeface="Arial"/>
                <a:cs typeface="Arial"/>
              </a:rPr>
              <a:t>g </a:t>
            </a:r>
            <a:r>
              <a:rPr sz="2100" b="1" i="1" spc="0" dirty="0" smtClean="0">
                <a:latin typeface="Arial"/>
                <a:cs typeface="Arial"/>
              </a:rPr>
              <a:t>h</a:t>
            </a:r>
            <a:r>
              <a:rPr sz="2100" b="1" i="1" spc="-14" dirty="0" smtClean="0">
                <a:latin typeface="Arial"/>
                <a:cs typeface="Arial"/>
              </a:rPr>
              <a:t>a</a:t>
            </a:r>
            <a:r>
              <a:rPr sz="2100" b="1" i="1" spc="-9" dirty="0" smtClean="0">
                <a:latin typeface="Arial"/>
                <a:cs typeface="Arial"/>
              </a:rPr>
              <a:t>cke</a:t>
            </a:r>
            <a:r>
              <a:rPr sz="2100" b="1" i="1" spc="0" dirty="0" smtClean="0">
                <a:latin typeface="Arial"/>
                <a:cs typeface="Arial"/>
              </a:rPr>
              <a:t>r</a:t>
            </a:r>
            <a:r>
              <a:rPr sz="2100" b="1" i="1" spc="19" dirty="0" smtClean="0">
                <a:latin typeface="Arial"/>
                <a:cs typeface="Arial"/>
              </a:rPr>
              <a:t> </a:t>
            </a:r>
            <a:r>
              <a:rPr sz="2100" spc="-9" dirty="0" smtClean="0">
                <a:latin typeface="Arial"/>
                <a:cs typeface="Arial"/>
              </a:rPr>
              <a:t>dp</a:t>
            </a:r>
            <a:r>
              <a:rPr sz="2100" spc="0" dirty="0" smtClean="0">
                <a:latin typeface="Arial"/>
                <a:cs typeface="Arial"/>
              </a:rPr>
              <a:t>t</a:t>
            </a:r>
            <a:r>
              <a:rPr sz="2100" spc="9" dirty="0" smtClean="0">
                <a:latin typeface="Arial"/>
                <a:cs typeface="Arial"/>
              </a:rPr>
              <a:t> </a:t>
            </a:r>
            <a:r>
              <a:rPr sz="2100" spc="-9" dirty="0" smtClean="0">
                <a:latin typeface="Arial"/>
                <a:cs typeface="Arial"/>
              </a:rPr>
              <a:t>mendo</a:t>
            </a:r>
            <a:r>
              <a:rPr sz="2100" spc="0" dirty="0" smtClean="0">
                <a:latin typeface="Arial"/>
                <a:cs typeface="Arial"/>
              </a:rPr>
              <a:t>r</a:t>
            </a:r>
            <a:r>
              <a:rPr sz="2100" spc="-9" dirty="0" smtClean="0">
                <a:latin typeface="Arial"/>
                <a:cs typeface="Arial"/>
              </a:rPr>
              <a:t>on</a:t>
            </a:r>
            <a:r>
              <a:rPr sz="2100" spc="0" dirty="0" smtClean="0">
                <a:latin typeface="Arial"/>
                <a:cs typeface="Arial"/>
              </a:rPr>
              <a:t>g</a:t>
            </a:r>
            <a:r>
              <a:rPr sz="2100" spc="29" dirty="0" smtClean="0">
                <a:latin typeface="Arial"/>
                <a:cs typeface="Arial"/>
              </a:rPr>
              <a:t> </a:t>
            </a:r>
            <a:r>
              <a:rPr sz="2100" spc="-9" dirty="0" smtClean="0">
                <a:latin typeface="Arial"/>
                <a:cs typeface="Arial"/>
              </a:rPr>
              <a:t>u</a:t>
            </a:r>
            <a:r>
              <a:rPr sz="2100" spc="0" dirty="0" smtClean="0">
                <a:latin typeface="Arial"/>
                <a:cs typeface="Arial"/>
              </a:rPr>
              <a:t>tk</a:t>
            </a:r>
            <a:endParaRPr sz="2100" dirty="0">
              <a:latin typeface="Arial"/>
              <a:cs typeface="Arial"/>
            </a:endParaRPr>
          </a:p>
          <a:p>
            <a:pPr marL="12700">
              <a:lnSpc>
                <a:spcPts val="2475"/>
              </a:lnSpc>
              <a:spcBef>
                <a:spcPts val="105"/>
              </a:spcBef>
            </a:pPr>
            <a:r>
              <a:rPr sz="2100" spc="-4" dirty="0" smtClean="0">
                <a:latin typeface="Arial"/>
                <a:cs typeface="Arial"/>
              </a:rPr>
              <a:t>m</a:t>
            </a:r>
            <a:r>
              <a:rPr sz="2100" spc="-9" dirty="0" smtClean="0">
                <a:latin typeface="Arial"/>
                <a:cs typeface="Arial"/>
              </a:rPr>
              <a:t>e</a:t>
            </a:r>
            <a:r>
              <a:rPr sz="2100" spc="-4" dirty="0" smtClean="0">
                <a:latin typeface="Arial"/>
                <a:cs typeface="Arial"/>
              </a:rPr>
              <a:t>m</a:t>
            </a:r>
            <a:r>
              <a:rPr sz="2100" spc="0" dirty="0" smtClean="0">
                <a:latin typeface="Arial"/>
                <a:cs typeface="Arial"/>
              </a:rPr>
              <a:t>i</a:t>
            </a:r>
            <a:r>
              <a:rPr sz="2100" spc="-14" dirty="0" smtClean="0">
                <a:latin typeface="Arial"/>
                <a:cs typeface="Arial"/>
              </a:rPr>
              <a:t>l</a:t>
            </a:r>
            <a:r>
              <a:rPr sz="2100" spc="0" dirty="0" smtClean="0">
                <a:latin typeface="Arial"/>
                <a:cs typeface="Arial"/>
              </a:rPr>
              <a:t>iki</a:t>
            </a:r>
            <a:r>
              <a:rPr sz="2100" spc="34" dirty="0" smtClean="0">
                <a:latin typeface="Arial"/>
                <a:cs typeface="Arial"/>
              </a:rPr>
              <a:t> </a:t>
            </a:r>
            <a:r>
              <a:rPr sz="2100" spc="9" dirty="0" smtClean="0">
                <a:latin typeface="Arial"/>
                <a:cs typeface="Arial"/>
              </a:rPr>
              <a:t>k</a:t>
            </a:r>
            <a:r>
              <a:rPr sz="2100" spc="-9" dirty="0" smtClean="0">
                <a:latin typeface="Arial"/>
                <a:cs typeface="Arial"/>
              </a:rPr>
              <a:t>e</a:t>
            </a:r>
            <a:r>
              <a:rPr sz="2100" spc="-4" dirty="0" smtClean="0">
                <a:latin typeface="Arial"/>
                <a:cs typeface="Arial"/>
              </a:rPr>
              <a:t>m</a:t>
            </a:r>
            <a:r>
              <a:rPr sz="2100" spc="-9" dirty="0" smtClean="0">
                <a:latin typeface="Arial"/>
                <a:cs typeface="Arial"/>
              </a:rPr>
              <a:t>a</a:t>
            </a:r>
            <a:r>
              <a:rPr sz="2100" spc="-4" dirty="0" smtClean="0">
                <a:latin typeface="Arial"/>
                <a:cs typeface="Arial"/>
              </a:rPr>
              <a:t>m</a:t>
            </a:r>
            <a:r>
              <a:rPr sz="2100" spc="-9" dirty="0" smtClean="0">
                <a:latin typeface="Arial"/>
                <a:cs typeface="Arial"/>
              </a:rPr>
              <a:t>pua</a:t>
            </a:r>
            <a:r>
              <a:rPr sz="2100" spc="0" dirty="0" smtClean="0">
                <a:latin typeface="Arial"/>
                <a:cs typeface="Arial"/>
              </a:rPr>
              <a:t>n</a:t>
            </a:r>
            <a:r>
              <a:rPr sz="2100" spc="9" dirty="0" smtClean="0">
                <a:latin typeface="Arial"/>
                <a:cs typeface="Arial"/>
              </a:rPr>
              <a:t> </a:t>
            </a:r>
            <a:r>
              <a:rPr sz="2100" spc="-9" dirty="0" smtClean="0">
                <a:latin typeface="Arial"/>
                <a:cs typeface="Arial"/>
              </a:rPr>
              <a:t>pengua</a:t>
            </a:r>
            <a:r>
              <a:rPr sz="2100" spc="9" dirty="0" smtClean="0">
                <a:latin typeface="Arial"/>
                <a:cs typeface="Arial"/>
              </a:rPr>
              <a:t>s</a:t>
            </a:r>
            <a:r>
              <a:rPr sz="2100" spc="-9" dirty="0" smtClean="0">
                <a:latin typeface="Arial"/>
                <a:cs typeface="Arial"/>
              </a:rPr>
              <a:t>aa</a:t>
            </a:r>
            <a:r>
              <a:rPr sz="2100" spc="0" dirty="0" smtClean="0">
                <a:latin typeface="Arial"/>
                <a:cs typeface="Arial"/>
              </a:rPr>
              <a:t>n</a:t>
            </a:r>
            <a:r>
              <a:rPr sz="2100" spc="9" dirty="0" smtClean="0">
                <a:latin typeface="Arial"/>
                <a:cs typeface="Arial"/>
              </a:rPr>
              <a:t> s</a:t>
            </a:r>
            <a:r>
              <a:rPr sz="2100" spc="0" dirty="0" smtClean="0">
                <a:latin typeface="Arial"/>
                <a:cs typeface="Arial"/>
              </a:rPr>
              <a:t>ist</a:t>
            </a:r>
            <a:r>
              <a:rPr sz="2100" spc="-9" dirty="0" smtClean="0">
                <a:latin typeface="Arial"/>
                <a:cs typeface="Arial"/>
              </a:rPr>
              <a:t>e</a:t>
            </a:r>
            <a:r>
              <a:rPr sz="2100" spc="0" dirty="0" smtClean="0">
                <a:latin typeface="Arial"/>
                <a:cs typeface="Arial"/>
              </a:rPr>
              <a:t>m</a:t>
            </a:r>
            <a:r>
              <a:rPr sz="2100" spc="29" dirty="0" smtClean="0">
                <a:latin typeface="Arial"/>
                <a:cs typeface="Arial"/>
              </a:rPr>
              <a:t> </a:t>
            </a:r>
            <a:r>
              <a:rPr sz="2100" b="1" spc="0" dirty="0" smtClean="0">
                <a:latin typeface="Arial"/>
                <a:cs typeface="Arial"/>
              </a:rPr>
              <a:t>di</a:t>
            </a:r>
            <a:r>
              <a:rPr sz="2100" b="1" spc="9" dirty="0" smtClean="0">
                <a:latin typeface="Arial"/>
                <a:cs typeface="Arial"/>
              </a:rPr>
              <a:t> </a:t>
            </a:r>
            <a:r>
              <a:rPr sz="2100" b="1" spc="-9" dirty="0" smtClean="0">
                <a:latin typeface="Arial"/>
                <a:cs typeface="Arial"/>
              </a:rPr>
              <a:t>a</a:t>
            </a:r>
            <a:r>
              <a:rPr sz="2100" b="1" spc="0" dirty="0" smtClean="0">
                <a:latin typeface="Arial"/>
                <a:cs typeface="Arial"/>
              </a:rPr>
              <a:t>t</a:t>
            </a:r>
            <a:r>
              <a:rPr sz="2100" b="1" spc="-4" dirty="0" smtClean="0">
                <a:latin typeface="Arial"/>
                <a:cs typeface="Arial"/>
              </a:rPr>
              <a:t>a</a:t>
            </a:r>
            <a:r>
              <a:rPr sz="2100" b="1" spc="0" dirty="0" smtClean="0">
                <a:latin typeface="Arial"/>
                <a:cs typeface="Arial"/>
              </a:rPr>
              <a:t>s</a:t>
            </a:r>
            <a:r>
              <a:rPr sz="2100" b="1" spc="9" dirty="0" smtClean="0">
                <a:latin typeface="Arial"/>
                <a:cs typeface="Arial"/>
              </a:rPr>
              <a:t> </a:t>
            </a:r>
            <a:r>
              <a:rPr sz="2100" b="1" spc="0" dirty="0" smtClean="0">
                <a:latin typeface="Arial"/>
                <a:cs typeface="Arial"/>
              </a:rPr>
              <a:t>rat</a:t>
            </a:r>
            <a:r>
              <a:rPr sz="2100" b="1" spc="-4" dirty="0" smtClean="0">
                <a:latin typeface="Arial"/>
                <a:cs typeface="Arial"/>
              </a:rPr>
              <a:t>a</a:t>
            </a:r>
            <a:r>
              <a:rPr sz="2100" b="1" spc="0" baseline="24846" dirty="0" smtClean="0">
                <a:latin typeface="Arial"/>
                <a:cs typeface="Arial"/>
              </a:rPr>
              <a:t>2</a:t>
            </a:r>
            <a:r>
              <a:rPr sz="2100" b="1" spc="197" baseline="24846" dirty="0" smtClean="0">
                <a:latin typeface="Arial"/>
                <a:cs typeface="Arial"/>
              </a:rPr>
              <a:t> </a:t>
            </a:r>
            <a:r>
              <a:rPr sz="2100" b="1" spc="0" dirty="0" smtClean="0">
                <a:latin typeface="Arial"/>
                <a:cs typeface="Arial"/>
              </a:rPr>
              <a:t>p</a:t>
            </a:r>
            <a:r>
              <a:rPr sz="2100" b="1" spc="-9" dirty="0" smtClean="0">
                <a:latin typeface="Arial"/>
                <a:cs typeface="Arial"/>
              </a:rPr>
              <a:t>e</a:t>
            </a:r>
            <a:r>
              <a:rPr sz="2100" b="1" spc="0" dirty="0" smtClean="0">
                <a:latin typeface="Arial"/>
                <a:cs typeface="Arial"/>
              </a:rPr>
              <a:t>ng</a:t>
            </a:r>
            <a:r>
              <a:rPr sz="2100" b="1" spc="-9" dirty="0" smtClean="0">
                <a:latin typeface="Arial"/>
                <a:cs typeface="Arial"/>
              </a:rPr>
              <a:t>g</a:t>
            </a:r>
            <a:r>
              <a:rPr sz="2100" b="1" spc="0" dirty="0" smtClean="0">
                <a:latin typeface="Arial"/>
                <a:cs typeface="Arial"/>
              </a:rPr>
              <a:t>un</a:t>
            </a:r>
            <a:r>
              <a:rPr sz="2100" b="1" spc="-14" dirty="0" smtClean="0">
                <a:latin typeface="Arial"/>
                <a:cs typeface="Arial"/>
              </a:rPr>
              <a:t>a</a:t>
            </a:r>
            <a:r>
              <a:rPr sz="2100" spc="0" dirty="0" smtClean="0">
                <a:latin typeface="Arial"/>
                <a:cs typeface="Arial"/>
              </a:rPr>
              <a:t>.</a:t>
            </a:r>
            <a:endParaRPr sz="2100" dirty="0">
              <a:latin typeface="Arial"/>
              <a:cs typeface="Arial"/>
            </a:endParaRPr>
          </a:p>
          <a:p>
            <a:pPr marL="12700" marR="46001">
              <a:lnSpc>
                <a:spcPct val="95825"/>
              </a:lnSpc>
              <a:spcBef>
                <a:spcPts val="607"/>
              </a:spcBef>
            </a:pPr>
            <a:r>
              <a:rPr sz="2100" spc="4" dirty="0" smtClean="0">
                <a:latin typeface="Arial"/>
                <a:cs typeface="Arial"/>
              </a:rPr>
              <a:t>J</a:t>
            </a:r>
            <a:r>
              <a:rPr sz="2100" spc="-9" dirty="0" smtClean="0">
                <a:latin typeface="Arial"/>
                <a:cs typeface="Arial"/>
              </a:rPr>
              <a:t>ad</a:t>
            </a:r>
            <a:r>
              <a:rPr sz="2100" spc="-4" dirty="0" smtClean="0">
                <a:latin typeface="Arial"/>
                <a:cs typeface="Arial"/>
              </a:rPr>
              <a:t>i</a:t>
            </a:r>
            <a:r>
              <a:rPr sz="2100" spc="0" dirty="0" smtClean="0">
                <a:latin typeface="Arial"/>
                <a:cs typeface="Arial"/>
              </a:rPr>
              <a:t>,</a:t>
            </a:r>
            <a:r>
              <a:rPr sz="2100" spc="14" dirty="0" smtClean="0">
                <a:latin typeface="Arial"/>
                <a:cs typeface="Arial"/>
              </a:rPr>
              <a:t> </a:t>
            </a:r>
            <a:r>
              <a:rPr sz="2100" b="1" i="1" spc="0" dirty="0" smtClean="0">
                <a:solidFill>
                  <a:srgbClr val="3C3CD6"/>
                </a:solidFill>
                <a:latin typeface="Arial"/>
                <a:cs typeface="Arial"/>
              </a:rPr>
              <a:t>h</a:t>
            </a:r>
            <a:r>
              <a:rPr sz="2100" b="1" i="1" spc="-14" dirty="0" smtClean="0">
                <a:solidFill>
                  <a:srgbClr val="3C3CD6"/>
                </a:solidFill>
                <a:latin typeface="Arial"/>
                <a:cs typeface="Arial"/>
              </a:rPr>
              <a:t>a</a:t>
            </a:r>
            <a:r>
              <a:rPr sz="2100" b="1" i="1" spc="-9" dirty="0" smtClean="0">
                <a:solidFill>
                  <a:srgbClr val="3C3CD6"/>
                </a:solidFill>
                <a:latin typeface="Arial"/>
                <a:cs typeface="Arial"/>
              </a:rPr>
              <a:t>cke</a:t>
            </a:r>
            <a:r>
              <a:rPr sz="2100" b="1" i="1" spc="0" dirty="0" smtClean="0">
                <a:solidFill>
                  <a:srgbClr val="3C3CD6"/>
                </a:solidFill>
                <a:latin typeface="Arial"/>
                <a:cs typeface="Arial"/>
              </a:rPr>
              <a:t>r</a:t>
            </a:r>
            <a:r>
              <a:rPr sz="2100" b="1" i="1" spc="19" dirty="0" smtClean="0">
                <a:solidFill>
                  <a:srgbClr val="3C3CD6"/>
                </a:solidFill>
                <a:latin typeface="Arial"/>
                <a:cs typeface="Arial"/>
              </a:rPr>
              <a:t> </a:t>
            </a:r>
            <a:r>
              <a:rPr sz="2100" spc="-9" dirty="0" smtClean="0">
                <a:latin typeface="Arial"/>
                <a:cs typeface="Arial"/>
              </a:rPr>
              <a:t>mem</a:t>
            </a:r>
            <a:r>
              <a:rPr sz="2100" spc="-4" dirty="0" smtClean="0">
                <a:latin typeface="Arial"/>
                <a:cs typeface="Arial"/>
              </a:rPr>
              <a:t>ili</a:t>
            </a:r>
            <a:r>
              <a:rPr sz="2100" spc="4" dirty="0" smtClean="0">
                <a:latin typeface="Arial"/>
                <a:cs typeface="Arial"/>
              </a:rPr>
              <a:t>k</a:t>
            </a:r>
            <a:r>
              <a:rPr sz="2100" spc="0" dirty="0" smtClean="0">
                <a:latin typeface="Arial"/>
                <a:cs typeface="Arial"/>
              </a:rPr>
              <a:t>i</a:t>
            </a:r>
            <a:r>
              <a:rPr sz="2100" spc="9" dirty="0" smtClean="0">
                <a:latin typeface="Arial"/>
                <a:cs typeface="Arial"/>
              </a:rPr>
              <a:t> </a:t>
            </a:r>
            <a:r>
              <a:rPr sz="2100" spc="4" dirty="0" smtClean="0">
                <a:latin typeface="Arial"/>
                <a:cs typeface="Arial"/>
              </a:rPr>
              <a:t>k</a:t>
            </a:r>
            <a:r>
              <a:rPr sz="2100" spc="-9" dirty="0" smtClean="0">
                <a:latin typeface="Arial"/>
                <a:cs typeface="Arial"/>
              </a:rPr>
              <a:t>ono</a:t>
            </a:r>
            <a:r>
              <a:rPr sz="2100" spc="0" dirty="0" smtClean="0">
                <a:latin typeface="Arial"/>
                <a:cs typeface="Arial"/>
              </a:rPr>
              <a:t>t</a:t>
            </a:r>
            <a:r>
              <a:rPr sz="2100" spc="-14" dirty="0" smtClean="0">
                <a:latin typeface="Arial"/>
                <a:cs typeface="Arial"/>
              </a:rPr>
              <a:t>a</a:t>
            </a:r>
            <a:r>
              <a:rPr sz="2100" spc="4" dirty="0" smtClean="0">
                <a:latin typeface="Arial"/>
                <a:cs typeface="Arial"/>
              </a:rPr>
              <a:t>s</a:t>
            </a:r>
            <a:r>
              <a:rPr sz="2100" spc="0" dirty="0" smtClean="0">
                <a:latin typeface="Arial"/>
                <a:cs typeface="Arial"/>
              </a:rPr>
              <a:t>i </a:t>
            </a:r>
            <a:r>
              <a:rPr sz="2100" spc="-34" dirty="0" smtClean="0">
                <a:latin typeface="Arial"/>
                <a:cs typeface="Arial"/>
              </a:rPr>
              <a:t>y</a:t>
            </a:r>
            <a:r>
              <a:rPr sz="2100" spc="0" dirty="0" smtClean="0">
                <a:latin typeface="Arial"/>
                <a:cs typeface="Arial"/>
              </a:rPr>
              <a:t>g</a:t>
            </a:r>
            <a:r>
              <a:rPr sz="2100" spc="34" dirty="0" smtClean="0">
                <a:latin typeface="Arial"/>
                <a:cs typeface="Arial"/>
              </a:rPr>
              <a:t> </a:t>
            </a:r>
            <a:r>
              <a:rPr sz="2100" b="1" spc="0" dirty="0" smtClean="0">
                <a:latin typeface="Arial"/>
                <a:cs typeface="Arial"/>
              </a:rPr>
              <a:t>n</a:t>
            </a:r>
            <a:r>
              <a:rPr sz="2100" b="1" spc="-14" dirty="0" smtClean="0">
                <a:latin typeface="Arial"/>
                <a:cs typeface="Arial"/>
              </a:rPr>
              <a:t>e</a:t>
            </a:r>
            <a:r>
              <a:rPr sz="2100" b="1" spc="0" dirty="0" smtClean="0">
                <a:latin typeface="Arial"/>
                <a:cs typeface="Arial"/>
              </a:rPr>
              <a:t>tr</a:t>
            </a:r>
            <a:r>
              <a:rPr sz="2100" b="1" spc="-4" dirty="0" smtClean="0">
                <a:latin typeface="Arial"/>
                <a:cs typeface="Arial"/>
              </a:rPr>
              <a:t>al</a:t>
            </a:r>
            <a:r>
              <a:rPr sz="2100" spc="0" dirty="0" smtClean="0">
                <a:latin typeface="Arial"/>
                <a:cs typeface="Arial"/>
              </a:rPr>
              <a:t>.</a:t>
            </a:r>
            <a:endParaRPr sz="2100" dirty="0">
              <a:latin typeface="Arial"/>
              <a:cs typeface="Arial"/>
            </a:endParaRPr>
          </a:p>
          <a:p>
            <a:pPr marL="12700" marR="167195">
              <a:lnSpc>
                <a:spcPts val="2414"/>
              </a:lnSpc>
              <a:spcBef>
                <a:spcPts val="606"/>
              </a:spcBef>
            </a:pPr>
            <a:r>
              <a:rPr sz="2100" spc="-4" dirty="0" smtClean="0">
                <a:latin typeface="Arial"/>
                <a:cs typeface="Arial"/>
              </a:rPr>
              <a:t>M</a:t>
            </a:r>
            <a:r>
              <a:rPr sz="2100" spc="-9" dirty="0" smtClean="0">
                <a:latin typeface="Arial"/>
                <a:cs typeface="Arial"/>
              </a:rPr>
              <a:t>e</a:t>
            </a:r>
            <a:r>
              <a:rPr sz="2100" spc="0" dirty="0" smtClean="0">
                <a:latin typeface="Arial"/>
                <a:cs typeface="Arial"/>
              </a:rPr>
              <a:t>r</a:t>
            </a:r>
            <a:r>
              <a:rPr sz="2100" spc="-4" dirty="0" smtClean="0">
                <a:latin typeface="Arial"/>
                <a:cs typeface="Arial"/>
              </a:rPr>
              <a:t>e</a:t>
            </a:r>
            <a:r>
              <a:rPr sz="2100" spc="9" dirty="0" smtClean="0">
                <a:latin typeface="Arial"/>
                <a:cs typeface="Arial"/>
              </a:rPr>
              <a:t>k</a:t>
            </a:r>
            <a:r>
              <a:rPr sz="2100" spc="0" dirty="0" smtClean="0">
                <a:latin typeface="Arial"/>
                <a:cs typeface="Arial"/>
              </a:rPr>
              <a:t>a</a:t>
            </a:r>
            <a:r>
              <a:rPr sz="2100" spc="9" dirty="0" smtClean="0">
                <a:latin typeface="Arial"/>
                <a:cs typeface="Arial"/>
              </a:rPr>
              <a:t> </a:t>
            </a:r>
            <a:r>
              <a:rPr sz="2100" spc="-29" dirty="0" smtClean="0">
                <a:latin typeface="Arial"/>
                <a:cs typeface="Arial"/>
              </a:rPr>
              <a:t>y</a:t>
            </a:r>
            <a:r>
              <a:rPr sz="2100" spc="0" dirty="0" smtClean="0">
                <a:latin typeface="Arial"/>
                <a:cs typeface="Arial"/>
              </a:rPr>
              <a:t>g</a:t>
            </a:r>
            <a:r>
              <a:rPr sz="2100" spc="24" dirty="0" smtClean="0">
                <a:latin typeface="Arial"/>
                <a:cs typeface="Arial"/>
              </a:rPr>
              <a:t> </a:t>
            </a:r>
            <a:r>
              <a:rPr sz="2100" spc="9" dirty="0" smtClean="0">
                <a:latin typeface="Arial"/>
                <a:cs typeface="Arial"/>
              </a:rPr>
              <a:t>s</a:t>
            </a:r>
            <a:r>
              <a:rPr sz="2100" spc="-9" dirty="0" smtClean="0">
                <a:latin typeface="Arial"/>
                <a:cs typeface="Arial"/>
              </a:rPr>
              <a:t>e</a:t>
            </a:r>
            <a:r>
              <a:rPr sz="2100" spc="0" dirty="0" smtClean="0">
                <a:latin typeface="Arial"/>
                <a:cs typeface="Arial"/>
              </a:rPr>
              <a:t>ri</a:t>
            </a:r>
            <a:r>
              <a:rPr sz="2100" spc="-14" dirty="0" smtClean="0">
                <a:latin typeface="Arial"/>
                <a:cs typeface="Arial"/>
              </a:rPr>
              <a:t>n</a:t>
            </a:r>
            <a:r>
              <a:rPr sz="2100" spc="0" dirty="0" smtClean="0">
                <a:latin typeface="Arial"/>
                <a:cs typeface="Arial"/>
              </a:rPr>
              <a:t>g</a:t>
            </a:r>
            <a:r>
              <a:rPr sz="2100" spc="-4" dirty="0" smtClean="0">
                <a:latin typeface="Arial"/>
                <a:cs typeface="Arial"/>
              </a:rPr>
              <a:t> </a:t>
            </a:r>
            <a:r>
              <a:rPr sz="2100" spc="-9" dirty="0" smtClean="0">
                <a:latin typeface="Arial"/>
                <a:cs typeface="Arial"/>
              </a:rPr>
              <a:t>me</a:t>
            </a:r>
            <a:r>
              <a:rPr sz="2100" spc="0" dirty="0" smtClean="0">
                <a:latin typeface="Arial"/>
                <a:cs typeface="Arial"/>
              </a:rPr>
              <a:t>l</a:t>
            </a:r>
            <a:r>
              <a:rPr sz="2100" spc="-14" dirty="0" smtClean="0">
                <a:latin typeface="Arial"/>
                <a:cs typeface="Arial"/>
              </a:rPr>
              <a:t>a</a:t>
            </a:r>
            <a:r>
              <a:rPr sz="2100" spc="9" dirty="0" smtClean="0">
                <a:latin typeface="Arial"/>
                <a:cs typeface="Arial"/>
              </a:rPr>
              <a:t>k</a:t>
            </a:r>
            <a:r>
              <a:rPr sz="2100" spc="-9" dirty="0" smtClean="0">
                <a:latin typeface="Arial"/>
                <a:cs typeface="Arial"/>
              </a:rPr>
              <a:t>u</a:t>
            </a:r>
            <a:r>
              <a:rPr sz="2100" spc="9" dirty="0" smtClean="0">
                <a:latin typeface="Arial"/>
                <a:cs typeface="Arial"/>
              </a:rPr>
              <a:t>k</a:t>
            </a:r>
            <a:r>
              <a:rPr sz="2100" spc="-9" dirty="0" smtClean="0">
                <a:latin typeface="Arial"/>
                <a:cs typeface="Arial"/>
              </a:rPr>
              <a:t>a</a:t>
            </a:r>
            <a:r>
              <a:rPr sz="2100" spc="0" dirty="0" smtClean="0">
                <a:latin typeface="Arial"/>
                <a:cs typeface="Arial"/>
              </a:rPr>
              <a:t>n</a:t>
            </a:r>
            <a:r>
              <a:rPr sz="2100" spc="9" dirty="0" smtClean="0">
                <a:latin typeface="Arial"/>
                <a:cs typeface="Arial"/>
              </a:rPr>
              <a:t> </a:t>
            </a:r>
            <a:r>
              <a:rPr sz="2100" spc="-9" dirty="0" smtClean="0">
                <a:latin typeface="Arial"/>
                <a:cs typeface="Arial"/>
              </a:rPr>
              <a:t>a</a:t>
            </a:r>
            <a:r>
              <a:rPr sz="2100" spc="9" dirty="0" smtClean="0">
                <a:latin typeface="Arial"/>
                <a:cs typeface="Arial"/>
              </a:rPr>
              <a:t>ks</a:t>
            </a:r>
            <a:r>
              <a:rPr sz="2100" spc="19" dirty="0" smtClean="0">
                <a:latin typeface="Arial"/>
                <a:cs typeface="Arial"/>
              </a:rPr>
              <a:t>i</a:t>
            </a:r>
            <a:r>
              <a:rPr sz="2100" spc="0" baseline="24846" dirty="0" smtClean="0">
                <a:latin typeface="Arial"/>
                <a:cs typeface="Arial"/>
              </a:rPr>
              <a:t>2</a:t>
            </a:r>
            <a:r>
              <a:rPr sz="2100" spc="174" baseline="24846" dirty="0" smtClean="0">
                <a:latin typeface="Arial"/>
                <a:cs typeface="Arial"/>
              </a:rPr>
              <a:t> </a:t>
            </a:r>
            <a:r>
              <a:rPr sz="2100" spc="-9" dirty="0" smtClean="0">
                <a:latin typeface="Arial"/>
                <a:cs typeface="Arial"/>
              </a:rPr>
              <a:t>pe</a:t>
            </a:r>
            <a:r>
              <a:rPr sz="2100" spc="0" dirty="0" smtClean="0">
                <a:latin typeface="Arial"/>
                <a:cs typeface="Arial"/>
              </a:rPr>
              <a:t>r</a:t>
            </a:r>
            <a:r>
              <a:rPr sz="2100" spc="-4" dirty="0" smtClean="0">
                <a:latin typeface="Arial"/>
                <a:cs typeface="Arial"/>
              </a:rPr>
              <a:t>u</a:t>
            </a:r>
            <a:r>
              <a:rPr sz="2100" spc="9" dirty="0" smtClean="0">
                <a:latin typeface="Arial"/>
                <a:cs typeface="Arial"/>
              </a:rPr>
              <a:t>s</a:t>
            </a:r>
            <a:r>
              <a:rPr sz="2100" spc="-9" dirty="0" smtClean="0">
                <a:latin typeface="Arial"/>
                <a:cs typeface="Arial"/>
              </a:rPr>
              <a:t>a</a:t>
            </a:r>
            <a:r>
              <a:rPr sz="2100" spc="9" dirty="0" smtClean="0">
                <a:latin typeface="Arial"/>
                <a:cs typeface="Arial"/>
              </a:rPr>
              <a:t>k</a:t>
            </a:r>
            <a:r>
              <a:rPr sz="2100" spc="-9" dirty="0" smtClean="0">
                <a:latin typeface="Arial"/>
                <a:cs typeface="Arial"/>
              </a:rPr>
              <a:t>a</a:t>
            </a:r>
            <a:r>
              <a:rPr sz="2100" spc="0" dirty="0" smtClean="0">
                <a:latin typeface="Arial"/>
                <a:cs typeface="Arial"/>
              </a:rPr>
              <a:t>n</a:t>
            </a:r>
            <a:r>
              <a:rPr sz="2100" spc="-4" dirty="0" smtClean="0">
                <a:latin typeface="Arial"/>
                <a:cs typeface="Arial"/>
              </a:rPr>
              <a:t> </a:t>
            </a:r>
            <a:r>
              <a:rPr sz="2100" spc="-9" dirty="0" smtClean="0">
                <a:latin typeface="Arial"/>
                <a:cs typeface="Arial"/>
              </a:rPr>
              <a:t>d</a:t>
            </a:r>
            <a:r>
              <a:rPr sz="2100" spc="0" dirty="0" smtClean="0">
                <a:latin typeface="Arial"/>
                <a:cs typeface="Arial"/>
              </a:rPr>
              <a:t>i</a:t>
            </a:r>
            <a:r>
              <a:rPr sz="2100" spc="9" dirty="0" smtClean="0">
                <a:latin typeface="Arial"/>
                <a:cs typeface="Arial"/>
              </a:rPr>
              <a:t> </a:t>
            </a:r>
            <a:r>
              <a:rPr sz="2100" spc="0" dirty="0" smtClean="0">
                <a:latin typeface="Arial"/>
                <a:cs typeface="Arial"/>
              </a:rPr>
              <a:t>i</a:t>
            </a:r>
            <a:r>
              <a:rPr sz="2100" spc="-14" dirty="0" smtClean="0">
                <a:latin typeface="Arial"/>
                <a:cs typeface="Arial"/>
              </a:rPr>
              <a:t>n</a:t>
            </a:r>
            <a:r>
              <a:rPr sz="2100" spc="0" dirty="0" smtClean="0">
                <a:latin typeface="Arial"/>
                <a:cs typeface="Arial"/>
              </a:rPr>
              <a:t>t</a:t>
            </a:r>
            <a:r>
              <a:rPr sz="2100" spc="-9" dirty="0" smtClean="0">
                <a:latin typeface="Arial"/>
                <a:cs typeface="Arial"/>
              </a:rPr>
              <a:t>e</a:t>
            </a:r>
            <a:r>
              <a:rPr sz="2100" spc="0" dirty="0" smtClean="0">
                <a:latin typeface="Arial"/>
                <a:cs typeface="Arial"/>
              </a:rPr>
              <a:t>r</a:t>
            </a:r>
            <a:r>
              <a:rPr sz="2100" spc="-4" dirty="0" smtClean="0">
                <a:latin typeface="Arial"/>
                <a:cs typeface="Arial"/>
              </a:rPr>
              <a:t>n</a:t>
            </a:r>
            <a:r>
              <a:rPr sz="2100" spc="-9" dirty="0" smtClean="0">
                <a:latin typeface="Arial"/>
                <a:cs typeface="Arial"/>
              </a:rPr>
              <a:t>e</a:t>
            </a:r>
            <a:r>
              <a:rPr sz="2100" spc="0" dirty="0" smtClean="0">
                <a:latin typeface="Arial"/>
                <a:cs typeface="Arial"/>
              </a:rPr>
              <a:t>t</a:t>
            </a:r>
            <a:r>
              <a:rPr sz="2100" spc="29" dirty="0" smtClean="0">
                <a:latin typeface="Arial"/>
                <a:cs typeface="Arial"/>
              </a:rPr>
              <a:t> </a:t>
            </a:r>
            <a:r>
              <a:rPr sz="2100" spc="0" dirty="0" smtClean="0">
                <a:latin typeface="Arial"/>
                <a:cs typeface="Arial"/>
              </a:rPr>
              <a:t>l</a:t>
            </a:r>
            <a:r>
              <a:rPr sz="2100" spc="-14" dirty="0" smtClean="0">
                <a:latin typeface="Arial"/>
                <a:cs typeface="Arial"/>
              </a:rPr>
              <a:t>a</a:t>
            </a:r>
            <a:r>
              <a:rPr sz="2100" spc="9" dirty="0" smtClean="0">
                <a:latin typeface="Arial"/>
                <a:cs typeface="Arial"/>
              </a:rPr>
              <a:t>z</a:t>
            </a:r>
            <a:r>
              <a:rPr sz="2100" spc="0" dirty="0" smtClean="0">
                <a:latin typeface="Arial"/>
                <a:cs typeface="Arial"/>
              </a:rPr>
              <a:t>i</a:t>
            </a:r>
            <a:r>
              <a:rPr sz="2100" spc="-14" dirty="0" smtClean="0">
                <a:latin typeface="Arial"/>
                <a:cs typeface="Arial"/>
              </a:rPr>
              <a:t>m</a:t>
            </a:r>
            <a:r>
              <a:rPr sz="2100" spc="-9" dirty="0" smtClean="0">
                <a:latin typeface="Arial"/>
                <a:cs typeface="Arial"/>
              </a:rPr>
              <a:t>n</a:t>
            </a:r>
            <a:r>
              <a:rPr sz="2100" spc="-29" dirty="0" smtClean="0">
                <a:latin typeface="Arial"/>
                <a:cs typeface="Arial"/>
              </a:rPr>
              <a:t>y</a:t>
            </a:r>
            <a:r>
              <a:rPr sz="2100" spc="0" dirty="0" smtClean="0">
                <a:latin typeface="Arial"/>
                <a:cs typeface="Arial"/>
              </a:rPr>
              <a:t>a </a:t>
            </a:r>
            <a:endParaRPr sz="2100" dirty="0">
              <a:latin typeface="Arial"/>
              <a:cs typeface="Arial"/>
            </a:endParaRPr>
          </a:p>
          <a:p>
            <a:pPr marL="12700" marR="167195">
              <a:lnSpc>
                <a:spcPct val="99945"/>
              </a:lnSpc>
              <a:spcBef>
                <a:spcPts val="103"/>
              </a:spcBef>
            </a:pPr>
            <a:r>
              <a:rPr sz="2100" spc="-9" dirty="0" smtClean="0">
                <a:latin typeface="Arial"/>
                <a:cs typeface="Arial"/>
              </a:rPr>
              <a:t>d</a:t>
            </a:r>
            <a:r>
              <a:rPr sz="2100" spc="0" dirty="0" smtClean="0">
                <a:latin typeface="Arial"/>
                <a:cs typeface="Arial"/>
              </a:rPr>
              <a:t>ise</a:t>
            </a:r>
            <a:r>
              <a:rPr sz="2100" spc="-9" dirty="0" smtClean="0">
                <a:latin typeface="Arial"/>
                <a:cs typeface="Arial"/>
              </a:rPr>
              <a:t>bu</a:t>
            </a:r>
            <a:r>
              <a:rPr sz="2100" spc="0" dirty="0" smtClean="0">
                <a:latin typeface="Arial"/>
                <a:cs typeface="Arial"/>
              </a:rPr>
              <a:t>t</a:t>
            </a:r>
            <a:r>
              <a:rPr sz="2100" spc="19" dirty="0" smtClean="0">
                <a:latin typeface="Arial"/>
                <a:cs typeface="Arial"/>
              </a:rPr>
              <a:t> </a:t>
            </a:r>
            <a:r>
              <a:rPr sz="2100" b="1" i="1" spc="-9" dirty="0" smtClean="0">
                <a:solidFill>
                  <a:srgbClr val="C00000"/>
                </a:solidFill>
                <a:latin typeface="Arial"/>
                <a:cs typeface="Arial"/>
              </a:rPr>
              <a:t>c</a:t>
            </a:r>
            <a:r>
              <a:rPr sz="2100" b="1" i="1" spc="0" dirty="0" smtClean="0">
                <a:solidFill>
                  <a:srgbClr val="C00000"/>
                </a:solidFill>
                <a:latin typeface="Arial"/>
                <a:cs typeface="Arial"/>
              </a:rPr>
              <a:t>ra</a:t>
            </a:r>
            <a:r>
              <a:rPr sz="2100" b="1" i="1" spc="-14" dirty="0" smtClean="0">
                <a:solidFill>
                  <a:srgbClr val="C00000"/>
                </a:solidFill>
                <a:latin typeface="Arial"/>
                <a:cs typeface="Arial"/>
              </a:rPr>
              <a:t>k</a:t>
            </a:r>
            <a:r>
              <a:rPr sz="2100" b="1" i="1" spc="-9" dirty="0" smtClean="0">
                <a:solidFill>
                  <a:srgbClr val="C00000"/>
                </a:solidFill>
                <a:latin typeface="Arial"/>
                <a:cs typeface="Arial"/>
              </a:rPr>
              <a:t>ce</a:t>
            </a:r>
            <a:r>
              <a:rPr sz="2100" b="1" i="1" spc="4" dirty="0" smtClean="0">
                <a:solidFill>
                  <a:srgbClr val="C00000"/>
                </a:solidFill>
                <a:latin typeface="Arial"/>
                <a:cs typeface="Arial"/>
              </a:rPr>
              <a:t>r</a:t>
            </a:r>
            <a:r>
              <a:rPr sz="2100" spc="0" dirty="0" smtClean="0">
                <a:latin typeface="Arial"/>
                <a:cs typeface="Arial"/>
              </a:rPr>
              <a:t>.</a:t>
            </a:r>
            <a:endParaRPr sz="2100" dirty="0">
              <a:latin typeface="Arial"/>
              <a:cs typeface="Arial"/>
            </a:endParaRPr>
          </a:p>
          <a:p>
            <a:pPr marL="12700" marR="563702">
              <a:lnSpc>
                <a:spcPts val="2492"/>
              </a:lnSpc>
              <a:spcBef>
                <a:spcPts val="507"/>
              </a:spcBef>
            </a:pPr>
            <a:r>
              <a:rPr sz="2100" spc="0" dirty="0" smtClean="0">
                <a:latin typeface="Arial"/>
                <a:cs typeface="Arial"/>
              </a:rPr>
              <a:t>B</a:t>
            </a:r>
            <a:r>
              <a:rPr sz="2100" spc="-9" dirty="0" smtClean="0">
                <a:latin typeface="Arial"/>
                <a:cs typeface="Arial"/>
              </a:rPr>
              <a:t>o</a:t>
            </a:r>
            <a:r>
              <a:rPr sz="2100" spc="0" dirty="0" smtClean="0">
                <a:latin typeface="Arial"/>
                <a:cs typeface="Arial"/>
              </a:rPr>
              <a:t>l</a:t>
            </a:r>
            <a:r>
              <a:rPr sz="2100" spc="-14" dirty="0" smtClean="0">
                <a:latin typeface="Arial"/>
                <a:cs typeface="Arial"/>
              </a:rPr>
              <a:t>e</a:t>
            </a:r>
            <a:r>
              <a:rPr sz="2100" spc="0" dirty="0" smtClean="0">
                <a:latin typeface="Arial"/>
                <a:cs typeface="Arial"/>
              </a:rPr>
              <a:t>h</a:t>
            </a:r>
            <a:r>
              <a:rPr sz="2100" spc="9" dirty="0" smtClean="0">
                <a:latin typeface="Arial"/>
                <a:cs typeface="Arial"/>
              </a:rPr>
              <a:t> </a:t>
            </a:r>
            <a:r>
              <a:rPr sz="2100" spc="-9" dirty="0" smtClean="0">
                <a:latin typeface="Arial"/>
                <a:cs typeface="Arial"/>
              </a:rPr>
              <a:t>d</a:t>
            </a:r>
            <a:r>
              <a:rPr sz="2100" spc="0" dirty="0" smtClean="0">
                <a:latin typeface="Arial"/>
                <a:cs typeface="Arial"/>
              </a:rPr>
              <a:t>i</a:t>
            </a:r>
            <a:r>
              <a:rPr sz="2100" spc="9" dirty="0" smtClean="0">
                <a:latin typeface="Arial"/>
                <a:cs typeface="Arial"/>
              </a:rPr>
              <a:t> </a:t>
            </a:r>
            <a:r>
              <a:rPr sz="2100" spc="-9" dirty="0" smtClean="0">
                <a:latin typeface="Arial"/>
                <a:cs typeface="Arial"/>
              </a:rPr>
              <a:t>b</a:t>
            </a:r>
            <a:r>
              <a:rPr sz="2100" spc="0" dirty="0" smtClean="0">
                <a:latin typeface="Arial"/>
                <a:cs typeface="Arial"/>
              </a:rPr>
              <a:t>i</a:t>
            </a:r>
            <a:r>
              <a:rPr sz="2100" spc="-14" dirty="0" smtClean="0">
                <a:latin typeface="Arial"/>
                <a:cs typeface="Arial"/>
              </a:rPr>
              <a:t>l</a:t>
            </a:r>
            <a:r>
              <a:rPr sz="2100" spc="-9" dirty="0" smtClean="0">
                <a:latin typeface="Arial"/>
                <a:cs typeface="Arial"/>
              </a:rPr>
              <a:t>an</a:t>
            </a:r>
            <a:r>
              <a:rPr sz="2100" spc="0" dirty="0" smtClean="0">
                <a:latin typeface="Arial"/>
                <a:cs typeface="Arial"/>
              </a:rPr>
              <a:t>g</a:t>
            </a:r>
            <a:r>
              <a:rPr sz="2100" spc="9" dirty="0" smtClean="0">
                <a:latin typeface="Arial"/>
                <a:cs typeface="Arial"/>
              </a:rPr>
              <a:t> </a:t>
            </a:r>
            <a:r>
              <a:rPr sz="2100" spc="-9" dirty="0" smtClean="0">
                <a:latin typeface="Arial"/>
                <a:cs typeface="Arial"/>
              </a:rPr>
              <a:t>pa</a:t>
            </a:r>
            <a:r>
              <a:rPr sz="2100" spc="0" dirty="0" smtClean="0">
                <a:latin typeface="Arial"/>
                <a:cs typeface="Arial"/>
              </a:rPr>
              <a:t>ra</a:t>
            </a:r>
            <a:r>
              <a:rPr sz="2100" spc="9" dirty="0" smtClean="0">
                <a:latin typeface="Arial"/>
                <a:cs typeface="Arial"/>
              </a:rPr>
              <a:t> </a:t>
            </a:r>
            <a:r>
              <a:rPr sz="2100" b="1" i="1" spc="-9" dirty="0" smtClean="0">
                <a:solidFill>
                  <a:srgbClr val="C00000"/>
                </a:solidFill>
                <a:latin typeface="Arial"/>
                <a:cs typeface="Arial"/>
              </a:rPr>
              <a:t>c</a:t>
            </a:r>
            <a:r>
              <a:rPr sz="2100" b="1" i="1" spc="0" dirty="0" smtClean="0">
                <a:solidFill>
                  <a:srgbClr val="C00000"/>
                </a:solidFill>
                <a:latin typeface="Arial"/>
                <a:cs typeface="Arial"/>
              </a:rPr>
              <a:t>ra</a:t>
            </a:r>
            <a:r>
              <a:rPr sz="2100" b="1" i="1" spc="-14" dirty="0" smtClean="0">
                <a:solidFill>
                  <a:srgbClr val="C00000"/>
                </a:solidFill>
                <a:latin typeface="Arial"/>
                <a:cs typeface="Arial"/>
              </a:rPr>
              <a:t>c</a:t>
            </a:r>
            <a:r>
              <a:rPr sz="2100" b="1" i="1" spc="-9" dirty="0" smtClean="0">
                <a:solidFill>
                  <a:srgbClr val="C00000"/>
                </a:solidFill>
                <a:latin typeface="Arial"/>
                <a:cs typeface="Arial"/>
              </a:rPr>
              <a:t>ke</a:t>
            </a:r>
            <a:r>
              <a:rPr sz="2100" b="1" i="1" spc="0" dirty="0" smtClean="0">
                <a:solidFill>
                  <a:srgbClr val="C00000"/>
                </a:solidFill>
                <a:latin typeface="Arial"/>
                <a:cs typeface="Arial"/>
              </a:rPr>
              <a:t>r</a:t>
            </a:r>
            <a:r>
              <a:rPr sz="2100" b="1" i="1" spc="25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100" spc="0" dirty="0" smtClean="0">
                <a:latin typeface="Arial"/>
                <a:cs typeface="Arial"/>
              </a:rPr>
              <a:t>i</a:t>
            </a:r>
            <a:r>
              <a:rPr sz="2100" spc="-14" dirty="0" smtClean="0">
                <a:latin typeface="Arial"/>
                <a:cs typeface="Arial"/>
              </a:rPr>
              <a:t>n</a:t>
            </a:r>
            <a:r>
              <a:rPr sz="2100" spc="0" dirty="0" smtClean="0">
                <a:latin typeface="Arial"/>
                <a:cs typeface="Arial"/>
              </a:rPr>
              <a:t>i</a:t>
            </a:r>
            <a:r>
              <a:rPr sz="2100" spc="-9" dirty="0" smtClean="0">
                <a:latin typeface="Arial"/>
                <a:cs typeface="Arial"/>
              </a:rPr>
              <a:t> </a:t>
            </a:r>
            <a:r>
              <a:rPr sz="2100" spc="9" dirty="0" smtClean="0">
                <a:latin typeface="Arial"/>
                <a:cs typeface="Arial"/>
              </a:rPr>
              <a:t>s</a:t>
            </a:r>
            <a:r>
              <a:rPr sz="2100" spc="-9" dirty="0" smtClean="0">
                <a:latin typeface="Arial"/>
                <a:cs typeface="Arial"/>
              </a:rPr>
              <a:t>ebena</a:t>
            </a:r>
            <a:r>
              <a:rPr sz="2100" spc="0" dirty="0" smtClean="0">
                <a:latin typeface="Arial"/>
                <a:cs typeface="Arial"/>
              </a:rPr>
              <a:t>r</a:t>
            </a:r>
            <a:r>
              <a:rPr sz="2100" spc="-4" dirty="0" smtClean="0">
                <a:latin typeface="Arial"/>
                <a:cs typeface="Arial"/>
              </a:rPr>
              <a:t>n</a:t>
            </a:r>
            <a:r>
              <a:rPr sz="2100" spc="-29" dirty="0" smtClean="0">
                <a:latin typeface="Arial"/>
                <a:cs typeface="Arial"/>
              </a:rPr>
              <a:t>y</a:t>
            </a:r>
            <a:r>
              <a:rPr sz="2100" spc="0" dirty="0" smtClean="0">
                <a:latin typeface="Arial"/>
                <a:cs typeface="Arial"/>
              </a:rPr>
              <a:t>a</a:t>
            </a:r>
            <a:r>
              <a:rPr sz="2100" spc="50" dirty="0" smtClean="0">
                <a:latin typeface="Arial"/>
                <a:cs typeface="Arial"/>
              </a:rPr>
              <a:t> </a:t>
            </a:r>
            <a:r>
              <a:rPr sz="2100" spc="-9" dirty="0" smtClean="0">
                <a:latin typeface="Arial"/>
                <a:cs typeface="Arial"/>
              </a:rPr>
              <a:t>ada</a:t>
            </a:r>
            <a:r>
              <a:rPr sz="2100" spc="0" dirty="0" smtClean="0">
                <a:latin typeface="Arial"/>
                <a:cs typeface="Arial"/>
              </a:rPr>
              <a:t>l</a:t>
            </a:r>
            <a:r>
              <a:rPr sz="2100" spc="-14" dirty="0" smtClean="0">
                <a:latin typeface="Arial"/>
                <a:cs typeface="Arial"/>
              </a:rPr>
              <a:t>a</a:t>
            </a:r>
            <a:r>
              <a:rPr sz="2100" spc="0" dirty="0" smtClean="0">
                <a:latin typeface="Arial"/>
                <a:cs typeface="Arial"/>
              </a:rPr>
              <a:t>h</a:t>
            </a:r>
            <a:r>
              <a:rPr sz="2100" spc="25" dirty="0" smtClean="0">
                <a:latin typeface="Arial"/>
                <a:cs typeface="Arial"/>
              </a:rPr>
              <a:t> </a:t>
            </a:r>
            <a:r>
              <a:rPr sz="2100" b="1" i="1" spc="0" dirty="0" smtClean="0">
                <a:solidFill>
                  <a:srgbClr val="6600CC"/>
                </a:solidFill>
                <a:latin typeface="Arial"/>
                <a:cs typeface="Arial"/>
              </a:rPr>
              <a:t>h</a:t>
            </a:r>
            <a:r>
              <a:rPr sz="2100" b="1" i="1" spc="-9" dirty="0" smtClean="0">
                <a:solidFill>
                  <a:srgbClr val="6600CC"/>
                </a:solidFill>
                <a:latin typeface="Arial"/>
                <a:cs typeface="Arial"/>
              </a:rPr>
              <a:t>acke</a:t>
            </a:r>
            <a:r>
              <a:rPr sz="2100" b="1" i="1" spc="0" dirty="0" smtClean="0">
                <a:solidFill>
                  <a:srgbClr val="6600CC"/>
                </a:solidFill>
                <a:latin typeface="Arial"/>
                <a:cs typeface="Arial"/>
              </a:rPr>
              <a:t>r</a:t>
            </a:r>
            <a:r>
              <a:rPr sz="2100" b="1" i="1" spc="25" dirty="0" smtClean="0">
                <a:solidFill>
                  <a:srgbClr val="6600CC"/>
                </a:solidFill>
                <a:latin typeface="Arial"/>
                <a:cs typeface="Arial"/>
              </a:rPr>
              <a:t> </a:t>
            </a:r>
            <a:r>
              <a:rPr sz="2100" spc="-29" dirty="0" smtClean="0">
                <a:latin typeface="Arial"/>
                <a:cs typeface="Arial"/>
              </a:rPr>
              <a:t>y</a:t>
            </a:r>
            <a:r>
              <a:rPr sz="2100" spc="0" dirty="0" smtClean="0">
                <a:latin typeface="Arial"/>
                <a:cs typeface="Arial"/>
              </a:rPr>
              <a:t>g </a:t>
            </a:r>
            <a:endParaRPr sz="2100" dirty="0">
              <a:latin typeface="Arial"/>
              <a:cs typeface="Arial"/>
            </a:endParaRPr>
          </a:p>
          <a:p>
            <a:pPr marL="12700" marR="563702">
              <a:lnSpc>
                <a:spcPts val="2414"/>
              </a:lnSpc>
              <a:spcBef>
                <a:spcPts val="109"/>
              </a:spcBef>
            </a:pPr>
            <a:r>
              <a:rPr sz="2100" spc="-4" dirty="0" smtClean="0">
                <a:latin typeface="Arial"/>
                <a:cs typeface="Arial"/>
              </a:rPr>
              <a:t>m</a:t>
            </a:r>
            <a:r>
              <a:rPr sz="2100" spc="-9" dirty="0" smtClean="0">
                <a:latin typeface="Arial"/>
                <a:cs typeface="Arial"/>
              </a:rPr>
              <a:t>e</a:t>
            </a:r>
            <a:r>
              <a:rPr sz="2100" spc="-4" dirty="0" smtClean="0">
                <a:latin typeface="Arial"/>
                <a:cs typeface="Arial"/>
              </a:rPr>
              <a:t>m</a:t>
            </a:r>
            <a:r>
              <a:rPr sz="2100" spc="-9" dirty="0" smtClean="0">
                <a:latin typeface="Arial"/>
                <a:cs typeface="Arial"/>
              </a:rPr>
              <a:t>an</a:t>
            </a:r>
            <a:r>
              <a:rPr sz="2100" spc="0" dirty="0" smtClean="0">
                <a:latin typeface="Arial"/>
                <a:cs typeface="Arial"/>
              </a:rPr>
              <a:t>f</a:t>
            </a:r>
            <a:r>
              <a:rPr sz="2100" spc="-9" dirty="0" smtClean="0">
                <a:latin typeface="Arial"/>
                <a:cs typeface="Arial"/>
              </a:rPr>
              <a:t>aa</a:t>
            </a:r>
            <a:r>
              <a:rPr sz="2100" spc="0" dirty="0" smtClean="0">
                <a:latin typeface="Arial"/>
                <a:cs typeface="Arial"/>
              </a:rPr>
              <a:t>tkan</a:t>
            </a:r>
            <a:r>
              <a:rPr sz="2100" spc="50" dirty="0" smtClean="0">
                <a:latin typeface="Arial"/>
                <a:cs typeface="Arial"/>
              </a:rPr>
              <a:t> </a:t>
            </a:r>
            <a:r>
              <a:rPr sz="2100" spc="9" dirty="0" smtClean="0">
                <a:latin typeface="Arial"/>
                <a:cs typeface="Arial"/>
              </a:rPr>
              <a:t>k</a:t>
            </a:r>
            <a:r>
              <a:rPr sz="2100" spc="-9" dirty="0" smtClean="0">
                <a:latin typeface="Arial"/>
                <a:cs typeface="Arial"/>
              </a:rPr>
              <a:t>e</a:t>
            </a:r>
            <a:r>
              <a:rPr sz="2100" spc="-4" dirty="0" smtClean="0">
                <a:latin typeface="Arial"/>
                <a:cs typeface="Arial"/>
              </a:rPr>
              <a:t>m</a:t>
            </a:r>
            <a:r>
              <a:rPr sz="2100" spc="-9" dirty="0" smtClean="0">
                <a:latin typeface="Arial"/>
                <a:cs typeface="Arial"/>
              </a:rPr>
              <a:t>a</a:t>
            </a:r>
            <a:r>
              <a:rPr sz="2100" spc="-4" dirty="0" smtClean="0">
                <a:latin typeface="Arial"/>
                <a:cs typeface="Arial"/>
              </a:rPr>
              <a:t>m</a:t>
            </a:r>
            <a:r>
              <a:rPr sz="2100" spc="-9" dirty="0" smtClean="0">
                <a:latin typeface="Arial"/>
                <a:cs typeface="Arial"/>
              </a:rPr>
              <a:t>puann</a:t>
            </a:r>
            <a:r>
              <a:rPr sz="2100" spc="-29" dirty="0" smtClean="0">
                <a:latin typeface="Arial"/>
                <a:cs typeface="Arial"/>
              </a:rPr>
              <a:t>y</a:t>
            </a:r>
            <a:r>
              <a:rPr sz="2100" spc="0" dirty="0" smtClean="0">
                <a:latin typeface="Arial"/>
                <a:cs typeface="Arial"/>
              </a:rPr>
              <a:t>a</a:t>
            </a:r>
            <a:r>
              <a:rPr sz="2100" spc="50" dirty="0" smtClean="0">
                <a:latin typeface="Arial"/>
                <a:cs typeface="Arial"/>
              </a:rPr>
              <a:t> </a:t>
            </a:r>
            <a:r>
              <a:rPr sz="2100" spc="-9" dirty="0" smtClean="0">
                <a:latin typeface="Arial"/>
                <a:cs typeface="Arial"/>
              </a:rPr>
              <a:t>u</a:t>
            </a:r>
            <a:r>
              <a:rPr sz="2100" spc="0" dirty="0" smtClean="0">
                <a:latin typeface="Arial"/>
                <a:cs typeface="Arial"/>
              </a:rPr>
              <a:t>tk h</a:t>
            </a:r>
            <a:r>
              <a:rPr sz="2100" spc="-14" dirty="0" smtClean="0">
                <a:latin typeface="Arial"/>
                <a:cs typeface="Arial"/>
              </a:rPr>
              <a:t>a</a:t>
            </a:r>
            <a:r>
              <a:rPr sz="2100" spc="4" dirty="0" smtClean="0">
                <a:latin typeface="Arial"/>
                <a:cs typeface="Arial"/>
              </a:rPr>
              <a:t>l</a:t>
            </a:r>
            <a:r>
              <a:rPr sz="2100" spc="0" baseline="24846" dirty="0" smtClean="0">
                <a:latin typeface="Arial"/>
                <a:cs typeface="Arial"/>
              </a:rPr>
              <a:t>2</a:t>
            </a:r>
            <a:r>
              <a:rPr sz="2100" spc="212" baseline="24846" dirty="0" smtClean="0">
                <a:latin typeface="Arial"/>
                <a:cs typeface="Arial"/>
              </a:rPr>
              <a:t> </a:t>
            </a:r>
            <a:r>
              <a:rPr sz="2100" spc="-29" dirty="0" smtClean="0">
                <a:latin typeface="Arial"/>
                <a:cs typeface="Arial"/>
              </a:rPr>
              <a:t>y</a:t>
            </a:r>
            <a:r>
              <a:rPr sz="2100" spc="0" dirty="0" smtClean="0">
                <a:latin typeface="Arial"/>
                <a:cs typeface="Arial"/>
              </a:rPr>
              <a:t>g</a:t>
            </a:r>
            <a:r>
              <a:rPr sz="2100" spc="25" dirty="0" smtClean="0">
                <a:latin typeface="Arial"/>
                <a:cs typeface="Arial"/>
              </a:rPr>
              <a:t> </a:t>
            </a:r>
            <a:r>
              <a:rPr sz="2100" spc="-9" dirty="0" smtClean="0">
                <a:latin typeface="Arial"/>
                <a:cs typeface="Arial"/>
              </a:rPr>
              <a:t>nega</a:t>
            </a:r>
            <a:r>
              <a:rPr sz="2100" spc="0" dirty="0" smtClean="0">
                <a:latin typeface="Arial"/>
                <a:cs typeface="Arial"/>
              </a:rPr>
              <a:t>t</a:t>
            </a:r>
            <a:r>
              <a:rPr sz="2100" spc="-9" dirty="0" smtClean="0">
                <a:latin typeface="Arial"/>
                <a:cs typeface="Arial"/>
              </a:rPr>
              <a:t>i</a:t>
            </a:r>
            <a:r>
              <a:rPr sz="2100" spc="0" dirty="0" smtClean="0">
                <a:latin typeface="Arial"/>
                <a:cs typeface="Arial"/>
              </a:rPr>
              <a:t>f.</a:t>
            </a:r>
            <a:endParaRPr sz="2100" dirty="0">
              <a:latin typeface="Arial"/>
              <a:cs typeface="Arial"/>
            </a:endParaRPr>
          </a:p>
          <a:p>
            <a:pPr marL="12700" marR="150317">
              <a:lnSpc>
                <a:spcPct val="100041"/>
              </a:lnSpc>
              <a:spcBef>
                <a:spcPts val="611"/>
              </a:spcBef>
            </a:pPr>
            <a:r>
              <a:rPr sz="2100" spc="0" dirty="0" smtClean="0">
                <a:latin typeface="Arial"/>
                <a:cs typeface="Arial"/>
              </a:rPr>
              <a:t>A</a:t>
            </a:r>
            <a:r>
              <a:rPr sz="2100" spc="4" dirty="0" smtClean="0">
                <a:latin typeface="Arial"/>
                <a:cs typeface="Arial"/>
              </a:rPr>
              <a:t>k</a:t>
            </a:r>
            <a:r>
              <a:rPr sz="2100" spc="0" dirty="0" smtClean="0">
                <a:latin typeface="Arial"/>
                <a:cs typeface="Arial"/>
              </a:rPr>
              <a:t>t</a:t>
            </a:r>
            <a:r>
              <a:rPr sz="2100" spc="-9" dirty="0" smtClean="0">
                <a:latin typeface="Arial"/>
                <a:cs typeface="Arial"/>
              </a:rPr>
              <a:t>i</a:t>
            </a:r>
            <a:r>
              <a:rPr sz="2100" spc="4" dirty="0" smtClean="0">
                <a:latin typeface="Arial"/>
                <a:cs typeface="Arial"/>
              </a:rPr>
              <a:t>v</a:t>
            </a:r>
            <a:r>
              <a:rPr sz="2100" spc="-4" dirty="0" smtClean="0">
                <a:latin typeface="Arial"/>
                <a:cs typeface="Arial"/>
              </a:rPr>
              <a:t>i</a:t>
            </a:r>
            <a:r>
              <a:rPr sz="2100" spc="0" dirty="0" smtClean="0">
                <a:latin typeface="Arial"/>
                <a:cs typeface="Arial"/>
              </a:rPr>
              <a:t>t</a:t>
            </a:r>
            <a:r>
              <a:rPr sz="2100" spc="-14" dirty="0" smtClean="0">
                <a:latin typeface="Arial"/>
                <a:cs typeface="Arial"/>
              </a:rPr>
              <a:t>a</a:t>
            </a:r>
            <a:r>
              <a:rPr sz="2100" spc="0" dirty="0" smtClean="0">
                <a:latin typeface="Arial"/>
                <a:cs typeface="Arial"/>
              </a:rPr>
              <a:t>s</a:t>
            </a:r>
            <a:r>
              <a:rPr sz="2100" spc="9" dirty="0" smtClean="0">
                <a:latin typeface="Arial"/>
                <a:cs typeface="Arial"/>
              </a:rPr>
              <a:t> </a:t>
            </a:r>
            <a:r>
              <a:rPr sz="2100" b="1" i="1" spc="-9" dirty="0" smtClean="0">
                <a:latin typeface="Arial"/>
                <a:cs typeface="Arial"/>
              </a:rPr>
              <a:t>c</a:t>
            </a:r>
            <a:r>
              <a:rPr sz="2100" b="1" i="1" spc="0" dirty="0" smtClean="0">
                <a:latin typeface="Arial"/>
                <a:cs typeface="Arial"/>
              </a:rPr>
              <a:t>r</a:t>
            </a:r>
            <a:r>
              <a:rPr sz="2100" b="1" i="1" spc="-4" dirty="0" smtClean="0">
                <a:latin typeface="Arial"/>
                <a:cs typeface="Arial"/>
              </a:rPr>
              <a:t>a</a:t>
            </a:r>
            <a:r>
              <a:rPr sz="2100" b="1" i="1" spc="-9" dirty="0" smtClean="0">
                <a:latin typeface="Arial"/>
                <a:cs typeface="Arial"/>
              </a:rPr>
              <a:t>ck</a:t>
            </a:r>
            <a:r>
              <a:rPr sz="2100" b="1" i="1" spc="0" dirty="0" smtClean="0">
                <a:latin typeface="Arial"/>
                <a:cs typeface="Arial"/>
              </a:rPr>
              <a:t>i</a:t>
            </a:r>
            <a:r>
              <a:rPr sz="2100" b="1" i="1" spc="-9" dirty="0" smtClean="0">
                <a:latin typeface="Arial"/>
                <a:cs typeface="Arial"/>
              </a:rPr>
              <a:t>n</a:t>
            </a:r>
            <a:r>
              <a:rPr sz="2100" b="1" i="1" spc="0" dirty="0" smtClean="0">
                <a:latin typeface="Arial"/>
                <a:cs typeface="Arial"/>
              </a:rPr>
              <a:t>g</a:t>
            </a:r>
            <a:r>
              <a:rPr sz="2100" b="1" i="1" spc="34" dirty="0" smtClean="0">
                <a:latin typeface="Arial"/>
                <a:cs typeface="Arial"/>
              </a:rPr>
              <a:t> </a:t>
            </a:r>
            <a:r>
              <a:rPr sz="2100" spc="-9" dirty="0" smtClean="0">
                <a:latin typeface="Arial"/>
                <a:cs typeface="Arial"/>
              </a:rPr>
              <a:t>d</a:t>
            </a:r>
            <a:r>
              <a:rPr sz="2100" spc="0" dirty="0" smtClean="0">
                <a:latin typeface="Arial"/>
                <a:cs typeface="Arial"/>
              </a:rPr>
              <a:t>i </a:t>
            </a:r>
            <a:r>
              <a:rPr sz="2100" spc="-9" dirty="0" smtClean="0">
                <a:latin typeface="Arial"/>
                <a:cs typeface="Arial"/>
              </a:rPr>
              <a:t>in</a:t>
            </a:r>
            <a:r>
              <a:rPr sz="2100" spc="0" dirty="0" smtClean="0">
                <a:latin typeface="Arial"/>
                <a:cs typeface="Arial"/>
              </a:rPr>
              <a:t>t</a:t>
            </a:r>
            <a:r>
              <a:rPr sz="2100" spc="-14" dirty="0" smtClean="0">
                <a:latin typeface="Arial"/>
                <a:cs typeface="Arial"/>
              </a:rPr>
              <a:t>e</a:t>
            </a:r>
            <a:r>
              <a:rPr sz="2100" spc="0" dirty="0" smtClean="0">
                <a:latin typeface="Arial"/>
                <a:cs typeface="Arial"/>
              </a:rPr>
              <a:t>r</a:t>
            </a:r>
            <a:r>
              <a:rPr sz="2100" spc="-9" dirty="0" smtClean="0">
                <a:latin typeface="Arial"/>
                <a:cs typeface="Arial"/>
              </a:rPr>
              <a:t>ne</a:t>
            </a:r>
            <a:r>
              <a:rPr sz="2100" spc="0" dirty="0" smtClean="0">
                <a:latin typeface="Arial"/>
                <a:cs typeface="Arial"/>
              </a:rPr>
              <a:t>t</a:t>
            </a:r>
            <a:r>
              <a:rPr sz="2100" spc="29" dirty="0" smtClean="0">
                <a:latin typeface="Arial"/>
                <a:cs typeface="Arial"/>
              </a:rPr>
              <a:t> </a:t>
            </a:r>
            <a:r>
              <a:rPr sz="2100" spc="-9" dirty="0" smtClean="0">
                <a:latin typeface="Arial"/>
                <a:cs typeface="Arial"/>
              </a:rPr>
              <a:t>mem</a:t>
            </a:r>
            <a:r>
              <a:rPr sz="2100" spc="-4" dirty="0" smtClean="0">
                <a:latin typeface="Arial"/>
                <a:cs typeface="Arial"/>
              </a:rPr>
              <a:t>ili</a:t>
            </a:r>
            <a:r>
              <a:rPr sz="2100" spc="4" dirty="0" smtClean="0">
                <a:latin typeface="Arial"/>
                <a:cs typeface="Arial"/>
              </a:rPr>
              <a:t>k</a:t>
            </a:r>
            <a:r>
              <a:rPr sz="2100" spc="0" dirty="0" smtClean="0">
                <a:latin typeface="Arial"/>
                <a:cs typeface="Arial"/>
              </a:rPr>
              <a:t>i</a:t>
            </a:r>
            <a:r>
              <a:rPr sz="2100" spc="29" dirty="0" smtClean="0">
                <a:latin typeface="Arial"/>
                <a:cs typeface="Arial"/>
              </a:rPr>
              <a:t> </a:t>
            </a:r>
            <a:r>
              <a:rPr sz="2100" spc="-4" dirty="0" smtClean="0">
                <a:latin typeface="Arial"/>
                <a:cs typeface="Arial"/>
              </a:rPr>
              <a:t>li</a:t>
            </a:r>
            <a:r>
              <a:rPr sz="2100" spc="-9" dirty="0" smtClean="0">
                <a:latin typeface="Arial"/>
                <a:cs typeface="Arial"/>
              </a:rPr>
              <a:t>ng</a:t>
            </a:r>
            <a:r>
              <a:rPr sz="2100" spc="4" dirty="0" smtClean="0">
                <a:latin typeface="Arial"/>
                <a:cs typeface="Arial"/>
              </a:rPr>
              <a:t>k</a:t>
            </a:r>
            <a:r>
              <a:rPr sz="2100" spc="-9" dirty="0" smtClean="0">
                <a:latin typeface="Arial"/>
                <a:cs typeface="Arial"/>
              </a:rPr>
              <a:t>u</a:t>
            </a:r>
            <a:r>
              <a:rPr sz="2100" spc="0" dirty="0" smtClean="0">
                <a:latin typeface="Arial"/>
                <a:cs typeface="Arial"/>
              </a:rPr>
              <a:t>p </a:t>
            </a:r>
            <a:r>
              <a:rPr sz="2100" spc="-34" dirty="0" smtClean="0">
                <a:latin typeface="Arial"/>
                <a:cs typeface="Arial"/>
              </a:rPr>
              <a:t>y</a:t>
            </a:r>
            <a:r>
              <a:rPr sz="2100" spc="0" dirty="0" smtClean="0">
                <a:latin typeface="Arial"/>
                <a:cs typeface="Arial"/>
              </a:rPr>
              <a:t>g</a:t>
            </a:r>
            <a:r>
              <a:rPr sz="2100" spc="29" dirty="0" smtClean="0">
                <a:latin typeface="Arial"/>
                <a:cs typeface="Arial"/>
              </a:rPr>
              <a:t> </a:t>
            </a:r>
            <a:r>
              <a:rPr sz="2100" spc="4" dirty="0" smtClean="0">
                <a:latin typeface="Arial"/>
                <a:cs typeface="Arial"/>
              </a:rPr>
              <a:t>s</a:t>
            </a:r>
            <a:r>
              <a:rPr sz="2100" spc="-9" dirty="0" smtClean="0">
                <a:latin typeface="Arial"/>
                <a:cs typeface="Arial"/>
              </a:rPr>
              <a:t>anga</a:t>
            </a:r>
            <a:r>
              <a:rPr sz="2100" spc="0" dirty="0" smtClean="0">
                <a:latin typeface="Arial"/>
                <a:cs typeface="Arial"/>
              </a:rPr>
              <a:t>t</a:t>
            </a:r>
            <a:r>
              <a:rPr sz="2100" spc="9" dirty="0" smtClean="0">
                <a:latin typeface="Arial"/>
                <a:cs typeface="Arial"/>
              </a:rPr>
              <a:t> </a:t>
            </a:r>
            <a:r>
              <a:rPr sz="2100" spc="-4" dirty="0" smtClean="0">
                <a:latin typeface="Arial"/>
                <a:cs typeface="Arial"/>
              </a:rPr>
              <a:t>l</a:t>
            </a:r>
            <a:r>
              <a:rPr sz="2100" spc="-9" dirty="0" smtClean="0">
                <a:latin typeface="Arial"/>
                <a:cs typeface="Arial"/>
              </a:rPr>
              <a:t>ua</a:t>
            </a:r>
            <a:r>
              <a:rPr sz="2100" spc="4" dirty="0" smtClean="0">
                <a:latin typeface="Arial"/>
                <a:cs typeface="Arial"/>
              </a:rPr>
              <a:t>s</a:t>
            </a:r>
            <a:r>
              <a:rPr sz="2100" spc="0" dirty="0" smtClean="0">
                <a:latin typeface="Arial"/>
                <a:cs typeface="Arial"/>
              </a:rPr>
              <a:t>, </a:t>
            </a:r>
            <a:r>
              <a:rPr sz="2100" spc="-4" dirty="0" smtClean="0">
                <a:latin typeface="Arial"/>
                <a:cs typeface="Arial"/>
              </a:rPr>
              <a:t>m</a:t>
            </a:r>
            <a:r>
              <a:rPr sz="2100" spc="-9" dirty="0" smtClean="0">
                <a:latin typeface="Arial"/>
                <a:cs typeface="Arial"/>
              </a:rPr>
              <a:t>u</a:t>
            </a:r>
            <a:r>
              <a:rPr sz="2100" spc="0" dirty="0" smtClean="0">
                <a:latin typeface="Arial"/>
                <a:cs typeface="Arial"/>
              </a:rPr>
              <a:t>l</a:t>
            </a:r>
            <a:r>
              <a:rPr sz="2100" spc="-14" dirty="0" smtClean="0">
                <a:latin typeface="Arial"/>
                <a:cs typeface="Arial"/>
              </a:rPr>
              <a:t>a</a:t>
            </a:r>
            <a:r>
              <a:rPr sz="2100" spc="0" dirty="0" smtClean="0">
                <a:latin typeface="Arial"/>
                <a:cs typeface="Arial"/>
              </a:rPr>
              <a:t>i</a:t>
            </a:r>
            <a:r>
              <a:rPr sz="2100" spc="9" dirty="0" smtClean="0">
                <a:latin typeface="Arial"/>
                <a:cs typeface="Arial"/>
              </a:rPr>
              <a:t> </a:t>
            </a:r>
            <a:r>
              <a:rPr sz="2100" spc="-9" dirty="0" smtClean="0">
                <a:latin typeface="Arial"/>
                <a:cs typeface="Arial"/>
              </a:rPr>
              <a:t>da</a:t>
            </a:r>
            <a:r>
              <a:rPr sz="2100" spc="0" dirty="0" smtClean="0">
                <a:latin typeface="Arial"/>
                <a:cs typeface="Arial"/>
              </a:rPr>
              <a:t>ri</a:t>
            </a:r>
            <a:r>
              <a:rPr sz="2100" spc="9" dirty="0" smtClean="0">
                <a:latin typeface="Arial"/>
                <a:cs typeface="Arial"/>
              </a:rPr>
              <a:t> </a:t>
            </a:r>
            <a:r>
              <a:rPr sz="2100" spc="-9" dirty="0" smtClean="0">
                <a:latin typeface="Arial"/>
                <a:cs typeface="Arial"/>
              </a:rPr>
              <a:t>pe</a:t>
            </a:r>
            <a:r>
              <a:rPr sz="2100" spc="-4" dirty="0" smtClean="0">
                <a:latin typeface="Arial"/>
                <a:cs typeface="Arial"/>
              </a:rPr>
              <a:t>m</a:t>
            </a:r>
            <a:r>
              <a:rPr sz="2100" spc="-9" dirty="0" smtClean="0">
                <a:latin typeface="Arial"/>
                <a:cs typeface="Arial"/>
              </a:rPr>
              <a:t>ba</a:t>
            </a:r>
            <a:r>
              <a:rPr sz="2100" spc="0" dirty="0" smtClean="0">
                <a:latin typeface="Arial"/>
                <a:cs typeface="Arial"/>
              </a:rPr>
              <a:t>j</a:t>
            </a:r>
            <a:r>
              <a:rPr sz="2100" spc="-14" dirty="0" smtClean="0">
                <a:latin typeface="Arial"/>
                <a:cs typeface="Arial"/>
              </a:rPr>
              <a:t>a</a:t>
            </a:r>
            <a:r>
              <a:rPr sz="2100" spc="9" dirty="0" smtClean="0">
                <a:latin typeface="Arial"/>
                <a:cs typeface="Arial"/>
              </a:rPr>
              <a:t>k</a:t>
            </a:r>
            <a:r>
              <a:rPr sz="2100" spc="-9" dirty="0" smtClean="0">
                <a:latin typeface="Arial"/>
                <a:cs typeface="Arial"/>
              </a:rPr>
              <a:t>a</a:t>
            </a:r>
            <a:r>
              <a:rPr sz="2100" spc="0" dirty="0" smtClean="0">
                <a:latin typeface="Arial"/>
                <a:cs typeface="Arial"/>
              </a:rPr>
              <a:t>n</a:t>
            </a:r>
            <a:r>
              <a:rPr sz="2100" spc="25" dirty="0" smtClean="0">
                <a:latin typeface="Arial"/>
                <a:cs typeface="Arial"/>
              </a:rPr>
              <a:t> </a:t>
            </a:r>
            <a:r>
              <a:rPr sz="2100" spc="-9" dirty="0" smtClean="0">
                <a:latin typeface="Arial"/>
                <a:cs typeface="Arial"/>
              </a:rPr>
              <a:t>a</a:t>
            </a:r>
            <a:r>
              <a:rPr sz="2100" spc="9" dirty="0" smtClean="0">
                <a:latin typeface="Arial"/>
                <a:cs typeface="Arial"/>
              </a:rPr>
              <a:t>cc</a:t>
            </a:r>
            <a:r>
              <a:rPr sz="2100" spc="-9" dirty="0" smtClean="0">
                <a:latin typeface="Arial"/>
                <a:cs typeface="Arial"/>
              </a:rPr>
              <a:t>oun</a:t>
            </a:r>
            <a:r>
              <a:rPr sz="2100" spc="0" dirty="0" smtClean="0">
                <a:latin typeface="Arial"/>
                <a:cs typeface="Arial"/>
              </a:rPr>
              <a:t>t</a:t>
            </a:r>
            <a:r>
              <a:rPr sz="2100" spc="-4" dirty="0" smtClean="0">
                <a:latin typeface="Arial"/>
                <a:cs typeface="Arial"/>
              </a:rPr>
              <a:t> m</a:t>
            </a:r>
            <a:r>
              <a:rPr sz="2100" spc="0" dirty="0" smtClean="0">
                <a:latin typeface="Arial"/>
                <a:cs typeface="Arial"/>
              </a:rPr>
              <a:t>i</a:t>
            </a:r>
            <a:r>
              <a:rPr sz="2100" spc="-14" dirty="0" smtClean="0">
                <a:latin typeface="Arial"/>
                <a:cs typeface="Arial"/>
              </a:rPr>
              <a:t>l</a:t>
            </a:r>
            <a:r>
              <a:rPr sz="2100" spc="0" dirty="0" smtClean="0">
                <a:latin typeface="Arial"/>
                <a:cs typeface="Arial"/>
              </a:rPr>
              <a:t>ik</a:t>
            </a:r>
            <a:r>
              <a:rPr sz="2100" spc="19" dirty="0" smtClean="0">
                <a:latin typeface="Arial"/>
                <a:cs typeface="Arial"/>
              </a:rPr>
              <a:t> </a:t>
            </a:r>
            <a:r>
              <a:rPr sz="2100" spc="-9" dirty="0" smtClean="0">
                <a:latin typeface="Arial"/>
                <a:cs typeface="Arial"/>
              </a:rPr>
              <a:t>o</a:t>
            </a:r>
            <a:r>
              <a:rPr sz="2100" spc="0" dirty="0" smtClean="0">
                <a:latin typeface="Arial"/>
                <a:cs typeface="Arial"/>
              </a:rPr>
              <a:t>r</a:t>
            </a:r>
            <a:r>
              <a:rPr sz="2100" spc="-4" dirty="0" smtClean="0">
                <a:latin typeface="Arial"/>
                <a:cs typeface="Arial"/>
              </a:rPr>
              <a:t>a</a:t>
            </a:r>
            <a:r>
              <a:rPr sz="2100" spc="-9" dirty="0" smtClean="0">
                <a:latin typeface="Arial"/>
                <a:cs typeface="Arial"/>
              </a:rPr>
              <a:t>n</a:t>
            </a:r>
            <a:r>
              <a:rPr sz="2100" spc="0" dirty="0" smtClean="0">
                <a:latin typeface="Arial"/>
                <a:cs typeface="Arial"/>
              </a:rPr>
              <a:t>g</a:t>
            </a:r>
            <a:r>
              <a:rPr sz="2100" spc="-4" dirty="0" smtClean="0">
                <a:latin typeface="Arial"/>
                <a:cs typeface="Arial"/>
              </a:rPr>
              <a:t> </a:t>
            </a:r>
            <a:r>
              <a:rPr sz="2100" spc="-9" dirty="0" smtClean="0">
                <a:latin typeface="Arial"/>
                <a:cs typeface="Arial"/>
              </a:rPr>
              <a:t>la</a:t>
            </a:r>
            <a:r>
              <a:rPr sz="2100" spc="0" dirty="0" smtClean="0">
                <a:latin typeface="Arial"/>
                <a:cs typeface="Arial"/>
              </a:rPr>
              <a:t>i</a:t>
            </a:r>
            <a:r>
              <a:rPr sz="2100" spc="-14" dirty="0" smtClean="0">
                <a:latin typeface="Arial"/>
                <a:cs typeface="Arial"/>
              </a:rPr>
              <a:t>n</a:t>
            </a:r>
            <a:r>
              <a:rPr sz="2100" spc="0" dirty="0" smtClean="0">
                <a:latin typeface="Arial"/>
                <a:cs typeface="Arial"/>
              </a:rPr>
              <a:t>,</a:t>
            </a:r>
            <a:r>
              <a:rPr sz="2100" spc="29" dirty="0" smtClean="0">
                <a:latin typeface="Arial"/>
                <a:cs typeface="Arial"/>
              </a:rPr>
              <a:t> </a:t>
            </a:r>
            <a:r>
              <a:rPr sz="2100" spc="-9" dirty="0" smtClean="0">
                <a:latin typeface="Arial"/>
                <a:cs typeface="Arial"/>
              </a:rPr>
              <a:t>pe</a:t>
            </a:r>
            <a:r>
              <a:rPr sz="2100" spc="-4" dirty="0" smtClean="0">
                <a:latin typeface="Arial"/>
                <a:cs typeface="Arial"/>
              </a:rPr>
              <a:t>m</a:t>
            </a:r>
            <a:r>
              <a:rPr sz="2100" spc="-9" dirty="0" smtClean="0">
                <a:latin typeface="Arial"/>
                <a:cs typeface="Arial"/>
              </a:rPr>
              <a:t>ba</a:t>
            </a:r>
            <a:r>
              <a:rPr sz="2100" spc="0" dirty="0" smtClean="0">
                <a:latin typeface="Arial"/>
                <a:cs typeface="Arial"/>
              </a:rPr>
              <a:t>j</a:t>
            </a:r>
            <a:r>
              <a:rPr sz="2100" spc="-14" dirty="0" smtClean="0">
                <a:latin typeface="Arial"/>
                <a:cs typeface="Arial"/>
              </a:rPr>
              <a:t>a</a:t>
            </a:r>
            <a:r>
              <a:rPr sz="2100" spc="9" dirty="0" smtClean="0">
                <a:latin typeface="Arial"/>
                <a:cs typeface="Arial"/>
              </a:rPr>
              <a:t>k</a:t>
            </a:r>
            <a:r>
              <a:rPr sz="2100" spc="-9" dirty="0" smtClean="0">
                <a:latin typeface="Arial"/>
                <a:cs typeface="Arial"/>
              </a:rPr>
              <a:t>a</a:t>
            </a:r>
            <a:r>
              <a:rPr sz="2100" spc="0" dirty="0" smtClean="0">
                <a:latin typeface="Arial"/>
                <a:cs typeface="Arial"/>
              </a:rPr>
              <a:t>n</a:t>
            </a:r>
            <a:r>
              <a:rPr sz="2100" spc="9" dirty="0" smtClean="0">
                <a:latin typeface="Arial"/>
                <a:cs typeface="Arial"/>
              </a:rPr>
              <a:t> s</a:t>
            </a:r>
            <a:r>
              <a:rPr sz="2100" spc="0" dirty="0" smtClean="0">
                <a:latin typeface="Arial"/>
                <a:cs typeface="Arial"/>
              </a:rPr>
              <a:t>i</a:t>
            </a:r>
            <a:r>
              <a:rPr sz="2100" spc="-9" dirty="0" smtClean="0">
                <a:latin typeface="Arial"/>
                <a:cs typeface="Arial"/>
              </a:rPr>
              <a:t>tu</a:t>
            </a:r>
            <a:r>
              <a:rPr sz="2100" spc="0" dirty="0" smtClean="0">
                <a:latin typeface="Arial"/>
                <a:cs typeface="Arial"/>
              </a:rPr>
              <a:t>s </a:t>
            </a:r>
            <a:r>
              <a:rPr sz="2100" spc="-19" dirty="0" smtClean="0">
                <a:latin typeface="Arial"/>
                <a:cs typeface="Arial"/>
              </a:rPr>
              <a:t>w</a:t>
            </a:r>
            <a:r>
              <a:rPr sz="2100" spc="-9" dirty="0" smtClean="0">
                <a:latin typeface="Arial"/>
                <a:cs typeface="Arial"/>
              </a:rPr>
              <a:t>eb</a:t>
            </a:r>
            <a:r>
              <a:rPr sz="2100" spc="0" dirty="0" smtClean="0">
                <a:latin typeface="Arial"/>
                <a:cs typeface="Arial"/>
              </a:rPr>
              <a:t>,</a:t>
            </a:r>
            <a:r>
              <a:rPr sz="2100" spc="29" dirty="0" smtClean="0">
                <a:latin typeface="Arial"/>
                <a:cs typeface="Arial"/>
              </a:rPr>
              <a:t> </a:t>
            </a:r>
            <a:r>
              <a:rPr sz="2100" spc="-9" dirty="0" smtClean="0">
                <a:latin typeface="Arial"/>
                <a:cs typeface="Arial"/>
              </a:rPr>
              <a:t>p</a:t>
            </a:r>
            <a:r>
              <a:rPr lang="en-US" sz="2100" spc="-9" dirty="0" smtClean="0">
                <a:latin typeface="Arial"/>
                <a:cs typeface="Arial"/>
              </a:rPr>
              <a:t>r</a:t>
            </a:r>
            <a:r>
              <a:rPr sz="2100" spc="-9" dirty="0" smtClean="0">
                <a:latin typeface="Arial"/>
                <a:cs typeface="Arial"/>
              </a:rPr>
              <a:t>ob</a:t>
            </a:r>
            <a:r>
              <a:rPr sz="2100" spc="-4" dirty="0" smtClean="0">
                <a:latin typeface="Arial"/>
                <a:cs typeface="Arial"/>
              </a:rPr>
              <a:t>i</a:t>
            </a:r>
            <a:r>
              <a:rPr sz="2100" spc="-9" dirty="0" smtClean="0">
                <a:latin typeface="Arial"/>
                <a:cs typeface="Arial"/>
              </a:rPr>
              <a:t>ng</a:t>
            </a:r>
            <a:r>
              <a:rPr sz="2100" spc="0" dirty="0" smtClean="0">
                <a:latin typeface="Arial"/>
                <a:cs typeface="Arial"/>
              </a:rPr>
              <a:t>,</a:t>
            </a:r>
            <a:r>
              <a:rPr sz="2100" spc="9" dirty="0" smtClean="0">
                <a:latin typeface="Arial"/>
                <a:cs typeface="Arial"/>
              </a:rPr>
              <a:t> </a:t>
            </a:r>
            <a:r>
              <a:rPr sz="2100" spc="-9" dirty="0" smtClean="0">
                <a:latin typeface="Arial"/>
                <a:cs typeface="Arial"/>
              </a:rPr>
              <a:t>men</a:t>
            </a:r>
            <a:r>
              <a:rPr sz="2100" spc="-29" dirty="0" smtClean="0">
                <a:latin typeface="Arial"/>
                <a:cs typeface="Arial"/>
              </a:rPr>
              <a:t>y</a:t>
            </a:r>
            <a:r>
              <a:rPr sz="2100" spc="-9" dirty="0" smtClean="0">
                <a:latin typeface="Arial"/>
                <a:cs typeface="Arial"/>
              </a:rPr>
              <a:t>eba</a:t>
            </a:r>
            <a:r>
              <a:rPr sz="2100" spc="0" dirty="0" smtClean="0">
                <a:latin typeface="Arial"/>
                <a:cs typeface="Arial"/>
              </a:rPr>
              <a:t>r</a:t>
            </a:r>
            <a:r>
              <a:rPr sz="2100" spc="4" dirty="0" smtClean="0">
                <a:latin typeface="Arial"/>
                <a:cs typeface="Arial"/>
              </a:rPr>
              <a:t>k</a:t>
            </a:r>
            <a:r>
              <a:rPr sz="2100" spc="-9" dirty="0" smtClean="0">
                <a:latin typeface="Arial"/>
                <a:cs typeface="Arial"/>
              </a:rPr>
              <a:t>a</a:t>
            </a:r>
            <a:r>
              <a:rPr sz="2100" spc="0" dirty="0" smtClean="0">
                <a:latin typeface="Arial"/>
                <a:cs typeface="Arial"/>
              </a:rPr>
              <a:t>n</a:t>
            </a:r>
            <a:r>
              <a:rPr sz="2100" spc="44" dirty="0" smtClean="0">
                <a:latin typeface="Arial"/>
                <a:cs typeface="Arial"/>
              </a:rPr>
              <a:t> </a:t>
            </a:r>
            <a:r>
              <a:rPr sz="2100" spc="4" dirty="0" smtClean="0">
                <a:latin typeface="Arial"/>
                <a:cs typeface="Arial"/>
              </a:rPr>
              <a:t>v</a:t>
            </a:r>
            <a:r>
              <a:rPr sz="2100" spc="-4" dirty="0" smtClean="0">
                <a:latin typeface="Arial"/>
                <a:cs typeface="Arial"/>
              </a:rPr>
              <a:t>i</a:t>
            </a:r>
            <a:r>
              <a:rPr sz="2100" spc="0" dirty="0" smtClean="0">
                <a:latin typeface="Arial"/>
                <a:cs typeface="Arial"/>
              </a:rPr>
              <a:t>r</a:t>
            </a:r>
            <a:r>
              <a:rPr sz="2100" spc="-9" dirty="0" smtClean="0">
                <a:latin typeface="Arial"/>
                <a:cs typeface="Arial"/>
              </a:rPr>
              <a:t>u</a:t>
            </a:r>
            <a:r>
              <a:rPr sz="2100" spc="4" dirty="0" smtClean="0">
                <a:latin typeface="Arial"/>
                <a:cs typeface="Arial"/>
              </a:rPr>
              <a:t>s</a:t>
            </a:r>
            <a:r>
              <a:rPr sz="2100" spc="0" dirty="0" smtClean="0">
                <a:latin typeface="Arial"/>
                <a:cs typeface="Arial"/>
              </a:rPr>
              <a:t>, </a:t>
            </a:r>
            <a:r>
              <a:rPr sz="2100" spc="-9" dirty="0" smtClean="0">
                <a:latin typeface="Arial"/>
                <a:cs typeface="Arial"/>
              </a:rPr>
              <a:t>h</a:t>
            </a:r>
            <a:r>
              <a:rPr sz="2100" spc="-4" dirty="0" smtClean="0">
                <a:latin typeface="Arial"/>
                <a:cs typeface="Arial"/>
              </a:rPr>
              <a:t>i</a:t>
            </a:r>
            <a:r>
              <a:rPr sz="2100" spc="-9" dirty="0" smtClean="0">
                <a:latin typeface="Arial"/>
                <a:cs typeface="Arial"/>
              </a:rPr>
              <a:t>ngg</a:t>
            </a:r>
            <a:r>
              <a:rPr sz="2100" spc="0" dirty="0" smtClean="0">
                <a:latin typeface="Arial"/>
                <a:cs typeface="Arial"/>
              </a:rPr>
              <a:t>a</a:t>
            </a:r>
            <a:r>
              <a:rPr sz="2100" spc="4" dirty="0" smtClean="0">
                <a:latin typeface="Arial"/>
                <a:cs typeface="Arial"/>
              </a:rPr>
              <a:t> </a:t>
            </a:r>
            <a:r>
              <a:rPr sz="2100" spc="-9" dirty="0" smtClean="0">
                <a:latin typeface="Arial"/>
                <a:cs typeface="Arial"/>
              </a:rPr>
              <a:t>pe</a:t>
            </a:r>
            <a:r>
              <a:rPr sz="2100" spc="-4" dirty="0" smtClean="0">
                <a:latin typeface="Arial"/>
                <a:cs typeface="Arial"/>
              </a:rPr>
              <a:t>l</a:t>
            </a:r>
            <a:r>
              <a:rPr sz="2100" spc="-9" dirty="0" smtClean="0">
                <a:latin typeface="Arial"/>
                <a:cs typeface="Arial"/>
              </a:rPr>
              <a:t>umpuha</a:t>
            </a:r>
            <a:r>
              <a:rPr sz="2100" spc="0" dirty="0" smtClean="0">
                <a:latin typeface="Arial"/>
                <a:cs typeface="Arial"/>
              </a:rPr>
              <a:t>n</a:t>
            </a:r>
            <a:r>
              <a:rPr sz="2100" spc="29" dirty="0" smtClean="0">
                <a:latin typeface="Arial"/>
                <a:cs typeface="Arial"/>
              </a:rPr>
              <a:t> </a:t>
            </a:r>
            <a:r>
              <a:rPr sz="2100" spc="0" dirty="0" smtClean="0">
                <a:latin typeface="Arial"/>
                <a:cs typeface="Arial"/>
              </a:rPr>
              <a:t>t</a:t>
            </a:r>
            <a:r>
              <a:rPr sz="2100" spc="-14" dirty="0" smtClean="0">
                <a:latin typeface="Arial"/>
                <a:cs typeface="Arial"/>
              </a:rPr>
              <a:t>a</a:t>
            </a:r>
            <a:r>
              <a:rPr sz="2100" spc="0" dirty="0" smtClean="0">
                <a:latin typeface="Arial"/>
                <a:cs typeface="Arial"/>
              </a:rPr>
              <a:t>r</a:t>
            </a:r>
            <a:r>
              <a:rPr sz="2100" spc="-9" dirty="0" smtClean="0">
                <a:latin typeface="Arial"/>
                <a:cs typeface="Arial"/>
              </a:rPr>
              <a:t>ge</a:t>
            </a:r>
            <a:r>
              <a:rPr sz="2100" spc="0" dirty="0" smtClean="0">
                <a:latin typeface="Arial"/>
                <a:cs typeface="Arial"/>
              </a:rPr>
              <a:t>t </a:t>
            </a:r>
            <a:r>
              <a:rPr sz="2100" spc="9" dirty="0" smtClean="0">
                <a:latin typeface="Arial"/>
                <a:cs typeface="Arial"/>
              </a:rPr>
              <a:t>s</a:t>
            </a:r>
            <a:r>
              <a:rPr sz="2100" spc="-9" dirty="0" smtClean="0">
                <a:latin typeface="Arial"/>
                <a:cs typeface="Arial"/>
              </a:rPr>
              <a:t>a</a:t>
            </a:r>
            <a:r>
              <a:rPr sz="2100" spc="9" dirty="0" smtClean="0">
                <a:latin typeface="Arial"/>
                <a:cs typeface="Arial"/>
              </a:rPr>
              <a:t>s</a:t>
            </a:r>
            <a:r>
              <a:rPr sz="2100" spc="-9" dirty="0" smtClean="0">
                <a:latin typeface="Arial"/>
                <a:cs typeface="Arial"/>
              </a:rPr>
              <a:t>a</a:t>
            </a:r>
            <a:r>
              <a:rPr sz="2100" spc="0" dirty="0" smtClean="0">
                <a:latin typeface="Arial"/>
                <a:cs typeface="Arial"/>
              </a:rPr>
              <a:t>r</a:t>
            </a:r>
            <a:r>
              <a:rPr sz="2100" spc="-4" dirty="0" smtClean="0">
                <a:latin typeface="Arial"/>
                <a:cs typeface="Arial"/>
              </a:rPr>
              <a:t>a</a:t>
            </a:r>
            <a:r>
              <a:rPr sz="2100" spc="-9" dirty="0" smtClean="0">
                <a:latin typeface="Arial"/>
                <a:cs typeface="Arial"/>
              </a:rPr>
              <a:t>n</a:t>
            </a:r>
            <a:r>
              <a:rPr sz="2100" spc="0" dirty="0" smtClean="0">
                <a:latin typeface="Arial"/>
                <a:cs typeface="Arial"/>
              </a:rPr>
              <a:t>.</a:t>
            </a:r>
            <a:endParaRPr sz="21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1817" y="1897695"/>
            <a:ext cx="191721" cy="2108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90"/>
              </a:lnSpc>
              <a:spcBef>
                <a:spcPts val="79"/>
              </a:spcBef>
            </a:pPr>
            <a:r>
              <a:rPr sz="1450" spc="0" dirty="0" smtClean="0">
                <a:solidFill>
                  <a:srgbClr val="6600CC"/>
                </a:solidFill>
                <a:latin typeface="Wingdings"/>
                <a:cs typeface="Wingdings"/>
              </a:rPr>
              <a:t></a:t>
            </a:r>
            <a:endParaRPr sz="145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1817" y="2924233"/>
            <a:ext cx="192006" cy="2111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90"/>
              </a:lnSpc>
              <a:spcBef>
                <a:spcPts val="79"/>
              </a:spcBef>
            </a:pPr>
            <a:r>
              <a:rPr sz="1450" spc="0" dirty="0" smtClean="0">
                <a:solidFill>
                  <a:srgbClr val="6600CC"/>
                </a:solidFill>
                <a:latin typeface="Wingdings"/>
                <a:cs typeface="Wingdings"/>
              </a:rPr>
              <a:t></a:t>
            </a:r>
            <a:endParaRPr sz="145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1817" y="3628324"/>
            <a:ext cx="191721" cy="2108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90"/>
              </a:lnSpc>
              <a:spcBef>
                <a:spcPts val="79"/>
              </a:spcBef>
            </a:pPr>
            <a:r>
              <a:rPr sz="1450" spc="0" dirty="0" smtClean="0">
                <a:solidFill>
                  <a:srgbClr val="6600CC"/>
                </a:solidFill>
                <a:latin typeface="Wingdings"/>
                <a:cs typeface="Wingdings"/>
              </a:rPr>
              <a:t></a:t>
            </a:r>
            <a:endParaRPr sz="145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1817" y="4011991"/>
            <a:ext cx="191721" cy="2108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90"/>
              </a:lnSpc>
              <a:spcBef>
                <a:spcPts val="79"/>
              </a:spcBef>
            </a:pPr>
            <a:r>
              <a:rPr sz="1450" spc="0" dirty="0" smtClean="0">
                <a:solidFill>
                  <a:srgbClr val="6600CC"/>
                </a:solidFill>
                <a:latin typeface="Wingdings"/>
                <a:cs typeface="Wingdings"/>
              </a:rPr>
              <a:t></a:t>
            </a:r>
            <a:endParaRPr sz="1450">
              <a:latin typeface="Wingdings"/>
              <a:cs typeface="Wingding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1817" y="4715825"/>
            <a:ext cx="191721" cy="2108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90"/>
              </a:lnSpc>
              <a:spcBef>
                <a:spcPts val="79"/>
              </a:spcBef>
            </a:pPr>
            <a:r>
              <a:rPr sz="1450" spc="0" dirty="0" smtClean="0">
                <a:solidFill>
                  <a:srgbClr val="6600CC"/>
                </a:solidFill>
                <a:latin typeface="Wingdings"/>
                <a:cs typeface="Wingdings"/>
              </a:rPr>
              <a:t></a:t>
            </a:r>
            <a:endParaRPr sz="1450">
              <a:latin typeface="Wingdings"/>
              <a:cs typeface="Wingding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71817" y="5419529"/>
            <a:ext cx="192006" cy="2111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90"/>
              </a:lnSpc>
              <a:spcBef>
                <a:spcPts val="79"/>
              </a:spcBef>
            </a:pPr>
            <a:r>
              <a:rPr sz="1450" spc="0" dirty="0" smtClean="0">
                <a:solidFill>
                  <a:srgbClr val="6600CC"/>
                </a:solidFill>
                <a:latin typeface="Wingdings"/>
                <a:cs typeface="Wingdings"/>
              </a:rPr>
              <a:t></a:t>
            </a:r>
            <a:endParaRPr sz="145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66611"/>
            <a:ext cx="9018651" cy="67263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74002" y="438994"/>
            <a:ext cx="8413669" cy="40374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9873">
              <a:lnSpc>
                <a:spcPts val="4395"/>
              </a:lnSpc>
              <a:spcBef>
                <a:spcPts val="219"/>
              </a:spcBef>
            </a:pPr>
            <a:r>
              <a:rPr sz="4200" b="1" spc="0" dirty="0" smtClean="0">
                <a:solidFill>
                  <a:srgbClr val="FFFFFF"/>
                </a:solidFill>
                <a:latin typeface="Arial"/>
                <a:cs typeface="Arial"/>
              </a:rPr>
              <a:t>Jenis C</a:t>
            </a:r>
            <a:r>
              <a:rPr sz="4200" b="1" spc="-29" dirty="0" smtClean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4200" b="1" spc="0" dirty="0" smtClean="0">
                <a:solidFill>
                  <a:srgbClr val="FFFFFF"/>
                </a:solidFill>
                <a:latin typeface="Arial"/>
                <a:cs typeface="Arial"/>
              </a:rPr>
              <a:t>ber</a:t>
            </a:r>
            <a:r>
              <a:rPr sz="4200" b="1" spc="39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00" b="1" spc="0" dirty="0" smtClean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4200" b="1" spc="9" dirty="0" smtClean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4200" b="1" spc="0" dirty="0" smtClean="0">
                <a:solidFill>
                  <a:srgbClr val="FFFFFF"/>
                </a:solidFill>
                <a:latin typeface="Arial"/>
                <a:cs typeface="Arial"/>
              </a:rPr>
              <a:t>ime</a:t>
            </a:r>
            <a:endParaRPr sz="4200">
              <a:latin typeface="Arial"/>
              <a:cs typeface="Arial"/>
            </a:endParaRPr>
          </a:p>
          <a:p>
            <a:pPr marL="46037" marR="39873">
              <a:lnSpc>
                <a:spcPct val="95825"/>
              </a:lnSpc>
              <a:spcBef>
                <a:spcPts val="2586"/>
              </a:spcBef>
            </a:pPr>
            <a:r>
              <a:rPr sz="2200" b="1" spc="-4" dirty="0" smtClean="0">
                <a:solidFill>
                  <a:srgbClr val="0066FF"/>
                </a:solidFill>
                <a:latin typeface="Arial"/>
                <a:cs typeface="Arial"/>
              </a:rPr>
              <a:t>9</a:t>
            </a:r>
            <a:r>
              <a:rPr sz="2200" b="1" spc="0" dirty="0" smtClean="0">
                <a:solidFill>
                  <a:srgbClr val="0066FF"/>
                </a:solidFill>
                <a:latin typeface="Arial"/>
                <a:cs typeface="Arial"/>
              </a:rPr>
              <a:t>. </a:t>
            </a:r>
            <a:r>
              <a:rPr sz="2200" b="1" spc="457" dirty="0" smtClean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2800" b="1" spc="0" dirty="0" smtClean="0">
                <a:latin typeface="Arial"/>
                <a:cs typeface="Arial"/>
              </a:rPr>
              <a:t>C</a:t>
            </a:r>
            <a:r>
              <a:rPr sz="2800" b="1" spc="-34" dirty="0" smtClean="0">
                <a:latin typeface="Arial"/>
                <a:cs typeface="Arial"/>
              </a:rPr>
              <a:t>y</a:t>
            </a:r>
            <a:r>
              <a:rPr sz="2800" b="1" spc="9" dirty="0" smtClean="0">
                <a:latin typeface="Arial"/>
                <a:cs typeface="Arial"/>
              </a:rPr>
              <a:t>b</a:t>
            </a:r>
            <a:r>
              <a:rPr sz="2800" b="1" spc="0" dirty="0" smtClean="0">
                <a:latin typeface="Arial"/>
                <a:cs typeface="Arial"/>
              </a:rPr>
              <a:t>ers</a:t>
            </a:r>
            <a:r>
              <a:rPr sz="2800" b="1" spc="4" dirty="0" smtClean="0">
                <a:latin typeface="Arial"/>
                <a:cs typeface="Arial"/>
              </a:rPr>
              <a:t>q</a:t>
            </a:r>
            <a:r>
              <a:rPr sz="2800" b="1" spc="9" dirty="0" smtClean="0">
                <a:latin typeface="Arial"/>
                <a:cs typeface="Arial"/>
              </a:rPr>
              <a:t>u</a:t>
            </a:r>
            <a:r>
              <a:rPr sz="2800" b="1" spc="0" dirty="0" smtClean="0">
                <a:latin typeface="Arial"/>
                <a:cs typeface="Arial"/>
              </a:rPr>
              <a:t>a</a:t>
            </a:r>
            <a:r>
              <a:rPr sz="2800" b="1" spc="9" dirty="0" smtClean="0">
                <a:latin typeface="Arial"/>
                <a:cs typeface="Arial"/>
              </a:rPr>
              <a:t>t</a:t>
            </a:r>
            <a:r>
              <a:rPr sz="2800" b="1" spc="0" dirty="0" smtClean="0">
                <a:latin typeface="Arial"/>
                <a:cs typeface="Arial"/>
              </a:rPr>
              <a:t>t</a:t>
            </a:r>
            <a:r>
              <a:rPr sz="2800" b="1" spc="4" dirty="0" smtClean="0">
                <a:latin typeface="Arial"/>
                <a:cs typeface="Arial"/>
              </a:rPr>
              <a:t>i</a:t>
            </a:r>
            <a:r>
              <a:rPr sz="2800" b="1" spc="9" dirty="0" smtClean="0">
                <a:latin typeface="Arial"/>
                <a:cs typeface="Arial"/>
              </a:rPr>
              <a:t>n</a:t>
            </a:r>
            <a:r>
              <a:rPr sz="2800" b="1" spc="0" dirty="0" smtClean="0">
                <a:latin typeface="Arial"/>
                <a:cs typeface="Arial"/>
              </a:rPr>
              <a:t>g</a:t>
            </a:r>
            <a:r>
              <a:rPr sz="2800" b="1" spc="29" dirty="0" smtClean="0">
                <a:latin typeface="Arial"/>
                <a:cs typeface="Arial"/>
              </a:rPr>
              <a:t> </a:t>
            </a:r>
            <a:r>
              <a:rPr sz="2800" b="1" spc="0" dirty="0" smtClean="0">
                <a:latin typeface="Arial"/>
                <a:cs typeface="Arial"/>
              </a:rPr>
              <a:t>a</a:t>
            </a:r>
            <a:r>
              <a:rPr sz="2800" b="1" spc="9" dirty="0" smtClean="0">
                <a:latin typeface="Arial"/>
                <a:cs typeface="Arial"/>
              </a:rPr>
              <a:t>n</a:t>
            </a:r>
            <a:r>
              <a:rPr sz="2800" b="1" spc="0" dirty="0" smtClean="0">
                <a:latin typeface="Arial"/>
                <a:cs typeface="Arial"/>
              </a:rPr>
              <a:t>d</a:t>
            </a:r>
            <a:r>
              <a:rPr sz="2800" b="1" spc="-9" dirty="0" smtClean="0">
                <a:latin typeface="Arial"/>
                <a:cs typeface="Arial"/>
              </a:rPr>
              <a:t> </a:t>
            </a:r>
            <a:r>
              <a:rPr sz="2800" b="1" spc="9" dirty="0" smtClean="0">
                <a:latin typeface="Arial"/>
                <a:cs typeface="Arial"/>
              </a:rPr>
              <a:t>T</a:t>
            </a:r>
            <a:r>
              <a:rPr sz="2800" b="1" spc="-34" dirty="0" smtClean="0">
                <a:latin typeface="Arial"/>
                <a:cs typeface="Arial"/>
              </a:rPr>
              <a:t>y</a:t>
            </a:r>
            <a:r>
              <a:rPr sz="2800" b="1" spc="9" dirty="0" smtClean="0">
                <a:latin typeface="Arial"/>
                <a:cs typeface="Arial"/>
              </a:rPr>
              <a:t>po</a:t>
            </a:r>
            <a:r>
              <a:rPr sz="2800" b="1" spc="0" dirty="0" smtClean="0">
                <a:latin typeface="Arial"/>
                <a:cs typeface="Arial"/>
              </a:rPr>
              <a:t>s</a:t>
            </a:r>
            <a:r>
              <a:rPr sz="2800" b="1" spc="9" dirty="0" smtClean="0">
                <a:latin typeface="Arial"/>
                <a:cs typeface="Arial"/>
              </a:rPr>
              <a:t>qu</a:t>
            </a:r>
            <a:r>
              <a:rPr sz="2800" b="1" spc="0" dirty="0" smtClean="0">
                <a:latin typeface="Arial"/>
                <a:cs typeface="Arial"/>
              </a:rPr>
              <a:t>a</a:t>
            </a:r>
            <a:r>
              <a:rPr sz="2800" b="1" spc="9" dirty="0" smtClean="0">
                <a:latin typeface="Arial"/>
                <a:cs typeface="Arial"/>
              </a:rPr>
              <a:t>t</a:t>
            </a:r>
            <a:r>
              <a:rPr sz="2800" b="1" spc="0" dirty="0" smtClean="0">
                <a:latin typeface="Arial"/>
                <a:cs typeface="Arial"/>
              </a:rPr>
              <a:t>t</a:t>
            </a:r>
            <a:r>
              <a:rPr sz="2800" b="1" spc="4" dirty="0" smtClean="0">
                <a:latin typeface="Arial"/>
                <a:cs typeface="Arial"/>
              </a:rPr>
              <a:t>i</a:t>
            </a:r>
            <a:r>
              <a:rPr sz="2800" b="1" spc="9" dirty="0" smtClean="0">
                <a:latin typeface="Arial"/>
                <a:cs typeface="Arial"/>
              </a:rPr>
              <a:t>n</a:t>
            </a:r>
            <a:r>
              <a:rPr sz="2800" b="1" spc="0" dirty="0" smtClean="0">
                <a:latin typeface="Arial"/>
                <a:cs typeface="Arial"/>
              </a:rPr>
              <a:t>g</a:t>
            </a:r>
            <a:endParaRPr sz="2800">
              <a:latin typeface="Arial"/>
              <a:cs typeface="Arial"/>
            </a:endParaRPr>
          </a:p>
          <a:p>
            <a:pPr marL="848994" indent="-355600">
              <a:lnSpc>
                <a:spcPct val="100041"/>
              </a:lnSpc>
              <a:spcBef>
                <a:spcPts val="718"/>
              </a:spcBef>
              <a:tabLst>
                <a:tab pos="838200" algn="l"/>
              </a:tabLst>
            </a:pPr>
            <a:r>
              <a:rPr sz="1650" spc="0" dirty="0" smtClean="0">
                <a:solidFill>
                  <a:srgbClr val="6600CC"/>
                </a:solidFill>
                <a:latin typeface="Wingdings"/>
                <a:cs typeface="Wingdings"/>
              </a:rPr>
              <a:t></a:t>
            </a:r>
            <a:r>
              <a:rPr sz="1650" spc="-1637" dirty="0" smtClean="0">
                <a:solidFill>
                  <a:srgbClr val="6600CC"/>
                </a:solidFill>
                <a:latin typeface="Wingdings"/>
                <a:cs typeface="Wingdings"/>
              </a:rPr>
              <a:t></a:t>
            </a:r>
            <a:r>
              <a:rPr sz="1650" spc="0" dirty="0" smtClean="0">
                <a:solidFill>
                  <a:srgbClr val="6600CC"/>
                </a:solidFill>
                <a:latin typeface="Times New Roman"/>
                <a:cs typeface="Times New Roman"/>
              </a:rPr>
              <a:t>	</a:t>
            </a:r>
            <a:r>
              <a:rPr sz="2400" b="1" spc="4" dirty="0" smtClean="0">
                <a:latin typeface="Arial"/>
                <a:cs typeface="Arial"/>
              </a:rPr>
              <a:t>C</a:t>
            </a:r>
            <a:r>
              <a:rPr sz="2400" b="1" spc="-34" dirty="0" smtClean="0">
                <a:latin typeface="Arial"/>
                <a:cs typeface="Arial"/>
              </a:rPr>
              <a:t>y</a:t>
            </a:r>
            <a:r>
              <a:rPr sz="2400" b="1" spc="0" dirty="0" smtClean="0">
                <a:latin typeface="Arial"/>
                <a:cs typeface="Arial"/>
              </a:rPr>
              <a:t>ber</a:t>
            </a:r>
            <a:r>
              <a:rPr sz="2400" b="1" spc="9" dirty="0" smtClean="0">
                <a:latin typeface="Arial"/>
                <a:cs typeface="Arial"/>
              </a:rPr>
              <a:t>s</a:t>
            </a:r>
            <a:r>
              <a:rPr sz="2400" b="1" spc="0" dirty="0" smtClean="0">
                <a:latin typeface="Arial"/>
                <a:cs typeface="Arial"/>
              </a:rPr>
              <a:t>q</a:t>
            </a:r>
            <a:r>
              <a:rPr sz="2400" b="1" spc="-9" dirty="0" smtClean="0">
                <a:latin typeface="Arial"/>
                <a:cs typeface="Arial"/>
              </a:rPr>
              <a:t>u</a:t>
            </a:r>
            <a:r>
              <a:rPr sz="2400" b="1" spc="0" dirty="0" smtClean="0">
                <a:latin typeface="Arial"/>
                <a:cs typeface="Arial"/>
              </a:rPr>
              <a:t>at</a:t>
            </a:r>
            <a:r>
              <a:rPr sz="2400" b="1" spc="4" dirty="0" smtClean="0">
                <a:latin typeface="Arial"/>
                <a:cs typeface="Arial"/>
              </a:rPr>
              <a:t>t</a:t>
            </a:r>
            <a:r>
              <a:rPr sz="2400" b="1" spc="0" dirty="0" smtClean="0">
                <a:latin typeface="Arial"/>
                <a:cs typeface="Arial"/>
              </a:rPr>
              <a:t>i</a:t>
            </a:r>
            <a:r>
              <a:rPr sz="2400" b="1" spc="-14" dirty="0" smtClean="0">
                <a:latin typeface="Arial"/>
                <a:cs typeface="Arial"/>
              </a:rPr>
              <a:t>n</a:t>
            </a:r>
            <a:r>
              <a:rPr sz="2400" b="1" spc="0" dirty="0" smtClean="0">
                <a:latin typeface="Arial"/>
                <a:cs typeface="Arial"/>
              </a:rPr>
              <a:t>g:</a:t>
            </a:r>
            <a:r>
              <a:rPr sz="2400" b="1" spc="3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ke</a:t>
            </a:r>
            <a:r>
              <a:rPr sz="2400" spc="9" dirty="0" smtClean="0">
                <a:latin typeface="Arial"/>
                <a:cs typeface="Arial"/>
              </a:rPr>
              <a:t>j</a:t>
            </a:r>
            <a:r>
              <a:rPr sz="2400" spc="0" dirty="0" smtClean="0">
                <a:latin typeface="Arial"/>
                <a:cs typeface="Arial"/>
              </a:rPr>
              <a:t>a</a:t>
            </a:r>
            <a:r>
              <a:rPr sz="2400" spc="9" dirty="0" smtClean="0">
                <a:latin typeface="Arial"/>
                <a:cs typeface="Arial"/>
              </a:rPr>
              <a:t>h</a:t>
            </a:r>
            <a:r>
              <a:rPr sz="2400" spc="0" dirty="0" smtClean="0">
                <a:latin typeface="Arial"/>
                <a:cs typeface="Arial"/>
              </a:rPr>
              <a:t>atan</a:t>
            </a:r>
            <a:r>
              <a:rPr sz="2400" spc="9" dirty="0" smtClean="0">
                <a:latin typeface="Arial"/>
                <a:cs typeface="Arial"/>
              </a:rPr>
              <a:t> </a:t>
            </a:r>
            <a:r>
              <a:rPr sz="2400" spc="-64" dirty="0" smtClean="0">
                <a:latin typeface="Arial"/>
                <a:cs typeface="Arial"/>
              </a:rPr>
              <a:t>y</a:t>
            </a:r>
            <a:r>
              <a:rPr sz="2400" spc="0" dirty="0" smtClean="0">
                <a:latin typeface="Arial"/>
                <a:cs typeface="Arial"/>
              </a:rPr>
              <a:t>g</a:t>
            </a:r>
            <a:r>
              <a:rPr sz="2400" spc="5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d</a:t>
            </a:r>
            <a:r>
              <a:rPr sz="2400" spc="9" dirty="0" smtClean="0">
                <a:latin typeface="Arial"/>
                <a:cs typeface="Arial"/>
              </a:rPr>
              <a:t>i</a:t>
            </a:r>
            <a:r>
              <a:rPr sz="2400" spc="4" dirty="0" smtClean="0">
                <a:latin typeface="Arial"/>
                <a:cs typeface="Arial"/>
              </a:rPr>
              <a:t>l</a:t>
            </a:r>
            <a:r>
              <a:rPr sz="2400" spc="0" dirty="0" smtClean="0">
                <a:latin typeface="Arial"/>
                <a:cs typeface="Arial"/>
              </a:rPr>
              <a:t>ak</a:t>
            </a:r>
            <a:r>
              <a:rPr sz="2400" spc="9" dirty="0" smtClean="0">
                <a:latin typeface="Arial"/>
                <a:cs typeface="Arial"/>
              </a:rPr>
              <a:t>u</a:t>
            </a:r>
            <a:r>
              <a:rPr sz="2400" spc="0" dirty="0" smtClean="0">
                <a:latin typeface="Arial"/>
                <a:cs typeface="Arial"/>
              </a:rPr>
              <a:t>kan</a:t>
            </a:r>
            <a:r>
              <a:rPr sz="2400" spc="-1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d</a:t>
            </a:r>
            <a:r>
              <a:rPr sz="2400" spc="9" dirty="0" smtClean="0">
                <a:latin typeface="Arial"/>
                <a:cs typeface="Arial"/>
              </a:rPr>
              <a:t>g</a:t>
            </a:r>
            <a:r>
              <a:rPr sz="2400" spc="0" dirty="0" smtClean="0">
                <a:latin typeface="Arial"/>
                <a:cs typeface="Arial"/>
              </a:rPr>
              <a:t>n m</a:t>
            </a:r>
            <a:r>
              <a:rPr sz="2400" spc="4" dirty="0" smtClean="0">
                <a:latin typeface="Arial"/>
                <a:cs typeface="Arial"/>
              </a:rPr>
              <a:t>e</a:t>
            </a:r>
            <a:r>
              <a:rPr sz="2400" spc="0" dirty="0" smtClean="0">
                <a:latin typeface="Arial"/>
                <a:cs typeface="Arial"/>
              </a:rPr>
              <a:t>n</a:t>
            </a:r>
            <a:r>
              <a:rPr sz="2400" spc="9" dirty="0" smtClean="0">
                <a:latin typeface="Arial"/>
                <a:cs typeface="Arial"/>
              </a:rPr>
              <a:t>d</a:t>
            </a:r>
            <a:r>
              <a:rPr sz="2400" spc="0" dirty="0" smtClean="0">
                <a:latin typeface="Arial"/>
                <a:cs typeface="Arial"/>
              </a:rPr>
              <a:t>af</a:t>
            </a:r>
            <a:r>
              <a:rPr sz="2400" spc="-9" dirty="0" smtClean="0">
                <a:latin typeface="Arial"/>
                <a:cs typeface="Arial"/>
              </a:rPr>
              <a:t>t</a:t>
            </a:r>
            <a:r>
              <a:rPr sz="2400" spc="0" dirty="0" smtClean="0">
                <a:latin typeface="Arial"/>
                <a:cs typeface="Arial"/>
              </a:rPr>
              <a:t>ark</a:t>
            </a:r>
            <a:r>
              <a:rPr sz="2400" spc="9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n d</a:t>
            </a:r>
            <a:r>
              <a:rPr sz="2400" spc="4" dirty="0" smtClean="0">
                <a:latin typeface="Arial"/>
                <a:cs typeface="Arial"/>
              </a:rPr>
              <a:t>o</a:t>
            </a:r>
            <a:r>
              <a:rPr sz="2400" spc="0" dirty="0" smtClean="0">
                <a:latin typeface="Arial"/>
                <a:cs typeface="Arial"/>
              </a:rPr>
              <a:t>m</a:t>
            </a:r>
            <a:r>
              <a:rPr sz="2400" spc="4" dirty="0" smtClean="0">
                <a:latin typeface="Arial"/>
                <a:cs typeface="Arial"/>
              </a:rPr>
              <a:t>ai</a:t>
            </a:r>
            <a:r>
              <a:rPr sz="2400" spc="0" dirty="0" smtClean="0">
                <a:latin typeface="Arial"/>
                <a:cs typeface="Arial"/>
              </a:rPr>
              <a:t>n</a:t>
            </a:r>
            <a:r>
              <a:rPr sz="2400" spc="-1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n</a:t>
            </a:r>
            <a:r>
              <a:rPr sz="2400" spc="9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ma</a:t>
            </a:r>
            <a:r>
              <a:rPr sz="2400" spc="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per</a:t>
            </a:r>
            <a:r>
              <a:rPr sz="2400" spc="4" dirty="0" smtClean="0">
                <a:latin typeface="Arial"/>
                <a:cs typeface="Arial"/>
              </a:rPr>
              <a:t>u</a:t>
            </a:r>
            <a:r>
              <a:rPr sz="2400" spc="0" dirty="0" smtClean="0">
                <a:latin typeface="Arial"/>
                <a:cs typeface="Arial"/>
              </a:rPr>
              <a:t>sa</a:t>
            </a:r>
            <a:r>
              <a:rPr sz="2400" spc="9" dirty="0" smtClean="0">
                <a:latin typeface="Arial"/>
                <a:cs typeface="Arial"/>
              </a:rPr>
              <a:t>h</a:t>
            </a:r>
            <a:r>
              <a:rPr sz="2400" spc="0" dirty="0" smtClean="0">
                <a:latin typeface="Arial"/>
                <a:cs typeface="Arial"/>
              </a:rPr>
              <a:t>a</a:t>
            </a:r>
            <a:r>
              <a:rPr sz="2400" spc="9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n</a:t>
            </a:r>
            <a:r>
              <a:rPr sz="2400" spc="-1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or</a:t>
            </a:r>
            <a:r>
              <a:rPr sz="2400" spc="9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ng</a:t>
            </a:r>
            <a:r>
              <a:rPr sz="2400" spc="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la</a:t>
            </a:r>
            <a:r>
              <a:rPr sz="2400" spc="9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n</a:t>
            </a:r>
            <a:r>
              <a:rPr sz="2400" spc="-1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d</a:t>
            </a:r>
            <a:r>
              <a:rPr sz="2400" spc="9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n ke</a:t>
            </a:r>
            <a:r>
              <a:rPr sz="2400" spc="4" dirty="0" smtClean="0">
                <a:latin typeface="Arial"/>
                <a:cs typeface="Arial"/>
              </a:rPr>
              <a:t>m</a:t>
            </a:r>
            <a:r>
              <a:rPr sz="2400" spc="0" dirty="0" smtClean="0">
                <a:latin typeface="Arial"/>
                <a:cs typeface="Arial"/>
              </a:rPr>
              <a:t>u</a:t>
            </a:r>
            <a:r>
              <a:rPr sz="2400" spc="9" dirty="0" smtClean="0">
                <a:latin typeface="Arial"/>
                <a:cs typeface="Arial"/>
              </a:rPr>
              <a:t>d</a:t>
            </a:r>
            <a:r>
              <a:rPr sz="2400" spc="4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an</a:t>
            </a:r>
            <a:r>
              <a:rPr sz="2400" spc="-1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b</a:t>
            </a:r>
            <a:r>
              <a:rPr sz="2400" spc="9" dirty="0" smtClean="0">
                <a:latin typeface="Arial"/>
                <a:cs typeface="Arial"/>
              </a:rPr>
              <a:t>e</a:t>
            </a:r>
            <a:r>
              <a:rPr sz="2400" spc="0" dirty="0" smtClean="0">
                <a:latin typeface="Arial"/>
                <a:cs typeface="Arial"/>
              </a:rPr>
              <a:t>rus</a:t>
            </a:r>
            <a:r>
              <a:rPr sz="2400" spc="9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ha</a:t>
            </a:r>
            <a:r>
              <a:rPr sz="2400" spc="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me</a:t>
            </a:r>
            <a:r>
              <a:rPr sz="2400" spc="4" dirty="0" smtClean="0">
                <a:latin typeface="Arial"/>
                <a:cs typeface="Arial"/>
              </a:rPr>
              <a:t>nj</a:t>
            </a:r>
            <a:r>
              <a:rPr sz="2400" spc="0" dirty="0" smtClean="0">
                <a:latin typeface="Arial"/>
                <a:cs typeface="Arial"/>
              </a:rPr>
              <a:t>u</a:t>
            </a:r>
            <a:r>
              <a:rPr sz="2400" spc="9" dirty="0" smtClean="0">
                <a:latin typeface="Arial"/>
                <a:cs typeface="Arial"/>
              </a:rPr>
              <a:t>a</a:t>
            </a:r>
            <a:r>
              <a:rPr sz="2400" spc="4" dirty="0" smtClean="0">
                <a:latin typeface="Arial"/>
                <a:cs typeface="Arial"/>
              </a:rPr>
              <a:t>l</a:t>
            </a:r>
            <a:r>
              <a:rPr sz="2400" spc="0" dirty="0" smtClean="0">
                <a:latin typeface="Arial"/>
                <a:cs typeface="Arial"/>
              </a:rPr>
              <a:t>n</a:t>
            </a:r>
            <a:r>
              <a:rPr sz="2400" spc="-54" dirty="0" smtClean="0">
                <a:latin typeface="Arial"/>
                <a:cs typeface="Arial"/>
              </a:rPr>
              <a:t>y</a:t>
            </a:r>
            <a:r>
              <a:rPr sz="2400" spc="0" dirty="0" smtClean="0">
                <a:latin typeface="Arial"/>
                <a:cs typeface="Arial"/>
              </a:rPr>
              <a:t>a</a:t>
            </a:r>
            <a:r>
              <a:rPr sz="2400" spc="3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kpd</a:t>
            </a:r>
            <a:r>
              <a:rPr sz="2400" spc="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per</a:t>
            </a:r>
            <a:r>
              <a:rPr sz="2400" spc="4" dirty="0" smtClean="0">
                <a:latin typeface="Arial"/>
                <a:cs typeface="Arial"/>
              </a:rPr>
              <a:t>u</a:t>
            </a:r>
            <a:r>
              <a:rPr sz="2400" spc="0" dirty="0" smtClean="0">
                <a:latin typeface="Arial"/>
                <a:cs typeface="Arial"/>
              </a:rPr>
              <a:t>sa</a:t>
            </a:r>
            <a:r>
              <a:rPr sz="2400" spc="9" dirty="0" smtClean="0">
                <a:latin typeface="Arial"/>
                <a:cs typeface="Arial"/>
              </a:rPr>
              <a:t>h</a:t>
            </a:r>
            <a:r>
              <a:rPr sz="2400" spc="0" dirty="0" smtClean="0">
                <a:latin typeface="Arial"/>
                <a:cs typeface="Arial"/>
              </a:rPr>
              <a:t>a</a:t>
            </a:r>
            <a:r>
              <a:rPr sz="2400" spc="9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n</a:t>
            </a:r>
            <a:r>
              <a:rPr sz="2400" spc="-1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t</a:t>
            </a:r>
            <a:r>
              <a:rPr sz="2400" spc="-4" dirty="0" smtClean="0">
                <a:latin typeface="Arial"/>
                <a:cs typeface="Arial"/>
              </a:rPr>
              <a:t>s</a:t>
            </a:r>
            <a:r>
              <a:rPr sz="2400" spc="0" dirty="0" smtClean="0">
                <a:latin typeface="Arial"/>
                <a:cs typeface="Arial"/>
              </a:rPr>
              <a:t>b d</a:t>
            </a:r>
            <a:r>
              <a:rPr sz="2400" spc="9" dirty="0" smtClean="0">
                <a:latin typeface="Arial"/>
                <a:cs typeface="Arial"/>
              </a:rPr>
              <a:t>g</a:t>
            </a:r>
            <a:r>
              <a:rPr sz="2400" spc="0" dirty="0" smtClean="0">
                <a:latin typeface="Arial"/>
                <a:cs typeface="Arial"/>
              </a:rPr>
              <a:t>n h</a:t>
            </a:r>
            <a:r>
              <a:rPr sz="2400" spc="4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rga</a:t>
            </a:r>
            <a:r>
              <a:rPr sz="2400" spc="-14" dirty="0" smtClean="0">
                <a:latin typeface="Arial"/>
                <a:cs typeface="Arial"/>
              </a:rPr>
              <a:t> </a:t>
            </a:r>
            <a:r>
              <a:rPr sz="2400" spc="-59" dirty="0" smtClean="0">
                <a:latin typeface="Arial"/>
                <a:cs typeface="Arial"/>
              </a:rPr>
              <a:t>y</a:t>
            </a:r>
            <a:r>
              <a:rPr sz="2400" spc="0" dirty="0" smtClean="0">
                <a:latin typeface="Arial"/>
                <a:cs typeface="Arial"/>
              </a:rPr>
              <a:t>g</a:t>
            </a:r>
            <a:r>
              <a:rPr sz="2400" spc="59" dirty="0" smtClean="0">
                <a:latin typeface="Arial"/>
                <a:cs typeface="Arial"/>
              </a:rPr>
              <a:t> </a:t>
            </a:r>
            <a:r>
              <a:rPr sz="2400" spc="4" dirty="0" smtClean="0">
                <a:latin typeface="Arial"/>
                <a:cs typeface="Arial"/>
              </a:rPr>
              <a:t>l</a:t>
            </a:r>
            <a:r>
              <a:rPr sz="2400" spc="0" dirty="0" smtClean="0">
                <a:latin typeface="Arial"/>
                <a:cs typeface="Arial"/>
              </a:rPr>
              <a:t>e</a:t>
            </a:r>
            <a:r>
              <a:rPr sz="2400" spc="9" dirty="0" smtClean="0">
                <a:latin typeface="Arial"/>
                <a:cs typeface="Arial"/>
              </a:rPr>
              <a:t>b</a:t>
            </a:r>
            <a:r>
              <a:rPr sz="2400" spc="4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h m</a:t>
            </a:r>
            <a:r>
              <a:rPr sz="2400" spc="4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h</a:t>
            </a:r>
            <a:r>
              <a:rPr sz="2400" spc="9" dirty="0" smtClean="0">
                <a:latin typeface="Arial"/>
                <a:cs typeface="Arial"/>
              </a:rPr>
              <a:t>a</a:t>
            </a:r>
            <a:r>
              <a:rPr sz="2400" spc="4" dirty="0" smtClean="0">
                <a:latin typeface="Arial"/>
                <a:cs typeface="Arial"/>
              </a:rPr>
              <a:t>l</a:t>
            </a:r>
            <a:r>
              <a:rPr sz="2400" spc="0" dirty="0" smtClean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848994" marR="1524" indent="-355600">
              <a:lnSpc>
                <a:spcPct val="100041"/>
              </a:lnSpc>
              <a:spcBef>
                <a:spcPts val="562"/>
              </a:spcBef>
              <a:tabLst>
                <a:tab pos="838200" algn="l"/>
              </a:tabLst>
            </a:pPr>
            <a:r>
              <a:rPr sz="1650" spc="0" dirty="0" smtClean="0">
                <a:solidFill>
                  <a:srgbClr val="6600CC"/>
                </a:solidFill>
                <a:latin typeface="Wingdings"/>
                <a:cs typeface="Wingdings"/>
              </a:rPr>
              <a:t></a:t>
            </a:r>
            <a:r>
              <a:rPr sz="1650" spc="-1637" dirty="0" smtClean="0">
                <a:solidFill>
                  <a:srgbClr val="6600CC"/>
                </a:solidFill>
                <a:latin typeface="Wingdings"/>
                <a:cs typeface="Wingdings"/>
              </a:rPr>
              <a:t></a:t>
            </a:r>
            <a:r>
              <a:rPr sz="1650" spc="0" dirty="0" smtClean="0">
                <a:solidFill>
                  <a:srgbClr val="6600CC"/>
                </a:solidFill>
                <a:latin typeface="Times New Roman"/>
                <a:cs typeface="Times New Roman"/>
              </a:rPr>
              <a:t>	</a:t>
            </a:r>
            <a:r>
              <a:rPr sz="2400" b="1" spc="-25" dirty="0" smtClean="0">
                <a:latin typeface="Arial"/>
                <a:cs typeface="Arial"/>
              </a:rPr>
              <a:t>T</a:t>
            </a:r>
            <a:r>
              <a:rPr sz="2400" b="1" spc="-34" dirty="0" smtClean="0">
                <a:latin typeface="Arial"/>
                <a:cs typeface="Arial"/>
              </a:rPr>
              <a:t>y</a:t>
            </a:r>
            <a:r>
              <a:rPr sz="2400" b="1" spc="0" dirty="0" smtClean="0">
                <a:latin typeface="Arial"/>
                <a:cs typeface="Arial"/>
              </a:rPr>
              <a:t>p</a:t>
            </a:r>
            <a:r>
              <a:rPr sz="2400" b="1" spc="-9" dirty="0" smtClean="0">
                <a:latin typeface="Arial"/>
                <a:cs typeface="Arial"/>
              </a:rPr>
              <a:t>o</a:t>
            </a:r>
            <a:r>
              <a:rPr sz="2400" b="1" spc="0" dirty="0" smtClean="0">
                <a:latin typeface="Arial"/>
                <a:cs typeface="Arial"/>
              </a:rPr>
              <a:t>sq</a:t>
            </a:r>
            <a:r>
              <a:rPr sz="2400" b="1" spc="-4" dirty="0" smtClean="0">
                <a:latin typeface="Arial"/>
                <a:cs typeface="Arial"/>
              </a:rPr>
              <a:t>u</a:t>
            </a:r>
            <a:r>
              <a:rPr sz="2400" b="1" spc="0" dirty="0" smtClean="0">
                <a:latin typeface="Arial"/>
                <a:cs typeface="Arial"/>
              </a:rPr>
              <a:t>at</a:t>
            </a:r>
            <a:r>
              <a:rPr sz="2400" b="1" spc="4" dirty="0" smtClean="0">
                <a:latin typeface="Arial"/>
                <a:cs typeface="Arial"/>
              </a:rPr>
              <a:t>t</a:t>
            </a:r>
            <a:r>
              <a:rPr sz="2400" b="1" spc="0" dirty="0" smtClean="0">
                <a:latin typeface="Arial"/>
                <a:cs typeface="Arial"/>
              </a:rPr>
              <a:t>i</a:t>
            </a:r>
            <a:r>
              <a:rPr sz="2400" b="1" spc="-14" dirty="0" smtClean="0">
                <a:latin typeface="Arial"/>
                <a:cs typeface="Arial"/>
              </a:rPr>
              <a:t>n</a:t>
            </a:r>
            <a:r>
              <a:rPr sz="2400" b="1" spc="0" dirty="0" smtClean="0">
                <a:latin typeface="Arial"/>
                <a:cs typeface="Arial"/>
              </a:rPr>
              <a:t>g</a:t>
            </a:r>
            <a:r>
              <a:rPr sz="2400" spc="0" dirty="0" smtClean="0">
                <a:latin typeface="Arial"/>
                <a:cs typeface="Arial"/>
              </a:rPr>
              <a:t>:</a:t>
            </a:r>
            <a:r>
              <a:rPr sz="2400" spc="6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ke</a:t>
            </a:r>
            <a:r>
              <a:rPr sz="2400" spc="9" dirty="0" smtClean="0">
                <a:latin typeface="Arial"/>
                <a:cs typeface="Arial"/>
              </a:rPr>
              <a:t>j</a:t>
            </a:r>
            <a:r>
              <a:rPr sz="2400" spc="0" dirty="0" smtClean="0">
                <a:latin typeface="Arial"/>
                <a:cs typeface="Arial"/>
              </a:rPr>
              <a:t>a</a:t>
            </a:r>
            <a:r>
              <a:rPr sz="2400" spc="9" dirty="0" smtClean="0">
                <a:latin typeface="Arial"/>
                <a:cs typeface="Arial"/>
              </a:rPr>
              <a:t>h</a:t>
            </a:r>
            <a:r>
              <a:rPr sz="2400" spc="0" dirty="0" smtClean="0">
                <a:latin typeface="Arial"/>
                <a:cs typeface="Arial"/>
              </a:rPr>
              <a:t>atan</a:t>
            </a:r>
            <a:r>
              <a:rPr sz="2400" spc="-1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d</a:t>
            </a:r>
            <a:r>
              <a:rPr sz="2400" spc="9" dirty="0" smtClean="0">
                <a:latin typeface="Arial"/>
                <a:cs typeface="Arial"/>
              </a:rPr>
              <a:t>g</a:t>
            </a:r>
            <a:r>
              <a:rPr sz="2400" spc="0" dirty="0" smtClean="0">
                <a:latin typeface="Arial"/>
                <a:cs typeface="Arial"/>
              </a:rPr>
              <a:t>n m</a:t>
            </a:r>
            <a:r>
              <a:rPr sz="2400" spc="4" dirty="0" smtClean="0">
                <a:latin typeface="Arial"/>
                <a:cs typeface="Arial"/>
              </a:rPr>
              <a:t>e</a:t>
            </a:r>
            <a:r>
              <a:rPr sz="2400" spc="0" dirty="0" smtClean="0">
                <a:latin typeface="Arial"/>
                <a:cs typeface="Arial"/>
              </a:rPr>
              <a:t>m</a:t>
            </a:r>
            <a:r>
              <a:rPr sz="2400" spc="4" dirty="0" smtClean="0">
                <a:latin typeface="Arial"/>
                <a:cs typeface="Arial"/>
              </a:rPr>
              <a:t>b</a:t>
            </a:r>
            <a:r>
              <a:rPr sz="2400" spc="0" dirty="0" smtClean="0">
                <a:latin typeface="Arial"/>
                <a:cs typeface="Arial"/>
              </a:rPr>
              <a:t>u</a:t>
            </a:r>
            <a:r>
              <a:rPr sz="2400" spc="9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t</a:t>
            </a:r>
            <a:r>
              <a:rPr sz="2400" spc="-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d</a:t>
            </a:r>
            <a:r>
              <a:rPr sz="2400" spc="9" dirty="0" smtClean="0">
                <a:latin typeface="Arial"/>
                <a:cs typeface="Arial"/>
              </a:rPr>
              <a:t>o</a:t>
            </a:r>
            <a:r>
              <a:rPr sz="2400" spc="0" dirty="0" smtClean="0">
                <a:latin typeface="Arial"/>
                <a:cs typeface="Arial"/>
              </a:rPr>
              <a:t>m</a:t>
            </a:r>
            <a:r>
              <a:rPr sz="2400" spc="4" dirty="0" smtClean="0">
                <a:latin typeface="Arial"/>
                <a:cs typeface="Arial"/>
              </a:rPr>
              <a:t>ai</a:t>
            </a:r>
            <a:r>
              <a:rPr sz="2400" spc="0" dirty="0" smtClean="0">
                <a:latin typeface="Arial"/>
                <a:cs typeface="Arial"/>
              </a:rPr>
              <a:t>n p</a:t>
            </a:r>
            <a:r>
              <a:rPr sz="2400" spc="9" dirty="0" smtClean="0">
                <a:latin typeface="Arial"/>
                <a:cs typeface="Arial"/>
              </a:rPr>
              <a:t>l</a:t>
            </a:r>
            <a:r>
              <a:rPr sz="2400" spc="0" dirty="0" smtClean="0">
                <a:latin typeface="Arial"/>
                <a:cs typeface="Arial"/>
              </a:rPr>
              <a:t>es</a:t>
            </a:r>
            <a:r>
              <a:rPr sz="2400" spc="9" dirty="0" smtClean="0">
                <a:latin typeface="Arial"/>
                <a:cs typeface="Arial"/>
              </a:rPr>
              <a:t>e</a:t>
            </a:r>
            <a:r>
              <a:rPr sz="2400" spc="0" dirty="0" smtClean="0">
                <a:latin typeface="Arial"/>
                <a:cs typeface="Arial"/>
              </a:rPr>
              <a:t>tan </a:t>
            </a:r>
            <a:r>
              <a:rPr sz="2400" spc="-59" dirty="0" smtClean="0">
                <a:latin typeface="Arial"/>
                <a:cs typeface="Arial"/>
              </a:rPr>
              <a:t>y</a:t>
            </a:r>
            <a:r>
              <a:rPr sz="2400" spc="0" dirty="0" smtClean="0">
                <a:latin typeface="Arial"/>
                <a:cs typeface="Arial"/>
              </a:rPr>
              <a:t>a</a:t>
            </a:r>
            <a:r>
              <a:rPr sz="2400" spc="9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tu</a:t>
            </a:r>
            <a:r>
              <a:rPr sz="2400" spc="2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d</a:t>
            </a:r>
            <a:r>
              <a:rPr sz="2400" spc="9" dirty="0" smtClean="0">
                <a:latin typeface="Arial"/>
                <a:cs typeface="Arial"/>
              </a:rPr>
              <a:t>o</a:t>
            </a:r>
            <a:r>
              <a:rPr sz="2400" spc="0" dirty="0" smtClean="0">
                <a:latin typeface="Arial"/>
                <a:cs typeface="Arial"/>
              </a:rPr>
              <a:t>m</a:t>
            </a:r>
            <a:r>
              <a:rPr sz="2400" spc="4" dirty="0" smtClean="0">
                <a:latin typeface="Arial"/>
                <a:cs typeface="Arial"/>
              </a:rPr>
              <a:t>ai</a:t>
            </a:r>
            <a:r>
              <a:rPr sz="2400" spc="0" dirty="0" smtClean="0">
                <a:latin typeface="Arial"/>
                <a:cs typeface="Arial"/>
              </a:rPr>
              <a:t>n </a:t>
            </a:r>
            <a:r>
              <a:rPr sz="2400" spc="-59" dirty="0" smtClean="0">
                <a:latin typeface="Arial"/>
                <a:cs typeface="Arial"/>
              </a:rPr>
              <a:t>y</a:t>
            </a:r>
            <a:r>
              <a:rPr sz="2400" spc="0" dirty="0" smtClean="0">
                <a:latin typeface="Arial"/>
                <a:cs typeface="Arial"/>
              </a:rPr>
              <a:t>g</a:t>
            </a:r>
            <a:r>
              <a:rPr sz="2400" spc="5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m</a:t>
            </a:r>
            <a:r>
              <a:rPr sz="2400" spc="4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r</a:t>
            </a:r>
            <a:r>
              <a:rPr sz="2400" spc="4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p d</a:t>
            </a:r>
            <a:r>
              <a:rPr sz="2400" spc="4" dirty="0" smtClean="0">
                <a:latin typeface="Arial"/>
                <a:cs typeface="Arial"/>
              </a:rPr>
              <a:t>g</a:t>
            </a:r>
            <a:r>
              <a:rPr sz="2400" spc="0" dirty="0" smtClean="0">
                <a:latin typeface="Arial"/>
                <a:cs typeface="Arial"/>
              </a:rPr>
              <a:t>n</a:t>
            </a:r>
            <a:r>
              <a:rPr sz="2400" spc="-1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n</a:t>
            </a:r>
            <a:r>
              <a:rPr sz="2400" spc="9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ma</a:t>
            </a:r>
            <a:r>
              <a:rPr sz="2400" spc="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do</a:t>
            </a:r>
            <a:r>
              <a:rPr sz="2400" spc="4" dirty="0" smtClean="0">
                <a:latin typeface="Arial"/>
                <a:cs typeface="Arial"/>
              </a:rPr>
              <a:t>m</a:t>
            </a:r>
            <a:r>
              <a:rPr sz="2400" spc="0" dirty="0" smtClean="0">
                <a:latin typeface="Arial"/>
                <a:cs typeface="Arial"/>
              </a:rPr>
              <a:t>a</a:t>
            </a:r>
            <a:r>
              <a:rPr sz="2400" spc="9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n or</a:t>
            </a:r>
            <a:r>
              <a:rPr sz="2400" spc="4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ng </a:t>
            </a:r>
            <a:r>
              <a:rPr sz="2400" spc="4" dirty="0" smtClean="0">
                <a:latin typeface="Arial"/>
                <a:cs typeface="Arial"/>
              </a:rPr>
              <a:t>l</a:t>
            </a:r>
            <a:r>
              <a:rPr sz="2400" spc="0" dirty="0" smtClean="0">
                <a:latin typeface="Arial"/>
                <a:cs typeface="Arial"/>
              </a:rPr>
              <a:t>a</a:t>
            </a:r>
            <a:r>
              <a:rPr sz="2400" spc="9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n.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7340" y="5045217"/>
            <a:ext cx="8375455" cy="15556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9873">
              <a:lnSpc>
                <a:spcPts val="2960"/>
              </a:lnSpc>
              <a:spcBef>
                <a:spcPts val="148"/>
              </a:spcBef>
            </a:pPr>
            <a:r>
              <a:rPr sz="2200" b="1" spc="-4" dirty="0" smtClean="0">
                <a:solidFill>
                  <a:srgbClr val="0066FF"/>
                </a:solidFill>
                <a:latin typeface="Arial"/>
                <a:cs typeface="Arial"/>
              </a:rPr>
              <a:t>10</a:t>
            </a:r>
            <a:r>
              <a:rPr sz="2200" b="1" spc="0" dirty="0" smtClean="0">
                <a:solidFill>
                  <a:srgbClr val="0066FF"/>
                </a:solidFill>
                <a:latin typeface="Arial"/>
                <a:cs typeface="Arial"/>
              </a:rPr>
              <a:t>.</a:t>
            </a:r>
            <a:r>
              <a:rPr sz="2200" b="1" spc="-159" dirty="0" smtClean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2800" b="1" spc="0" dirty="0" smtClean="0">
                <a:latin typeface="Arial"/>
                <a:cs typeface="Arial"/>
              </a:rPr>
              <a:t>C</a:t>
            </a:r>
            <a:r>
              <a:rPr sz="2800" b="1" spc="-34" dirty="0" smtClean="0">
                <a:latin typeface="Arial"/>
                <a:cs typeface="Arial"/>
              </a:rPr>
              <a:t>y</a:t>
            </a:r>
            <a:r>
              <a:rPr sz="2800" b="1" spc="9" dirty="0" smtClean="0">
                <a:latin typeface="Arial"/>
                <a:cs typeface="Arial"/>
              </a:rPr>
              <a:t>b</a:t>
            </a:r>
            <a:r>
              <a:rPr sz="2800" b="1" spc="0" dirty="0" smtClean="0">
                <a:latin typeface="Arial"/>
                <a:cs typeface="Arial"/>
              </a:rPr>
              <a:t>er</a:t>
            </a:r>
            <a:r>
              <a:rPr sz="2800" b="1" spc="34" dirty="0" smtClean="0">
                <a:latin typeface="Arial"/>
                <a:cs typeface="Arial"/>
              </a:rPr>
              <a:t> </a:t>
            </a:r>
            <a:r>
              <a:rPr sz="2800" b="1" spc="9" dirty="0" smtClean="0">
                <a:latin typeface="Arial"/>
                <a:cs typeface="Arial"/>
              </a:rPr>
              <a:t>T</a:t>
            </a:r>
            <a:r>
              <a:rPr sz="2800" b="1" spc="0" dirty="0" smtClean="0">
                <a:latin typeface="Arial"/>
                <a:cs typeface="Arial"/>
              </a:rPr>
              <a:t>erorism</a:t>
            </a:r>
            <a:endParaRPr sz="2800">
              <a:latin typeface="Arial"/>
              <a:cs typeface="Arial"/>
            </a:endParaRPr>
          </a:p>
          <a:p>
            <a:pPr marL="815657" indent="-401319">
              <a:lnSpc>
                <a:spcPct val="100041"/>
              </a:lnSpc>
              <a:spcBef>
                <a:spcPts val="569"/>
              </a:spcBef>
              <a:tabLst>
                <a:tab pos="812800" algn="l"/>
              </a:tabLst>
            </a:pPr>
            <a:r>
              <a:rPr sz="1650" spc="0" dirty="0" smtClean="0">
                <a:solidFill>
                  <a:srgbClr val="6600CC"/>
                </a:solidFill>
                <a:latin typeface="Wingdings"/>
                <a:cs typeface="Wingdings"/>
              </a:rPr>
              <a:t></a:t>
            </a:r>
            <a:r>
              <a:rPr sz="1650" spc="-1637" dirty="0" smtClean="0">
                <a:solidFill>
                  <a:srgbClr val="6600CC"/>
                </a:solidFill>
                <a:latin typeface="Wingdings"/>
                <a:cs typeface="Wingdings"/>
              </a:rPr>
              <a:t></a:t>
            </a:r>
            <a:r>
              <a:rPr sz="1650" spc="0" dirty="0" smtClean="0">
                <a:solidFill>
                  <a:srgbClr val="6600CC"/>
                </a:solidFill>
                <a:latin typeface="Times New Roman"/>
                <a:cs typeface="Times New Roman"/>
              </a:rPr>
              <a:t>	</a:t>
            </a:r>
            <a:r>
              <a:rPr sz="2400" spc="0" dirty="0" smtClean="0">
                <a:latin typeface="Arial"/>
                <a:cs typeface="Arial"/>
              </a:rPr>
              <a:t>Su</a:t>
            </a:r>
            <a:r>
              <a:rPr sz="2400" spc="4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tu</a:t>
            </a:r>
            <a:r>
              <a:rPr sz="2400" spc="-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tin</a:t>
            </a:r>
            <a:r>
              <a:rPr sz="2400" spc="9" dirty="0" smtClean="0">
                <a:latin typeface="Arial"/>
                <a:cs typeface="Arial"/>
              </a:rPr>
              <a:t>d</a:t>
            </a:r>
            <a:r>
              <a:rPr sz="2400" spc="0" dirty="0" smtClean="0">
                <a:latin typeface="Arial"/>
                <a:cs typeface="Arial"/>
              </a:rPr>
              <a:t>ak</a:t>
            </a:r>
            <a:r>
              <a:rPr sz="2400" spc="9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n</a:t>
            </a:r>
            <a:r>
              <a:rPr sz="2400" spc="-1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c</a:t>
            </a:r>
            <a:r>
              <a:rPr sz="2400" spc="-59" dirty="0" smtClean="0">
                <a:latin typeface="Arial"/>
                <a:cs typeface="Arial"/>
              </a:rPr>
              <a:t>y</a:t>
            </a:r>
            <a:r>
              <a:rPr sz="2400" spc="0" dirty="0" smtClean="0">
                <a:latin typeface="Arial"/>
                <a:cs typeface="Arial"/>
              </a:rPr>
              <a:t>b</a:t>
            </a:r>
            <a:r>
              <a:rPr sz="2400" spc="9" dirty="0" smtClean="0">
                <a:latin typeface="Arial"/>
                <a:cs typeface="Arial"/>
              </a:rPr>
              <a:t>e</a:t>
            </a:r>
            <a:r>
              <a:rPr sz="2400" spc="0" dirty="0" smtClean="0">
                <a:latin typeface="Arial"/>
                <a:cs typeface="Arial"/>
              </a:rPr>
              <a:t>rcr</a:t>
            </a:r>
            <a:r>
              <a:rPr sz="2400" spc="4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me</a:t>
            </a:r>
            <a:r>
              <a:rPr sz="2400" spc="5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term</a:t>
            </a:r>
            <a:r>
              <a:rPr sz="2400" spc="4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suk c</a:t>
            </a:r>
            <a:r>
              <a:rPr sz="2400" spc="-59" dirty="0" smtClean="0">
                <a:latin typeface="Arial"/>
                <a:cs typeface="Arial"/>
              </a:rPr>
              <a:t>y</a:t>
            </a:r>
            <a:r>
              <a:rPr sz="2400" spc="0" dirty="0" smtClean="0">
                <a:latin typeface="Arial"/>
                <a:cs typeface="Arial"/>
              </a:rPr>
              <a:t>b</a:t>
            </a:r>
            <a:r>
              <a:rPr sz="2400" spc="9" dirty="0" smtClean="0">
                <a:latin typeface="Arial"/>
                <a:cs typeface="Arial"/>
              </a:rPr>
              <a:t>e</a:t>
            </a:r>
            <a:r>
              <a:rPr sz="2400" spc="0" dirty="0" smtClean="0">
                <a:latin typeface="Arial"/>
                <a:cs typeface="Arial"/>
              </a:rPr>
              <a:t>r</a:t>
            </a:r>
            <a:r>
              <a:rPr sz="2400" spc="5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teror</a:t>
            </a:r>
            <a:r>
              <a:rPr sz="2400" spc="9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sm j</a:t>
            </a:r>
            <a:r>
              <a:rPr sz="2400" spc="4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ka m</a:t>
            </a:r>
            <a:r>
              <a:rPr sz="2400" spc="4" dirty="0" smtClean="0">
                <a:latin typeface="Arial"/>
                <a:cs typeface="Arial"/>
              </a:rPr>
              <a:t>e</a:t>
            </a:r>
            <a:r>
              <a:rPr sz="2400" spc="0" dirty="0" smtClean="0">
                <a:latin typeface="Arial"/>
                <a:cs typeface="Arial"/>
              </a:rPr>
              <a:t>n</a:t>
            </a:r>
            <a:r>
              <a:rPr sz="2400" spc="9" dirty="0" smtClean="0">
                <a:latin typeface="Arial"/>
                <a:cs typeface="Arial"/>
              </a:rPr>
              <a:t>g</a:t>
            </a:r>
            <a:r>
              <a:rPr sz="2400" spc="0" dirty="0" smtClean="0">
                <a:latin typeface="Arial"/>
                <a:cs typeface="Arial"/>
              </a:rPr>
              <a:t>a</a:t>
            </a:r>
            <a:r>
              <a:rPr sz="2400" spc="9" dirty="0" smtClean="0">
                <a:latin typeface="Arial"/>
                <a:cs typeface="Arial"/>
              </a:rPr>
              <a:t>n</a:t>
            </a:r>
            <a:r>
              <a:rPr sz="2400" spc="0" dirty="0" smtClean="0">
                <a:latin typeface="Arial"/>
                <a:cs typeface="Arial"/>
              </a:rPr>
              <a:t>cam</a:t>
            </a:r>
            <a:r>
              <a:rPr sz="2400" spc="-1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p</a:t>
            </a:r>
            <a:r>
              <a:rPr sz="2400" spc="9" dirty="0" smtClean="0">
                <a:latin typeface="Arial"/>
                <a:cs typeface="Arial"/>
              </a:rPr>
              <a:t>e</a:t>
            </a:r>
            <a:r>
              <a:rPr sz="2400" spc="0" dirty="0" smtClean="0">
                <a:latin typeface="Arial"/>
                <a:cs typeface="Arial"/>
              </a:rPr>
              <a:t>m</a:t>
            </a:r>
            <a:r>
              <a:rPr sz="2400" spc="4" dirty="0" smtClean="0">
                <a:latin typeface="Arial"/>
                <a:cs typeface="Arial"/>
              </a:rPr>
              <a:t>e</a:t>
            </a:r>
            <a:r>
              <a:rPr sz="2400" spc="0" dirty="0" smtClean="0">
                <a:latin typeface="Arial"/>
                <a:cs typeface="Arial"/>
              </a:rPr>
              <a:t>r</a:t>
            </a:r>
            <a:r>
              <a:rPr sz="2400" spc="4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ntah</a:t>
            </a:r>
            <a:r>
              <a:rPr sz="2400" spc="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a</a:t>
            </a:r>
            <a:r>
              <a:rPr sz="2400" spc="-9" dirty="0" smtClean="0">
                <a:latin typeface="Arial"/>
                <a:cs typeface="Arial"/>
              </a:rPr>
              <a:t>t</a:t>
            </a:r>
            <a:r>
              <a:rPr sz="2400" spc="0" dirty="0" smtClean="0">
                <a:latin typeface="Arial"/>
                <a:cs typeface="Arial"/>
              </a:rPr>
              <a:t>au</a:t>
            </a:r>
            <a:r>
              <a:rPr sz="2400" spc="9" dirty="0" smtClean="0">
                <a:latin typeface="Arial"/>
                <a:cs typeface="Arial"/>
              </a:rPr>
              <a:t> </a:t>
            </a:r>
            <a:r>
              <a:rPr sz="2400" spc="-39" dirty="0" smtClean="0">
                <a:latin typeface="Arial"/>
                <a:cs typeface="Arial"/>
              </a:rPr>
              <a:t>w</a:t>
            </a:r>
            <a:r>
              <a:rPr sz="2400" spc="0" dirty="0" smtClean="0">
                <a:latin typeface="Arial"/>
                <a:cs typeface="Arial"/>
              </a:rPr>
              <a:t>ar</a:t>
            </a:r>
            <a:r>
              <a:rPr sz="2400" spc="9" dirty="0" smtClean="0">
                <a:latin typeface="Arial"/>
                <a:cs typeface="Arial"/>
              </a:rPr>
              <a:t>g</a:t>
            </a:r>
            <a:r>
              <a:rPr sz="2400" spc="0" dirty="0" smtClean="0">
                <a:latin typeface="Arial"/>
                <a:cs typeface="Arial"/>
              </a:rPr>
              <a:t>a</a:t>
            </a:r>
            <a:r>
              <a:rPr sz="2400" spc="9" dirty="0" smtClean="0">
                <a:latin typeface="Arial"/>
                <a:cs typeface="Arial"/>
              </a:rPr>
              <a:t>n</a:t>
            </a:r>
            <a:r>
              <a:rPr sz="2400" spc="0" dirty="0" smtClean="0">
                <a:latin typeface="Arial"/>
                <a:cs typeface="Arial"/>
              </a:rPr>
              <a:t>e</a:t>
            </a:r>
            <a:r>
              <a:rPr sz="2400" spc="9" dirty="0" smtClean="0">
                <a:latin typeface="Arial"/>
                <a:cs typeface="Arial"/>
              </a:rPr>
              <a:t>g</a:t>
            </a:r>
            <a:r>
              <a:rPr sz="2400" spc="0" dirty="0" smtClean="0">
                <a:latin typeface="Arial"/>
                <a:cs typeface="Arial"/>
              </a:rPr>
              <a:t>ar</a:t>
            </a:r>
            <a:r>
              <a:rPr sz="2400" spc="9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, ter</a:t>
            </a:r>
            <a:r>
              <a:rPr sz="2400" spc="4" dirty="0" smtClean="0">
                <a:latin typeface="Arial"/>
                <a:cs typeface="Arial"/>
              </a:rPr>
              <a:t>m</a:t>
            </a:r>
            <a:r>
              <a:rPr sz="2400" spc="0" dirty="0" smtClean="0">
                <a:latin typeface="Arial"/>
                <a:cs typeface="Arial"/>
              </a:rPr>
              <a:t>as</a:t>
            </a:r>
            <a:r>
              <a:rPr sz="2400" spc="9" dirty="0" smtClean="0">
                <a:latin typeface="Arial"/>
                <a:cs typeface="Arial"/>
              </a:rPr>
              <a:t>u</a:t>
            </a:r>
            <a:r>
              <a:rPr sz="2400" spc="0" dirty="0" smtClean="0">
                <a:latin typeface="Arial"/>
                <a:cs typeface="Arial"/>
              </a:rPr>
              <a:t>k crack</a:t>
            </a:r>
            <a:r>
              <a:rPr sz="2400" spc="9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ng</a:t>
            </a:r>
            <a:r>
              <a:rPr sz="2400" spc="9" dirty="0" smtClean="0">
                <a:latin typeface="Arial"/>
                <a:cs typeface="Arial"/>
              </a:rPr>
              <a:t> </a:t>
            </a:r>
            <a:r>
              <a:rPr sz="2400" spc="-4" dirty="0" smtClean="0">
                <a:latin typeface="Arial"/>
                <a:cs typeface="Arial"/>
              </a:rPr>
              <a:t>k</a:t>
            </a:r>
            <a:r>
              <a:rPr sz="2400" spc="0" dirty="0" smtClean="0">
                <a:latin typeface="Arial"/>
                <a:cs typeface="Arial"/>
              </a:rPr>
              <a:t>e situs p</a:t>
            </a:r>
            <a:r>
              <a:rPr sz="2400" spc="4" dirty="0" smtClean="0">
                <a:latin typeface="Arial"/>
                <a:cs typeface="Arial"/>
              </a:rPr>
              <a:t>e</a:t>
            </a:r>
            <a:r>
              <a:rPr sz="2400" spc="0" dirty="0" smtClean="0">
                <a:latin typeface="Arial"/>
                <a:cs typeface="Arial"/>
              </a:rPr>
              <a:t>m</a:t>
            </a:r>
            <a:r>
              <a:rPr sz="2400" spc="4" dirty="0" smtClean="0">
                <a:latin typeface="Arial"/>
                <a:cs typeface="Arial"/>
              </a:rPr>
              <a:t>e</a:t>
            </a:r>
            <a:r>
              <a:rPr sz="2400" spc="0" dirty="0" smtClean="0">
                <a:latin typeface="Arial"/>
                <a:cs typeface="Arial"/>
              </a:rPr>
              <a:t>r</a:t>
            </a:r>
            <a:r>
              <a:rPr sz="2400" spc="4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ntah</a:t>
            </a:r>
            <a:r>
              <a:rPr sz="2400" spc="-1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atau</a:t>
            </a:r>
            <a:r>
              <a:rPr sz="2400" spc="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mi</a:t>
            </a:r>
            <a:r>
              <a:rPr sz="2400" spc="4" dirty="0" smtClean="0">
                <a:latin typeface="Arial"/>
                <a:cs typeface="Arial"/>
              </a:rPr>
              <a:t>li</a:t>
            </a:r>
            <a:r>
              <a:rPr sz="2400" spc="0" dirty="0" smtClean="0">
                <a:latin typeface="Arial"/>
                <a:cs typeface="Arial"/>
              </a:rPr>
              <a:t>ter.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0" y="66611"/>
            <a:ext cx="9018651" cy="67263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398260" y="2283459"/>
            <a:ext cx="2519680" cy="16814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74002" y="438994"/>
            <a:ext cx="3127366" cy="559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395"/>
              </a:lnSpc>
              <a:spcBef>
                <a:spcPts val="219"/>
              </a:spcBef>
            </a:pPr>
            <a:r>
              <a:rPr sz="4200" b="1" spc="0" dirty="0" smtClean="0">
                <a:solidFill>
                  <a:srgbClr val="FFFFFF"/>
                </a:solidFill>
                <a:latin typeface="Arial"/>
                <a:cs typeface="Arial"/>
              </a:rPr>
              <a:t>Jenis C</a:t>
            </a:r>
            <a:r>
              <a:rPr sz="4200" b="1" spc="-29" dirty="0" smtClean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4200" b="1" spc="0" dirty="0" smtClean="0">
                <a:solidFill>
                  <a:srgbClr val="FFFFFF"/>
                </a:solidFill>
                <a:latin typeface="Arial"/>
                <a:cs typeface="Arial"/>
              </a:rPr>
              <a:t>ber</a:t>
            </a:r>
            <a:endParaRPr sz="4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48554" y="438994"/>
            <a:ext cx="2064200" cy="559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395"/>
              </a:lnSpc>
              <a:spcBef>
                <a:spcPts val="219"/>
              </a:spcBef>
            </a:pPr>
            <a:r>
              <a:rPr sz="4200" b="1" spc="0" dirty="0" smtClean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4200" b="1" spc="9" dirty="0" smtClean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4200" b="1" spc="0" dirty="0" smtClean="0">
                <a:solidFill>
                  <a:srgbClr val="FFFFFF"/>
                </a:solidFill>
                <a:latin typeface="Arial"/>
                <a:cs typeface="Arial"/>
              </a:rPr>
              <a:t>ime...</a:t>
            </a:r>
            <a:endParaRPr sz="4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7340" y="1386347"/>
            <a:ext cx="5971743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u="heavy" spc="0" dirty="0" smtClean="0">
                <a:latin typeface="Arial"/>
                <a:cs typeface="Arial"/>
              </a:rPr>
              <a:t>B. Ber</a:t>
            </a:r>
            <a:r>
              <a:rPr sz="2800" b="1" u="heavy" spc="9" dirty="0" smtClean="0">
                <a:latin typeface="Arial"/>
                <a:cs typeface="Arial"/>
              </a:rPr>
              <a:t>d</a:t>
            </a:r>
            <a:r>
              <a:rPr sz="2800" b="1" u="heavy" spc="0" dirty="0" smtClean="0">
                <a:latin typeface="Arial"/>
                <a:cs typeface="Arial"/>
              </a:rPr>
              <a:t>as</a:t>
            </a:r>
            <a:r>
              <a:rPr sz="2800" b="1" u="heavy" spc="4" dirty="0" smtClean="0">
                <a:latin typeface="Arial"/>
                <a:cs typeface="Arial"/>
              </a:rPr>
              <a:t>a</a:t>
            </a:r>
            <a:r>
              <a:rPr sz="2800" b="1" u="heavy" spc="-9" dirty="0" smtClean="0">
                <a:latin typeface="Arial"/>
                <a:cs typeface="Arial"/>
              </a:rPr>
              <a:t>r</a:t>
            </a:r>
            <a:r>
              <a:rPr sz="2800" b="1" u="heavy" spc="0" dirty="0" smtClean="0">
                <a:latin typeface="Arial"/>
                <a:cs typeface="Arial"/>
              </a:rPr>
              <a:t>kan</a:t>
            </a:r>
            <a:r>
              <a:rPr sz="2800" b="1" u="heavy" spc="34" dirty="0" smtClean="0">
                <a:latin typeface="Arial"/>
                <a:cs typeface="Arial"/>
              </a:rPr>
              <a:t> </a:t>
            </a:r>
            <a:r>
              <a:rPr sz="2800" b="1" u="heavy" spc="9" dirty="0" smtClean="0">
                <a:latin typeface="Arial"/>
                <a:cs typeface="Arial"/>
              </a:rPr>
              <a:t>Mo</a:t>
            </a:r>
            <a:r>
              <a:rPr sz="2800" b="1" u="heavy" spc="0" dirty="0" smtClean="0">
                <a:latin typeface="Arial"/>
                <a:cs typeface="Arial"/>
              </a:rPr>
              <a:t>t</a:t>
            </a:r>
            <a:r>
              <a:rPr sz="2800" b="1" u="heavy" spc="4" dirty="0" smtClean="0">
                <a:latin typeface="Arial"/>
                <a:cs typeface="Arial"/>
              </a:rPr>
              <a:t>i</a:t>
            </a:r>
            <a:r>
              <a:rPr sz="2800" b="1" u="heavy" spc="0" dirty="0" smtClean="0">
                <a:latin typeface="Arial"/>
                <a:cs typeface="Arial"/>
              </a:rPr>
              <a:t>f</a:t>
            </a:r>
            <a:r>
              <a:rPr sz="2800" b="1" u="heavy" spc="-29" dirty="0" smtClean="0">
                <a:latin typeface="Arial"/>
                <a:cs typeface="Arial"/>
              </a:rPr>
              <a:t> </a:t>
            </a:r>
            <a:r>
              <a:rPr sz="2800" b="1" u="heavy" spc="0" dirty="0" smtClean="0">
                <a:latin typeface="Arial"/>
                <a:cs typeface="Arial"/>
              </a:rPr>
              <a:t>Ke</a:t>
            </a:r>
            <a:r>
              <a:rPr sz="2800" b="1" u="heavy" spc="14" dirty="0" smtClean="0">
                <a:latin typeface="Arial"/>
                <a:cs typeface="Arial"/>
              </a:rPr>
              <a:t>g</a:t>
            </a:r>
            <a:r>
              <a:rPr sz="2800" b="1" u="heavy" spc="0" dirty="0" smtClean="0">
                <a:latin typeface="Arial"/>
                <a:cs typeface="Arial"/>
              </a:rPr>
              <a:t>ia</a:t>
            </a:r>
            <a:r>
              <a:rPr sz="2800" b="1" u="heavy" spc="9" dirty="0" smtClean="0">
                <a:latin typeface="Arial"/>
                <a:cs typeface="Arial"/>
              </a:rPr>
              <a:t>t</a:t>
            </a:r>
            <a:r>
              <a:rPr sz="2800" b="1" u="heavy" spc="0" dirty="0" smtClean="0">
                <a:latin typeface="Arial"/>
                <a:cs typeface="Arial"/>
              </a:rPr>
              <a:t>a</a:t>
            </a:r>
            <a:r>
              <a:rPr sz="2800" b="1" u="heavy" spc="9" dirty="0" smtClean="0">
                <a:latin typeface="Arial"/>
                <a:cs typeface="Arial"/>
              </a:rPr>
              <a:t>nn</a:t>
            </a:r>
            <a:r>
              <a:rPr sz="2800" b="1" u="heavy" spc="-34" dirty="0" smtClean="0">
                <a:latin typeface="Arial"/>
                <a:cs typeface="Arial"/>
              </a:rPr>
              <a:t>y</a:t>
            </a:r>
            <a:r>
              <a:rPr sz="2800" b="1" u="heavy" spc="0" dirty="0" smtClean="0">
                <a:latin typeface="Arial"/>
                <a:cs typeface="Arial"/>
              </a:rPr>
              <a:t>a: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7340" y="1880012"/>
            <a:ext cx="6794068" cy="2342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1909">
              <a:lnSpc>
                <a:spcPts val="2555"/>
              </a:lnSpc>
              <a:spcBef>
                <a:spcPts val="127"/>
              </a:spcBef>
            </a:pPr>
            <a:r>
              <a:rPr sz="2150" b="1" spc="0" dirty="0" smtClean="0">
                <a:solidFill>
                  <a:srgbClr val="0066FF"/>
                </a:solidFill>
                <a:latin typeface="Arial"/>
                <a:cs typeface="Arial"/>
              </a:rPr>
              <a:t>1.</a:t>
            </a:r>
            <a:r>
              <a:rPr sz="2150" b="1" spc="405" dirty="0" smtClean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2400" b="1" spc="0" dirty="0" smtClean="0">
                <a:latin typeface="Arial"/>
                <a:cs typeface="Arial"/>
              </a:rPr>
              <a:t>Sebagai</a:t>
            </a:r>
            <a:r>
              <a:rPr sz="2400" b="1" spc="-9" dirty="0" smtClean="0">
                <a:latin typeface="Arial"/>
                <a:cs typeface="Arial"/>
              </a:rPr>
              <a:t> </a:t>
            </a:r>
            <a:r>
              <a:rPr sz="2400" b="1" spc="0" dirty="0" smtClean="0">
                <a:latin typeface="Arial"/>
                <a:cs typeface="Arial"/>
              </a:rPr>
              <a:t>ti</a:t>
            </a:r>
            <a:r>
              <a:rPr sz="2400" b="1" spc="-9" dirty="0" smtClean="0">
                <a:latin typeface="Arial"/>
                <a:cs typeface="Arial"/>
              </a:rPr>
              <a:t>n</a:t>
            </a:r>
            <a:r>
              <a:rPr sz="2400" b="1" spc="0" dirty="0" smtClean="0">
                <a:latin typeface="Arial"/>
                <a:cs typeface="Arial"/>
              </a:rPr>
              <a:t>dak</a:t>
            </a:r>
            <a:r>
              <a:rPr sz="2400" b="1" spc="4" dirty="0" smtClean="0">
                <a:latin typeface="Arial"/>
                <a:cs typeface="Arial"/>
              </a:rPr>
              <a:t>a</a:t>
            </a:r>
            <a:r>
              <a:rPr sz="2400" b="1" spc="0" dirty="0" smtClean="0">
                <a:latin typeface="Arial"/>
                <a:cs typeface="Arial"/>
              </a:rPr>
              <a:t>n</a:t>
            </a:r>
            <a:r>
              <a:rPr sz="2400" b="1" spc="-9" dirty="0" smtClean="0">
                <a:latin typeface="Arial"/>
                <a:cs typeface="Arial"/>
              </a:rPr>
              <a:t> </a:t>
            </a:r>
            <a:r>
              <a:rPr sz="2400" b="1" spc="4" dirty="0" smtClean="0">
                <a:latin typeface="Arial"/>
                <a:cs typeface="Arial"/>
              </a:rPr>
              <a:t>m</a:t>
            </a:r>
            <a:r>
              <a:rPr sz="2400" b="1" spc="0" dirty="0" smtClean="0">
                <a:latin typeface="Arial"/>
                <a:cs typeface="Arial"/>
              </a:rPr>
              <a:t>urni k</a:t>
            </a:r>
            <a:r>
              <a:rPr sz="2400" b="1" spc="9" dirty="0" smtClean="0">
                <a:latin typeface="Arial"/>
                <a:cs typeface="Arial"/>
              </a:rPr>
              <a:t>r</a:t>
            </a:r>
            <a:r>
              <a:rPr sz="2400" b="1" spc="0" dirty="0" smtClean="0">
                <a:latin typeface="Arial"/>
                <a:cs typeface="Arial"/>
              </a:rPr>
              <a:t>imi</a:t>
            </a:r>
            <a:r>
              <a:rPr sz="2400" b="1" spc="-9" dirty="0" smtClean="0">
                <a:latin typeface="Arial"/>
                <a:cs typeface="Arial"/>
              </a:rPr>
              <a:t>n</a:t>
            </a:r>
            <a:r>
              <a:rPr sz="2400" b="1" spc="0" dirty="0" smtClean="0">
                <a:latin typeface="Arial"/>
                <a:cs typeface="Arial"/>
              </a:rPr>
              <a:t>al</a:t>
            </a:r>
            <a:endParaRPr sz="2400">
              <a:latin typeface="Arial"/>
              <a:cs typeface="Arial"/>
            </a:endParaRPr>
          </a:p>
          <a:p>
            <a:pPr marL="820737" marR="707952" indent="-406400">
              <a:lnSpc>
                <a:spcPts val="2529"/>
              </a:lnSpc>
              <a:spcBef>
                <a:spcPts val="500"/>
              </a:spcBef>
              <a:tabLst>
                <a:tab pos="812800" algn="l"/>
              </a:tabLst>
            </a:pPr>
            <a:r>
              <a:rPr sz="1950" spc="0" dirty="0" smtClean="0">
                <a:solidFill>
                  <a:srgbClr val="6600CC"/>
                </a:solidFill>
                <a:latin typeface="Wingdings"/>
                <a:cs typeface="Wingdings"/>
              </a:rPr>
              <a:t></a:t>
            </a:r>
            <a:r>
              <a:rPr sz="1950" spc="-1935" dirty="0" smtClean="0">
                <a:solidFill>
                  <a:srgbClr val="6600CC"/>
                </a:solidFill>
                <a:latin typeface="Wingdings"/>
                <a:cs typeface="Wingdings"/>
              </a:rPr>
              <a:t></a:t>
            </a:r>
            <a:r>
              <a:rPr sz="1950" spc="0" dirty="0" smtClean="0">
                <a:solidFill>
                  <a:srgbClr val="6600CC"/>
                </a:solidFill>
                <a:latin typeface="Times New Roman"/>
                <a:cs typeface="Times New Roman"/>
              </a:rPr>
              <a:t>	</a:t>
            </a:r>
            <a:r>
              <a:rPr sz="2200" spc="-4" dirty="0" smtClean="0">
                <a:latin typeface="Arial"/>
                <a:cs typeface="Arial"/>
              </a:rPr>
              <a:t>K</a:t>
            </a:r>
            <a:r>
              <a:rPr sz="2200" spc="0" dirty="0" smtClean="0">
                <a:latin typeface="Arial"/>
                <a:cs typeface="Arial"/>
              </a:rPr>
              <a:t>e</a:t>
            </a:r>
            <a:r>
              <a:rPr sz="2200" spc="-9" dirty="0" smtClean="0">
                <a:latin typeface="Arial"/>
                <a:cs typeface="Arial"/>
              </a:rPr>
              <a:t>j</a:t>
            </a:r>
            <a:r>
              <a:rPr sz="2200" spc="0" dirty="0" smtClean="0">
                <a:latin typeface="Arial"/>
                <a:cs typeface="Arial"/>
              </a:rPr>
              <a:t>ah</a:t>
            </a:r>
            <a:r>
              <a:rPr sz="2200" spc="-9" dirty="0" smtClean="0">
                <a:latin typeface="Arial"/>
                <a:cs typeface="Arial"/>
              </a:rPr>
              <a:t>a</a:t>
            </a:r>
            <a:r>
              <a:rPr sz="2200" spc="4" dirty="0" smtClean="0">
                <a:latin typeface="Arial"/>
                <a:cs typeface="Arial"/>
              </a:rPr>
              <a:t>t</a:t>
            </a:r>
            <a:r>
              <a:rPr sz="2200" spc="0" dirty="0" smtClean="0">
                <a:latin typeface="Arial"/>
                <a:cs typeface="Arial"/>
              </a:rPr>
              <a:t>an</a:t>
            </a:r>
            <a:r>
              <a:rPr sz="2200" spc="19" dirty="0" smtClean="0">
                <a:latin typeface="Arial"/>
                <a:cs typeface="Arial"/>
              </a:rPr>
              <a:t> </a:t>
            </a:r>
            <a:r>
              <a:rPr sz="2200" spc="-39" dirty="0" smtClean="0">
                <a:latin typeface="Arial"/>
                <a:cs typeface="Arial"/>
              </a:rPr>
              <a:t>y</a:t>
            </a:r>
            <a:r>
              <a:rPr sz="2200" spc="0" dirty="0" smtClean="0">
                <a:latin typeface="Arial"/>
                <a:cs typeface="Arial"/>
              </a:rPr>
              <a:t>g</a:t>
            </a:r>
            <a:r>
              <a:rPr sz="2200" spc="44" dirty="0" smtClean="0">
                <a:latin typeface="Arial"/>
                <a:cs typeface="Arial"/>
              </a:rPr>
              <a:t> </a:t>
            </a:r>
            <a:r>
              <a:rPr sz="2200" spc="4" dirty="0" smtClean="0">
                <a:latin typeface="Arial"/>
                <a:cs typeface="Arial"/>
              </a:rPr>
              <a:t>m</a:t>
            </a:r>
            <a:r>
              <a:rPr sz="2200" spc="0" dirty="0" smtClean="0">
                <a:latin typeface="Arial"/>
                <a:cs typeface="Arial"/>
              </a:rPr>
              <a:t>urni </a:t>
            </a:r>
            <a:r>
              <a:rPr sz="2200" spc="4" dirty="0" smtClean="0">
                <a:latin typeface="Arial"/>
                <a:cs typeface="Arial"/>
              </a:rPr>
              <a:t>m</a:t>
            </a:r>
            <a:r>
              <a:rPr sz="2200" spc="0" dirty="0" smtClean="0">
                <a:latin typeface="Arial"/>
                <a:cs typeface="Arial"/>
              </a:rPr>
              <a:t>erup.</a:t>
            </a:r>
            <a:r>
              <a:rPr sz="2200" spc="14" dirty="0" smtClean="0">
                <a:latin typeface="Arial"/>
                <a:cs typeface="Arial"/>
              </a:rPr>
              <a:t> </a:t>
            </a:r>
            <a:r>
              <a:rPr sz="2200" spc="4" dirty="0" smtClean="0">
                <a:latin typeface="Arial"/>
                <a:cs typeface="Arial"/>
              </a:rPr>
              <a:t>t</a:t>
            </a:r>
            <a:r>
              <a:rPr sz="2200" spc="-9" dirty="0" smtClean="0">
                <a:latin typeface="Arial"/>
                <a:cs typeface="Arial"/>
              </a:rPr>
              <a:t>i</a:t>
            </a:r>
            <a:r>
              <a:rPr sz="2200" spc="0" dirty="0" smtClean="0">
                <a:latin typeface="Arial"/>
                <a:cs typeface="Arial"/>
              </a:rPr>
              <a:t>nd</a:t>
            </a:r>
            <a:r>
              <a:rPr sz="2200" spc="-9" dirty="0" smtClean="0">
                <a:latin typeface="Arial"/>
                <a:cs typeface="Arial"/>
              </a:rPr>
              <a:t>a</a:t>
            </a:r>
            <a:r>
              <a:rPr sz="2200" spc="0" dirty="0" smtClean="0">
                <a:latin typeface="Arial"/>
                <a:cs typeface="Arial"/>
              </a:rPr>
              <a:t>k</a:t>
            </a:r>
            <a:r>
              <a:rPr sz="2200" spc="29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k</a:t>
            </a:r>
            <a:r>
              <a:rPr sz="2200" spc="4" dirty="0" smtClean="0">
                <a:latin typeface="Arial"/>
                <a:cs typeface="Arial"/>
              </a:rPr>
              <a:t>r</a:t>
            </a:r>
            <a:r>
              <a:rPr sz="2200" spc="-9" dirty="0" smtClean="0">
                <a:latin typeface="Arial"/>
                <a:cs typeface="Arial"/>
              </a:rPr>
              <a:t>i</a:t>
            </a:r>
            <a:r>
              <a:rPr sz="2200" spc="4" dirty="0" smtClean="0">
                <a:latin typeface="Arial"/>
                <a:cs typeface="Arial"/>
              </a:rPr>
              <a:t>m</a:t>
            </a:r>
            <a:r>
              <a:rPr sz="2200" spc="-9" dirty="0" smtClean="0">
                <a:latin typeface="Arial"/>
                <a:cs typeface="Arial"/>
              </a:rPr>
              <a:t>i</a:t>
            </a:r>
            <a:r>
              <a:rPr sz="2200" spc="0" dirty="0" smtClean="0">
                <a:latin typeface="Arial"/>
                <a:cs typeface="Arial"/>
              </a:rPr>
              <a:t>nal </a:t>
            </a:r>
            <a:endParaRPr sz="2200">
              <a:latin typeface="Arial"/>
              <a:cs typeface="Arial"/>
            </a:endParaRPr>
          </a:p>
          <a:p>
            <a:pPr marL="820737" marR="707952">
              <a:lnSpc>
                <a:spcPts val="2593"/>
              </a:lnSpc>
              <a:spcBef>
                <a:spcPts val="652"/>
              </a:spcBef>
              <a:tabLst>
                <a:tab pos="812800" algn="l"/>
              </a:tabLst>
            </a:pPr>
            <a:r>
              <a:rPr sz="2200" spc="-39" dirty="0" smtClean="0">
                <a:latin typeface="Arial"/>
                <a:cs typeface="Arial"/>
              </a:rPr>
              <a:t>y</a:t>
            </a:r>
            <a:r>
              <a:rPr sz="2200" spc="0" dirty="0" smtClean="0">
                <a:latin typeface="Arial"/>
                <a:cs typeface="Arial"/>
              </a:rPr>
              <a:t>g</a:t>
            </a:r>
            <a:r>
              <a:rPr sz="2200" spc="44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d</a:t>
            </a:r>
            <a:r>
              <a:rPr sz="2200" spc="-9" dirty="0" smtClean="0">
                <a:latin typeface="Arial"/>
                <a:cs typeface="Arial"/>
              </a:rPr>
              <a:t>il</a:t>
            </a:r>
            <a:r>
              <a:rPr sz="2200" spc="0" dirty="0" smtClean="0">
                <a:latin typeface="Arial"/>
                <a:cs typeface="Arial"/>
              </a:rPr>
              <a:t>akuk</a:t>
            </a:r>
            <a:r>
              <a:rPr sz="2200" spc="-9" dirty="0" smtClean="0">
                <a:latin typeface="Arial"/>
                <a:cs typeface="Arial"/>
              </a:rPr>
              <a:t>a</a:t>
            </a:r>
            <a:r>
              <a:rPr sz="2200" spc="0" dirty="0" smtClean="0">
                <a:latin typeface="Arial"/>
                <a:cs typeface="Arial"/>
              </a:rPr>
              <a:t>n</a:t>
            </a:r>
            <a:r>
              <a:rPr sz="2200" spc="44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k</a:t>
            </a:r>
            <a:r>
              <a:rPr sz="2200" spc="4" dirty="0" smtClean="0">
                <a:latin typeface="Arial"/>
                <a:cs typeface="Arial"/>
              </a:rPr>
              <a:t>r</a:t>
            </a:r>
            <a:r>
              <a:rPr sz="2200" spc="0" dirty="0" smtClean="0">
                <a:latin typeface="Arial"/>
                <a:cs typeface="Arial"/>
              </a:rPr>
              <a:t>n </a:t>
            </a:r>
            <a:r>
              <a:rPr sz="2200" b="1" spc="4" dirty="0" smtClean="0">
                <a:solidFill>
                  <a:srgbClr val="C00000"/>
                </a:solidFill>
                <a:latin typeface="Arial"/>
                <a:cs typeface="Arial"/>
              </a:rPr>
              <a:t>m</a:t>
            </a:r>
            <a:r>
              <a:rPr sz="2200" b="1" spc="0" dirty="0" smtClean="0">
                <a:solidFill>
                  <a:srgbClr val="C00000"/>
                </a:solidFill>
                <a:latin typeface="Arial"/>
                <a:cs typeface="Arial"/>
              </a:rPr>
              <a:t>ot</a:t>
            </a:r>
            <a:r>
              <a:rPr sz="2200" b="1" spc="9" dirty="0" smtClean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2200" b="1" spc="0" dirty="0" smtClean="0">
                <a:solidFill>
                  <a:srgbClr val="C00000"/>
                </a:solidFill>
                <a:latin typeface="Arial"/>
                <a:cs typeface="Arial"/>
              </a:rPr>
              <a:t>f kr</a:t>
            </a:r>
            <a:r>
              <a:rPr sz="2200" b="1" spc="4" dirty="0" smtClean="0">
                <a:solidFill>
                  <a:srgbClr val="C00000"/>
                </a:solidFill>
                <a:latin typeface="Arial"/>
                <a:cs typeface="Arial"/>
              </a:rPr>
              <a:t>imi</a:t>
            </a:r>
            <a:r>
              <a:rPr sz="2200" b="1" spc="0" dirty="0" smtClean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2200" b="1" spc="-4" dirty="0" smtClean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2200" b="1" spc="4" dirty="0" smtClean="0">
                <a:solidFill>
                  <a:srgbClr val="C00000"/>
                </a:solidFill>
                <a:latin typeface="Arial"/>
                <a:cs typeface="Arial"/>
              </a:rPr>
              <a:t>lit</a:t>
            </a:r>
            <a:r>
              <a:rPr sz="2200" b="1" spc="0" dirty="0" smtClean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2200" b="1" spc="14" dirty="0" smtClean="0">
                <a:solidFill>
                  <a:srgbClr val="C00000"/>
                </a:solidFill>
                <a:latin typeface="Arial"/>
                <a:cs typeface="Arial"/>
              </a:rPr>
              <a:t>s</a:t>
            </a:r>
            <a:r>
              <a:rPr sz="2200" spc="0" dirty="0" smtClean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 marL="414337" marR="41909">
              <a:lnSpc>
                <a:spcPts val="2525"/>
              </a:lnSpc>
              <a:spcBef>
                <a:spcPts val="795"/>
              </a:spcBef>
            </a:pPr>
            <a:r>
              <a:rPr sz="2925" spc="0" baseline="-1540" dirty="0" smtClean="0">
                <a:solidFill>
                  <a:srgbClr val="6600CC"/>
                </a:solidFill>
                <a:latin typeface="Wingdings"/>
                <a:cs typeface="Wingdings"/>
              </a:rPr>
              <a:t></a:t>
            </a:r>
            <a:r>
              <a:rPr sz="2925" spc="0" baseline="-1486" dirty="0" smtClean="0">
                <a:solidFill>
                  <a:srgbClr val="6600CC"/>
                </a:solidFill>
                <a:latin typeface="Times New Roman"/>
                <a:cs typeface="Times New Roman"/>
              </a:rPr>
              <a:t>  </a:t>
            </a:r>
            <a:r>
              <a:rPr sz="2925" spc="234" baseline="-1486" dirty="0" smtClean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3300" spc="-4" baseline="-1317" dirty="0" smtClean="0">
                <a:latin typeface="Arial"/>
                <a:cs typeface="Arial"/>
              </a:rPr>
              <a:t>K</a:t>
            </a:r>
            <a:r>
              <a:rPr sz="3300" spc="0" baseline="-1317" dirty="0" smtClean="0">
                <a:latin typeface="Arial"/>
                <a:cs typeface="Arial"/>
              </a:rPr>
              <a:t>e</a:t>
            </a:r>
            <a:r>
              <a:rPr sz="3300" spc="-9" baseline="-1317" dirty="0" smtClean="0">
                <a:latin typeface="Arial"/>
                <a:cs typeface="Arial"/>
              </a:rPr>
              <a:t>j</a:t>
            </a:r>
            <a:r>
              <a:rPr sz="3300" spc="0" baseline="-1317" dirty="0" smtClean="0">
                <a:latin typeface="Arial"/>
                <a:cs typeface="Arial"/>
              </a:rPr>
              <a:t>ah</a:t>
            </a:r>
            <a:r>
              <a:rPr sz="3300" spc="-9" baseline="-1317" dirty="0" smtClean="0">
                <a:latin typeface="Arial"/>
                <a:cs typeface="Arial"/>
              </a:rPr>
              <a:t>a</a:t>
            </a:r>
            <a:r>
              <a:rPr sz="3300" spc="4" baseline="-1317" dirty="0" smtClean="0">
                <a:latin typeface="Arial"/>
                <a:cs typeface="Arial"/>
              </a:rPr>
              <a:t>t</a:t>
            </a:r>
            <a:r>
              <a:rPr sz="3300" spc="0" baseline="-1317" dirty="0" smtClean="0">
                <a:latin typeface="Arial"/>
                <a:cs typeface="Arial"/>
              </a:rPr>
              <a:t>an</a:t>
            </a:r>
            <a:r>
              <a:rPr sz="3300" spc="19" baseline="-1317" dirty="0" smtClean="0">
                <a:latin typeface="Arial"/>
                <a:cs typeface="Arial"/>
              </a:rPr>
              <a:t> </a:t>
            </a:r>
            <a:r>
              <a:rPr sz="3300" spc="-9" baseline="-1317" dirty="0" smtClean="0">
                <a:latin typeface="Arial"/>
                <a:cs typeface="Arial"/>
              </a:rPr>
              <a:t>j</a:t>
            </a:r>
            <a:r>
              <a:rPr sz="3300" spc="0" baseline="-1317" dirty="0" smtClean="0">
                <a:latin typeface="Arial"/>
                <a:cs typeface="Arial"/>
              </a:rPr>
              <a:t>en</a:t>
            </a:r>
            <a:r>
              <a:rPr sz="3300" spc="-14" baseline="-1317" dirty="0" smtClean="0">
                <a:latin typeface="Arial"/>
                <a:cs typeface="Arial"/>
              </a:rPr>
              <a:t>i</a:t>
            </a:r>
            <a:r>
              <a:rPr sz="3300" spc="0" baseline="-1317" dirty="0" smtClean="0">
                <a:latin typeface="Arial"/>
                <a:cs typeface="Arial"/>
              </a:rPr>
              <a:t>s</a:t>
            </a:r>
            <a:r>
              <a:rPr sz="3300" spc="29" baseline="-1317" dirty="0" smtClean="0">
                <a:latin typeface="Arial"/>
                <a:cs typeface="Arial"/>
              </a:rPr>
              <a:t> </a:t>
            </a:r>
            <a:r>
              <a:rPr sz="3300" spc="-9" baseline="-1317" dirty="0" smtClean="0">
                <a:latin typeface="Arial"/>
                <a:cs typeface="Arial"/>
              </a:rPr>
              <a:t>i</a:t>
            </a:r>
            <a:r>
              <a:rPr sz="3300" spc="0" baseline="-1317" dirty="0" smtClean="0">
                <a:latin typeface="Arial"/>
                <a:cs typeface="Arial"/>
              </a:rPr>
              <a:t>ni</a:t>
            </a:r>
            <a:r>
              <a:rPr sz="3300" spc="19" baseline="-1317" dirty="0" smtClean="0">
                <a:latin typeface="Arial"/>
                <a:cs typeface="Arial"/>
              </a:rPr>
              <a:t> </a:t>
            </a:r>
            <a:r>
              <a:rPr sz="3300" spc="0" baseline="-1317" dirty="0" smtClean="0">
                <a:latin typeface="Arial"/>
                <a:cs typeface="Arial"/>
              </a:rPr>
              <a:t>b</a:t>
            </a:r>
            <a:r>
              <a:rPr sz="3300" spc="-9" baseline="-1317" dirty="0" smtClean="0">
                <a:latin typeface="Arial"/>
                <a:cs typeface="Arial"/>
              </a:rPr>
              <a:t>i</a:t>
            </a:r>
            <a:r>
              <a:rPr sz="3300" spc="0" baseline="-1317" dirty="0" smtClean="0">
                <a:latin typeface="Arial"/>
                <a:cs typeface="Arial"/>
              </a:rPr>
              <a:t>asa</a:t>
            </a:r>
            <a:r>
              <a:rPr sz="3300" spc="-9" baseline="-1317" dirty="0" smtClean="0">
                <a:latin typeface="Arial"/>
                <a:cs typeface="Arial"/>
              </a:rPr>
              <a:t>n</a:t>
            </a:r>
            <a:r>
              <a:rPr sz="3300" spc="-39" baseline="-1317" dirty="0" smtClean="0">
                <a:latin typeface="Arial"/>
                <a:cs typeface="Arial"/>
              </a:rPr>
              <a:t>y</a:t>
            </a:r>
            <a:r>
              <a:rPr sz="3300" spc="0" baseline="-1317" dirty="0" smtClean="0">
                <a:latin typeface="Arial"/>
                <a:cs typeface="Arial"/>
              </a:rPr>
              <a:t>a</a:t>
            </a:r>
            <a:r>
              <a:rPr sz="3300" spc="64" baseline="-1317" dirty="0" smtClean="0">
                <a:latin typeface="Arial"/>
                <a:cs typeface="Arial"/>
              </a:rPr>
              <a:t> </a:t>
            </a:r>
            <a:r>
              <a:rPr sz="3300" spc="4" baseline="-1317" dirty="0" smtClean="0">
                <a:latin typeface="Arial"/>
                <a:cs typeface="Arial"/>
              </a:rPr>
              <a:t>m</a:t>
            </a:r>
            <a:r>
              <a:rPr sz="3300" spc="0" baseline="-1317" dirty="0" smtClean="0">
                <a:latin typeface="Arial"/>
                <a:cs typeface="Arial"/>
              </a:rPr>
              <a:t>en</a:t>
            </a:r>
            <a:r>
              <a:rPr sz="3300" spc="-9" baseline="-1317" dirty="0" smtClean="0">
                <a:latin typeface="Arial"/>
                <a:cs typeface="Arial"/>
              </a:rPr>
              <a:t>g</a:t>
            </a:r>
            <a:r>
              <a:rPr sz="3300" spc="0" baseline="-1317" dirty="0" smtClean="0">
                <a:latin typeface="Arial"/>
                <a:cs typeface="Arial"/>
              </a:rPr>
              <a:t>gu</a:t>
            </a:r>
            <a:r>
              <a:rPr sz="3300" spc="-9" baseline="-1317" dirty="0" smtClean="0">
                <a:latin typeface="Arial"/>
                <a:cs typeface="Arial"/>
              </a:rPr>
              <a:t>n</a:t>
            </a:r>
            <a:r>
              <a:rPr sz="3300" spc="0" baseline="-1317" dirty="0" smtClean="0">
                <a:latin typeface="Arial"/>
                <a:cs typeface="Arial"/>
              </a:rPr>
              <a:t>akan</a:t>
            </a:r>
            <a:endParaRPr sz="2200">
              <a:latin typeface="Arial"/>
              <a:cs typeface="Arial"/>
            </a:endParaRPr>
          </a:p>
          <a:p>
            <a:pPr marL="787082" marR="1072895" algn="ctr">
              <a:lnSpc>
                <a:spcPct val="95825"/>
              </a:lnSpc>
              <a:spcBef>
                <a:spcPts val="505"/>
              </a:spcBef>
            </a:pPr>
            <a:r>
              <a:rPr sz="2200" b="1" spc="4" dirty="0" smtClean="0">
                <a:latin typeface="Arial"/>
                <a:cs typeface="Arial"/>
              </a:rPr>
              <a:t>i</a:t>
            </a:r>
            <a:r>
              <a:rPr sz="2200" b="1" spc="0" dirty="0" smtClean="0">
                <a:latin typeface="Arial"/>
                <a:cs typeface="Arial"/>
              </a:rPr>
              <a:t>nternet</a:t>
            </a:r>
            <a:r>
              <a:rPr sz="2200" b="1" spc="19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ha</a:t>
            </a:r>
            <a:r>
              <a:rPr sz="2200" spc="-9" dirty="0" smtClean="0">
                <a:latin typeface="Arial"/>
                <a:cs typeface="Arial"/>
              </a:rPr>
              <a:t>n</a:t>
            </a:r>
            <a:r>
              <a:rPr sz="2200" spc="-39" dirty="0" smtClean="0">
                <a:latin typeface="Arial"/>
                <a:cs typeface="Arial"/>
              </a:rPr>
              <a:t>y</a:t>
            </a:r>
            <a:r>
              <a:rPr sz="2200" spc="0" dirty="0" smtClean="0">
                <a:latin typeface="Arial"/>
                <a:cs typeface="Arial"/>
              </a:rPr>
              <a:t>a</a:t>
            </a:r>
            <a:r>
              <a:rPr sz="2200" spc="69" dirty="0" smtClean="0">
                <a:latin typeface="Arial"/>
                <a:cs typeface="Arial"/>
              </a:rPr>
              <a:t> </a:t>
            </a:r>
            <a:r>
              <a:rPr sz="2200" b="1" spc="0" dirty="0" smtClean="0">
                <a:latin typeface="Arial"/>
                <a:cs typeface="Arial"/>
              </a:rPr>
              <a:t>s</a:t>
            </a:r>
            <a:r>
              <a:rPr sz="2200" b="1" spc="-4" dirty="0" smtClean="0">
                <a:latin typeface="Arial"/>
                <a:cs typeface="Arial"/>
              </a:rPr>
              <a:t>b</a:t>
            </a:r>
            <a:r>
              <a:rPr sz="2200" b="1" spc="0" dirty="0" smtClean="0">
                <a:latin typeface="Arial"/>
                <a:cs typeface="Arial"/>
              </a:rPr>
              <a:t>g</a:t>
            </a:r>
            <a:r>
              <a:rPr sz="2200" b="1" spc="24" dirty="0" smtClean="0">
                <a:latin typeface="Arial"/>
                <a:cs typeface="Arial"/>
              </a:rPr>
              <a:t> </a:t>
            </a:r>
            <a:r>
              <a:rPr sz="2200" b="1" spc="0" dirty="0" smtClean="0">
                <a:latin typeface="Arial"/>
                <a:cs typeface="Arial"/>
              </a:rPr>
              <a:t>sara</a:t>
            </a:r>
            <a:r>
              <a:rPr sz="2200" b="1" spc="-9" dirty="0" smtClean="0">
                <a:latin typeface="Arial"/>
                <a:cs typeface="Arial"/>
              </a:rPr>
              <a:t>n</a:t>
            </a:r>
            <a:r>
              <a:rPr sz="2200" b="1" spc="0" dirty="0" smtClean="0">
                <a:latin typeface="Arial"/>
                <a:cs typeface="Arial"/>
              </a:rPr>
              <a:t>a ke</a:t>
            </a:r>
            <a:r>
              <a:rPr sz="2200" b="1" spc="4" dirty="0" smtClean="0">
                <a:latin typeface="Arial"/>
                <a:cs typeface="Arial"/>
              </a:rPr>
              <a:t>j</a:t>
            </a:r>
            <a:r>
              <a:rPr sz="2200" b="1" spc="0" dirty="0" smtClean="0">
                <a:latin typeface="Arial"/>
                <a:cs typeface="Arial"/>
              </a:rPr>
              <a:t>a</a:t>
            </a:r>
            <a:r>
              <a:rPr sz="2200" b="1" spc="-4" dirty="0" smtClean="0">
                <a:latin typeface="Arial"/>
                <a:cs typeface="Arial"/>
              </a:rPr>
              <a:t>h</a:t>
            </a:r>
            <a:r>
              <a:rPr sz="2200" b="1" spc="0" dirty="0" smtClean="0">
                <a:latin typeface="Arial"/>
                <a:cs typeface="Arial"/>
              </a:rPr>
              <a:t>ata</a:t>
            </a:r>
            <a:r>
              <a:rPr sz="2200" b="1" spc="4" dirty="0" smtClean="0">
                <a:latin typeface="Arial"/>
                <a:cs typeface="Arial"/>
              </a:rPr>
              <a:t>n</a:t>
            </a:r>
            <a:r>
              <a:rPr sz="2200" spc="0" dirty="0" smtClean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 marL="414337">
              <a:lnSpc>
                <a:spcPct val="95825"/>
              </a:lnSpc>
              <a:spcBef>
                <a:spcPts val="651"/>
              </a:spcBef>
            </a:pPr>
            <a:r>
              <a:rPr sz="1950" spc="0" dirty="0" smtClean="0">
                <a:solidFill>
                  <a:srgbClr val="6600CC"/>
                </a:solidFill>
                <a:latin typeface="Wingdings"/>
                <a:cs typeface="Wingdings"/>
              </a:rPr>
              <a:t></a:t>
            </a:r>
            <a:r>
              <a:rPr sz="1950" spc="0" dirty="0" smtClean="0">
                <a:solidFill>
                  <a:srgbClr val="6600CC"/>
                </a:solidFill>
                <a:latin typeface="Times New Roman"/>
                <a:cs typeface="Times New Roman"/>
              </a:rPr>
              <a:t>  </a:t>
            </a:r>
            <a:r>
              <a:rPr sz="1950" spc="234" dirty="0" smtClean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2200" spc="-9" dirty="0" smtClean="0">
                <a:latin typeface="Arial"/>
                <a:cs typeface="Arial"/>
              </a:rPr>
              <a:t>C</a:t>
            </a:r>
            <a:r>
              <a:rPr sz="2200" spc="0" dirty="0" smtClean="0">
                <a:latin typeface="Arial"/>
                <a:cs typeface="Arial"/>
              </a:rPr>
              <a:t>ontoh</a:t>
            </a:r>
            <a:r>
              <a:rPr sz="2200" spc="24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ke</a:t>
            </a:r>
            <a:r>
              <a:rPr sz="2200" spc="-9" dirty="0" smtClean="0">
                <a:latin typeface="Arial"/>
                <a:cs typeface="Arial"/>
              </a:rPr>
              <a:t>j</a:t>
            </a:r>
            <a:r>
              <a:rPr sz="2200" spc="0" dirty="0" smtClean="0">
                <a:latin typeface="Arial"/>
                <a:cs typeface="Arial"/>
              </a:rPr>
              <a:t>ah</a:t>
            </a:r>
            <a:r>
              <a:rPr sz="2200" spc="-9" dirty="0" smtClean="0">
                <a:latin typeface="Arial"/>
                <a:cs typeface="Arial"/>
              </a:rPr>
              <a:t>a</a:t>
            </a:r>
            <a:r>
              <a:rPr sz="2200" spc="4" dirty="0" smtClean="0">
                <a:latin typeface="Arial"/>
                <a:cs typeface="Arial"/>
              </a:rPr>
              <a:t>t</a:t>
            </a:r>
            <a:r>
              <a:rPr sz="2200" spc="0" dirty="0" smtClean="0">
                <a:latin typeface="Arial"/>
                <a:cs typeface="Arial"/>
              </a:rPr>
              <a:t>an</a:t>
            </a:r>
            <a:r>
              <a:rPr sz="2200" spc="19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se</a:t>
            </a:r>
            <a:r>
              <a:rPr sz="2200" spc="4" dirty="0" smtClean="0">
                <a:latin typeface="Arial"/>
                <a:cs typeface="Arial"/>
              </a:rPr>
              <a:t>m</a:t>
            </a:r>
            <a:r>
              <a:rPr sz="2200" spc="0" dirty="0" smtClean="0">
                <a:latin typeface="Arial"/>
                <a:cs typeface="Arial"/>
              </a:rPr>
              <a:t>acam</a:t>
            </a:r>
            <a:r>
              <a:rPr sz="2200" spc="9" dirty="0" smtClean="0">
                <a:latin typeface="Arial"/>
                <a:cs typeface="Arial"/>
              </a:rPr>
              <a:t> </a:t>
            </a:r>
            <a:r>
              <a:rPr sz="2200" spc="-9" dirty="0" smtClean="0">
                <a:latin typeface="Arial"/>
                <a:cs typeface="Arial"/>
              </a:rPr>
              <a:t>i</a:t>
            </a:r>
            <a:r>
              <a:rPr sz="2200" spc="0" dirty="0" smtClean="0">
                <a:latin typeface="Arial"/>
                <a:cs typeface="Arial"/>
              </a:rPr>
              <a:t>ni</a:t>
            </a:r>
            <a:r>
              <a:rPr sz="2200" spc="19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ad</a:t>
            </a:r>
            <a:r>
              <a:rPr sz="2200" spc="-9" dirty="0" smtClean="0">
                <a:latin typeface="Arial"/>
                <a:cs typeface="Arial"/>
              </a:rPr>
              <a:t>al</a:t>
            </a:r>
            <a:r>
              <a:rPr sz="2200" spc="0" dirty="0" smtClean="0">
                <a:latin typeface="Arial"/>
                <a:cs typeface="Arial"/>
              </a:rPr>
              <a:t>ah</a:t>
            </a:r>
            <a:r>
              <a:rPr sz="2200" spc="39" dirty="0" smtClean="0">
                <a:latin typeface="Arial"/>
                <a:cs typeface="Arial"/>
              </a:rPr>
              <a:t> </a:t>
            </a:r>
            <a:r>
              <a:rPr sz="2200" b="1" i="1" spc="0" dirty="0" smtClean="0">
                <a:latin typeface="Arial"/>
                <a:cs typeface="Arial"/>
              </a:rPr>
              <a:t>cardin</a:t>
            </a:r>
            <a:r>
              <a:rPr sz="2200" b="1" i="1" spc="-4" dirty="0" smtClean="0">
                <a:latin typeface="Arial"/>
                <a:cs typeface="Arial"/>
              </a:rPr>
              <a:t>g</a:t>
            </a:r>
            <a:r>
              <a:rPr sz="2200" spc="0" dirty="0" smtClean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7340" y="4512083"/>
            <a:ext cx="7578238" cy="1070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3618">
              <a:lnSpc>
                <a:spcPts val="2555"/>
              </a:lnSpc>
              <a:spcBef>
                <a:spcPts val="127"/>
              </a:spcBef>
            </a:pPr>
            <a:r>
              <a:rPr sz="2150" b="1" spc="0" dirty="0" smtClean="0">
                <a:solidFill>
                  <a:srgbClr val="0066FF"/>
                </a:solidFill>
                <a:latin typeface="Arial"/>
                <a:cs typeface="Arial"/>
              </a:rPr>
              <a:t>2.</a:t>
            </a:r>
            <a:r>
              <a:rPr sz="2150" b="1" spc="405" dirty="0" smtClean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2400" b="1" spc="4" dirty="0" smtClean="0">
                <a:latin typeface="Arial"/>
                <a:cs typeface="Arial"/>
              </a:rPr>
              <a:t>C</a:t>
            </a:r>
            <a:r>
              <a:rPr sz="2400" b="1" spc="-34" dirty="0" smtClean="0">
                <a:latin typeface="Arial"/>
                <a:cs typeface="Arial"/>
              </a:rPr>
              <a:t>y</a:t>
            </a:r>
            <a:r>
              <a:rPr sz="2400" b="1" spc="-4" dirty="0" smtClean="0">
                <a:latin typeface="Arial"/>
                <a:cs typeface="Arial"/>
              </a:rPr>
              <a:t>b</a:t>
            </a:r>
            <a:r>
              <a:rPr sz="2400" b="1" spc="0" dirty="0" smtClean="0">
                <a:latin typeface="Arial"/>
                <a:cs typeface="Arial"/>
              </a:rPr>
              <a:t>e</a:t>
            </a:r>
            <a:r>
              <a:rPr sz="2400" b="1" spc="4" dirty="0" smtClean="0">
                <a:latin typeface="Arial"/>
                <a:cs typeface="Arial"/>
              </a:rPr>
              <a:t>r</a:t>
            </a:r>
            <a:r>
              <a:rPr sz="2400" b="1" spc="0" dirty="0" smtClean="0">
                <a:latin typeface="Arial"/>
                <a:cs typeface="Arial"/>
              </a:rPr>
              <a:t>c</a:t>
            </a:r>
            <a:r>
              <a:rPr sz="2400" b="1" spc="4" dirty="0" smtClean="0">
                <a:latin typeface="Arial"/>
                <a:cs typeface="Arial"/>
              </a:rPr>
              <a:t>r</a:t>
            </a:r>
            <a:r>
              <a:rPr sz="2400" b="1" spc="-4" dirty="0" smtClean="0">
                <a:latin typeface="Arial"/>
                <a:cs typeface="Arial"/>
              </a:rPr>
              <a:t>i</a:t>
            </a:r>
            <a:r>
              <a:rPr sz="2400" b="1" spc="0" dirty="0" smtClean="0">
                <a:latin typeface="Arial"/>
                <a:cs typeface="Arial"/>
              </a:rPr>
              <a:t>me</a:t>
            </a:r>
            <a:r>
              <a:rPr sz="2400" b="1" spc="19" dirty="0" smtClean="0">
                <a:latin typeface="Arial"/>
                <a:cs typeface="Arial"/>
              </a:rPr>
              <a:t> </a:t>
            </a:r>
            <a:r>
              <a:rPr sz="2400" b="1" spc="0" dirty="0" smtClean="0">
                <a:latin typeface="Arial"/>
                <a:cs typeface="Arial"/>
              </a:rPr>
              <a:t>s</a:t>
            </a:r>
            <a:r>
              <a:rPr sz="2400" b="1" spc="4" dirty="0" smtClean="0">
                <a:latin typeface="Arial"/>
                <a:cs typeface="Arial"/>
              </a:rPr>
              <a:t>e</a:t>
            </a:r>
            <a:r>
              <a:rPr sz="2400" b="1" spc="-4" dirty="0" smtClean="0">
                <a:latin typeface="Arial"/>
                <a:cs typeface="Arial"/>
              </a:rPr>
              <a:t>b</a:t>
            </a:r>
            <a:r>
              <a:rPr sz="2400" b="1" spc="0" dirty="0" smtClean="0">
                <a:latin typeface="Arial"/>
                <a:cs typeface="Arial"/>
              </a:rPr>
              <a:t>agai</a:t>
            </a:r>
            <a:r>
              <a:rPr sz="2400" b="1" spc="-9" dirty="0" smtClean="0">
                <a:latin typeface="Arial"/>
                <a:cs typeface="Arial"/>
              </a:rPr>
              <a:t> </a:t>
            </a:r>
            <a:r>
              <a:rPr sz="2400" b="1" spc="0" dirty="0" smtClean="0">
                <a:latin typeface="Arial"/>
                <a:cs typeface="Arial"/>
              </a:rPr>
              <a:t>k</a:t>
            </a:r>
            <a:r>
              <a:rPr sz="2400" b="1" spc="4" dirty="0" smtClean="0">
                <a:latin typeface="Arial"/>
                <a:cs typeface="Arial"/>
              </a:rPr>
              <a:t>e</a:t>
            </a:r>
            <a:r>
              <a:rPr sz="2400" b="1" spc="-4" dirty="0" smtClean="0">
                <a:latin typeface="Arial"/>
                <a:cs typeface="Arial"/>
              </a:rPr>
              <a:t>j</a:t>
            </a:r>
            <a:r>
              <a:rPr sz="2400" b="1" spc="0" dirty="0" smtClean="0">
                <a:latin typeface="Arial"/>
                <a:cs typeface="Arial"/>
              </a:rPr>
              <a:t>ahatan</a:t>
            </a:r>
            <a:r>
              <a:rPr sz="2400" b="1" spc="-9" dirty="0" smtClean="0">
                <a:latin typeface="Arial"/>
                <a:cs typeface="Arial"/>
              </a:rPr>
              <a:t> </a:t>
            </a:r>
            <a:r>
              <a:rPr sz="2400" b="1" spc="0" dirty="0" smtClean="0">
                <a:latin typeface="Arial"/>
                <a:cs typeface="Arial"/>
              </a:rPr>
              <a:t>“ab</a:t>
            </a:r>
            <a:r>
              <a:rPr sz="2400" b="1" spc="4" dirty="0" smtClean="0">
                <a:latin typeface="Arial"/>
                <a:cs typeface="Arial"/>
              </a:rPr>
              <a:t>u</a:t>
            </a:r>
            <a:r>
              <a:rPr sz="2400" b="1" spc="0" dirty="0" smtClean="0">
                <a:latin typeface="Arial"/>
                <a:cs typeface="Arial"/>
              </a:rPr>
              <a:t>-ab</a:t>
            </a:r>
            <a:r>
              <a:rPr sz="2400" b="1" spc="-9" dirty="0" smtClean="0">
                <a:latin typeface="Arial"/>
                <a:cs typeface="Arial"/>
              </a:rPr>
              <a:t>u</a:t>
            </a:r>
            <a:r>
              <a:rPr sz="2400" b="1" spc="0" dirty="0" smtClean="0">
                <a:latin typeface="Arial"/>
                <a:cs typeface="Arial"/>
              </a:rPr>
              <a:t>”</a:t>
            </a:r>
            <a:endParaRPr sz="2400">
              <a:latin typeface="Arial"/>
              <a:cs typeface="Arial"/>
            </a:endParaRPr>
          </a:p>
          <a:p>
            <a:pPr marL="414337">
              <a:lnSpc>
                <a:spcPct val="95825"/>
              </a:lnSpc>
              <a:spcBef>
                <a:spcPts val="520"/>
              </a:spcBef>
            </a:pPr>
            <a:r>
              <a:rPr sz="1950" spc="0" dirty="0" smtClean="0">
                <a:solidFill>
                  <a:srgbClr val="6600CC"/>
                </a:solidFill>
                <a:latin typeface="Wingdings"/>
                <a:cs typeface="Wingdings"/>
              </a:rPr>
              <a:t></a:t>
            </a:r>
            <a:r>
              <a:rPr sz="1950" spc="0" dirty="0" smtClean="0">
                <a:solidFill>
                  <a:srgbClr val="6600CC"/>
                </a:solidFill>
                <a:latin typeface="Times New Roman"/>
                <a:cs typeface="Times New Roman"/>
              </a:rPr>
              <a:t>  </a:t>
            </a:r>
            <a:r>
              <a:rPr sz="1950" spc="234" dirty="0" smtClean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2200" spc="-4" dirty="0" smtClean="0">
                <a:latin typeface="Arial"/>
                <a:cs typeface="Arial"/>
              </a:rPr>
              <a:t>P</a:t>
            </a:r>
            <a:r>
              <a:rPr sz="2200" spc="0" dirty="0" smtClean="0">
                <a:latin typeface="Arial"/>
                <a:cs typeface="Arial"/>
              </a:rPr>
              <a:t>ada</a:t>
            </a:r>
            <a:r>
              <a:rPr sz="2200" spc="19" dirty="0" smtClean="0">
                <a:latin typeface="Arial"/>
                <a:cs typeface="Arial"/>
              </a:rPr>
              <a:t> </a:t>
            </a:r>
            <a:r>
              <a:rPr sz="2200" spc="-9" dirty="0" smtClean="0">
                <a:latin typeface="Arial"/>
                <a:cs typeface="Arial"/>
              </a:rPr>
              <a:t>j</a:t>
            </a:r>
            <a:r>
              <a:rPr sz="2200" spc="0" dirty="0" smtClean="0">
                <a:latin typeface="Arial"/>
                <a:cs typeface="Arial"/>
              </a:rPr>
              <a:t>en</a:t>
            </a:r>
            <a:r>
              <a:rPr sz="2200" spc="-14" dirty="0" smtClean="0">
                <a:latin typeface="Arial"/>
                <a:cs typeface="Arial"/>
              </a:rPr>
              <a:t>i</a:t>
            </a:r>
            <a:r>
              <a:rPr sz="2200" spc="0" dirty="0" smtClean="0">
                <a:latin typeface="Arial"/>
                <a:cs typeface="Arial"/>
              </a:rPr>
              <a:t>s</a:t>
            </a:r>
            <a:r>
              <a:rPr sz="2200" spc="9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ke</a:t>
            </a:r>
            <a:r>
              <a:rPr sz="2200" spc="-9" dirty="0" smtClean="0">
                <a:latin typeface="Arial"/>
                <a:cs typeface="Arial"/>
              </a:rPr>
              <a:t>j</a:t>
            </a:r>
            <a:r>
              <a:rPr sz="2200" spc="0" dirty="0" smtClean="0">
                <a:latin typeface="Arial"/>
                <a:cs typeface="Arial"/>
              </a:rPr>
              <a:t>ah</a:t>
            </a:r>
            <a:r>
              <a:rPr sz="2200" spc="-9" dirty="0" smtClean="0">
                <a:latin typeface="Arial"/>
                <a:cs typeface="Arial"/>
              </a:rPr>
              <a:t>a</a:t>
            </a:r>
            <a:r>
              <a:rPr sz="2200" spc="4" dirty="0" smtClean="0">
                <a:latin typeface="Arial"/>
                <a:cs typeface="Arial"/>
              </a:rPr>
              <a:t>t</a:t>
            </a:r>
            <a:r>
              <a:rPr sz="2200" spc="0" dirty="0" smtClean="0">
                <a:latin typeface="Arial"/>
                <a:cs typeface="Arial"/>
              </a:rPr>
              <a:t>an</a:t>
            </a:r>
            <a:r>
              <a:rPr sz="2200" spc="39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di </a:t>
            </a:r>
            <a:r>
              <a:rPr sz="2200" spc="-9" dirty="0" smtClean="0">
                <a:latin typeface="Arial"/>
                <a:cs typeface="Arial"/>
              </a:rPr>
              <a:t>i</a:t>
            </a:r>
            <a:r>
              <a:rPr sz="2200" spc="0" dirty="0" smtClean="0">
                <a:latin typeface="Arial"/>
                <a:cs typeface="Arial"/>
              </a:rPr>
              <a:t>nte</a:t>
            </a:r>
            <a:r>
              <a:rPr sz="2200" spc="4" dirty="0" smtClean="0">
                <a:latin typeface="Arial"/>
                <a:cs typeface="Arial"/>
              </a:rPr>
              <a:t>r</a:t>
            </a:r>
            <a:r>
              <a:rPr sz="2200" spc="0" dirty="0" smtClean="0">
                <a:latin typeface="Arial"/>
                <a:cs typeface="Arial"/>
              </a:rPr>
              <a:t>net</a:t>
            </a:r>
            <a:r>
              <a:rPr sz="2200" spc="9" dirty="0" smtClean="0">
                <a:latin typeface="Arial"/>
                <a:cs typeface="Arial"/>
              </a:rPr>
              <a:t> </a:t>
            </a:r>
            <a:r>
              <a:rPr sz="2200" spc="-39" dirty="0" smtClean="0">
                <a:latin typeface="Arial"/>
                <a:cs typeface="Arial"/>
              </a:rPr>
              <a:t>y</a:t>
            </a:r>
            <a:r>
              <a:rPr sz="2200" spc="0" dirty="0" smtClean="0">
                <a:latin typeface="Arial"/>
                <a:cs typeface="Arial"/>
              </a:rPr>
              <a:t>g</a:t>
            </a:r>
            <a:r>
              <a:rPr sz="2200" spc="44" dirty="0" smtClean="0">
                <a:latin typeface="Arial"/>
                <a:cs typeface="Arial"/>
              </a:rPr>
              <a:t> </a:t>
            </a:r>
            <a:r>
              <a:rPr sz="2200" spc="4" dirty="0" smtClean="0">
                <a:latin typeface="Arial"/>
                <a:cs typeface="Arial"/>
              </a:rPr>
              <a:t>m</a:t>
            </a:r>
            <a:r>
              <a:rPr sz="2200" spc="0" dirty="0" smtClean="0">
                <a:latin typeface="Arial"/>
                <a:cs typeface="Arial"/>
              </a:rPr>
              <a:t>asuk d</a:t>
            </a:r>
            <a:r>
              <a:rPr sz="2200" spc="-9" dirty="0" smtClean="0">
                <a:latin typeface="Arial"/>
                <a:cs typeface="Arial"/>
              </a:rPr>
              <a:t>l</a:t>
            </a:r>
            <a:r>
              <a:rPr sz="2200" spc="0" dirty="0" smtClean="0">
                <a:latin typeface="Arial"/>
                <a:cs typeface="Arial"/>
              </a:rPr>
              <a:t>m</a:t>
            </a:r>
            <a:r>
              <a:rPr sz="2200" spc="14" dirty="0" smtClean="0">
                <a:latin typeface="Arial"/>
                <a:cs typeface="Arial"/>
              </a:rPr>
              <a:t> </a:t>
            </a:r>
            <a:r>
              <a:rPr sz="2200" spc="-50" dirty="0" smtClean="0">
                <a:latin typeface="Arial"/>
                <a:cs typeface="Arial"/>
              </a:rPr>
              <a:t>w</a:t>
            </a:r>
            <a:r>
              <a:rPr sz="2200" spc="-9" dirty="0" smtClean="0">
                <a:latin typeface="Arial"/>
                <a:cs typeface="Arial"/>
              </a:rPr>
              <a:t>il</a:t>
            </a:r>
            <a:r>
              <a:rPr sz="2200" spc="0" dirty="0" smtClean="0">
                <a:latin typeface="Arial"/>
                <a:cs typeface="Arial"/>
              </a:rPr>
              <a:t>a</a:t>
            </a:r>
            <a:r>
              <a:rPr sz="2200" spc="-25" dirty="0" smtClean="0">
                <a:latin typeface="Arial"/>
                <a:cs typeface="Arial"/>
              </a:rPr>
              <a:t>y</a:t>
            </a:r>
            <a:r>
              <a:rPr sz="2200" spc="0" dirty="0" smtClean="0">
                <a:latin typeface="Arial"/>
                <a:cs typeface="Arial"/>
              </a:rPr>
              <a:t>ah</a:t>
            </a:r>
            <a:endParaRPr sz="2200">
              <a:latin typeface="Arial"/>
              <a:cs typeface="Arial"/>
            </a:endParaRPr>
          </a:p>
          <a:p>
            <a:pPr marL="815657" marR="1660">
              <a:lnSpc>
                <a:spcPct val="95825"/>
              </a:lnSpc>
              <a:spcBef>
                <a:spcPts val="110"/>
              </a:spcBef>
            </a:pPr>
            <a:r>
              <a:rPr sz="2200" b="1" spc="0" dirty="0" smtClean="0">
                <a:latin typeface="Arial"/>
                <a:cs typeface="Arial"/>
              </a:rPr>
              <a:t>a</a:t>
            </a:r>
            <a:r>
              <a:rPr sz="2200" b="1" spc="-9" dirty="0" smtClean="0">
                <a:latin typeface="Arial"/>
                <a:cs typeface="Arial"/>
              </a:rPr>
              <a:t>b</a:t>
            </a:r>
            <a:r>
              <a:rPr sz="2200" b="1" spc="-4" dirty="0" smtClean="0">
                <a:latin typeface="Arial"/>
                <a:cs typeface="Arial"/>
              </a:rPr>
              <a:t>u</a:t>
            </a:r>
            <a:r>
              <a:rPr sz="2200" spc="0" dirty="0" smtClean="0">
                <a:latin typeface="Arial"/>
                <a:cs typeface="Arial"/>
              </a:rPr>
              <a:t>” </a:t>
            </a:r>
            <a:r>
              <a:rPr sz="2200" b="1" spc="-569" dirty="0" smtClean="0">
                <a:latin typeface="Arial"/>
                <a:cs typeface="Arial"/>
              </a:rPr>
              <a:t> </a:t>
            </a:r>
            <a:r>
              <a:rPr sz="2200" b="1" u="heavy" spc="0" dirty="0" smtClean="0">
                <a:latin typeface="Arial"/>
                <a:cs typeface="Arial"/>
              </a:rPr>
              <a:t>c</a:t>
            </a:r>
            <a:r>
              <a:rPr sz="2200" b="1" u="heavy" spc="-9" dirty="0" smtClean="0">
                <a:latin typeface="Arial"/>
                <a:cs typeface="Arial"/>
              </a:rPr>
              <a:t>u</a:t>
            </a:r>
            <a:r>
              <a:rPr sz="2200" b="1" u="heavy" spc="0" dirty="0" smtClean="0">
                <a:latin typeface="Arial"/>
                <a:cs typeface="Arial"/>
              </a:rPr>
              <a:t>k</a:t>
            </a:r>
            <a:r>
              <a:rPr sz="2200" b="1" u="heavy" spc="-9" dirty="0" smtClean="0">
                <a:latin typeface="Arial"/>
                <a:cs typeface="Arial"/>
              </a:rPr>
              <a:t>u</a:t>
            </a:r>
            <a:r>
              <a:rPr sz="2200" b="1" u="heavy" spc="0" dirty="0" smtClean="0">
                <a:latin typeface="Arial"/>
                <a:cs typeface="Arial"/>
              </a:rPr>
              <a:t>p</a:t>
            </a:r>
            <a:r>
              <a:rPr sz="2200" b="1" u="heavy" spc="19" dirty="0" smtClean="0">
                <a:latin typeface="Arial"/>
                <a:cs typeface="Arial"/>
              </a:rPr>
              <a:t> </a:t>
            </a:r>
            <a:r>
              <a:rPr sz="2200" b="1" u="heavy" spc="0" dirty="0" smtClean="0">
                <a:latin typeface="Arial"/>
                <a:cs typeface="Arial"/>
              </a:rPr>
              <a:t>s</a:t>
            </a:r>
            <a:r>
              <a:rPr sz="2200" b="1" u="heavy" spc="-9" dirty="0" smtClean="0">
                <a:latin typeface="Arial"/>
                <a:cs typeface="Arial"/>
              </a:rPr>
              <a:t>u</a:t>
            </a:r>
            <a:r>
              <a:rPr sz="2200" b="1" u="heavy" spc="4" dirty="0" smtClean="0">
                <a:latin typeface="Arial"/>
                <a:cs typeface="Arial"/>
              </a:rPr>
              <a:t>li</a:t>
            </a:r>
            <a:r>
              <a:rPr sz="2200" b="1" u="heavy" spc="0" dirty="0" smtClean="0">
                <a:latin typeface="Arial"/>
                <a:cs typeface="Arial"/>
              </a:rPr>
              <a:t>t</a:t>
            </a:r>
            <a:r>
              <a:rPr sz="2200" b="1" spc="29" dirty="0" smtClean="0">
                <a:latin typeface="Arial"/>
                <a:cs typeface="Arial"/>
              </a:rPr>
              <a:t> </a:t>
            </a:r>
            <a:r>
              <a:rPr sz="2200" spc="4" dirty="0" smtClean="0">
                <a:latin typeface="Arial"/>
                <a:cs typeface="Arial"/>
              </a:rPr>
              <a:t>m</a:t>
            </a:r>
            <a:r>
              <a:rPr sz="2200" spc="0" dirty="0" smtClean="0">
                <a:latin typeface="Arial"/>
                <a:cs typeface="Arial"/>
              </a:rPr>
              <a:t>e</a:t>
            </a:r>
            <a:r>
              <a:rPr sz="2200" spc="-9" dirty="0" smtClean="0">
                <a:latin typeface="Arial"/>
                <a:cs typeface="Arial"/>
              </a:rPr>
              <a:t>n</a:t>
            </a:r>
            <a:r>
              <a:rPr sz="2200" spc="0" dirty="0" smtClean="0">
                <a:latin typeface="Arial"/>
                <a:cs typeface="Arial"/>
              </a:rPr>
              <a:t>e</a:t>
            </a:r>
            <a:r>
              <a:rPr sz="2200" spc="-9" dirty="0" smtClean="0">
                <a:latin typeface="Arial"/>
                <a:cs typeface="Arial"/>
              </a:rPr>
              <a:t>n</a:t>
            </a:r>
            <a:r>
              <a:rPr sz="2200" spc="4" dirty="0" smtClean="0">
                <a:latin typeface="Arial"/>
                <a:cs typeface="Arial"/>
              </a:rPr>
              <a:t>t</a:t>
            </a:r>
            <a:r>
              <a:rPr sz="2200" spc="0" dirty="0" smtClean="0">
                <a:latin typeface="Arial"/>
                <a:cs typeface="Arial"/>
              </a:rPr>
              <a:t>uk</a:t>
            </a:r>
            <a:r>
              <a:rPr sz="2200" spc="-9" dirty="0" smtClean="0">
                <a:latin typeface="Arial"/>
                <a:cs typeface="Arial"/>
              </a:rPr>
              <a:t>a</a:t>
            </a:r>
            <a:r>
              <a:rPr sz="2200" spc="0" dirty="0" smtClean="0">
                <a:latin typeface="Arial"/>
                <a:cs typeface="Arial"/>
              </a:rPr>
              <a:t>n</a:t>
            </a:r>
            <a:r>
              <a:rPr sz="2200" spc="24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a</a:t>
            </a:r>
            <a:r>
              <a:rPr sz="2200" spc="-9" dirty="0" smtClean="0">
                <a:latin typeface="Arial"/>
                <a:cs typeface="Arial"/>
              </a:rPr>
              <a:t>p</a:t>
            </a:r>
            <a:r>
              <a:rPr sz="2200" spc="0" dirty="0" smtClean="0">
                <a:latin typeface="Arial"/>
                <a:cs typeface="Arial"/>
              </a:rPr>
              <a:t>ak</a:t>
            </a:r>
            <a:r>
              <a:rPr sz="2200" spc="-9" dirty="0" smtClean="0">
                <a:latin typeface="Arial"/>
                <a:cs typeface="Arial"/>
              </a:rPr>
              <a:t>a</a:t>
            </a:r>
            <a:r>
              <a:rPr sz="2200" spc="0" dirty="0" smtClean="0">
                <a:latin typeface="Arial"/>
                <a:cs typeface="Arial"/>
              </a:rPr>
              <a:t>h</a:t>
            </a:r>
            <a:r>
              <a:rPr sz="2200" spc="24" dirty="0" smtClean="0">
                <a:latin typeface="Arial"/>
                <a:cs typeface="Arial"/>
              </a:rPr>
              <a:t> </a:t>
            </a:r>
            <a:r>
              <a:rPr sz="2200" spc="-9" dirty="0" smtClean="0">
                <a:latin typeface="Arial"/>
                <a:cs typeface="Arial"/>
              </a:rPr>
              <a:t>i</a:t>
            </a:r>
            <a:r>
              <a:rPr sz="2200" spc="4" dirty="0" smtClean="0">
                <a:latin typeface="Arial"/>
                <a:cs typeface="Arial"/>
              </a:rPr>
              <a:t>t</a:t>
            </a:r>
            <a:r>
              <a:rPr sz="2200" spc="0" dirty="0" smtClean="0">
                <a:latin typeface="Arial"/>
                <a:cs typeface="Arial"/>
              </a:rPr>
              <a:t>u</a:t>
            </a:r>
            <a:r>
              <a:rPr sz="2200" spc="24" dirty="0" smtClean="0">
                <a:latin typeface="Arial"/>
                <a:cs typeface="Arial"/>
              </a:rPr>
              <a:t> </a:t>
            </a:r>
            <a:r>
              <a:rPr sz="2200" b="1" spc="0" dirty="0" smtClean="0">
                <a:latin typeface="Arial"/>
                <a:cs typeface="Arial"/>
              </a:rPr>
              <a:t>meru</a:t>
            </a:r>
            <a:r>
              <a:rPr sz="2200" b="1" spc="-9" dirty="0" smtClean="0">
                <a:latin typeface="Arial"/>
                <a:cs typeface="Arial"/>
              </a:rPr>
              <a:t>p</a:t>
            </a:r>
            <a:r>
              <a:rPr sz="2200" b="1" spc="0" dirty="0" smtClean="0">
                <a:latin typeface="Arial"/>
                <a:cs typeface="Arial"/>
              </a:rPr>
              <a:t>a</a:t>
            </a:r>
            <a:r>
              <a:rPr sz="2200" b="1" spc="-9" dirty="0" smtClean="0">
                <a:latin typeface="Arial"/>
                <a:cs typeface="Arial"/>
              </a:rPr>
              <a:t>k</a:t>
            </a:r>
            <a:r>
              <a:rPr sz="2200" b="1" spc="0" dirty="0" smtClean="0">
                <a:latin typeface="Arial"/>
                <a:cs typeface="Arial"/>
              </a:rPr>
              <a:t>an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96279" y="4941863"/>
            <a:ext cx="891125" cy="6405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137" marR="41957">
              <a:lnSpc>
                <a:spcPts val="2350"/>
              </a:lnSpc>
              <a:spcBef>
                <a:spcPts val="117"/>
              </a:spcBef>
            </a:pPr>
            <a:r>
              <a:rPr sz="2200" spc="44" dirty="0" smtClean="0">
                <a:latin typeface="Arial"/>
                <a:cs typeface="Arial"/>
              </a:rPr>
              <a:t>“</a:t>
            </a:r>
            <a:r>
              <a:rPr sz="2200" b="1" spc="0" dirty="0" smtClean="0">
                <a:latin typeface="Arial"/>
                <a:cs typeface="Arial"/>
              </a:rPr>
              <a:t>a</a:t>
            </a:r>
            <a:r>
              <a:rPr sz="2200" b="1" spc="-4" dirty="0" smtClean="0">
                <a:latin typeface="Arial"/>
                <a:cs typeface="Arial"/>
              </a:rPr>
              <a:t>bu</a:t>
            </a:r>
            <a:r>
              <a:rPr sz="2200" b="1" spc="0" dirty="0" smtClean="0">
                <a:latin typeface="Arial"/>
                <a:cs typeface="Arial"/>
              </a:rPr>
              <a:t>-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2200" b="1" spc="0" dirty="0" smtClean="0">
                <a:latin typeface="Arial"/>
                <a:cs typeface="Arial"/>
              </a:rPr>
              <a:t>t</a:t>
            </a:r>
            <a:r>
              <a:rPr sz="2200" b="1" spc="9" dirty="0" smtClean="0">
                <a:latin typeface="Arial"/>
                <a:cs typeface="Arial"/>
              </a:rPr>
              <a:t>i</a:t>
            </a:r>
            <a:r>
              <a:rPr sz="2200" b="1" spc="0" dirty="0" smtClean="0">
                <a:latin typeface="Arial"/>
                <a:cs typeface="Arial"/>
              </a:rPr>
              <a:t>n</a:t>
            </a:r>
            <a:r>
              <a:rPr sz="2200" b="1" spc="-9" dirty="0" smtClean="0">
                <a:latin typeface="Arial"/>
                <a:cs typeface="Arial"/>
              </a:rPr>
              <a:t>d</a:t>
            </a:r>
            <a:r>
              <a:rPr sz="2200" b="1" spc="0" dirty="0" smtClean="0">
                <a:latin typeface="Arial"/>
                <a:cs typeface="Arial"/>
              </a:rPr>
              <a:t>ak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8977" y="5612740"/>
            <a:ext cx="6820903" cy="10417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14019">
              <a:lnSpc>
                <a:spcPts val="2350"/>
              </a:lnSpc>
              <a:spcBef>
                <a:spcPts val="117"/>
              </a:spcBef>
            </a:pPr>
            <a:r>
              <a:rPr sz="2200" b="1" spc="0" dirty="0" smtClean="0">
                <a:latin typeface="Arial"/>
                <a:cs typeface="Arial"/>
              </a:rPr>
              <a:t>kr</a:t>
            </a:r>
            <a:r>
              <a:rPr sz="2200" b="1" spc="4" dirty="0" smtClean="0">
                <a:latin typeface="Arial"/>
                <a:cs typeface="Arial"/>
              </a:rPr>
              <a:t>imi</a:t>
            </a:r>
            <a:r>
              <a:rPr sz="2200" b="1" spc="0" dirty="0" smtClean="0">
                <a:latin typeface="Arial"/>
                <a:cs typeface="Arial"/>
              </a:rPr>
              <a:t>n</a:t>
            </a:r>
            <a:r>
              <a:rPr sz="2200" b="1" spc="-4" dirty="0" smtClean="0">
                <a:latin typeface="Arial"/>
                <a:cs typeface="Arial"/>
              </a:rPr>
              <a:t>a</a:t>
            </a:r>
            <a:r>
              <a:rPr sz="2200" b="1" spc="0" dirty="0" smtClean="0">
                <a:latin typeface="Arial"/>
                <a:cs typeface="Arial"/>
              </a:rPr>
              <a:t>l atau buk</a:t>
            </a:r>
            <a:r>
              <a:rPr sz="2200" b="1" spc="-9" dirty="0" smtClean="0">
                <a:latin typeface="Arial"/>
                <a:cs typeface="Arial"/>
              </a:rPr>
              <a:t>a</a:t>
            </a:r>
            <a:r>
              <a:rPr sz="2200" b="1" spc="4" dirty="0" smtClean="0">
                <a:latin typeface="Arial"/>
                <a:cs typeface="Arial"/>
              </a:rPr>
              <a:t>n</a:t>
            </a:r>
            <a:r>
              <a:rPr sz="2200" spc="0" dirty="0" smtClean="0">
                <a:latin typeface="Arial"/>
                <a:cs typeface="Arial"/>
              </a:rPr>
              <a:t>,</a:t>
            </a:r>
            <a:r>
              <a:rPr sz="2200" spc="34" dirty="0" smtClean="0">
                <a:latin typeface="Arial"/>
                <a:cs typeface="Arial"/>
              </a:rPr>
              <a:t> </a:t>
            </a:r>
            <a:r>
              <a:rPr sz="2200" spc="4" dirty="0" smtClean="0">
                <a:latin typeface="Arial"/>
                <a:cs typeface="Arial"/>
              </a:rPr>
              <a:t>m</a:t>
            </a:r>
            <a:r>
              <a:rPr sz="2200" spc="0" dirty="0" smtClean="0">
                <a:latin typeface="Arial"/>
                <a:cs typeface="Arial"/>
              </a:rPr>
              <a:t>en</a:t>
            </a:r>
            <a:r>
              <a:rPr sz="2200" spc="-9" dirty="0" smtClean="0">
                <a:latin typeface="Arial"/>
                <a:cs typeface="Arial"/>
              </a:rPr>
              <a:t>gi</a:t>
            </a:r>
            <a:r>
              <a:rPr sz="2200" spc="0" dirty="0" smtClean="0">
                <a:latin typeface="Arial"/>
                <a:cs typeface="Arial"/>
              </a:rPr>
              <a:t>ng</a:t>
            </a:r>
            <a:r>
              <a:rPr sz="2200" spc="-9" dirty="0" smtClean="0">
                <a:latin typeface="Arial"/>
                <a:cs typeface="Arial"/>
              </a:rPr>
              <a:t>a</a:t>
            </a:r>
            <a:r>
              <a:rPr sz="2200" spc="0" dirty="0" smtClean="0">
                <a:latin typeface="Arial"/>
                <a:cs typeface="Arial"/>
              </a:rPr>
              <a:t>t</a:t>
            </a:r>
            <a:r>
              <a:rPr sz="2200" spc="34" dirty="0" smtClean="0">
                <a:latin typeface="Arial"/>
                <a:cs typeface="Arial"/>
              </a:rPr>
              <a:t> </a:t>
            </a:r>
            <a:r>
              <a:rPr sz="2200" spc="4" dirty="0" smtClean="0">
                <a:latin typeface="Arial"/>
                <a:cs typeface="Arial"/>
              </a:rPr>
              <a:t>m</a:t>
            </a:r>
            <a:r>
              <a:rPr sz="2200" spc="0" dirty="0" smtClean="0">
                <a:latin typeface="Arial"/>
                <a:cs typeface="Arial"/>
              </a:rPr>
              <a:t>otif</a:t>
            </a:r>
            <a:r>
              <a:rPr sz="2200" spc="14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keg</a:t>
            </a:r>
            <a:r>
              <a:rPr sz="2200" spc="-14" dirty="0" smtClean="0">
                <a:latin typeface="Arial"/>
                <a:cs typeface="Arial"/>
              </a:rPr>
              <a:t>i</a:t>
            </a:r>
            <a:r>
              <a:rPr sz="2200" spc="0" dirty="0" smtClean="0">
                <a:latin typeface="Arial"/>
                <a:cs typeface="Arial"/>
              </a:rPr>
              <a:t>atann</a:t>
            </a:r>
            <a:r>
              <a:rPr sz="2200" spc="-44" dirty="0" smtClean="0">
                <a:latin typeface="Arial"/>
                <a:cs typeface="Arial"/>
              </a:rPr>
              <a:t>y</a:t>
            </a:r>
            <a:r>
              <a:rPr sz="2200" spc="0" dirty="0" smtClean="0">
                <a:latin typeface="Arial"/>
                <a:cs typeface="Arial"/>
              </a:rPr>
              <a:t>a</a:t>
            </a:r>
            <a:endParaRPr sz="2200">
              <a:latin typeface="Arial"/>
              <a:cs typeface="Arial"/>
            </a:endParaRPr>
          </a:p>
          <a:p>
            <a:pPr marL="414019" marR="41909">
              <a:lnSpc>
                <a:spcPct val="95825"/>
              </a:lnSpc>
            </a:pPr>
            <a:r>
              <a:rPr sz="2200" b="1" spc="4" dirty="0" smtClean="0">
                <a:latin typeface="Arial"/>
                <a:cs typeface="Arial"/>
              </a:rPr>
              <a:t>t</a:t>
            </a:r>
            <a:r>
              <a:rPr sz="2200" b="1" spc="0" dirty="0" smtClean="0">
                <a:latin typeface="Arial"/>
                <a:cs typeface="Arial"/>
              </a:rPr>
              <a:t>erka</a:t>
            </a:r>
            <a:r>
              <a:rPr sz="2200" b="1" spc="-9" dirty="0" smtClean="0">
                <a:latin typeface="Arial"/>
                <a:cs typeface="Arial"/>
              </a:rPr>
              <a:t>d</a:t>
            </a:r>
            <a:r>
              <a:rPr sz="2200" b="1" spc="0" dirty="0" smtClean="0">
                <a:latin typeface="Arial"/>
                <a:cs typeface="Arial"/>
              </a:rPr>
              <a:t>a</a:t>
            </a:r>
            <a:r>
              <a:rPr sz="2200" b="1" spc="-4" dirty="0" smtClean="0">
                <a:latin typeface="Arial"/>
                <a:cs typeface="Arial"/>
              </a:rPr>
              <a:t>n</a:t>
            </a:r>
            <a:r>
              <a:rPr sz="2200" b="1" spc="0" dirty="0" smtClean="0">
                <a:latin typeface="Arial"/>
                <a:cs typeface="Arial"/>
              </a:rPr>
              <a:t>g</a:t>
            </a:r>
            <a:r>
              <a:rPr sz="2200" b="1" spc="44" dirty="0" smtClean="0">
                <a:latin typeface="Arial"/>
                <a:cs typeface="Arial"/>
              </a:rPr>
              <a:t> </a:t>
            </a:r>
            <a:r>
              <a:rPr sz="2200" b="1" spc="0" dirty="0" smtClean="0">
                <a:latin typeface="Arial"/>
                <a:cs typeface="Arial"/>
              </a:rPr>
              <a:t>b</a:t>
            </a:r>
            <a:r>
              <a:rPr sz="2200" b="1" spc="-9" dirty="0" smtClean="0">
                <a:latin typeface="Arial"/>
                <a:cs typeface="Arial"/>
              </a:rPr>
              <a:t>u</a:t>
            </a:r>
            <a:r>
              <a:rPr sz="2200" b="1" spc="0" dirty="0" smtClean="0">
                <a:latin typeface="Arial"/>
                <a:cs typeface="Arial"/>
              </a:rPr>
              <a:t>kan</a:t>
            </a:r>
            <a:r>
              <a:rPr sz="2200" b="1" spc="19" dirty="0" smtClean="0">
                <a:latin typeface="Arial"/>
                <a:cs typeface="Arial"/>
              </a:rPr>
              <a:t> </a:t>
            </a:r>
            <a:r>
              <a:rPr sz="2200" b="1" spc="0" dirty="0" smtClean="0">
                <a:latin typeface="Arial"/>
                <a:cs typeface="Arial"/>
              </a:rPr>
              <a:t>utk</a:t>
            </a:r>
            <a:r>
              <a:rPr sz="2200" b="1" spc="9" dirty="0" smtClean="0">
                <a:latin typeface="Arial"/>
                <a:cs typeface="Arial"/>
              </a:rPr>
              <a:t> </a:t>
            </a:r>
            <a:r>
              <a:rPr sz="2200" b="1" spc="0" dirty="0" smtClean="0">
                <a:latin typeface="Arial"/>
                <a:cs typeface="Arial"/>
              </a:rPr>
              <a:t>b</a:t>
            </a:r>
            <a:r>
              <a:rPr sz="2200" b="1" spc="-4" dirty="0" smtClean="0">
                <a:latin typeface="Arial"/>
                <a:cs typeface="Arial"/>
              </a:rPr>
              <a:t>e</a:t>
            </a:r>
            <a:r>
              <a:rPr sz="2200" b="1" spc="0" dirty="0" smtClean="0">
                <a:latin typeface="Arial"/>
                <a:cs typeface="Arial"/>
              </a:rPr>
              <a:t>rbu</a:t>
            </a:r>
            <a:r>
              <a:rPr sz="2200" b="1" spc="-4" dirty="0" smtClean="0">
                <a:latin typeface="Arial"/>
                <a:cs typeface="Arial"/>
              </a:rPr>
              <a:t>a</a:t>
            </a:r>
            <a:r>
              <a:rPr sz="2200" b="1" spc="0" dirty="0" smtClean="0">
                <a:latin typeface="Arial"/>
                <a:cs typeface="Arial"/>
              </a:rPr>
              <a:t>t</a:t>
            </a:r>
            <a:r>
              <a:rPr sz="2200" b="1" spc="34" dirty="0" smtClean="0">
                <a:latin typeface="Arial"/>
                <a:cs typeface="Arial"/>
              </a:rPr>
              <a:t> </a:t>
            </a:r>
            <a:r>
              <a:rPr sz="2200" b="1" spc="0" dirty="0" smtClean="0">
                <a:latin typeface="Arial"/>
                <a:cs typeface="Arial"/>
              </a:rPr>
              <a:t>kejah</a:t>
            </a:r>
            <a:r>
              <a:rPr sz="2200" b="1" spc="-9" dirty="0" smtClean="0">
                <a:latin typeface="Arial"/>
                <a:cs typeface="Arial"/>
              </a:rPr>
              <a:t>a</a:t>
            </a:r>
            <a:r>
              <a:rPr sz="2200" b="1" spc="4" dirty="0" smtClean="0">
                <a:latin typeface="Arial"/>
                <a:cs typeface="Arial"/>
              </a:rPr>
              <a:t>t</a:t>
            </a:r>
            <a:r>
              <a:rPr sz="2200" b="1" spc="0" dirty="0" smtClean="0">
                <a:latin typeface="Arial"/>
                <a:cs typeface="Arial"/>
              </a:rPr>
              <a:t>a</a:t>
            </a:r>
            <a:r>
              <a:rPr sz="2200" b="1" spc="19" dirty="0" smtClean="0">
                <a:latin typeface="Arial"/>
                <a:cs typeface="Arial"/>
              </a:rPr>
              <a:t>n</a:t>
            </a:r>
            <a:r>
              <a:rPr sz="2200" spc="0" dirty="0" smtClean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 marL="12700" marR="41909">
              <a:lnSpc>
                <a:spcPct val="95825"/>
              </a:lnSpc>
              <a:spcBef>
                <a:spcPts val="632"/>
              </a:spcBef>
            </a:pPr>
            <a:r>
              <a:rPr sz="1950" spc="0" dirty="0" smtClean="0">
                <a:solidFill>
                  <a:srgbClr val="6600CC"/>
                </a:solidFill>
                <a:latin typeface="Wingdings"/>
                <a:cs typeface="Wingdings"/>
              </a:rPr>
              <a:t></a:t>
            </a:r>
            <a:r>
              <a:rPr sz="1950" spc="0" dirty="0" smtClean="0">
                <a:solidFill>
                  <a:srgbClr val="6600CC"/>
                </a:solidFill>
                <a:latin typeface="Times New Roman"/>
                <a:cs typeface="Times New Roman"/>
              </a:rPr>
              <a:t>  </a:t>
            </a:r>
            <a:r>
              <a:rPr sz="1950" spc="234" dirty="0" smtClean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2200" spc="-9" dirty="0" smtClean="0">
                <a:latin typeface="Arial"/>
                <a:cs typeface="Arial"/>
              </a:rPr>
              <a:t>C</a:t>
            </a:r>
            <a:r>
              <a:rPr sz="2200" spc="0" dirty="0" smtClean="0">
                <a:latin typeface="Arial"/>
                <a:cs typeface="Arial"/>
              </a:rPr>
              <a:t>ontoh</a:t>
            </a:r>
            <a:r>
              <a:rPr sz="2200" spc="-4" dirty="0" smtClean="0">
                <a:latin typeface="Arial"/>
                <a:cs typeface="Arial"/>
              </a:rPr>
              <a:t>n</a:t>
            </a:r>
            <a:r>
              <a:rPr sz="2200" spc="-39" dirty="0" smtClean="0">
                <a:latin typeface="Arial"/>
                <a:cs typeface="Arial"/>
              </a:rPr>
              <a:t>y</a:t>
            </a:r>
            <a:r>
              <a:rPr sz="2200" spc="0" dirty="0" smtClean="0">
                <a:latin typeface="Arial"/>
                <a:cs typeface="Arial"/>
              </a:rPr>
              <a:t>a</a:t>
            </a:r>
            <a:r>
              <a:rPr sz="2200" spc="64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ad</a:t>
            </a:r>
            <a:r>
              <a:rPr sz="2200" spc="-9" dirty="0" smtClean="0">
                <a:latin typeface="Arial"/>
                <a:cs typeface="Arial"/>
              </a:rPr>
              <a:t>al</a:t>
            </a:r>
            <a:r>
              <a:rPr sz="2200" spc="0" dirty="0" smtClean="0">
                <a:latin typeface="Arial"/>
                <a:cs typeface="Arial"/>
              </a:rPr>
              <a:t>ah</a:t>
            </a:r>
            <a:r>
              <a:rPr sz="2200" spc="29" dirty="0" smtClean="0">
                <a:latin typeface="Arial"/>
                <a:cs typeface="Arial"/>
              </a:rPr>
              <a:t> </a:t>
            </a:r>
            <a:r>
              <a:rPr sz="2200" b="1" i="1" spc="0" dirty="0" smtClean="0">
                <a:latin typeface="Arial"/>
                <a:cs typeface="Arial"/>
              </a:rPr>
              <a:t>pro</a:t>
            </a:r>
            <a:r>
              <a:rPr sz="2200" b="1" i="1" spc="-9" dirty="0" smtClean="0">
                <a:latin typeface="Arial"/>
                <a:cs typeface="Arial"/>
              </a:rPr>
              <a:t>b</a:t>
            </a:r>
            <a:r>
              <a:rPr sz="2200" b="1" i="1" spc="4" dirty="0" smtClean="0">
                <a:latin typeface="Arial"/>
                <a:cs typeface="Arial"/>
              </a:rPr>
              <a:t>i</a:t>
            </a:r>
            <a:r>
              <a:rPr sz="2200" b="1" i="1" spc="0" dirty="0" smtClean="0">
                <a:latin typeface="Arial"/>
                <a:cs typeface="Arial"/>
              </a:rPr>
              <a:t>ng</a:t>
            </a:r>
            <a:r>
              <a:rPr sz="2200" b="1" i="1" spc="44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atau</a:t>
            </a:r>
            <a:r>
              <a:rPr sz="2200" spc="9" dirty="0" smtClean="0">
                <a:latin typeface="Arial"/>
                <a:cs typeface="Arial"/>
              </a:rPr>
              <a:t> </a:t>
            </a:r>
            <a:r>
              <a:rPr sz="2200" b="1" i="1" spc="0" dirty="0" smtClean="0">
                <a:latin typeface="Arial"/>
                <a:cs typeface="Arial"/>
              </a:rPr>
              <a:t>p</a:t>
            </a:r>
            <a:r>
              <a:rPr sz="2200" b="1" i="1" spc="-9" dirty="0" smtClean="0">
                <a:latin typeface="Arial"/>
                <a:cs typeface="Arial"/>
              </a:rPr>
              <a:t>o</a:t>
            </a:r>
            <a:r>
              <a:rPr sz="2200" b="1" i="1" spc="0" dirty="0" smtClean="0">
                <a:latin typeface="Arial"/>
                <a:cs typeface="Arial"/>
              </a:rPr>
              <a:t>r</a:t>
            </a:r>
            <a:r>
              <a:rPr sz="2200" b="1" i="1" spc="9" dirty="0" smtClean="0">
                <a:latin typeface="Arial"/>
                <a:cs typeface="Arial"/>
              </a:rPr>
              <a:t>t</a:t>
            </a:r>
            <a:r>
              <a:rPr sz="2200" b="1" i="1" spc="0" dirty="0" smtClean="0">
                <a:latin typeface="Arial"/>
                <a:cs typeface="Arial"/>
              </a:rPr>
              <a:t>sc</a:t>
            </a:r>
            <a:r>
              <a:rPr sz="2200" b="1" i="1" spc="-9" dirty="0" smtClean="0">
                <a:latin typeface="Arial"/>
                <a:cs typeface="Arial"/>
              </a:rPr>
              <a:t>a</a:t>
            </a:r>
            <a:r>
              <a:rPr sz="2200" b="1" i="1" spc="0" dirty="0" smtClean="0">
                <a:latin typeface="Arial"/>
                <a:cs typeface="Arial"/>
              </a:rPr>
              <a:t>n</a:t>
            </a:r>
            <a:r>
              <a:rPr sz="2200" b="1" i="1" spc="-9" dirty="0" smtClean="0">
                <a:latin typeface="Arial"/>
                <a:cs typeface="Arial"/>
              </a:rPr>
              <a:t>n</a:t>
            </a:r>
            <a:r>
              <a:rPr sz="2200" b="1" i="1" spc="4" dirty="0" smtClean="0">
                <a:latin typeface="Arial"/>
                <a:cs typeface="Arial"/>
              </a:rPr>
              <a:t>i</a:t>
            </a:r>
            <a:r>
              <a:rPr sz="2200" b="1" i="1" spc="0" dirty="0" smtClean="0">
                <a:latin typeface="Arial"/>
                <a:cs typeface="Arial"/>
              </a:rPr>
              <a:t>ng</a:t>
            </a:r>
            <a:r>
              <a:rPr sz="2200" spc="0" dirty="0" smtClean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5640" y="1547495"/>
            <a:ext cx="98856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2929432" y="1547495"/>
            <a:ext cx="103123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3884574" y="1547495"/>
            <a:ext cx="9494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2614845" y="5376926"/>
            <a:ext cx="8027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66611"/>
            <a:ext cx="9018651" cy="67263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74002" y="438994"/>
            <a:ext cx="3127366" cy="559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395"/>
              </a:lnSpc>
              <a:spcBef>
                <a:spcPts val="219"/>
              </a:spcBef>
            </a:pPr>
            <a:r>
              <a:rPr sz="4200" b="1" spc="0" dirty="0" smtClean="0">
                <a:solidFill>
                  <a:srgbClr val="FFFFFF"/>
                </a:solidFill>
                <a:latin typeface="Arial"/>
                <a:cs typeface="Arial"/>
              </a:rPr>
              <a:t>Jenis C</a:t>
            </a:r>
            <a:r>
              <a:rPr sz="4200" b="1" spc="-29" dirty="0" smtClean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4200" b="1" spc="0" dirty="0" smtClean="0">
                <a:solidFill>
                  <a:srgbClr val="FFFFFF"/>
                </a:solidFill>
                <a:latin typeface="Arial"/>
                <a:cs typeface="Arial"/>
              </a:rPr>
              <a:t>ber</a:t>
            </a:r>
            <a:endParaRPr sz="4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48554" y="438994"/>
            <a:ext cx="2064200" cy="559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395"/>
              </a:lnSpc>
              <a:spcBef>
                <a:spcPts val="219"/>
              </a:spcBef>
            </a:pPr>
            <a:r>
              <a:rPr sz="4200" b="1" spc="0" dirty="0" smtClean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4200" b="1" spc="9" dirty="0" smtClean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4200" b="1" spc="0" dirty="0" smtClean="0">
                <a:solidFill>
                  <a:srgbClr val="FFFFFF"/>
                </a:solidFill>
                <a:latin typeface="Arial"/>
                <a:cs typeface="Arial"/>
              </a:rPr>
              <a:t>ime...</a:t>
            </a:r>
            <a:endParaRPr sz="4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7340" y="1381529"/>
            <a:ext cx="8468560" cy="51670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2349">
              <a:lnSpc>
                <a:spcPts val="2760"/>
              </a:lnSpc>
              <a:spcBef>
                <a:spcPts val="138"/>
              </a:spcBef>
            </a:pPr>
            <a:r>
              <a:rPr sz="2600" b="1" spc="0" dirty="0" smtClean="0">
                <a:latin typeface="Arial"/>
                <a:cs typeface="Arial"/>
              </a:rPr>
              <a:t>C. Be</a:t>
            </a:r>
            <a:r>
              <a:rPr sz="2600" b="1" spc="4" dirty="0" smtClean="0">
                <a:latin typeface="Arial"/>
                <a:cs typeface="Arial"/>
              </a:rPr>
              <a:t>r</a:t>
            </a:r>
            <a:r>
              <a:rPr sz="2600" b="1" spc="-9" dirty="0" smtClean="0">
                <a:latin typeface="Arial"/>
                <a:cs typeface="Arial"/>
              </a:rPr>
              <a:t>d</a:t>
            </a:r>
            <a:r>
              <a:rPr sz="2600" b="1" spc="0" dirty="0" smtClean="0">
                <a:latin typeface="Arial"/>
                <a:cs typeface="Arial"/>
              </a:rPr>
              <a:t>a</a:t>
            </a:r>
            <a:r>
              <a:rPr sz="2600" b="1" spc="-9" dirty="0" smtClean="0">
                <a:latin typeface="Arial"/>
                <a:cs typeface="Arial"/>
              </a:rPr>
              <a:t>s</a:t>
            </a:r>
            <a:r>
              <a:rPr sz="2600" b="1" spc="0" dirty="0" smtClean="0">
                <a:latin typeface="Arial"/>
                <a:cs typeface="Arial"/>
              </a:rPr>
              <a:t>ark</a:t>
            </a:r>
            <a:r>
              <a:rPr sz="2600" b="1" spc="-9" dirty="0" smtClean="0">
                <a:latin typeface="Arial"/>
                <a:cs typeface="Arial"/>
              </a:rPr>
              <a:t>a</a:t>
            </a:r>
            <a:r>
              <a:rPr sz="2600" b="1" spc="0" dirty="0" smtClean="0">
                <a:latin typeface="Arial"/>
                <a:cs typeface="Arial"/>
              </a:rPr>
              <a:t>n</a:t>
            </a:r>
            <a:r>
              <a:rPr sz="2600" b="1" spc="49" dirty="0" smtClean="0">
                <a:latin typeface="Arial"/>
                <a:cs typeface="Arial"/>
              </a:rPr>
              <a:t> </a:t>
            </a:r>
            <a:r>
              <a:rPr sz="2600" b="1" spc="4" dirty="0" smtClean="0">
                <a:latin typeface="Arial"/>
                <a:cs typeface="Arial"/>
              </a:rPr>
              <a:t>S</a:t>
            </a:r>
            <a:r>
              <a:rPr sz="2600" b="1" spc="0" dirty="0" smtClean="0">
                <a:latin typeface="Arial"/>
                <a:cs typeface="Arial"/>
              </a:rPr>
              <a:t>a</a:t>
            </a:r>
            <a:r>
              <a:rPr sz="2600" b="1" spc="-9" dirty="0" smtClean="0">
                <a:latin typeface="Arial"/>
                <a:cs typeface="Arial"/>
              </a:rPr>
              <a:t>s</a:t>
            </a:r>
            <a:r>
              <a:rPr sz="2600" b="1" spc="0" dirty="0" smtClean="0">
                <a:latin typeface="Arial"/>
                <a:cs typeface="Arial"/>
              </a:rPr>
              <a:t>aran</a:t>
            </a:r>
            <a:r>
              <a:rPr sz="2600" b="1" spc="24" dirty="0" smtClean="0">
                <a:latin typeface="Arial"/>
                <a:cs typeface="Arial"/>
              </a:rPr>
              <a:t> </a:t>
            </a:r>
            <a:r>
              <a:rPr sz="2600" b="1" spc="0" dirty="0" smtClean="0">
                <a:latin typeface="Arial"/>
                <a:cs typeface="Arial"/>
              </a:rPr>
              <a:t>Kej</a:t>
            </a:r>
            <a:r>
              <a:rPr sz="2600" b="1" spc="-9" dirty="0" smtClean="0">
                <a:latin typeface="Arial"/>
                <a:cs typeface="Arial"/>
              </a:rPr>
              <a:t>ah</a:t>
            </a:r>
            <a:r>
              <a:rPr sz="2600" b="1" spc="0" dirty="0" smtClean="0">
                <a:latin typeface="Arial"/>
                <a:cs typeface="Arial"/>
              </a:rPr>
              <a:t>a</a:t>
            </a:r>
            <a:r>
              <a:rPr sz="2600" b="1" spc="-9" dirty="0" smtClean="0">
                <a:latin typeface="Arial"/>
                <a:cs typeface="Arial"/>
              </a:rPr>
              <a:t>t</a:t>
            </a:r>
            <a:r>
              <a:rPr sz="2600" b="1" spc="0" dirty="0" smtClean="0">
                <a:latin typeface="Arial"/>
                <a:cs typeface="Arial"/>
              </a:rPr>
              <a:t>a</a:t>
            </a:r>
            <a:r>
              <a:rPr sz="2600" b="1" spc="-14" dirty="0" smtClean="0">
                <a:latin typeface="Arial"/>
                <a:cs typeface="Arial"/>
              </a:rPr>
              <a:t>n</a:t>
            </a:r>
            <a:r>
              <a:rPr sz="2600" b="1" spc="-9" dirty="0" smtClean="0">
                <a:latin typeface="Arial"/>
                <a:cs typeface="Arial"/>
              </a:rPr>
              <a:t>n</a:t>
            </a:r>
            <a:r>
              <a:rPr sz="2600" b="1" spc="0" dirty="0" smtClean="0">
                <a:latin typeface="Arial"/>
                <a:cs typeface="Arial"/>
              </a:rPr>
              <a:t>ya</a:t>
            </a:r>
            <a:endParaRPr sz="2600" dirty="0">
              <a:latin typeface="Arial"/>
              <a:cs typeface="Arial"/>
            </a:endParaRPr>
          </a:p>
          <a:p>
            <a:pPr marL="12700" marR="22349">
              <a:lnSpc>
                <a:spcPct val="95825"/>
              </a:lnSpc>
              <a:spcBef>
                <a:spcPts val="582"/>
              </a:spcBef>
            </a:pPr>
            <a:r>
              <a:rPr sz="2150" b="1" spc="0" dirty="0" smtClean="0">
                <a:solidFill>
                  <a:srgbClr val="0066FF"/>
                </a:solidFill>
                <a:latin typeface="Arial"/>
                <a:cs typeface="Arial"/>
              </a:rPr>
              <a:t>1.</a:t>
            </a:r>
            <a:r>
              <a:rPr sz="2150" b="1" spc="405" dirty="0" smtClean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2400" b="1" spc="0" dirty="0" smtClean="0">
                <a:latin typeface="Arial"/>
                <a:cs typeface="Arial"/>
              </a:rPr>
              <a:t>M</a:t>
            </a:r>
            <a:r>
              <a:rPr sz="2400" b="1" spc="4" dirty="0" smtClean="0">
                <a:latin typeface="Arial"/>
                <a:cs typeface="Arial"/>
              </a:rPr>
              <a:t>e</a:t>
            </a:r>
            <a:r>
              <a:rPr sz="2400" b="1" spc="0" dirty="0" smtClean="0">
                <a:latin typeface="Arial"/>
                <a:cs typeface="Arial"/>
              </a:rPr>
              <a:t>n</a:t>
            </a:r>
            <a:r>
              <a:rPr sz="2400" b="1" spc="-39" dirty="0" smtClean="0">
                <a:latin typeface="Arial"/>
                <a:cs typeface="Arial"/>
              </a:rPr>
              <a:t>y</a:t>
            </a:r>
            <a:r>
              <a:rPr sz="2400" b="1" spc="0" dirty="0" smtClean="0">
                <a:latin typeface="Arial"/>
                <a:cs typeface="Arial"/>
              </a:rPr>
              <a:t>e</a:t>
            </a:r>
            <a:r>
              <a:rPr sz="2400" b="1" spc="9" dirty="0" smtClean="0">
                <a:latin typeface="Arial"/>
                <a:cs typeface="Arial"/>
              </a:rPr>
              <a:t>r</a:t>
            </a:r>
            <a:r>
              <a:rPr sz="2400" b="1" spc="0" dirty="0" smtClean="0">
                <a:latin typeface="Arial"/>
                <a:cs typeface="Arial"/>
              </a:rPr>
              <a:t>ang</a:t>
            </a:r>
            <a:r>
              <a:rPr sz="2400" b="1" spc="24" dirty="0" smtClean="0">
                <a:latin typeface="Arial"/>
                <a:cs typeface="Arial"/>
              </a:rPr>
              <a:t> </a:t>
            </a:r>
            <a:r>
              <a:rPr sz="2400" b="1" spc="0" dirty="0" smtClean="0">
                <a:latin typeface="Arial"/>
                <a:cs typeface="Arial"/>
              </a:rPr>
              <a:t>I</a:t>
            </a:r>
            <a:r>
              <a:rPr sz="2400" b="1" spc="-14" dirty="0" smtClean="0">
                <a:latin typeface="Arial"/>
                <a:cs typeface="Arial"/>
              </a:rPr>
              <a:t>n</a:t>
            </a:r>
            <a:r>
              <a:rPr sz="2400" b="1" spc="0" dirty="0" smtClean="0">
                <a:latin typeface="Arial"/>
                <a:cs typeface="Arial"/>
              </a:rPr>
              <a:t>d</a:t>
            </a:r>
            <a:r>
              <a:rPr sz="2400" b="1" spc="-14" dirty="0" smtClean="0">
                <a:latin typeface="Arial"/>
                <a:cs typeface="Arial"/>
              </a:rPr>
              <a:t>i</a:t>
            </a:r>
            <a:r>
              <a:rPr sz="2400" b="1" spc="-54" dirty="0" smtClean="0">
                <a:latin typeface="Arial"/>
                <a:cs typeface="Arial"/>
              </a:rPr>
              <a:t>v</a:t>
            </a:r>
            <a:r>
              <a:rPr sz="2400" b="1" spc="0" dirty="0" smtClean="0">
                <a:latin typeface="Arial"/>
                <a:cs typeface="Arial"/>
              </a:rPr>
              <a:t>i</a:t>
            </a:r>
            <a:r>
              <a:rPr sz="2400" b="1" spc="-14" dirty="0" smtClean="0">
                <a:latin typeface="Arial"/>
                <a:cs typeface="Arial"/>
              </a:rPr>
              <a:t>d</a:t>
            </a:r>
            <a:r>
              <a:rPr sz="2400" b="1" spc="0" dirty="0" smtClean="0">
                <a:latin typeface="Arial"/>
                <a:cs typeface="Arial"/>
              </a:rPr>
              <a:t>u</a:t>
            </a:r>
            <a:r>
              <a:rPr sz="2400" b="1" spc="64" dirty="0" smtClean="0">
                <a:latin typeface="Arial"/>
                <a:cs typeface="Arial"/>
              </a:rPr>
              <a:t> </a:t>
            </a:r>
            <a:r>
              <a:rPr sz="2400" b="1" spc="19" dirty="0" smtClean="0">
                <a:latin typeface="Arial"/>
                <a:cs typeface="Arial"/>
              </a:rPr>
              <a:t>(</a:t>
            </a:r>
            <a:r>
              <a:rPr sz="2400" b="1" spc="-114" dirty="0" smtClean="0">
                <a:latin typeface="Arial"/>
                <a:cs typeface="Arial"/>
              </a:rPr>
              <a:t>A</a:t>
            </a:r>
            <a:r>
              <a:rPr sz="2400" b="1" spc="0" dirty="0" smtClean="0">
                <a:latin typeface="Arial"/>
                <a:cs typeface="Arial"/>
              </a:rPr>
              <a:t>ga</a:t>
            </a:r>
            <a:r>
              <a:rPr sz="2400" b="1" spc="-4" dirty="0" smtClean="0">
                <a:latin typeface="Arial"/>
                <a:cs typeface="Arial"/>
              </a:rPr>
              <a:t>i</a:t>
            </a:r>
            <a:r>
              <a:rPr sz="2400" b="1" spc="0" dirty="0" smtClean="0">
                <a:latin typeface="Arial"/>
                <a:cs typeface="Arial"/>
              </a:rPr>
              <a:t>nst</a:t>
            </a:r>
            <a:r>
              <a:rPr sz="2400" b="1" spc="94" dirty="0" smtClean="0">
                <a:latin typeface="Arial"/>
                <a:cs typeface="Arial"/>
              </a:rPr>
              <a:t> </a:t>
            </a:r>
            <a:r>
              <a:rPr sz="2400" b="1" spc="0" dirty="0" smtClean="0">
                <a:latin typeface="Arial"/>
                <a:cs typeface="Arial"/>
              </a:rPr>
              <a:t>Pe</a:t>
            </a:r>
            <a:r>
              <a:rPr sz="2400" b="1" spc="9" dirty="0" smtClean="0">
                <a:latin typeface="Arial"/>
                <a:cs typeface="Arial"/>
              </a:rPr>
              <a:t>r</a:t>
            </a:r>
            <a:r>
              <a:rPr sz="2400" b="1" spc="0" dirty="0" smtClean="0">
                <a:latin typeface="Arial"/>
                <a:cs typeface="Arial"/>
              </a:rPr>
              <a:t>so</a:t>
            </a:r>
            <a:r>
              <a:rPr sz="2400" b="1" spc="-4" dirty="0" smtClean="0">
                <a:latin typeface="Arial"/>
                <a:cs typeface="Arial"/>
              </a:rPr>
              <a:t>n</a:t>
            </a:r>
            <a:r>
              <a:rPr sz="2400" b="1" spc="0" dirty="0" smtClean="0"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  <a:p>
            <a:pPr marL="815657" marR="734823" indent="-401319">
              <a:lnSpc>
                <a:spcPct val="100041"/>
              </a:lnSpc>
              <a:spcBef>
                <a:spcPts val="627"/>
              </a:spcBef>
              <a:tabLst>
                <a:tab pos="812800" algn="l"/>
              </a:tabLst>
            </a:pPr>
            <a:r>
              <a:rPr sz="1950" spc="0" dirty="0" smtClean="0">
                <a:solidFill>
                  <a:srgbClr val="6600CC"/>
                </a:solidFill>
                <a:latin typeface="Wingdings"/>
                <a:cs typeface="Wingdings"/>
              </a:rPr>
              <a:t></a:t>
            </a:r>
            <a:r>
              <a:rPr sz="1950" spc="-1935" dirty="0" smtClean="0">
                <a:solidFill>
                  <a:srgbClr val="6600CC"/>
                </a:solidFill>
                <a:latin typeface="Wingdings"/>
                <a:cs typeface="Wingdings"/>
              </a:rPr>
              <a:t></a:t>
            </a:r>
            <a:r>
              <a:rPr sz="1950" spc="0" dirty="0" smtClean="0">
                <a:solidFill>
                  <a:srgbClr val="6600CC"/>
                </a:solidFill>
                <a:latin typeface="Times New Roman"/>
                <a:cs typeface="Times New Roman"/>
              </a:rPr>
              <a:t>	</a:t>
            </a:r>
            <a:r>
              <a:rPr sz="2200" spc="0" dirty="0" smtClean="0">
                <a:latin typeface="Arial"/>
                <a:cs typeface="Arial"/>
              </a:rPr>
              <a:t>Jen</a:t>
            </a:r>
            <a:r>
              <a:rPr sz="2200" spc="-14" dirty="0" smtClean="0">
                <a:latin typeface="Arial"/>
                <a:cs typeface="Arial"/>
              </a:rPr>
              <a:t>i</a:t>
            </a:r>
            <a:r>
              <a:rPr sz="2200" spc="0" dirty="0" smtClean="0">
                <a:latin typeface="Arial"/>
                <a:cs typeface="Arial"/>
              </a:rPr>
              <a:t>s</a:t>
            </a:r>
            <a:r>
              <a:rPr sz="2200" spc="29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ke</a:t>
            </a:r>
            <a:r>
              <a:rPr sz="2200" spc="-9" dirty="0" smtClean="0">
                <a:latin typeface="Arial"/>
                <a:cs typeface="Arial"/>
              </a:rPr>
              <a:t>j</a:t>
            </a:r>
            <a:r>
              <a:rPr sz="2200" spc="0" dirty="0" smtClean="0">
                <a:latin typeface="Arial"/>
                <a:cs typeface="Arial"/>
              </a:rPr>
              <a:t>ah</a:t>
            </a:r>
            <a:r>
              <a:rPr sz="2200" spc="-9" dirty="0" smtClean="0">
                <a:latin typeface="Arial"/>
                <a:cs typeface="Arial"/>
              </a:rPr>
              <a:t>a</a:t>
            </a:r>
            <a:r>
              <a:rPr sz="2200" spc="4" dirty="0" smtClean="0">
                <a:latin typeface="Arial"/>
                <a:cs typeface="Arial"/>
              </a:rPr>
              <a:t>t</a:t>
            </a:r>
            <a:r>
              <a:rPr sz="2200" spc="0" dirty="0" smtClean="0">
                <a:latin typeface="Arial"/>
                <a:cs typeface="Arial"/>
              </a:rPr>
              <a:t>an</a:t>
            </a:r>
            <a:r>
              <a:rPr sz="2200" spc="19" dirty="0" smtClean="0">
                <a:latin typeface="Arial"/>
                <a:cs typeface="Arial"/>
              </a:rPr>
              <a:t> </a:t>
            </a:r>
            <a:r>
              <a:rPr sz="2200" spc="-9" dirty="0" smtClean="0">
                <a:latin typeface="Arial"/>
                <a:cs typeface="Arial"/>
              </a:rPr>
              <a:t>i</a:t>
            </a:r>
            <a:r>
              <a:rPr sz="2200" spc="0" dirty="0" smtClean="0">
                <a:latin typeface="Arial"/>
                <a:cs typeface="Arial"/>
              </a:rPr>
              <a:t>n</a:t>
            </a:r>
            <a:r>
              <a:rPr sz="2200" spc="-9" dirty="0" smtClean="0">
                <a:latin typeface="Arial"/>
                <a:cs typeface="Arial"/>
              </a:rPr>
              <a:t>i</a:t>
            </a:r>
            <a:r>
              <a:rPr sz="2200" spc="0" dirty="0" smtClean="0">
                <a:latin typeface="Arial"/>
                <a:cs typeface="Arial"/>
              </a:rPr>
              <a:t>,</a:t>
            </a:r>
            <a:r>
              <a:rPr sz="2200" spc="14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sasaran se</a:t>
            </a:r>
            <a:r>
              <a:rPr sz="2200" spc="4" dirty="0" smtClean="0">
                <a:latin typeface="Arial"/>
                <a:cs typeface="Arial"/>
              </a:rPr>
              <a:t>r</a:t>
            </a:r>
            <a:r>
              <a:rPr sz="2200" spc="0" dirty="0" smtClean="0">
                <a:latin typeface="Arial"/>
                <a:cs typeface="Arial"/>
              </a:rPr>
              <a:t>an</a:t>
            </a:r>
            <a:r>
              <a:rPr sz="2200" spc="-9" dirty="0" smtClean="0">
                <a:latin typeface="Arial"/>
                <a:cs typeface="Arial"/>
              </a:rPr>
              <a:t>g</a:t>
            </a:r>
            <a:r>
              <a:rPr sz="2200" spc="0" dirty="0" smtClean="0">
                <a:latin typeface="Arial"/>
                <a:cs typeface="Arial"/>
              </a:rPr>
              <a:t>an</a:t>
            </a:r>
            <a:r>
              <a:rPr sz="2200" spc="-9" dirty="0" smtClean="0">
                <a:latin typeface="Arial"/>
                <a:cs typeface="Arial"/>
              </a:rPr>
              <a:t>n</a:t>
            </a:r>
            <a:r>
              <a:rPr sz="2200" spc="-39" dirty="0" smtClean="0">
                <a:latin typeface="Arial"/>
                <a:cs typeface="Arial"/>
              </a:rPr>
              <a:t>y</a:t>
            </a:r>
            <a:r>
              <a:rPr sz="2200" spc="0" dirty="0" smtClean="0">
                <a:latin typeface="Arial"/>
                <a:cs typeface="Arial"/>
              </a:rPr>
              <a:t>a</a:t>
            </a:r>
            <a:r>
              <a:rPr sz="2200" spc="84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d</a:t>
            </a:r>
            <a:r>
              <a:rPr sz="2200" spc="-9" dirty="0" smtClean="0">
                <a:latin typeface="Arial"/>
                <a:cs typeface="Arial"/>
              </a:rPr>
              <a:t>i</a:t>
            </a:r>
            <a:r>
              <a:rPr sz="2200" spc="4" dirty="0" smtClean="0">
                <a:latin typeface="Arial"/>
                <a:cs typeface="Arial"/>
              </a:rPr>
              <a:t>t</a:t>
            </a:r>
            <a:r>
              <a:rPr sz="2200" spc="0" dirty="0" smtClean="0">
                <a:latin typeface="Arial"/>
                <a:cs typeface="Arial"/>
              </a:rPr>
              <a:t>u</a:t>
            </a:r>
            <a:r>
              <a:rPr sz="2200" spc="-9" dirty="0" smtClean="0">
                <a:latin typeface="Arial"/>
                <a:cs typeface="Arial"/>
              </a:rPr>
              <a:t>j</a:t>
            </a:r>
            <a:r>
              <a:rPr sz="2200" spc="0" dirty="0" smtClean="0">
                <a:latin typeface="Arial"/>
                <a:cs typeface="Arial"/>
              </a:rPr>
              <a:t>ukan</a:t>
            </a:r>
            <a:r>
              <a:rPr sz="2200" spc="19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kpd perorang</a:t>
            </a:r>
            <a:r>
              <a:rPr sz="2200" spc="-4" dirty="0" smtClean="0">
                <a:latin typeface="Arial"/>
                <a:cs typeface="Arial"/>
              </a:rPr>
              <a:t>a</a:t>
            </a:r>
            <a:r>
              <a:rPr sz="2200" spc="0" dirty="0" smtClean="0">
                <a:latin typeface="Arial"/>
                <a:cs typeface="Arial"/>
              </a:rPr>
              <a:t>n</a:t>
            </a:r>
            <a:r>
              <a:rPr sz="2200" spc="24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/</a:t>
            </a:r>
            <a:r>
              <a:rPr sz="2200" spc="14" dirty="0" smtClean="0">
                <a:latin typeface="Arial"/>
                <a:cs typeface="Arial"/>
              </a:rPr>
              <a:t> </a:t>
            </a:r>
            <a:r>
              <a:rPr sz="2200" spc="-9" dirty="0" smtClean="0">
                <a:latin typeface="Arial"/>
                <a:cs typeface="Arial"/>
              </a:rPr>
              <a:t>i</a:t>
            </a:r>
            <a:r>
              <a:rPr sz="2200" spc="0" dirty="0" smtClean="0">
                <a:latin typeface="Arial"/>
                <a:cs typeface="Arial"/>
              </a:rPr>
              <a:t>nd</a:t>
            </a:r>
            <a:r>
              <a:rPr sz="2200" spc="-14" dirty="0" smtClean="0">
                <a:latin typeface="Arial"/>
                <a:cs typeface="Arial"/>
              </a:rPr>
              <a:t>i</a:t>
            </a:r>
            <a:r>
              <a:rPr sz="2200" spc="0" dirty="0" smtClean="0">
                <a:latin typeface="Arial"/>
                <a:cs typeface="Arial"/>
              </a:rPr>
              <a:t>v</a:t>
            </a:r>
            <a:r>
              <a:rPr sz="2200" spc="-9" dirty="0" smtClean="0">
                <a:latin typeface="Arial"/>
                <a:cs typeface="Arial"/>
              </a:rPr>
              <a:t>i</a:t>
            </a:r>
            <a:r>
              <a:rPr sz="2200" spc="0" dirty="0" smtClean="0">
                <a:latin typeface="Arial"/>
                <a:cs typeface="Arial"/>
              </a:rPr>
              <a:t>du</a:t>
            </a:r>
            <a:r>
              <a:rPr sz="2200" spc="19" dirty="0" smtClean="0">
                <a:latin typeface="Arial"/>
                <a:cs typeface="Arial"/>
              </a:rPr>
              <a:t> </a:t>
            </a:r>
            <a:r>
              <a:rPr sz="2200" spc="-39" dirty="0" smtClean="0">
                <a:latin typeface="Arial"/>
                <a:cs typeface="Arial"/>
              </a:rPr>
              <a:t>y</a:t>
            </a:r>
            <a:r>
              <a:rPr sz="2200" spc="0" dirty="0" smtClean="0">
                <a:latin typeface="Arial"/>
                <a:cs typeface="Arial"/>
              </a:rPr>
              <a:t>g</a:t>
            </a:r>
            <a:r>
              <a:rPr sz="2200" spc="44" dirty="0" smtClean="0">
                <a:latin typeface="Arial"/>
                <a:cs typeface="Arial"/>
              </a:rPr>
              <a:t> </a:t>
            </a:r>
            <a:r>
              <a:rPr sz="2200" spc="4" dirty="0" smtClean="0">
                <a:latin typeface="Arial"/>
                <a:cs typeface="Arial"/>
              </a:rPr>
              <a:t>m</a:t>
            </a:r>
            <a:r>
              <a:rPr sz="2200" spc="0" dirty="0" smtClean="0">
                <a:latin typeface="Arial"/>
                <a:cs typeface="Arial"/>
              </a:rPr>
              <a:t>e</a:t>
            </a:r>
            <a:r>
              <a:rPr sz="2200" spc="4" dirty="0" smtClean="0">
                <a:latin typeface="Arial"/>
                <a:cs typeface="Arial"/>
              </a:rPr>
              <a:t>m</a:t>
            </a:r>
            <a:r>
              <a:rPr sz="2200" spc="-9" dirty="0" smtClean="0">
                <a:latin typeface="Arial"/>
                <a:cs typeface="Arial"/>
              </a:rPr>
              <a:t>ili</a:t>
            </a:r>
            <a:r>
              <a:rPr sz="2200" spc="0" dirty="0" smtClean="0">
                <a:latin typeface="Arial"/>
                <a:cs typeface="Arial"/>
              </a:rPr>
              <a:t>ki</a:t>
            </a:r>
            <a:r>
              <a:rPr sz="2200" spc="19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s</a:t>
            </a:r>
            <a:r>
              <a:rPr sz="2200" spc="-9" dirty="0" smtClean="0">
                <a:latin typeface="Arial"/>
                <a:cs typeface="Arial"/>
              </a:rPr>
              <a:t>i</a:t>
            </a:r>
            <a:r>
              <a:rPr sz="2200" spc="4" dirty="0" smtClean="0">
                <a:latin typeface="Arial"/>
                <a:cs typeface="Arial"/>
              </a:rPr>
              <a:t>f</a:t>
            </a:r>
            <a:r>
              <a:rPr sz="2200" spc="0" dirty="0" smtClean="0">
                <a:latin typeface="Arial"/>
                <a:cs typeface="Arial"/>
              </a:rPr>
              <a:t>at</a:t>
            </a:r>
            <a:r>
              <a:rPr sz="2200" spc="14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/ k</a:t>
            </a:r>
            <a:r>
              <a:rPr sz="2200" spc="4" dirty="0" smtClean="0">
                <a:latin typeface="Arial"/>
                <a:cs typeface="Arial"/>
              </a:rPr>
              <a:t>r</a:t>
            </a:r>
            <a:r>
              <a:rPr sz="2200" spc="-9" dirty="0" smtClean="0">
                <a:latin typeface="Arial"/>
                <a:cs typeface="Arial"/>
              </a:rPr>
              <a:t>i</a:t>
            </a:r>
            <a:r>
              <a:rPr sz="2200" spc="4" dirty="0" smtClean="0">
                <a:latin typeface="Arial"/>
                <a:cs typeface="Arial"/>
              </a:rPr>
              <a:t>t</a:t>
            </a:r>
            <a:r>
              <a:rPr sz="2200" spc="0" dirty="0" smtClean="0">
                <a:latin typeface="Arial"/>
                <a:cs typeface="Arial"/>
              </a:rPr>
              <a:t>eria </a:t>
            </a:r>
            <a:r>
              <a:rPr sz="2200" spc="4" dirty="0" smtClean="0">
                <a:latin typeface="Arial"/>
                <a:cs typeface="Arial"/>
              </a:rPr>
              <a:t>t</a:t>
            </a:r>
            <a:r>
              <a:rPr sz="2200" spc="0" dirty="0" smtClean="0">
                <a:latin typeface="Arial"/>
                <a:cs typeface="Arial"/>
              </a:rPr>
              <a:t>er</a:t>
            </a:r>
            <a:r>
              <a:rPr sz="2200" spc="9" dirty="0" smtClean="0">
                <a:latin typeface="Arial"/>
                <a:cs typeface="Arial"/>
              </a:rPr>
              <a:t>t</a:t>
            </a:r>
            <a:r>
              <a:rPr sz="2200" spc="0" dirty="0" smtClean="0">
                <a:latin typeface="Arial"/>
                <a:cs typeface="Arial"/>
              </a:rPr>
              <a:t>entu sesu</a:t>
            </a:r>
            <a:r>
              <a:rPr sz="2200" spc="-9" dirty="0" smtClean="0">
                <a:latin typeface="Arial"/>
                <a:cs typeface="Arial"/>
              </a:rPr>
              <a:t>a</a:t>
            </a:r>
            <a:r>
              <a:rPr sz="2200" spc="0" dirty="0" smtClean="0">
                <a:latin typeface="Arial"/>
                <a:cs typeface="Arial"/>
              </a:rPr>
              <a:t>i</a:t>
            </a:r>
            <a:r>
              <a:rPr sz="2200" spc="19" dirty="0" smtClean="0">
                <a:latin typeface="Arial"/>
                <a:cs typeface="Arial"/>
              </a:rPr>
              <a:t> </a:t>
            </a:r>
            <a:r>
              <a:rPr sz="2200" spc="4" dirty="0" smtClean="0">
                <a:latin typeface="Arial"/>
                <a:cs typeface="Arial"/>
              </a:rPr>
              <a:t>t</a:t>
            </a:r>
            <a:r>
              <a:rPr sz="2200" spc="0" dirty="0" smtClean="0">
                <a:latin typeface="Arial"/>
                <a:cs typeface="Arial"/>
              </a:rPr>
              <a:t>u</a:t>
            </a:r>
            <a:r>
              <a:rPr sz="2200" spc="-9" dirty="0" smtClean="0">
                <a:latin typeface="Arial"/>
                <a:cs typeface="Arial"/>
              </a:rPr>
              <a:t>j</a:t>
            </a:r>
            <a:r>
              <a:rPr sz="2200" spc="0" dirty="0" smtClean="0">
                <a:latin typeface="Arial"/>
                <a:cs typeface="Arial"/>
              </a:rPr>
              <a:t>uan pe</a:t>
            </a:r>
            <a:r>
              <a:rPr sz="2200" spc="-9" dirty="0" smtClean="0">
                <a:latin typeface="Arial"/>
                <a:cs typeface="Arial"/>
              </a:rPr>
              <a:t>n</a:t>
            </a:r>
            <a:r>
              <a:rPr sz="2200" spc="-39" dirty="0" smtClean="0">
                <a:latin typeface="Arial"/>
                <a:cs typeface="Arial"/>
              </a:rPr>
              <a:t>y</a:t>
            </a:r>
            <a:r>
              <a:rPr sz="2200" spc="0" dirty="0" smtClean="0">
                <a:latin typeface="Arial"/>
                <a:cs typeface="Arial"/>
              </a:rPr>
              <a:t>erang</a:t>
            </a:r>
            <a:r>
              <a:rPr sz="2200" spc="-9" dirty="0" smtClean="0">
                <a:latin typeface="Arial"/>
                <a:cs typeface="Arial"/>
              </a:rPr>
              <a:t>a</a:t>
            </a:r>
            <a:r>
              <a:rPr sz="2200" spc="0" dirty="0" smtClean="0">
                <a:latin typeface="Arial"/>
                <a:cs typeface="Arial"/>
              </a:rPr>
              <a:t>n</a:t>
            </a:r>
            <a:r>
              <a:rPr sz="2200" spc="84" dirty="0" smtClean="0">
                <a:latin typeface="Arial"/>
                <a:cs typeface="Arial"/>
              </a:rPr>
              <a:t> </a:t>
            </a:r>
            <a:r>
              <a:rPr sz="2200" spc="4" dirty="0" smtClean="0">
                <a:latin typeface="Arial"/>
                <a:cs typeface="Arial"/>
              </a:rPr>
              <a:t>t</a:t>
            </a:r>
            <a:r>
              <a:rPr sz="2200" spc="0" dirty="0" smtClean="0">
                <a:latin typeface="Arial"/>
                <a:cs typeface="Arial"/>
              </a:rPr>
              <a:t>sb.</a:t>
            </a:r>
            <a:endParaRPr sz="2200" dirty="0">
              <a:latin typeface="Arial"/>
              <a:cs typeface="Arial"/>
            </a:endParaRPr>
          </a:p>
          <a:p>
            <a:pPr marL="414337" marR="22349">
              <a:lnSpc>
                <a:spcPct val="95825"/>
              </a:lnSpc>
              <a:spcBef>
                <a:spcPts val="542"/>
              </a:spcBef>
            </a:pPr>
            <a:r>
              <a:rPr sz="1950" spc="0" dirty="0" smtClean="0">
                <a:solidFill>
                  <a:srgbClr val="6600CC"/>
                </a:solidFill>
                <a:latin typeface="Wingdings"/>
                <a:cs typeface="Wingdings"/>
              </a:rPr>
              <a:t></a:t>
            </a:r>
            <a:r>
              <a:rPr sz="1950" spc="0" dirty="0" smtClean="0">
                <a:solidFill>
                  <a:srgbClr val="6600CC"/>
                </a:solidFill>
                <a:latin typeface="Times New Roman"/>
                <a:cs typeface="Times New Roman"/>
              </a:rPr>
              <a:t>  </a:t>
            </a:r>
            <a:r>
              <a:rPr sz="1950" spc="234" dirty="0" smtClean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2200" spc="-4" dirty="0" smtClean="0">
                <a:latin typeface="Arial"/>
                <a:cs typeface="Arial"/>
              </a:rPr>
              <a:t>B</a:t>
            </a:r>
            <a:r>
              <a:rPr sz="2200" spc="0" dirty="0" smtClean="0">
                <a:latin typeface="Arial"/>
                <a:cs typeface="Arial"/>
              </a:rPr>
              <a:t>eb</a:t>
            </a:r>
            <a:r>
              <a:rPr sz="2200" spc="-9" dirty="0" smtClean="0">
                <a:latin typeface="Arial"/>
                <a:cs typeface="Arial"/>
              </a:rPr>
              <a:t>e</a:t>
            </a:r>
            <a:r>
              <a:rPr sz="2200" spc="4" dirty="0" smtClean="0">
                <a:latin typeface="Arial"/>
                <a:cs typeface="Arial"/>
              </a:rPr>
              <a:t>r</a:t>
            </a:r>
            <a:r>
              <a:rPr sz="2200" spc="0" dirty="0" smtClean="0">
                <a:latin typeface="Arial"/>
                <a:cs typeface="Arial"/>
              </a:rPr>
              <a:t>apa</a:t>
            </a:r>
            <a:r>
              <a:rPr sz="2200" spc="19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contoh ke</a:t>
            </a:r>
            <a:r>
              <a:rPr sz="2200" spc="-4" dirty="0" smtClean="0">
                <a:latin typeface="Arial"/>
                <a:cs typeface="Arial"/>
              </a:rPr>
              <a:t>j</a:t>
            </a:r>
            <a:r>
              <a:rPr sz="2200" spc="0" dirty="0" smtClean="0">
                <a:latin typeface="Arial"/>
                <a:cs typeface="Arial"/>
              </a:rPr>
              <a:t>ah</a:t>
            </a:r>
            <a:r>
              <a:rPr sz="2200" spc="-9" dirty="0" smtClean="0">
                <a:latin typeface="Arial"/>
                <a:cs typeface="Arial"/>
              </a:rPr>
              <a:t>a</a:t>
            </a:r>
            <a:r>
              <a:rPr sz="2200" spc="4" dirty="0" smtClean="0">
                <a:latin typeface="Arial"/>
                <a:cs typeface="Arial"/>
              </a:rPr>
              <a:t>t</a:t>
            </a:r>
            <a:r>
              <a:rPr sz="2200" spc="0" dirty="0" smtClean="0">
                <a:latin typeface="Arial"/>
                <a:cs typeface="Arial"/>
              </a:rPr>
              <a:t>an</a:t>
            </a:r>
            <a:r>
              <a:rPr sz="2200" spc="39" dirty="0" smtClean="0">
                <a:latin typeface="Arial"/>
                <a:cs typeface="Arial"/>
              </a:rPr>
              <a:t> </a:t>
            </a:r>
            <a:r>
              <a:rPr sz="2200" spc="-9" dirty="0" smtClean="0">
                <a:latin typeface="Arial"/>
                <a:cs typeface="Arial"/>
              </a:rPr>
              <a:t>i</a:t>
            </a:r>
            <a:r>
              <a:rPr sz="2200" spc="0" dirty="0" smtClean="0">
                <a:latin typeface="Arial"/>
                <a:cs typeface="Arial"/>
              </a:rPr>
              <a:t>ni antara</a:t>
            </a:r>
            <a:r>
              <a:rPr sz="2200" spc="9" dirty="0" smtClean="0">
                <a:latin typeface="Arial"/>
                <a:cs typeface="Arial"/>
              </a:rPr>
              <a:t> </a:t>
            </a:r>
            <a:r>
              <a:rPr sz="2200" spc="-9" dirty="0" smtClean="0">
                <a:latin typeface="Arial"/>
                <a:cs typeface="Arial"/>
              </a:rPr>
              <a:t>l</a:t>
            </a:r>
            <a:r>
              <a:rPr sz="2200" spc="0" dirty="0" smtClean="0">
                <a:latin typeface="Arial"/>
                <a:cs typeface="Arial"/>
              </a:rPr>
              <a:t>a</a:t>
            </a:r>
            <a:r>
              <a:rPr sz="2200" spc="-9" dirty="0" smtClean="0">
                <a:latin typeface="Arial"/>
                <a:cs typeface="Arial"/>
              </a:rPr>
              <a:t>i</a:t>
            </a:r>
            <a:r>
              <a:rPr sz="2200" spc="0" dirty="0" smtClean="0">
                <a:latin typeface="Arial"/>
                <a:cs typeface="Arial"/>
              </a:rPr>
              <a:t>n:</a:t>
            </a:r>
            <a:endParaRPr sz="2200" dirty="0">
              <a:latin typeface="Arial"/>
              <a:cs typeface="Arial"/>
            </a:endParaRPr>
          </a:p>
          <a:p>
            <a:pPr marL="813117" marR="22349">
              <a:lnSpc>
                <a:spcPct val="95825"/>
              </a:lnSpc>
              <a:spcBef>
                <a:spcPts val="527"/>
              </a:spcBef>
            </a:pPr>
            <a:r>
              <a:rPr sz="1450" b="1" spc="0" dirty="0" smtClean="0">
                <a:solidFill>
                  <a:srgbClr val="1F1F99"/>
                </a:solidFill>
                <a:latin typeface="Arial"/>
                <a:cs typeface="Arial"/>
              </a:rPr>
              <a:t>1) </a:t>
            </a:r>
            <a:r>
              <a:rPr sz="1450" b="1" spc="82" dirty="0" smtClean="0">
                <a:solidFill>
                  <a:srgbClr val="1F1F99"/>
                </a:solidFill>
                <a:latin typeface="Arial"/>
                <a:cs typeface="Arial"/>
              </a:rPr>
              <a:t> </a:t>
            </a:r>
            <a:r>
              <a:rPr sz="1800" b="1" spc="0" dirty="0" smtClean="0">
                <a:latin typeface="Arial"/>
                <a:cs typeface="Arial"/>
              </a:rPr>
              <a:t>Por</a:t>
            </a:r>
            <a:r>
              <a:rPr sz="1800" b="1" spc="-4" dirty="0" smtClean="0">
                <a:latin typeface="Arial"/>
                <a:cs typeface="Arial"/>
              </a:rPr>
              <a:t>n</a:t>
            </a:r>
            <a:r>
              <a:rPr sz="1800" b="1" spc="0" dirty="0" smtClean="0">
                <a:latin typeface="Arial"/>
                <a:cs typeface="Arial"/>
              </a:rPr>
              <a:t>ogr</a:t>
            </a:r>
            <a:r>
              <a:rPr sz="1800" b="1" spc="-4" dirty="0" smtClean="0">
                <a:latin typeface="Arial"/>
                <a:cs typeface="Arial"/>
              </a:rPr>
              <a:t>a</a:t>
            </a:r>
            <a:r>
              <a:rPr sz="1800" b="1" spc="0" dirty="0" smtClean="0">
                <a:latin typeface="Arial"/>
                <a:cs typeface="Arial"/>
              </a:rPr>
              <a:t>fi</a:t>
            </a:r>
            <a:endParaRPr sz="1800" dirty="0">
              <a:latin typeface="Arial"/>
              <a:cs typeface="Arial"/>
            </a:endParaRPr>
          </a:p>
          <a:p>
            <a:pPr marL="1272921" marR="67360" indent="-183007">
              <a:lnSpc>
                <a:spcPct val="100041"/>
              </a:lnSpc>
              <a:spcBef>
                <a:spcPts val="455"/>
              </a:spcBef>
            </a:pPr>
            <a:r>
              <a:rPr sz="1250" spc="0" dirty="0" smtClean="0">
                <a:solidFill>
                  <a:srgbClr val="1F1F99"/>
                </a:solidFill>
                <a:latin typeface="Wingdings"/>
                <a:cs typeface="Wingdings"/>
              </a:rPr>
              <a:t></a:t>
            </a:r>
            <a:r>
              <a:rPr sz="1250" spc="191" dirty="0" smtClean="0">
                <a:solidFill>
                  <a:srgbClr val="1F1F99"/>
                </a:solidFill>
                <a:latin typeface="Times New Roman"/>
                <a:cs typeface="Times New Roman"/>
              </a:rPr>
              <a:t> </a:t>
            </a:r>
            <a:r>
              <a:rPr sz="1600" spc="-4" dirty="0" smtClean="0">
                <a:latin typeface="Arial"/>
                <a:cs typeface="Arial"/>
              </a:rPr>
              <a:t>K</a:t>
            </a:r>
            <a:r>
              <a:rPr sz="1600" spc="-9" dirty="0" smtClean="0">
                <a:latin typeface="Arial"/>
                <a:cs typeface="Arial"/>
              </a:rPr>
              <a:t>eg</a:t>
            </a:r>
            <a:r>
              <a:rPr sz="1600" spc="0" dirty="0" smtClean="0">
                <a:latin typeface="Arial"/>
                <a:cs typeface="Arial"/>
              </a:rPr>
              <a:t>i</a:t>
            </a:r>
            <a:r>
              <a:rPr sz="1600" spc="-4" dirty="0" smtClean="0">
                <a:latin typeface="Arial"/>
                <a:cs typeface="Arial"/>
              </a:rPr>
              <a:t>a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-14" dirty="0" smtClean="0">
                <a:latin typeface="Arial"/>
                <a:cs typeface="Arial"/>
              </a:rPr>
              <a:t>a</a:t>
            </a:r>
            <a:r>
              <a:rPr sz="1600" spc="0" dirty="0" smtClean="0">
                <a:latin typeface="Arial"/>
                <a:cs typeface="Arial"/>
              </a:rPr>
              <a:t>n</a:t>
            </a:r>
            <a:r>
              <a:rPr sz="1600" spc="44" dirty="0" smtClean="0">
                <a:latin typeface="Arial"/>
                <a:cs typeface="Arial"/>
              </a:rPr>
              <a:t> </a:t>
            </a:r>
            <a:r>
              <a:rPr sz="1600" spc="-19" dirty="0" smtClean="0">
                <a:latin typeface="Arial"/>
                <a:cs typeface="Arial"/>
              </a:rPr>
              <a:t>y</a:t>
            </a:r>
            <a:r>
              <a:rPr sz="1600" spc="0" dirty="0" smtClean="0">
                <a:latin typeface="Arial"/>
                <a:cs typeface="Arial"/>
              </a:rPr>
              <a:t>g</a:t>
            </a:r>
            <a:r>
              <a:rPr sz="1600" spc="4" dirty="0" smtClean="0">
                <a:latin typeface="Arial"/>
                <a:cs typeface="Arial"/>
              </a:rPr>
              <a:t> </a:t>
            </a:r>
            <a:r>
              <a:rPr sz="1600" spc="-9" dirty="0" smtClean="0">
                <a:latin typeface="Arial"/>
                <a:cs typeface="Arial"/>
              </a:rPr>
              <a:t>d</a:t>
            </a:r>
            <a:r>
              <a:rPr sz="1600" spc="0" dirty="0" smtClean="0">
                <a:latin typeface="Arial"/>
                <a:cs typeface="Arial"/>
              </a:rPr>
              <a:t>i</a:t>
            </a:r>
            <a:r>
              <a:rPr sz="1600" spc="9" dirty="0" smtClean="0">
                <a:latin typeface="Arial"/>
                <a:cs typeface="Arial"/>
              </a:rPr>
              <a:t>l</a:t>
            </a:r>
            <a:r>
              <a:rPr sz="1600" spc="-9" dirty="0" smtClean="0">
                <a:latin typeface="Arial"/>
                <a:cs typeface="Arial"/>
              </a:rPr>
              <a:t>a</a:t>
            </a:r>
            <a:r>
              <a:rPr sz="1600" spc="0" dirty="0" smtClean="0">
                <a:latin typeface="Arial"/>
                <a:cs typeface="Arial"/>
              </a:rPr>
              <a:t>k</a:t>
            </a:r>
            <a:r>
              <a:rPr sz="1600" spc="-9" dirty="0" smtClean="0">
                <a:latin typeface="Arial"/>
                <a:cs typeface="Arial"/>
              </a:rPr>
              <a:t>u</a:t>
            </a:r>
            <a:r>
              <a:rPr sz="1600" spc="0" dirty="0" smtClean="0">
                <a:latin typeface="Arial"/>
                <a:cs typeface="Arial"/>
              </a:rPr>
              <a:t>k</a:t>
            </a:r>
            <a:r>
              <a:rPr sz="1600" spc="-9" dirty="0" smtClean="0">
                <a:latin typeface="Arial"/>
                <a:cs typeface="Arial"/>
              </a:rPr>
              <a:t>a</a:t>
            </a:r>
            <a:r>
              <a:rPr sz="1600" spc="0" dirty="0" smtClean="0">
                <a:latin typeface="Arial"/>
                <a:cs typeface="Arial"/>
              </a:rPr>
              <a:t>n</a:t>
            </a:r>
            <a:r>
              <a:rPr sz="1600" spc="24" dirty="0" smtClean="0">
                <a:latin typeface="Arial"/>
                <a:cs typeface="Arial"/>
              </a:rPr>
              <a:t> </a:t>
            </a:r>
            <a:r>
              <a:rPr sz="1600" spc="-9" dirty="0" smtClean="0">
                <a:latin typeface="Arial"/>
                <a:cs typeface="Arial"/>
              </a:rPr>
              <a:t>dg</a:t>
            </a:r>
            <a:r>
              <a:rPr sz="1600" spc="0" dirty="0" smtClean="0">
                <a:latin typeface="Arial"/>
                <a:cs typeface="Arial"/>
              </a:rPr>
              <a:t>n</a:t>
            </a:r>
            <a:r>
              <a:rPr sz="1600" spc="4" dirty="0" smtClean="0">
                <a:latin typeface="Arial"/>
                <a:cs typeface="Arial"/>
              </a:rPr>
              <a:t> m</a:t>
            </a:r>
            <a:r>
              <a:rPr sz="1600" spc="-9" dirty="0" smtClean="0">
                <a:latin typeface="Arial"/>
                <a:cs typeface="Arial"/>
              </a:rPr>
              <a:t>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-9" dirty="0" smtClean="0">
                <a:latin typeface="Arial"/>
                <a:cs typeface="Arial"/>
              </a:rPr>
              <a:t>bua</a:t>
            </a:r>
            <a:r>
              <a:rPr sz="1600" spc="0" dirty="0" smtClean="0">
                <a:latin typeface="Arial"/>
                <a:cs typeface="Arial"/>
              </a:rPr>
              <a:t>t,</a:t>
            </a:r>
            <a:r>
              <a:rPr sz="1600" spc="44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-9" dirty="0" smtClean="0">
                <a:latin typeface="Arial"/>
                <a:cs typeface="Arial"/>
              </a:rPr>
              <a:t>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-9" dirty="0" smtClean="0">
                <a:latin typeface="Arial"/>
                <a:cs typeface="Arial"/>
              </a:rPr>
              <a:t>a</a:t>
            </a: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-9" dirty="0" smtClean="0">
                <a:latin typeface="Arial"/>
                <a:cs typeface="Arial"/>
              </a:rPr>
              <a:t>ang</a:t>
            </a:r>
            <a:r>
              <a:rPr sz="1600" spc="0" dirty="0" smtClean="0">
                <a:latin typeface="Arial"/>
                <a:cs typeface="Arial"/>
              </a:rPr>
              <a:t>,</a:t>
            </a:r>
            <a:r>
              <a:rPr sz="1600" spc="50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-9" dirty="0" smtClean="0">
                <a:latin typeface="Arial"/>
                <a:cs typeface="Arial"/>
              </a:rPr>
              <a:t>end</a:t>
            </a:r>
            <a:r>
              <a:rPr sz="1600" spc="0" dirty="0" smtClean="0">
                <a:latin typeface="Arial"/>
                <a:cs typeface="Arial"/>
              </a:rPr>
              <a:t>i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tr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-9" dirty="0" smtClean="0">
                <a:latin typeface="Arial"/>
                <a:cs typeface="Arial"/>
              </a:rPr>
              <a:t>bu</a:t>
            </a: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k</a:t>
            </a:r>
            <a:r>
              <a:rPr sz="1600" spc="-9" dirty="0" smtClean="0">
                <a:latin typeface="Arial"/>
                <a:cs typeface="Arial"/>
              </a:rPr>
              <a:t>a</a:t>
            </a:r>
            <a:r>
              <a:rPr sz="1600" spc="0" dirty="0" smtClean="0">
                <a:latin typeface="Arial"/>
                <a:cs typeface="Arial"/>
              </a:rPr>
              <a:t>n</a:t>
            </a:r>
            <a:r>
              <a:rPr sz="1600" spc="25" dirty="0" smtClean="0">
                <a:latin typeface="Arial"/>
                <a:cs typeface="Arial"/>
              </a:rPr>
              <a:t> </a:t>
            </a:r>
            <a:r>
              <a:rPr sz="1600" spc="-9" dirty="0" smtClean="0">
                <a:latin typeface="Arial"/>
                <a:cs typeface="Arial"/>
              </a:rPr>
              <a:t>da</a:t>
            </a:r>
            <a:r>
              <a:rPr sz="1600" spc="0" dirty="0" smtClean="0">
                <a:latin typeface="Arial"/>
                <a:cs typeface="Arial"/>
              </a:rPr>
              <a:t>n </a:t>
            </a:r>
            <a:r>
              <a:rPr sz="1600" spc="4" dirty="0" err="1" smtClean="0">
                <a:latin typeface="Arial"/>
                <a:cs typeface="Arial"/>
              </a:rPr>
              <a:t>m</a:t>
            </a:r>
            <a:r>
              <a:rPr sz="1600" spc="-9" dirty="0" err="1" smtClean="0">
                <a:latin typeface="Arial"/>
                <a:cs typeface="Arial"/>
              </a:rPr>
              <a:t>en</a:t>
            </a:r>
            <a:r>
              <a:rPr sz="1600" spc="-19" dirty="0" err="1" smtClean="0">
                <a:latin typeface="Arial"/>
                <a:cs typeface="Arial"/>
              </a:rPr>
              <a:t>y</a:t>
            </a:r>
            <a:r>
              <a:rPr sz="1600" spc="-9" dirty="0" err="1" smtClean="0">
                <a:latin typeface="Arial"/>
                <a:cs typeface="Arial"/>
              </a:rPr>
              <a:t>eba</a:t>
            </a:r>
            <a:r>
              <a:rPr sz="1600" spc="4" dirty="0" err="1" smtClean="0">
                <a:latin typeface="Arial"/>
                <a:cs typeface="Arial"/>
              </a:rPr>
              <a:t>r</a:t>
            </a:r>
            <a:r>
              <a:rPr sz="1600" spc="0" dirty="0" err="1" smtClean="0">
                <a:latin typeface="Arial"/>
                <a:cs typeface="Arial"/>
              </a:rPr>
              <a:t>k</a:t>
            </a:r>
            <a:r>
              <a:rPr sz="1600" spc="-9" dirty="0" err="1" smtClean="0">
                <a:latin typeface="Arial"/>
                <a:cs typeface="Arial"/>
              </a:rPr>
              <a:t>a</a:t>
            </a:r>
            <a:r>
              <a:rPr sz="1600" spc="0" dirty="0" err="1" smtClean="0">
                <a:latin typeface="Arial"/>
                <a:cs typeface="Arial"/>
              </a:rPr>
              <a:t>n</a:t>
            </a:r>
            <a:r>
              <a:rPr sz="1600" spc="64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lang="en-US" sz="1600" spc="-9" dirty="0">
                <a:latin typeface="Arial"/>
                <a:cs typeface="Arial"/>
              </a:rPr>
              <a:t>a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-14" dirty="0" smtClean="0">
                <a:latin typeface="Arial"/>
                <a:cs typeface="Arial"/>
              </a:rPr>
              <a:t>e</a:t>
            </a:r>
            <a:r>
              <a:rPr sz="1600" spc="4" dirty="0" smtClean="0">
                <a:latin typeface="Arial"/>
                <a:cs typeface="Arial"/>
              </a:rPr>
              <a:t>r</a:t>
            </a:r>
            <a:r>
              <a:rPr sz="1600" spc="0" dirty="0" smtClean="0">
                <a:latin typeface="Arial"/>
                <a:cs typeface="Arial"/>
              </a:rPr>
              <a:t>i</a:t>
            </a:r>
            <a:r>
              <a:rPr sz="1600" spc="-4" dirty="0" smtClean="0">
                <a:latin typeface="Arial"/>
                <a:cs typeface="Arial"/>
              </a:rPr>
              <a:t>a</a:t>
            </a:r>
            <a:r>
              <a:rPr sz="1600" spc="0" dirty="0" smtClean="0">
                <a:latin typeface="Arial"/>
                <a:cs typeface="Arial"/>
              </a:rPr>
              <a:t>l</a:t>
            </a:r>
            <a:r>
              <a:rPr sz="1600" spc="19" dirty="0" smtClean="0">
                <a:latin typeface="Arial"/>
                <a:cs typeface="Arial"/>
              </a:rPr>
              <a:t> </a:t>
            </a:r>
            <a:r>
              <a:rPr sz="1600" spc="-19" dirty="0" smtClean="0">
                <a:latin typeface="Arial"/>
                <a:cs typeface="Arial"/>
              </a:rPr>
              <a:t>y</a:t>
            </a:r>
            <a:r>
              <a:rPr sz="1600" spc="0" dirty="0" smtClean="0">
                <a:latin typeface="Arial"/>
                <a:cs typeface="Arial"/>
              </a:rPr>
              <a:t>g</a:t>
            </a:r>
            <a:r>
              <a:rPr sz="1600" spc="24" dirty="0" smtClean="0">
                <a:latin typeface="Arial"/>
                <a:cs typeface="Arial"/>
              </a:rPr>
              <a:t> </a:t>
            </a:r>
            <a:r>
              <a:rPr sz="1600" spc="-9" dirty="0" smtClean="0">
                <a:latin typeface="Arial"/>
                <a:cs typeface="Arial"/>
              </a:rPr>
              <a:t>be</a:t>
            </a:r>
            <a:r>
              <a:rPr sz="1600" spc="4" dirty="0" smtClean="0">
                <a:latin typeface="Arial"/>
                <a:cs typeface="Arial"/>
              </a:rPr>
              <a:t>r</a:t>
            </a:r>
            <a:r>
              <a:rPr sz="1600" spc="-9" dirty="0" smtClean="0">
                <a:latin typeface="Arial"/>
                <a:cs typeface="Arial"/>
              </a:rPr>
              <a:t>ba</a:t>
            </a:r>
            <a:r>
              <a:rPr sz="1600" spc="0" dirty="0" smtClean="0">
                <a:latin typeface="Arial"/>
                <a:cs typeface="Arial"/>
              </a:rPr>
              <a:t>u</a:t>
            </a:r>
            <a:r>
              <a:rPr sz="1600" spc="24" dirty="0" smtClean="0">
                <a:latin typeface="Arial"/>
                <a:cs typeface="Arial"/>
              </a:rPr>
              <a:t> </a:t>
            </a:r>
            <a:r>
              <a:rPr sz="1600" spc="-9" dirty="0" smtClean="0">
                <a:latin typeface="Arial"/>
                <a:cs typeface="Arial"/>
              </a:rPr>
              <a:t>po</a:t>
            </a:r>
            <a:r>
              <a:rPr sz="1600" spc="4" dirty="0" smtClean="0">
                <a:latin typeface="Arial"/>
                <a:cs typeface="Arial"/>
              </a:rPr>
              <a:t>r</a:t>
            </a:r>
            <a:r>
              <a:rPr sz="1600" spc="-9" dirty="0" smtClean="0">
                <a:latin typeface="Arial"/>
                <a:cs typeface="Arial"/>
              </a:rPr>
              <a:t>nog</a:t>
            </a:r>
            <a:r>
              <a:rPr sz="1600" spc="4" dirty="0" smtClean="0">
                <a:latin typeface="Arial"/>
                <a:cs typeface="Arial"/>
              </a:rPr>
              <a:t>r</a:t>
            </a:r>
            <a:r>
              <a:rPr sz="1600" spc="-9" dirty="0" smtClean="0">
                <a:latin typeface="Arial"/>
                <a:cs typeface="Arial"/>
              </a:rPr>
              <a:t>a</a:t>
            </a:r>
            <a:r>
              <a:rPr sz="1600" spc="14" dirty="0" smtClean="0">
                <a:latin typeface="Arial"/>
                <a:cs typeface="Arial"/>
              </a:rPr>
              <a:t>f</a:t>
            </a:r>
            <a:r>
              <a:rPr sz="1600" spc="0" dirty="0" smtClean="0">
                <a:latin typeface="Arial"/>
                <a:cs typeface="Arial"/>
              </a:rPr>
              <a:t>i,</a:t>
            </a:r>
            <a:r>
              <a:rPr sz="1600" spc="3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c</a:t>
            </a:r>
            <a:r>
              <a:rPr sz="1600" spc="-9" dirty="0" smtClean="0">
                <a:latin typeface="Arial"/>
                <a:cs typeface="Arial"/>
              </a:rPr>
              <a:t>abu</a:t>
            </a:r>
            <a:r>
              <a:rPr sz="1600" spc="0" dirty="0" smtClean="0">
                <a:latin typeface="Arial"/>
                <a:cs typeface="Arial"/>
              </a:rPr>
              <a:t>l,</a:t>
            </a:r>
            <a:r>
              <a:rPr sz="1600" spc="3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-9" dirty="0" smtClean="0">
                <a:latin typeface="Arial"/>
                <a:cs typeface="Arial"/>
              </a:rPr>
              <a:t>e</a:t>
            </a:r>
            <a:r>
              <a:rPr sz="1600" spc="4" dirty="0" smtClean="0">
                <a:latin typeface="Arial"/>
                <a:cs typeface="Arial"/>
              </a:rPr>
              <a:t>r</a:t>
            </a:r>
            <a:r>
              <a:rPr sz="1600" spc="0" dirty="0" smtClean="0">
                <a:latin typeface="Arial"/>
                <a:cs typeface="Arial"/>
              </a:rPr>
              <a:t>ta</a:t>
            </a:r>
            <a:r>
              <a:rPr sz="1600" spc="19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-9" dirty="0" smtClean="0">
                <a:latin typeface="Arial"/>
                <a:cs typeface="Arial"/>
              </a:rPr>
              <a:t>enge</a:t>
            </a:r>
            <a:r>
              <a:rPr sz="1600" spc="0" dirty="0" smtClean="0">
                <a:latin typeface="Arial"/>
                <a:cs typeface="Arial"/>
              </a:rPr>
              <a:t>ks</a:t>
            </a:r>
            <a:r>
              <a:rPr sz="1600" spc="-9" dirty="0" smtClean="0">
                <a:latin typeface="Arial"/>
                <a:cs typeface="Arial"/>
              </a:rPr>
              <a:t>po</a:t>
            </a: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34" dirty="0" smtClean="0">
                <a:latin typeface="Arial"/>
                <a:cs typeface="Arial"/>
              </a:rPr>
              <a:t> </a:t>
            </a:r>
            <a:r>
              <a:rPr sz="1600" spc="-9" dirty="0" smtClean="0">
                <a:latin typeface="Arial"/>
                <a:cs typeface="Arial"/>
              </a:rPr>
              <a:t>ha</a:t>
            </a:r>
            <a:r>
              <a:rPr sz="1600" spc="44" dirty="0" smtClean="0">
                <a:latin typeface="Arial"/>
                <a:cs typeface="Arial"/>
              </a:rPr>
              <a:t>l</a:t>
            </a:r>
            <a:r>
              <a:rPr sz="1600" spc="9" dirty="0" smtClean="0">
                <a:latin typeface="Arial"/>
                <a:cs typeface="Arial"/>
              </a:rPr>
              <a:t>-</a:t>
            </a:r>
            <a:r>
              <a:rPr sz="1600" spc="-9" dirty="0" smtClean="0">
                <a:latin typeface="Arial"/>
                <a:cs typeface="Arial"/>
              </a:rPr>
              <a:t>ha</a:t>
            </a:r>
            <a:r>
              <a:rPr sz="1600" spc="0" dirty="0" smtClean="0">
                <a:latin typeface="Arial"/>
                <a:cs typeface="Arial"/>
              </a:rPr>
              <a:t>l </a:t>
            </a:r>
            <a:r>
              <a:rPr sz="1600" spc="-19" dirty="0" smtClean="0">
                <a:latin typeface="Arial"/>
                <a:cs typeface="Arial"/>
              </a:rPr>
              <a:t>y</a:t>
            </a:r>
            <a:r>
              <a:rPr sz="1600" spc="0" dirty="0" smtClean="0">
                <a:latin typeface="Arial"/>
                <a:cs typeface="Arial"/>
              </a:rPr>
              <a:t>g</a:t>
            </a:r>
            <a:r>
              <a:rPr sz="1600" spc="25" dirty="0" smtClean="0">
                <a:latin typeface="Arial"/>
                <a:cs typeface="Arial"/>
              </a:rPr>
              <a:t> </a:t>
            </a:r>
            <a:r>
              <a:rPr sz="1600" spc="-4" dirty="0" smtClean="0">
                <a:latin typeface="Arial"/>
                <a:cs typeface="Arial"/>
              </a:rPr>
              <a:t>t</a:t>
            </a:r>
            <a:r>
              <a:rPr sz="1600" spc="0" dirty="0" smtClean="0">
                <a:latin typeface="Arial"/>
                <a:cs typeface="Arial"/>
              </a:rPr>
              <a:t>i</a:t>
            </a:r>
            <a:r>
              <a:rPr sz="1600" spc="-4" dirty="0" smtClean="0">
                <a:latin typeface="Arial"/>
                <a:cs typeface="Arial"/>
              </a:rPr>
              <a:t>d</a:t>
            </a:r>
            <a:r>
              <a:rPr sz="1600" spc="-9" dirty="0" smtClean="0">
                <a:latin typeface="Arial"/>
                <a:cs typeface="Arial"/>
              </a:rPr>
              <a:t>a</a:t>
            </a:r>
            <a:r>
              <a:rPr sz="1600" spc="0" dirty="0" smtClean="0">
                <a:latin typeface="Arial"/>
                <a:cs typeface="Arial"/>
              </a:rPr>
              <a:t>k</a:t>
            </a:r>
            <a:r>
              <a:rPr sz="1600" spc="14" dirty="0" smtClean="0">
                <a:latin typeface="Arial"/>
                <a:cs typeface="Arial"/>
              </a:rPr>
              <a:t> </a:t>
            </a:r>
            <a:r>
              <a:rPr sz="1600" spc="-9" dirty="0" smtClean="0">
                <a:latin typeface="Arial"/>
                <a:cs typeface="Arial"/>
              </a:rPr>
              <a:t>pan</a:t>
            </a:r>
            <a:r>
              <a:rPr sz="1600" spc="-4" dirty="0" smtClean="0">
                <a:latin typeface="Arial"/>
                <a:cs typeface="Arial"/>
              </a:rPr>
              <a:t>t</a:t>
            </a:r>
            <a:r>
              <a:rPr sz="1600" spc="-9" dirty="0" smtClean="0">
                <a:latin typeface="Arial"/>
                <a:cs typeface="Arial"/>
              </a:rPr>
              <a:t>a</a:t>
            </a:r>
            <a:r>
              <a:rPr sz="1600" spc="0" dirty="0" smtClean="0">
                <a:latin typeface="Arial"/>
                <a:cs typeface="Arial"/>
              </a:rPr>
              <a:t>s.</a:t>
            </a:r>
            <a:endParaRPr sz="1600" dirty="0">
              <a:latin typeface="Arial"/>
              <a:cs typeface="Arial"/>
            </a:endParaRPr>
          </a:p>
          <a:p>
            <a:pPr marL="813117" marR="22349">
              <a:lnSpc>
                <a:spcPct val="95825"/>
              </a:lnSpc>
              <a:spcBef>
                <a:spcPts val="450"/>
              </a:spcBef>
            </a:pPr>
            <a:r>
              <a:rPr sz="1450" b="1" spc="0" dirty="0" smtClean="0">
                <a:solidFill>
                  <a:srgbClr val="1F1F99"/>
                </a:solidFill>
                <a:latin typeface="Arial"/>
                <a:cs typeface="Arial"/>
              </a:rPr>
              <a:t>2) </a:t>
            </a:r>
            <a:r>
              <a:rPr sz="1450" b="1" spc="82" dirty="0" smtClean="0">
                <a:solidFill>
                  <a:srgbClr val="1F1F99"/>
                </a:solidFill>
                <a:latin typeface="Arial"/>
                <a:cs typeface="Arial"/>
              </a:rPr>
              <a:t> </a:t>
            </a:r>
            <a:r>
              <a:rPr sz="1800" b="1" spc="0" dirty="0" smtClean="0">
                <a:latin typeface="Arial"/>
                <a:cs typeface="Arial"/>
              </a:rPr>
              <a:t>C</a:t>
            </a:r>
            <a:r>
              <a:rPr sz="1800" b="1" spc="-59" dirty="0" smtClean="0">
                <a:latin typeface="Arial"/>
                <a:cs typeface="Arial"/>
              </a:rPr>
              <a:t>y</a:t>
            </a:r>
            <a:r>
              <a:rPr sz="1800" b="1" spc="0" dirty="0" smtClean="0">
                <a:latin typeface="Arial"/>
                <a:cs typeface="Arial"/>
              </a:rPr>
              <a:t>berstalking</a:t>
            </a:r>
            <a:endParaRPr sz="1800" dirty="0">
              <a:latin typeface="Arial"/>
              <a:cs typeface="Arial"/>
            </a:endParaRPr>
          </a:p>
          <a:p>
            <a:pPr marL="1272921" indent="-183007">
              <a:lnSpc>
                <a:spcPts val="1857"/>
              </a:lnSpc>
              <a:spcBef>
                <a:spcPts val="455"/>
              </a:spcBef>
            </a:pPr>
            <a:r>
              <a:rPr sz="1250" spc="0" dirty="0" smtClean="0">
                <a:solidFill>
                  <a:srgbClr val="1F1F99"/>
                </a:solidFill>
                <a:latin typeface="Wingdings"/>
                <a:cs typeface="Wingdings"/>
              </a:rPr>
              <a:t></a:t>
            </a:r>
            <a:r>
              <a:rPr sz="1250" spc="191" dirty="0" smtClean="0">
                <a:solidFill>
                  <a:srgbClr val="1F1F99"/>
                </a:solidFill>
                <a:latin typeface="Times New Roman"/>
                <a:cs typeface="Times New Roman"/>
              </a:rPr>
              <a:t> </a:t>
            </a:r>
            <a:r>
              <a:rPr sz="1600" spc="-4" dirty="0" smtClean="0">
                <a:latin typeface="Arial"/>
                <a:cs typeface="Arial"/>
              </a:rPr>
              <a:t>K</a:t>
            </a:r>
            <a:r>
              <a:rPr sz="1600" spc="-9" dirty="0" smtClean="0">
                <a:latin typeface="Arial"/>
                <a:cs typeface="Arial"/>
              </a:rPr>
              <a:t>eg</a:t>
            </a:r>
            <a:r>
              <a:rPr sz="1600" spc="0" dirty="0" smtClean="0">
                <a:latin typeface="Arial"/>
                <a:cs typeface="Arial"/>
              </a:rPr>
              <a:t>i</a:t>
            </a:r>
            <a:r>
              <a:rPr sz="1600" spc="-4" dirty="0" smtClean="0">
                <a:latin typeface="Arial"/>
                <a:cs typeface="Arial"/>
              </a:rPr>
              <a:t>a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-14" dirty="0" smtClean="0">
                <a:latin typeface="Arial"/>
                <a:cs typeface="Arial"/>
              </a:rPr>
              <a:t>a</a:t>
            </a:r>
            <a:r>
              <a:rPr sz="1600" spc="0" dirty="0" smtClean="0">
                <a:latin typeface="Arial"/>
                <a:cs typeface="Arial"/>
              </a:rPr>
              <a:t>n</a:t>
            </a:r>
            <a:r>
              <a:rPr sz="1600" spc="44" dirty="0" smtClean="0">
                <a:latin typeface="Arial"/>
                <a:cs typeface="Arial"/>
              </a:rPr>
              <a:t> </a:t>
            </a:r>
            <a:r>
              <a:rPr sz="1600" spc="-19" dirty="0" smtClean="0">
                <a:latin typeface="Arial"/>
                <a:cs typeface="Arial"/>
              </a:rPr>
              <a:t>y</a:t>
            </a:r>
            <a:r>
              <a:rPr sz="1600" spc="0" dirty="0" smtClean="0">
                <a:latin typeface="Arial"/>
                <a:cs typeface="Arial"/>
              </a:rPr>
              <a:t>g</a:t>
            </a:r>
            <a:r>
              <a:rPr sz="1600" spc="4" dirty="0" smtClean="0">
                <a:latin typeface="Arial"/>
                <a:cs typeface="Arial"/>
              </a:rPr>
              <a:t> </a:t>
            </a:r>
            <a:r>
              <a:rPr sz="1600" spc="-9" dirty="0" smtClean="0">
                <a:latin typeface="Arial"/>
                <a:cs typeface="Arial"/>
              </a:rPr>
              <a:t>d</a:t>
            </a:r>
            <a:r>
              <a:rPr sz="1600" spc="0" dirty="0" smtClean="0">
                <a:latin typeface="Arial"/>
                <a:cs typeface="Arial"/>
              </a:rPr>
              <a:t>i</a:t>
            </a:r>
            <a:r>
              <a:rPr sz="1600" spc="9" dirty="0" smtClean="0">
                <a:latin typeface="Arial"/>
                <a:cs typeface="Arial"/>
              </a:rPr>
              <a:t>l</a:t>
            </a:r>
            <a:r>
              <a:rPr sz="1600" spc="-9" dirty="0" smtClean="0">
                <a:latin typeface="Arial"/>
                <a:cs typeface="Arial"/>
              </a:rPr>
              <a:t>a</a:t>
            </a:r>
            <a:r>
              <a:rPr sz="1600" spc="0" dirty="0" smtClean="0">
                <a:latin typeface="Arial"/>
                <a:cs typeface="Arial"/>
              </a:rPr>
              <a:t>k</a:t>
            </a:r>
            <a:r>
              <a:rPr sz="1600" spc="-9" dirty="0" smtClean="0">
                <a:latin typeface="Arial"/>
                <a:cs typeface="Arial"/>
              </a:rPr>
              <a:t>u</a:t>
            </a:r>
            <a:r>
              <a:rPr sz="1600" spc="0" dirty="0" smtClean="0">
                <a:latin typeface="Arial"/>
                <a:cs typeface="Arial"/>
              </a:rPr>
              <a:t>k</a:t>
            </a:r>
            <a:r>
              <a:rPr sz="1600" spc="-9" dirty="0" smtClean="0">
                <a:latin typeface="Arial"/>
                <a:cs typeface="Arial"/>
              </a:rPr>
              <a:t>a</a:t>
            </a:r>
            <a:r>
              <a:rPr sz="1600" spc="0" dirty="0" smtClean="0">
                <a:latin typeface="Arial"/>
                <a:cs typeface="Arial"/>
              </a:rPr>
              <a:t>n</a:t>
            </a:r>
            <a:r>
              <a:rPr sz="1600" spc="24" dirty="0" smtClean="0">
                <a:latin typeface="Arial"/>
                <a:cs typeface="Arial"/>
              </a:rPr>
              <a:t> </a:t>
            </a:r>
            <a:r>
              <a:rPr sz="1600" spc="-9" dirty="0" smtClean="0">
                <a:latin typeface="Arial"/>
                <a:cs typeface="Arial"/>
              </a:rPr>
              <a:t>u</a:t>
            </a:r>
            <a:r>
              <a:rPr sz="1600" spc="0" dirty="0" smtClean="0">
                <a:latin typeface="Arial"/>
                <a:cs typeface="Arial"/>
              </a:rPr>
              <a:t>tk</a:t>
            </a:r>
            <a:r>
              <a:rPr sz="1600" spc="9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-9" dirty="0" smtClean="0">
                <a:latin typeface="Arial"/>
                <a:cs typeface="Arial"/>
              </a:rPr>
              <a:t>enggangg</a:t>
            </a:r>
            <a:r>
              <a:rPr sz="1600" spc="0" dirty="0" smtClean="0">
                <a:latin typeface="Arial"/>
                <a:cs typeface="Arial"/>
              </a:rPr>
              <a:t>u</a:t>
            </a:r>
            <a:r>
              <a:rPr sz="1600" spc="6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/</a:t>
            </a:r>
            <a:r>
              <a:rPr sz="1600" spc="9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-9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l</a:t>
            </a:r>
            <a:r>
              <a:rPr sz="1600" spc="-4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c</a:t>
            </a:r>
            <a:r>
              <a:rPr sz="1600" spc="-9" dirty="0" smtClean="0">
                <a:latin typeface="Arial"/>
                <a:cs typeface="Arial"/>
              </a:rPr>
              <a:t>eh</a:t>
            </a:r>
            <a:r>
              <a:rPr sz="1600" spc="0" dirty="0" smtClean="0">
                <a:latin typeface="Arial"/>
                <a:cs typeface="Arial"/>
              </a:rPr>
              <a:t>k</a:t>
            </a:r>
            <a:r>
              <a:rPr sz="1600" spc="-9" dirty="0" smtClean="0">
                <a:latin typeface="Arial"/>
                <a:cs typeface="Arial"/>
              </a:rPr>
              <a:t>a</a:t>
            </a:r>
            <a:r>
              <a:rPr sz="1600" spc="0" dirty="0" smtClean="0">
                <a:latin typeface="Arial"/>
                <a:cs typeface="Arial"/>
              </a:rPr>
              <a:t>n</a:t>
            </a:r>
            <a:r>
              <a:rPr sz="1600" spc="2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-9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-9" dirty="0" smtClean="0">
                <a:latin typeface="Arial"/>
                <a:cs typeface="Arial"/>
              </a:rPr>
              <a:t>eo</a:t>
            </a:r>
            <a:r>
              <a:rPr sz="1600" spc="4" dirty="0" smtClean="0">
                <a:latin typeface="Arial"/>
                <a:cs typeface="Arial"/>
              </a:rPr>
              <a:t>r</a:t>
            </a:r>
            <a:r>
              <a:rPr sz="1600" spc="-9" dirty="0" smtClean="0">
                <a:latin typeface="Arial"/>
                <a:cs typeface="Arial"/>
              </a:rPr>
              <a:t>an</a:t>
            </a:r>
            <a:r>
              <a:rPr sz="1600" spc="0" dirty="0" smtClean="0">
                <a:latin typeface="Arial"/>
                <a:cs typeface="Arial"/>
              </a:rPr>
              <a:t>g</a:t>
            </a:r>
            <a:r>
              <a:rPr sz="1600" spc="44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i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-9" dirty="0" smtClean="0">
                <a:latin typeface="Arial"/>
                <a:cs typeface="Arial"/>
              </a:rPr>
              <a:t>a</a:t>
            </a:r>
            <a:r>
              <a:rPr sz="1600" spc="0" dirty="0" smtClean="0">
                <a:latin typeface="Arial"/>
                <a:cs typeface="Arial"/>
              </a:rPr>
              <a:t>l</a:t>
            </a:r>
            <a:r>
              <a:rPr sz="1600" spc="-19" dirty="0" smtClean="0">
                <a:latin typeface="Arial"/>
                <a:cs typeface="Arial"/>
              </a:rPr>
              <a:t> </a:t>
            </a:r>
            <a:r>
              <a:rPr sz="1600" spc="-9" dirty="0" smtClean="0">
                <a:latin typeface="Arial"/>
                <a:cs typeface="Arial"/>
              </a:rPr>
              <a:t>dg</a:t>
            </a:r>
            <a:r>
              <a:rPr sz="1600" spc="0" dirty="0" smtClean="0">
                <a:latin typeface="Arial"/>
                <a:cs typeface="Arial"/>
              </a:rPr>
              <a:t>n 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-9" dirty="0" smtClean="0">
                <a:latin typeface="Arial"/>
                <a:cs typeface="Arial"/>
              </a:rPr>
              <a:t>engguna</a:t>
            </a:r>
            <a:r>
              <a:rPr sz="1600" spc="0" dirty="0" smtClean="0">
                <a:latin typeface="Arial"/>
                <a:cs typeface="Arial"/>
              </a:rPr>
              <a:t>k</a:t>
            </a:r>
            <a:r>
              <a:rPr sz="1600" spc="-9" dirty="0" smtClean="0">
                <a:latin typeface="Arial"/>
                <a:cs typeface="Arial"/>
              </a:rPr>
              <a:t>a</a:t>
            </a:r>
            <a:r>
              <a:rPr sz="1600" spc="0" dirty="0" smtClean="0">
                <a:latin typeface="Arial"/>
                <a:cs typeface="Arial"/>
              </a:rPr>
              <a:t>n</a:t>
            </a:r>
            <a:r>
              <a:rPr sz="1600" spc="6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4" dirty="0" smtClean="0">
                <a:latin typeface="Arial"/>
                <a:cs typeface="Arial"/>
              </a:rPr>
              <a:t>-m</a:t>
            </a:r>
            <a:r>
              <a:rPr sz="1600" spc="-9" dirty="0" smtClean="0">
                <a:latin typeface="Arial"/>
                <a:cs typeface="Arial"/>
              </a:rPr>
              <a:t>a</a:t>
            </a:r>
            <a:r>
              <a:rPr sz="1600" spc="0" dirty="0" smtClean="0">
                <a:latin typeface="Arial"/>
                <a:cs typeface="Arial"/>
              </a:rPr>
              <a:t>il</a:t>
            </a:r>
            <a:r>
              <a:rPr sz="1600" spc="9" dirty="0" smtClean="0">
                <a:latin typeface="Arial"/>
                <a:cs typeface="Arial"/>
              </a:rPr>
              <a:t> </a:t>
            </a:r>
            <a:r>
              <a:rPr sz="1600" spc="-25" dirty="0" smtClean="0">
                <a:latin typeface="Arial"/>
                <a:cs typeface="Arial"/>
              </a:rPr>
              <a:t>y</a:t>
            </a:r>
            <a:r>
              <a:rPr sz="1600" spc="0" dirty="0" smtClean="0">
                <a:latin typeface="Arial"/>
                <a:cs typeface="Arial"/>
              </a:rPr>
              <a:t>g</a:t>
            </a:r>
            <a:r>
              <a:rPr sz="1600" spc="24" dirty="0" smtClean="0">
                <a:latin typeface="Arial"/>
                <a:cs typeface="Arial"/>
              </a:rPr>
              <a:t> </a:t>
            </a:r>
            <a:r>
              <a:rPr sz="1600" spc="-9" dirty="0" smtClean="0">
                <a:latin typeface="Arial"/>
                <a:cs typeface="Arial"/>
              </a:rPr>
              <a:t>d</a:t>
            </a:r>
            <a:r>
              <a:rPr sz="1600" spc="0" dirty="0" smtClean="0">
                <a:latin typeface="Arial"/>
                <a:cs typeface="Arial"/>
              </a:rPr>
              <a:t>i</a:t>
            </a:r>
            <a:r>
              <a:rPr sz="1600" spc="9" dirty="0" smtClean="0">
                <a:latin typeface="Arial"/>
                <a:cs typeface="Arial"/>
              </a:rPr>
              <a:t>l</a:t>
            </a:r>
            <a:r>
              <a:rPr sz="1600" spc="-9" dirty="0" smtClean="0">
                <a:latin typeface="Arial"/>
                <a:cs typeface="Arial"/>
              </a:rPr>
              <a:t>a</a:t>
            </a:r>
            <a:r>
              <a:rPr sz="1600" spc="0" dirty="0" smtClean="0">
                <a:latin typeface="Arial"/>
                <a:cs typeface="Arial"/>
              </a:rPr>
              <a:t>k</a:t>
            </a:r>
            <a:r>
              <a:rPr sz="1600" spc="-9" dirty="0" smtClean="0">
                <a:latin typeface="Arial"/>
                <a:cs typeface="Arial"/>
              </a:rPr>
              <a:t>u</a:t>
            </a:r>
            <a:r>
              <a:rPr sz="1600" spc="0" dirty="0" smtClean="0">
                <a:latin typeface="Arial"/>
                <a:cs typeface="Arial"/>
              </a:rPr>
              <a:t>k</a:t>
            </a:r>
            <a:r>
              <a:rPr sz="1600" spc="-9" dirty="0" smtClean="0">
                <a:latin typeface="Arial"/>
                <a:cs typeface="Arial"/>
              </a:rPr>
              <a:t>a</a:t>
            </a:r>
            <a:r>
              <a:rPr sz="1600" spc="0" dirty="0" smtClean="0">
                <a:latin typeface="Arial"/>
                <a:cs typeface="Arial"/>
              </a:rPr>
              <a:t>n</a:t>
            </a:r>
            <a:r>
              <a:rPr sz="1600" spc="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scr</a:t>
            </a:r>
            <a:r>
              <a:rPr sz="1600" spc="9" dirty="0" smtClean="0">
                <a:latin typeface="Arial"/>
                <a:cs typeface="Arial"/>
              </a:rPr>
              <a:t> </a:t>
            </a:r>
            <a:r>
              <a:rPr sz="1600" spc="-14" dirty="0" smtClean="0">
                <a:latin typeface="Arial"/>
                <a:cs typeface="Arial"/>
              </a:rPr>
              <a:t>b</a:t>
            </a:r>
            <a:r>
              <a:rPr sz="1600" spc="-9" dirty="0" smtClean="0">
                <a:latin typeface="Arial"/>
                <a:cs typeface="Arial"/>
              </a:rPr>
              <a:t>e</a:t>
            </a:r>
            <a:r>
              <a:rPr sz="1600" spc="4" dirty="0" smtClean="0">
                <a:latin typeface="Arial"/>
                <a:cs typeface="Arial"/>
              </a:rPr>
              <a:t>r</a:t>
            </a:r>
            <a:r>
              <a:rPr sz="1600" spc="-9" dirty="0" smtClean="0">
                <a:latin typeface="Arial"/>
                <a:cs typeface="Arial"/>
              </a:rPr>
              <a:t>u</a:t>
            </a:r>
            <a:r>
              <a:rPr sz="1600" spc="0" dirty="0" smtClean="0">
                <a:latin typeface="Arial"/>
                <a:cs typeface="Arial"/>
              </a:rPr>
              <a:t>l</a:t>
            </a:r>
            <a:r>
              <a:rPr sz="1600" spc="-4" dirty="0" smtClean="0">
                <a:latin typeface="Arial"/>
                <a:cs typeface="Arial"/>
              </a:rPr>
              <a:t>a</a:t>
            </a:r>
            <a:r>
              <a:rPr sz="1600" spc="-9" dirty="0" smtClean="0">
                <a:latin typeface="Arial"/>
                <a:cs typeface="Arial"/>
              </a:rPr>
              <a:t>n</a:t>
            </a:r>
            <a:r>
              <a:rPr sz="1600" spc="4" dirty="0" smtClean="0">
                <a:latin typeface="Arial"/>
                <a:cs typeface="Arial"/>
              </a:rPr>
              <a:t>g</a:t>
            </a:r>
            <a:r>
              <a:rPr sz="1575" spc="0" baseline="27607" dirty="0" smtClean="0">
                <a:latin typeface="Arial"/>
                <a:cs typeface="Arial"/>
              </a:rPr>
              <a:t>2</a:t>
            </a:r>
            <a:r>
              <a:rPr sz="1575" spc="200" baseline="2760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-9" dirty="0" smtClean="0">
                <a:latin typeface="Arial"/>
                <a:cs typeface="Arial"/>
              </a:rPr>
              <a:t>p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9" dirty="0" smtClean="0">
                <a:latin typeface="Arial"/>
                <a:cs typeface="Arial"/>
              </a:rPr>
              <a:t> </a:t>
            </a:r>
            <a:r>
              <a:rPr sz="1600" spc="-9" dirty="0" smtClean="0">
                <a:latin typeface="Arial"/>
                <a:cs typeface="Arial"/>
              </a:rPr>
              <a:t>ha</a:t>
            </a:r>
            <a:r>
              <a:rPr sz="1600" spc="0" dirty="0" smtClean="0">
                <a:latin typeface="Arial"/>
                <a:cs typeface="Arial"/>
              </a:rPr>
              <a:t>l</a:t>
            </a:r>
            <a:r>
              <a:rPr sz="1600" spc="-4" dirty="0" smtClean="0">
                <a:latin typeface="Arial"/>
                <a:cs typeface="Arial"/>
              </a:rPr>
              <a:t>n</a:t>
            </a:r>
            <a:r>
              <a:rPr sz="1600" spc="-19" dirty="0" smtClean="0">
                <a:latin typeface="Arial"/>
                <a:cs typeface="Arial"/>
              </a:rPr>
              <a:t>y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-14" dirty="0" smtClean="0">
                <a:latin typeface="Arial"/>
                <a:cs typeface="Arial"/>
              </a:rPr>
              <a:t>e</a:t>
            </a:r>
            <a:r>
              <a:rPr sz="1600" spc="4" dirty="0" smtClean="0">
                <a:latin typeface="Arial"/>
                <a:cs typeface="Arial"/>
              </a:rPr>
              <a:t>r</a:t>
            </a:r>
            <a:r>
              <a:rPr sz="1600" spc="-9" dirty="0" smtClean="0">
                <a:latin typeface="Arial"/>
                <a:cs typeface="Arial"/>
              </a:rPr>
              <a:t>o</a:t>
            </a:r>
            <a:r>
              <a:rPr sz="1600" spc="0" dirty="0" smtClean="0">
                <a:latin typeface="Arial"/>
                <a:cs typeface="Arial"/>
              </a:rPr>
              <a:t>r</a:t>
            </a:r>
            <a:r>
              <a:rPr sz="1600" spc="19" dirty="0" smtClean="0">
                <a:latin typeface="Arial"/>
                <a:cs typeface="Arial"/>
              </a:rPr>
              <a:t> </a:t>
            </a:r>
            <a:r>
              <a:rPr sz="1600" spc="-9" dirty="0" smtClean="0">
                <a:latin typeface="Arial"/>
                <a:cs typeface="Arial"/>
              </a:rPr>
              <a:t>d</a:t>
            </a:r>
            <a:r>
              <a:rPr sz="1600" spc="0" dirty="0" smtClean="0">
                <a:latin typeface="Arial"/>
                <a:cs typeface="Arial"/>
              </a:rPr>
              <a:t>i</a:t>
            </a:r>
            <a:r>
              <a:rPr sz="1600" spc="19" dirty="0" smtClean="0">
                <a:latin typeface="Arial"/>
                <a:cs typeface="Arial"/>
              </a:rPr>
              <a:t> </a:t>
            </a:r>
            <a:r>
              <a:rPr sz="1600" spc="-9" dirty="0" smtClean="0">
                <a:latin typeface="Arial"/>
                <a:cs typeface="Arial"/>
              </a:rPr>
              <a:t>dun</a:t>
            </a:r>
            <a:r>
              <a:rPr sz="1600" spc="0" dirty="0" smtClean="0">
                <a:latin typeface="Arial"/>
                <a:cs typeface="Arial"/>
              </a:rPr>
              <a:t>ia</a:t>
            </a:r>
            <a:r>
              <a:rPr sz="1600" spc="9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-9" dirty="0" smtClean="0">
                <a:latin typeface="Arial"/>
                <a:cs typeface="Arial"/>
              </a:rPr>
              <a:t>a</a:t>
            </a:r>
            <a:r>
              <a:rPr sz="1600" spc="-19" dirty="0" smtClean="0">
                <a:latin typeface="Arial"/>
                <a:cs typeface="Arial"/>
              </a:rPr>
              <a:t>y</a:t>
            </a:r>
            <a:r>
              <a:rPr sz="1600" spc="-9" dirty="0" smtClean="0">
                <a:latin typeface="Arial"/>
                <a:cs typeface="Arial"/>
              </a:rPr>
              <a:t>a</a:t>
            </a:r>
            <a:r>
              <a:rPr sz="1600" spc="0" dirty="0" smtClean="0">
                <a:latin typeface="Arial"/>
                <a:cs typeface="Arial"/>
              </a:rPr>
              <a:t>.</a:t>
            </a:r>
            <a:endParaRPr sz="1600" dirty="0">
              <a:latin typeface="Arial"/>
              <a:cs typeface="Arial"/>
            </a:endParaRPr>
          </a:p>
          <a:p>
            <a:pPr marL="813117" marR="22349">
              <a:lnSpc>
                <a:spcPct val="95825"/>
              </a:lnSpc>
              <a:spcBef>
                <a:spcPts val="513"/>
              </a:spcBef>
            </a:pPr>
            <a:r>
              <a:rPr sz="1450" b="1" spc="0" dirty="0" smtClean="0">
                <a:solidFill>
                  <a:srgbClr val="1F1F99"/>
                </a:solidFill>
                <a:latin typeface="Arial"/>
                <a:cs typeface="Arial"/>
              </a:rPr>
              <a:t>3) </a:t>
            </a:r>
            <a:r>
              <a:rPr sz="1450" b="1" spc="82" dirty="0" smtClean="0">
                <a:solidFill>
                  <a:srgbClr val="1F1F99"/>
                </a:solidFill>
                <a:latin typeface="Arial"/>
                <a:cs typeface="Arial"/>
              </a:rPr>
              <a:t> </a:t>
            </a:r>
            <a:r>
              <a:rPr sz="1800" b="1" spc="0" dirty="0" smtClean="0">
                <a:latin typeface="Arial"/>
                <a:cs typeface="Arial"/>
              </a:rPr>
              <a:t>C</a:t>
            </a:r>
            <a:r>
              <a:rPr sz="1800" b="1" spc="-59" dirty="0" smtClean="0">
                <a:latin typeface="Arial"/>
                <a:cs typeface="Arial"/>
              </a:rPr>
              <a:t>y</a:t>
            </a:r>
            <a:r>
              <a:rPr sz="1800" b="1" spc="0" dirty="0" smtClean="0">
                <a:latin typeface="Arial"/>
                <a:cs typeface="Arial"/>
              </a:rPr>
              <a:t>ber</a:t>
            </a:r>
            <a:r>
              <a:rPr sz="1800" b="1" spc="59" dirty="0" smtClean="0">
                <a:latin typeface="Arial"/>
                <a:cs typeface="Arial"/>
              </a:rPr>
              <a:t> </a:t>
            </a:r>
            <a:r>
              <a:rPr sz="1800" b="1" spc="-19" dirty="0" smtClean="0">
                <a:latin typeface="Arial"/>
                <a:cs typeface="Arial"/>
              </a:rPr>
              <a:t>T</a:t>
            </a:r>
            <a:r>
              <a:rPr sz="1800" b="1" spc="0" dirty="0" smtClean="0">
                <a:latin typeface="Arial"/>
                <a:cs typeface="Arial"/>
              </a:rPr>
              <a:t>resspass</a:t>
            </a:r>
            <a:endParaRPr sz="1800" dirty="0">
              <a:latin typeface="Arial"/>
              <a:cs typeface="Arial"/>
            </a:endParaRPr>
          </a:p>
          <a:p>
            <a:pPr marL="1089914" marR="22349">
              <a:lnSpc>
                <a:spcPct val="95825"/>
              </a:lnSpc>
              <a:spcBef>
                <a:spcPts val="475"/>
              </a:spcBef>
            </a:pPr>
            <a:r>
              <a:rPr sz="1250" spc="0" dirty="0" smtClean="0">
                <a:solidFill>
                  <a:srgbClr val="1F1F99"/>
                </a:solidFill>
                <a:latin typeface="Wingdings"/>
                <a:cs typeface="Wingdings"/>
              </a:rPr>
              <a:t></a:t>
            </a:r>
            <a:r>
              <a:rPr sz="1250" spc="191" dirty="0" smtClean="0">
                <a:solidFill>
                  <a:srgbClr val="1F1F99"/>
                </a:solidFill>
                <a:latin typeface="Times New Roman"/>
                <a:cs typeface="Times New Roman"/>
              </a:rPr>
              <a:t> </a:t>
            </a:r>
            <a:r>
              <a:rPr sz="1600" spc="-4" dirty="0" smtClean="0">
                <a:latin typeface="Arial"/>
                <a:cs typeface="Arial"/>
              </a:rPr>
              <a:t>K</a:t>
            </a:r>
            <a:r>
              <a:rPr sz="1600" spc="-9" dirty="0" smtClean="0">
                <a:latin typeface="Arial"/>
                <a:cs typeface="Arial"/>
              </a:rPr>
              <a:t>eg</a:t>
            </a:r>
            <a:r>
              <a:rPr sz="1600" spc="0" dirty="0" smtClean="0">
                <a:latin typeface="Arial"/>
                <a:cs typeface="Arial"/>
              </a:rPr>
              <a:t>i</a:t>
            </a:r>
            <a:r>
              <a:rPr sz="1600" spc="-4" dirty="0" smtClean="0">
                <a:latin typeface="Arial"/>
                <a:cs typeface="Arial"/>
              </a:rPr>
              <a:t>a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-14" dirty="0" smtClean="0">
                <a:latin typeface="Arial"/>
                <a:cs typeface="Arial"/>
              </a:rPr>
              <a:t>a</a:t>
            </a:r>
            <a:r>
              <a:rPr sz="1600" spc="0" dirty="0" smtClean="0">
                <a:latin typeface="Arial"/>
                <a:cs typeface="Arial"/>
              </a:rPr>
              <a:t>n</a:t>
            </a:r>
            <a:r>
              <a:rPr sz="1600" spc="44" dirty="0" smtClean="0">
                <a:latin typeface="Arial"/>
                <a:cs typeface="Arial"/>
              </a:rPr>
              <a:t> </a:t>
            </a:r>
            <a:r>
              <a:rPr sz="1600" spc="-19" dirty="0" smtClean="0">
                <a:latin typeface="Arial"/>
                <a:cs typeface="Arial"/>
              </a:rPr>
              <a:t>y</a:t>
            </a:r>
            <a:r>
              <a:rPr sz="1600" spc="0" dirty="0" smtClean="0">
                <a:latin typeface="Arial"/>
                <a:cs typeface="Arial"/>
              </a:rPr>
              <a:t>g</a:t>
            </a:r>
            <a:r>
              <a:rPr sz="1600" spc="4" dirty="0" smtClean="0">
                <a:latin typeface="Arial"/>
                <a:cs typeface="Arial"/>
              </a:rPr>
              <a:t> </a:t>
            </a:r>
            <a:r>
              <a:rPr sz="1600" spc="-9" dirty="0" smtClean="0">
                <a:latin typeface="Arial"/>
                <a:cs typeface="Arial"/>
              </a:rPr>
              <a:t>d</a:t>
            </a:r>
            <a:r>
              <a:rPr sz="1600" spc="0" dirty="0" smtClean="0">
                <a:latin typeface="Arial"/>
                <a:cs typeface="Arial"/>
              </a:rPr>
              <a:t>i</a:t>
            </a:r>
            <a:r>
              <a:rPr sz="1600" spc="9" dirty="0" smtClean="0">
                <a:latin typeface="Arial"/>
                <a:cs typeface="Arial"/>
              </a:rPr>
              <a:t>l</a:t>
            </a:r>
            <a:r>
              <a:rPr sz="1600" spc="-9" dirty="0" smtClean="0">
                <a:latin typeface="Arial"/>
                <a:cs typeface="Arial"/>
              </a:rPr>
              <a:t>a</a:t>
            </a:r>
            <a:r>
              <a:rPr sz="1600" spc="0" dirty="0" smtClean="0">
                <a:latin typeface="Arial"/>
                <a:cs typeface="Arial"/>
              </a:rPr>
              <a:t>k</a:t>
            </a:r>
            <a:r>
              <a:rPr sz="1600" spc="-9" dirty="0" smtClean="0">
                <a:latin typeface="Arial"/>
                <a:cs typeface="Arial"/>
              </a:rPr>
              <a:t>u</a:t>
            </a:r>
            <a:r>
              <a:rPr sz="1600" spc="0" dirty="0" smtClean="0">
                <a:latin typeface="Arial"/>
                <a:cs typeface="Arial"/>
              </a:rPr>
              <a:t>k</a:t>
            </a:r>
            <a:r>
              <a:rPr sz="1600" spc="-9" dirty="0" smtClean="0">
                <a:latin typeface="Arial"/>
                <a:cs typeface="Arial"/>
              </a:rPr>
              <a:t>a</a:t>
            </a:r>
            <a:r>
              <a:rPr sz="1600" spc="0" dirty="0" smtClean="0">
                <a:latin typeface="Arial"/>
                <a:cs typeface="Arial"/>
              </a:rPr>
              <a:t>n</a:t>
            </a:r>
            <a:r>
              <a:rPr sz="1600" spc="24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-9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l</a:t>
            </a:r>
            <a:r>
              <a:rPr sz="1600" spc="-4" dirty="0" smtClean="0">
                <a:latin typeface="Arial"/>
                <a:cs typeface="Arial"/>
              </a:rPr>
              <a:t>a</a:t>
            </a:r>
            <a:r>
              <a:rPr sz="1600" spc="-9" dirty="0" smtClean="0">
                <a:latin typeface="Arial"/>
                <a:cs typeface="Arial"/>
              </a:rPr>
              <a:t>ngga</a:t>
            </a:r>
            <a:r>
              <a:rPr sz="1600" spc="0" dirty="0" smtClean="0">
                <a:latin typeface="Arial"/>
                <a:cs typeface="Arial"/>
              </a:rPr>
              <a:t>r</a:t>
            </a:r>
            <a:r>
              <a:rPr sz="1600" spc="39" dirty="0" smtClean="0">
                <a:latin typeface="Arial"/>
                <a:cs typeface="Arial"/>
              </a:rPr>
              <a:t> </a:t>
            </a:r>
            <a:r>
              <a:rPr sz="1600" spc="-9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r</a:t>
            </a:r>
            <a:r>
              <a:rPr sz="1600" spc="-9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 </a:t>
            </a:r>
            <a:r>
              <a:rPr sz="1600" spc="-9" dirty="0" smtClean="0">
                <a:latin typeface="Arial"/>
                <a:cs typeface="Arial"/>
              </a:rPr>
              <a:t>p</a:t>
            </a:r>
            <a:r>
              <a:rPr sz="1600" spc="4" dirty="0" smtClean="0">
                <a:latin typeface="Arial"/>
                <a:cs typeface="Arial"/>
              </a:rPr>
              <a:t>r</a:t>
            </a:r>
            <a:r>
              <a:rPr sz="1600" spc="0" dirty="0" smtClean="0">
                <a:latin typeface="Arial"/>
                <a:cs typeface="Arial"/>
              </a:rPr>
              <a:t>i</a:t>
            </a:r>
            <a:r>
              <a:rPr sz="1600" spc="19" dirty="0" smtClean="0">
                <a:latin typeface="Arial"/>
                <a:cs typeface="Arial"/>
              </a:rPr>
              <a:t>v</a:t>
            </a:r>
            <a:r>
              <a:rPr sz="1600" spc="-9" dirty="0" smtClean="0">
                <a:latin typeface="Arial"/>
                <a:cs typeface="Arial"/>
              </a:rPr>
              <a:t>a</a:t>
            </a:r>
            <a:r>
              <a:rPr sz="1600" spc="0" dirty="0" smtClean="0">
                <a:latin typeface="Arial"/>
                <a:cs typeface="Arial"/>
              </a:rPr>
              <a:t>si</a:t>
            </a:r>
            <a:r>
              <a:rPr sz="1600" spc="-19" dirty="0" smtClean="0">
                <a:latin typeface="Arial"/>
                <a:cs typeface="Arial"/>
              </a:rPr>
              <a:t> </a:t>
            </a:r>
            <a:r>
              <a:rPr sz="1600" spc="-9" dirty="0" smtClean="0">
                <a:latin typeface="Arial"/>
                <a:cs typeface="Arial"/>
              </a:rPr>
              <a:t>o</a:t>
            </a:r>
            <a:r>
              <a:rPr sz="1600" spc="4" dirty="0" smtClean="0">
                <a:latin typeface="Arial"/>
                <a:cs typeface="Arial"/>
              </a:rPr>
              <a:t>r</a:t>
            </a:r>
            <a:r>
              <a:rPr sz="1600" spc="-9" dirty="0" smtClean="0">
                <a:latin typeface="Arial"/>
                <a:cs typeface="Arial"/>
              </a:rPr>
              <a:t>an</a:t>
            </a:r>
            <a:r>
              <a:rPr sz="1600" spc="0" dirty="0" smtClean="0">
                <a:latin typeface="Arial"/>
                <a:cs typeface="Arial"/>
              </a:rPr>
              <a:t>g</a:t>
            </a:r>
            <a:r>
              <a:rPr sz="1600" spc="2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l</a:t>
            </a:r>
            <a:r>
              <a:rPr sz="1600" spc="-4" dirty="0" smtClean="0">
                <a:latin typeface="Arial"/>
                <a:cs typeface="Arial"/>
              </a:rPr>
              <a:t>a</a:t>
            </a:r>
            <a:r>
              <a:rPr sz="1600" spc="0" dirty="0" smtClean="0">
                <a:latin typeface="Arial"/>
                <a:cs typeface="Arial"/>
              </a:rPr>
              <a:t>i</a:t>
            </a:r>
            <a:r>
              <a:rPr sz="1600" spc="-4" dirty="0" smtClean="0">
                <a:latin typeface="Arial"/>
                <a:cs typeface="Arial"/>
              </a:rPr>
              <a:t>n</a:t>
            </a:r>
            <a:r>
              <a:rPr sz="1600" spc="0" dirty="0" smtClean="0">
                <a:latin typeface="Arial"/>
                <a:cs typeface="Arial"/>
              </a:rPr>
              <a:t>.</a:t>
            </a:r>
            <a:endParaRPr sz="1600" dirty="0">
              <a:latin typeface="Arial"/>
              <a:cs typeface="Arial"/>
            </a:endParaRPr>
          </a:p>
          <a:p>
            <a:pPr marL="1089914" marR="22349">
              <a:lnSpc>
                <a:spcPct val="95825"/>
              </a:lnSpc>
              <a:spcBef>
                <a:spcPts val="459"/>
              </a:spcBef>
            </a:pPr>
            <a:r>
              <a:rPr sz="1250" spc="0" dirty="0" smtClean="0">
                <a:solidFill>
                  <a:srgbClr val="1F1F99"/>
                </a:solidFill>
                <a:latin typeface="Wingdings"/>
                <a:cs typeface="Wingdings"/>
              </a:rPr>
              <a:t></a:t>
            </a:r>
            <a:r>
              <a:rPr sz="1250" spc="191" dirty="0" smtClean="0">
                <a:solidFill>
                  <a:srgbClr val="1F1F99"/>
                </a:solidFill>
                <a:latin typeface="Times New Roman"/>
                <a:cs typeface="Times New Roman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i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-9" dirty="0" smtClean="0">
                <a:latin typeface="Arial"/>
                <a:cs typeface="Arial"/>
              </a:rPr>
              <a:t>a</a:t>
            </a:r>
            <a:r>
              <a:rPr sz="1600" spc="0" dirty="0" smtClean="0">
                <a:latin typeface="Arial"/>
                <a:cs typeface="Arial"/>
              </a:rPr>
              <a:t>l. </a:t>
            </a:r>
            <a:r>
              <a:rPr sz="1600" spc="69" dirty="0" smtClean="0">
                <a:latin typeface="Arial"/>
                <a:cs typeface="Arial"/>
              </a:rPr>
              <a:t>W</a:t>
            </a:r>
            <a:r>
              <a:rPr sz="1600" spc="-9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b</a:t>
            </a:r>
            <a:r>
              <a:rPr sz="1600" spc="-54" dirty="0" smtClean="0">
                <a:latin typeface="Arial"/>
                <a:cs typeface="Arial"/>
              </a:rPr>
              <a:t> </a:t>
            </a:r>
            <a:r>
              <a:rPr sz="1600" spc="-9" dirty="0" smtClean="0">
                <a:latin typeface="Arial"/>
                <a:cs typeface="Arial"/>
              </a:rPr>
              <a:t>ha</a:t>
            </a:r>
            <a:r>
              <a:rPr sz="1600" spc="0" dirty="0" smtClean="0">
                <a:latin typeface="Arial"/>
                <a:cs typeface="Arial"/>
              </a:rPr>
              <a:t>ck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-9" dirty="0" smtClean="0">
                <a:latin typeface="Arial"/>
                <a:cs typeface="Arial"/>
              </a:rPr>
              <a:t>ng</a:t>
            </a:r>
            <a:r>
              <a:rPr sz="1600" spc="0" dirty="0" smtClean="0">
                <a:latin typeface="Arial"/>
                <a:cs typeface="Arial"/>
              </a:rPr>
              <a:t>,</a:t>
            </a:r>
            <a:r>
              <a:rPr sz="1600" spc="29" dirty="0" smtClean="0">
                <a:latin typeface="Arial"/>
                <a:cs typeface="Arial"/>
              </a:rPr>
              <a:t> </a:t>
            </a:r>
            <a:r>
              <a:rPr sz="1600" spc="-9" dirty="0" smtClean="0">
                <a:latin typeface="Arial"/>
                <a:cs typeface="Arial"/>
              </a:rPr>
              <a:t>b</a:t>
            </a:r>
            <a:r>
              <a:rPr sz="1600" spc="4" dirty="0" smtClean="0">
                <a:latin typeface="Arial"/>
                <a:cs typeface="Arial"/>
              </a:rPr>
              <a:t>r</a:t>
            </a:r>
            <a:r>
              <a:rPr sz="1600" spc="-9" dirty="0" smtClean="0">
                <a:latin typeface="Arial"/>
                <a:cs typeface="Arial"/>
              </a:rPr>
              <a:t>ea</a:t>
            </a:r>
            <a:r>
              <a:rPr sz="1600" spc="0" dirty="0" smtClean="0">
                <a:latin typeface="Arial"/>
                <a:cs typeface="Arial"/>
              </a:rPr>
              <a:t>k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-9" dirty="0" smtClean="0">
                <a:latin typeface="Arial"/>
                <a:cs typeface="Arial"/>
              </a:rPr>
              <a:t>n</a:t>
            </a:r>
            <a:r>
              <a:rPr sz="1600" spc="0" dirty="0" smtClean="0">
                <a:latin typeface="Arial"/>
                <a:cs typeface="Arial"/>
              </a:rPr>
              <a:t>g</a:t>
            </a:r>
            <a:r>
              <a:rPr sz="1600" spc="2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-14" dirty="0" smtClean="0">
                <a:latin typeface="Arial"/>
                <a:cs typeface="Arial"/>
              </a:rPr>
              <a:t>h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24" dirty="0" smtClean="0">
                <a:latin typeface="Arial"/>
                <a:cs typeface="Arial"/>
              </a:rPr>
              <a:t> </a:t>
            </a:r>
            <a:r>
              <a:rPr sz="1600" spc="-4" dirty="0" smtClean="0">
                <a:latin typeface="Arial"/>
                <a:cs typeface="Arial"/>
              </a:rPr>
              <a:t>P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,</a:t>
            </a:r>
            <a:r>
              <a:rPr sz="1600" spc="-9" dirty="0" smtClean="0">
                <a:latin typeface="Arial"/>
                <a:cs typeface="Arial"/>
              </a:rPr>
              <a:t> p</a:t>
            </a:r>
            <a:r>
              <a:rPr sz="1600" spc="4" dirty="0" smtClean="0">
                <a:latin typeface="Arial"/>
                <a:cs typeface="Arial"/>
              </a:rPr>
              <a:t>r</a:t>
            </a:r>
            <a:r>
              <a:rPr sz="1600" spc="-9" dirty="0" smtClean="0">
                <a:latin typeface="Arial"/>
                <a:cs typeface="Arial"/>
              </a:rPr>
              <a:t>ob</a:t>
            </a:r>
            <a:r>
              <a:rPr sz="1600" spc="0" dirty="0" smtClean="0">
                <a:latin typeface="Arial"/>
                <a:cs typeface="Arial"/>
              </a:rPr>
              <a:t>i</a:t>
            </a:r>
            <a:r>
              <a:rPr sz="1600" spc="-4" dirty="0" smtClean="0">
                <a:latin typeface="Arial"/>
                <a:cs typeface="Arial"/>
              </a:rPr>
              <a:t>n</a:t>
            </a:r>
            <a:r>
              <a:rPr sz="1600" spc="-9" dirty="0" smtClean="0">
                <a:latin typeface="Arial"/>
                <a:cs typeface="Arial"/>
              </a:rPr>
              <a:t>g</a:t>
            </a:r>
            <a:r>
              <a:rPr sz="1600" spc="0" dirty="0" smtClean="0">
                <a:latin typeface="Arial"/>
                <a:cs typeface="Arial"/>
              </a:rPr>
              <a:t>,</a:t>
            </a:r>
            <a:r>
              <a:rPr sz="1600" spc="50" dirty="0" smtClean="0">
                <a:latin typeface="Arial"/>
                <a:cs typeface="Arial"/>
              </a:rPr>
              <a:t> </a:t>
            </a:r>
            <a:r>
              <a:rPr sz="1600" spc="-9" dirty="0" smtClean="0">
                <a:latin typeface="Arial"/>
                <a:cs typeface="Arial"/>
              </a:rPr>
              <a:t>po</a:t>
            </a:r>
            <a:r>
              <a:rPr sz="1600" spc="4" dirty="0" smtClean="0">
                <a:latin typeface="Arial"/>
                <a:cs typeface="Arial"/>
              </a:rPr>
              <a:t>r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sc</a:t>
            </a:r>
            <a:r>
              <a:rPr sz="1600" spc="-9" dirty="0" smtClean="0">
                <a:latin typeface="Arial"/>
                <a:cs typeface="Arial"/>
              </a:rPr>
              <a:t>ann</a:t>
            </a:r>
            <a:r>
              <a:rPr sz="1600" spc="0" dirty="0" smtClean="0">
                <a:latin typeface="Arial"/>
                <a:cs typeface="Arial"/>
              </a:rPr>
              <a:t>i</a:t>
            </a:r>
            <a:r>
              <a:rPr sz="1600" spc="-4" dirty="0" smtClean="0">
                <a:latin typeface="Arial"/>
                <a:cs typeface="Arial"/>
              </a:rPr>
              <a:t>n</a:t>
            </a:r>
            <a:r>
              <a:rPr sz="1600" spc="-9" dirty="0" smtClean="0">
                <a:latin typeface="Arial"/>
                <a:cs typeface="Arial"/>
              </a:rPr>
              <a:t>g</a:t>
            </a:r>
            <a:r>
              <a:rPr sz="1600" spc="0" dirty="0" smtClean="0">
                <a:latin typeface="Arial"/>
                <a:cs typeface="Arial"/>
              </a:rPr>
              <a:t>,</a:t>
            </a:r>
            <a:r>
              <a:rPr sz="1600" spc="50" dirty="0" smtClean="0">
                <a:latin typeface="Arial"/>
                <a:cs typeface="Arial"/>
              </a:rPr>
              <a:t> </a:t>
            </a:r>
            <a:r>
              <a:rPr sz="1600" spc="-9" dirty="0" smtClean="0">
                <a:latin typeface="Arial"/>
                <a:cs typeface="Arial"/>
              </a:rPr>
              <a:t>d</a:t>
            </a: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-9" dirty="0" smtClean="0">
                <a:latin typeface="Arial"/>
                <a:cs typeface="Arial"/>
              </a:rPr>
              <a:t>b</a:t>
            </a:r>
            <a:r>
              <a:rPr sz="1600" spc="0" dirty="0" smtClean="0">
                <a:latin typeface="Arial"/>
                <a:cs typeface="Arial"/>
              </a:rPr>
              <a:t>.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66611"/>
            <a:ext cx="9018651" cy="67263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4002" y="438994"/>
            <a:ext cx="3127366" cy="559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395"/>
              </a:lnSpc>
              <a:spcBef>
                <a:spcPts val="219"/>
              </a:spcBef>
            </a:pPr>
            <a:r>
              <a:rPr sz="4200" b="1" spc="0" dirty="0" smtClean="0">
                <a:solidFill>
                  <a:srgbClr val="FFFFFF"/>
                </a:solidFill>
                <a:latin typeface="Arial"/>
                <a:cs typeface="Arial"/>
              </a:rPr>
              <a:t>Jenis C</a:t>
            </a:r>
            <a:r>
              <a:rPr sz="4200" b="1" spc="-29" dirty="0" smtClean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4200" b="1" spc="0" dirty="0" smtClean="0">
                <a:solidFill>
                  <a:srgbClr val="FFFFFF"/>
                </a:solidFill>
                <a:latin typeface="Arial"/>
                <a:cs typeface="Arial"/>
              </a:rPr>
              <a:t>ber</a:t>
            </a:r>
            <a:endParaRPr sz="4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48554" y="438994"/>
            <a:ext cx="2064200" cy="559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395"/>
              </a:lnSpc>
              <a:spcBef>
                <a:spcPts val="219"/>
              </a:spcBef>
            </a:pPr>
            <a:r>
              <a:rPr sz="4200" b="1" spc="0" dirty="0" smtClean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4200" b="1" spc="9" dirty="0" smtClean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4200" b="1" spc="0" dirty="0" smtClean="0">
                <a:solidFill>
                  <a:srgbClr val="FFFFFF"/>
                </a:solidFill>
                <a:latin typeface="Arial"/>
                <a:cs typeface="Arial"/>
              </a:rPr>
              <a:t>ime...</a:t>
            </a:r>
            <a:endParaRPr sz="4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1386347"/>
            <a:ext cx="8448200" cy="19925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9873">
              <a:lnSpc>
                <a:spcPts val="2960"/>
              </a:lnSpc>
              <a:spcBef>
                <a:spcPts val="148"/>
              </a:spcBef>
            </a:pPr>
            <a:r>
              <a:rPr sz="2500" b="1" spc="0" dirty="0" smtClean="0">
                <a:solidFill>
                  <a:srgbClr val="0066FF"/>
                </a:solidFill>
                <a:latin typeface="Arial"/>
                <a:cs typeface="Arial"/>
              </a:rPr>
              <a:t>2. </a:t>
            </a:r>
            <a:r>
              <a:rPr sz="2500" b="1" spc="577" dirty="0" smtClean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2800" b="1" spc="9" dirty="0" smtClean="0">
                <a:latin typeface="Arial"/>
                <a:cs typeface="Arial"/>
              </a:rPr>
              <a:t>M</a:t>
            </a:r>
            <a:r>
              <a:rPr sz="2800" b="1" spc="0" dirty="0" smtClean="0">
                <a:latin typeface="Arial"/>
                <a:cs typeface="Arial"/>
              </a:rPr>
              <a:t>e</a:t>
            </a:r>
            <a:r>
              <a:rPr sz="2800" b="1" spc="9" dirty="0" smtClean="0">
                <a:latin typeface="Arial"/>
                <a:cs typeface="Arial"/>
              </a:rPr>
              <a:t>n</a:t>
            </a:r>
            <a:r>
              <a:rPr sz="2800" b="1" spc="-34" dirty="0" smtClean="0">
                <a:latin typeface="Arial"/>
                <a:cs typeface="Arial"/>
              </a:rPr>
              <a:t>y</a:t>
            </a:r>
            <a:r>
              <a:rPr sz="2800" b="1" spc="0" dirty="0" smtClean="0">
                <a:latin typeface="Arial"/>
                <a:cs typeface="Arial"/>
              </a:rPr>
              <a:t>era</a:t>
            </a:r>
            <a:r>
              <a:rPr sz="2800" b="1" spc="4" dirty="0" smtClean="0">
                <a:latin typeface="Arial"/>
                <a:cs typeface="Arial"/>
              </a:rPr>
              <a:t>n</a:t>
            </a:r>
            <a:r>
              <a:rPr sz="2800" b="1" spc="0" dirty="0" smtClean="0">
                <a:latin typeface="Arial"/>
                <a:cs typeface="Arial"/>
              </a:rPr>
              <a:t>g</a:t>
            </a:r>
            <a:r>
              <a:rPr sz="2800" b="1" spc="29" dirty="0" smtClean="0">
                <a:latin typeface="Arial"/>
                <a:cs typeface="Arial"/>
              </a:rPr>
              <a:t> </a:t>
            </a:r>
            <a:r>
              <a:rPr sz="2800" b="1" spc="0" dirty="0" smtClean="0">
                <a:latin typeface="Arial"/>
                <a:cs typeface="Arial"/>
              </a:rPr>
              <a:t>Hak</a:t>
            </a:r>
            <a:r>
              <a:rPr sz="2800" b="1" spc="29" dirty="0" smtClean="0">
                <a:latin typeface="Arial"/>
                <a:cs typeface="Arial"/>
              </a:rPr>
              <a:t> </a:t>
            </a:r>
            <a:r>
              <a:rPr sz="2800" b="1" spc="9" dirty="0" smtClean="0">
                <a:latin typeface="Arial"/>
                <a:cs typeface="Arial"/>
              </a:rPr>
              <a:t>M</a:t>
            </a:r>
            <a:r>
              <a:rPr sz="2800" b="1" spc="0" dirty="0" smtClean="0">
                <a:latin typeface="Arial"/>
                <a:cs typeface="Arial"/>
              </a:rPr>
              <a:t>ilik</a:t>
            </a:r>
            <a:r>
              <a:rPr sz="2800" b="1" spc="-9" dirty="0" smtClean="0">
                <a:latin typeface="Arial"/>
                <a:cs typeface="Arial"/>
              </a:rPr>
              <a:t> </a:t>
            </a:r>
            <a:r>
              <a:rPr sz="2800" b="1" spc="0" dirty="0" smtClean="0">
                <a:latin typeface="Arial"/>
                <a:cs typeface="Arial"/>
              </a:rPr>
              <a:t>(</a:t>
            </a:r>
            <a:r>
              <a:rPr sz="2800" b="1" spc="-89" dirty="0" smtClean="0">
                <a:latin typeface="Arial"/>
                <a:cs typeface="Arial"/>
              </a:rPr>
              <a:t>A</a:t>
            </a:r>
            <a:r>
              <a:rPr sz="2800" b="1" spc="9" dirty="0" smtClean="0">
                <a:latin typeface="Arial"/>
                <a:cs typeface="Arial"/>
              </a:rPr>
              <a:t>g</a:t>
            </a:r>
            <a:r>
              <a:rPr sz="2800" b="1" spc="0" dirty="0" smtClean="0">
                <a:latin typeface="Arial"/>
                <a:cs typeface="Arial"/>
              </a:rPr>
              <a:t>ai</a:t>
            </a:r>
            <a:r>
              <a:rPr sz="2800" b="1" spc="14" dirty="0" smtClean="0">
                <a:latin typeface="Arial"/>
                <a:cs typeface="Arial"/>
              </a:rPr>
              <a:t>n</a:t>
            </a:r>
            <a:r>
              <a:rPr sz="2800" b="1" spc="0" dirty="0" smtClean="0">
                <a:latin typeface="Arial"/>
                <a:cs typeface="Arial"/>
              </a:rPr>
              <a:t>st</a:t>
            </a:r>
            <a:r>
              <a:rPr sz="2800" b="1" spc="89" dirty="0" smtClean="0">
                <a:latin typeface="Arial"/>
                <a:cs typeface="Arial"/>
              </a:rPr>
              <a:t> </a:t>
            </a:r>
            <a:r>
              <a:rPr sz="2800" b="1" spc="0" dirty="0" smtClean="0">
                <a:latin typeface="Arial"/>
                <a:cs typeface="Arial"/>
              </a:rPr>
              <a:t>P</a:t>
            </a:r>
            <a:r>
              <a:rPr sz="2800" b="1" spc="-14" dirty="0" smtClean="0">
                <a:latin typeface="Arial"/>
                <a:cs typeface="Arial"/>
              </a:rPr>
              <a:t>r</a:t>
            </a:r>
            <a:r>
              <a:rPr sz="2800" b="1" spc="9" dirty="0" smtClean="0">
                <a:latin typeface="Arial"/>
                <a:cs typeface="Arial"/>
              </a:rPr>
              <a:t>op</a:t>
            </a:r>
            <a:r>
              <a:rPr sz="2800" b="1" spc="0" dirty="0" smtClean="0">
                <a:latin typeface="Arial"/>
                <a:cs typeface="Arial"/>
              </a:rPr>
              <a:t>ert</a:t>
            </a:r>
            <a:r>
              <a:rPr sz="2800" b="1" spc="-34" dirty="0" smtClean="0">
                <a:latin typeface="Arial"/>
                <a:cs typeface="Arial"/>
              </a:rPr>
              <a:t>y</a:t>
            </a:r>
            <a:r>
              <a:rPr sz="2800" b="1" spc="0" dirty="0" smtClean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927417" indent="-513079">
              <a:lnSpc>
                <a:spcPct val="99945"/>
              </a:lnSpc>
              <a:spcBef>
                <a:spcPts val="570"/>
              </a:spcBef>
              <a:tabLst>
                <a:tab pos="927100" algn="l"/>
              </a:tabLst>
            </a:pPr>
            <a:r>
              <a:rPr sz="2150" spc="0" dirty="0" smtClean="0">
                <a:solidFill>
                  <a:srgbClr val="6600CC"/>
                </a:solidFill>
                <a:latin typeface="Wingdings"/>
                <a:cs typeface="Wingdings"/>
              </a:rPr>
              <a:t></a:t>
            </a:r>
            <a:r>
              <a:rPr sz="2150" spc="0" dirty="0" smtClean="0">
                <a:solidFill>
                  <a:srgbClr val="6600CC"/>
                </a:solidFill>
                <a:latin typeface="Times New Roman"/>
                <a:cs typeface="Times New Roman"/>
              </a:rPr>
              <a:t>	</a:t>
            </a:r>
            <a:r>
              <a:rPr sz="2400" spc="4" dirty="0" smtClean="0">
                <a:latin typeface="Arial"/>
                <a:cs typeface="Arial"/>
              </a:rPr>
              <a:t>C</a:t>
            </a:r>
            <a:r>
              <a:rPr sz="2400" spc="-59" dirty="0" smtClean="0">
                <a:latin typeface="Arial"/>
                <a:cs typeface="Arial"/>
              </a:rPr>
              <a:t>y</a:t>
            </a:r>
            <a:r>
              <a:rPr sz="2400" spc="0" dirty="0" smtClean="0">
                <a:latin typeface="Arial"/>
                <a:cs typeface="Arial"/>
              </a:rPr>
              <a:t>b</a:t>
            </a:r>
            <a:r>
              <a:rPr sz="2400" spc="9" dirty="0" smtClean="0">
                <a:latin typeface="Arial"/>
                <a:cs typeface="Arial"/>
              </a:rPr>
              <a:t>e</a:t>
            </a:r>
            <a:r>
              <a:rPr sz="2400" spc="0" dirty="0" smtClean="0">
                <a:latin typeface="Arial"/>
                <a:cs typeface="Arial"/>
              </a:rPr>
              <a:t>rcr</a:t>
            </a:r>
            <a:r>
              <a:rPr sz="2400" spc="4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me</a:t>
            </a:r>
            <a:r>
              <a:rPr sz="2400" spc="59" dirty="0" smtClean="0">
                <a:latin typeface="Arial"/>
                <a:cs typeface="Arial"/>
              </a:rPr>
              <a:t> </a:t>
            </a:r>
            <a:r>
              <a:rPr sz="2400" spc="-59" dirty="0" smtClean="0">
                <a:latin typeface="Arial"/>
                <a:cs typeface="Arial"/>
              </a:rPr>
              <a:t>y</a:t>
            </a:r>
            <a:r>
              <a:rPr sz="2400" spc="0" dirty="0" smtClean="0">
                <a:latin typeface="Arial"/>
                <a:cs typeface="Arial"/>
              </a:rPr>
              <a:t>g</a:t>
            </a:r>
            <a:r>
              <a:rPr sz="2400" spc="5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d</a:t>
            </a:r>
            <a:r>
              <a:rPr sz="2400" spc="9" dirty="0" smtClean="0">
                <a:latin typeface="Arial"/>
                <a:cs typeface="Arial"/>
              </a:rPr>
              <a:t>i</a:t>
            </a:r>
            <a:r>
              <a:rPr sz="2400" spc="4" dirty="0" smtClean="0">
                <a:latin typeface="Arial"/>
                <a:cs typeface="Arial"/>
              </a:rPr>
              <a:t>l</a:t>
            </a:r>
            <a:r>
              <a:rPr sz="2400" spc="0" dirty="0" smtClean="0">
                <a:latin typeface="Arial"/>
                <a:cs typeface="Arial"/>
              </a:rPr>
              <a:t>ak</a:t>
            </a:r>
            <a:r>
              <a:rPr sz="2400" spc="9" dirty="0" smtClean="0">
                <a:latin typeface="Arial"/>
                <a:cs typeface="Arial"/>
              </a:rPr>
              <a:t>u</a:t>
            </a:r>
            <a:r>
              <a:rPr sz="2400" spc="0" dirty="0" smtClean="0">
                <a:latin typeface="Arial"/>
                <a:cs typeface="Arial"/>
              </a:rPr>
              <a:t>kan</a:t>
            </a:r>
            <a:r>
              <a:rPr sz="2400" spc="-1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utk</a:t>
            </a:r>
            <a:r>
              <a:rPr sz="2400" spc="-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m</a:t>
            </a:r>
            <a:r>
              <a:rPr sz="2400" spc="4" dirty="0" smtClean="0">
                <a:latin typeface="Arial"/>
                <a:cs typeface="Arial"/>
              </a:rPr>
              <a:t>e</a:t>
            </a:r>
            <a:r>
              <a:rPr sz="2400" spc="0" dirty="0" smtClean="0">
                <a:latin typeface="Arial"/>
                <a:cs typeface="Arial"/>
              </a:rPr>
              <a:t>n</a:t>
            </a:r>
            <a:r>
              <a:rPr sz="2400" spc="9" dirty="0" smtClean="0">
                <a:latin typeface="Arial"/>
                <a:cs typeface="Arial"/>
              </a:rPr>
              <a:t>g</a:t>
            </a:r>
            <a:r>
              <a:rPr sz="2400" spc="0" dirty="0" smtClean="0">
                <a:latin typeface="Arial"/>
                <a:cs typeface="Arial"/>
              </a:rPr>
              <a:t>g</a:t>
            </a:r>
            <a:r>
              <a:rPr sz="2400" spc="9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n</a:t>
            </a:r>
            <a:r>
              <a:rPr sz="2400" spc="9" dirty="0" smtClean="0">
                <a:latin typeface="Arial"/>
                <a:cs typeface="Arial"/>
              </a:rPr>
              <a:t>g</a:t>
            </a:r>
            <a:r>
              <a:rPr sz="2400" spc="0" dirty="0" smtClean="0">
                <a:latin typeface="Arial"/>
                <a:cs typeface="Arial"/>
              </a:rPr>
              <a:t>gu</a:t>
            </a:r>
            <a:r>
              <a:rPr sz="2400" spc="-1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/</a:t>
            </a:r>
            <a:r>
              <a:rPr sz="2400" spc="-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m</a:t>
            </a:r>
            <a:r>
              <a:rPr sz="2400" spc="4" dirty="0" smtClean="0">
                <a:latin typeface="Arial"/>
                <a:cs typeface="Arial"/>
              </a:rPr>
              <a:t>e</a:t>
            </a:r>
            <a:r>
              <a:rPr sz="2400" spc="0" dirty="0" smtClean="0">
                <a:latin typeface="Arial"/>
                <a:cs typeface="Arial"/>
              </a:rPr>
              <a:t>n</a:t>
            </a:r>
            <a:r>
              <a:rPr sz="2400" spc="-54" dirty="0" smtClean="0">
                <a:latin typeface="Arial"/>
                <a:cs typeface="Arial"/>
              </a:rPr>
              <a:t>y</a:t>
            </a:r>
            <a:r>
              <a:rPr sz="2400" spc="0" dirty="0" smtClean="0">
                <a:latin typeface="Arial"/>
                <a:cs typeface="Arial"/>
              </a:rPr>
              <a:t>er</a:t>
            </a:r>
            <a:r>
              <a:rPr sz="2400" spc="9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ng h</a:t>
            </a:r>
            <a:r>
              <a:rPr sz="2400" spc="9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k m</a:t>
            </a:r>
            <a:r>
              <a:rPr sz="2400" spc="4" dirty="0" smtClean="0">
                <a:latin typeface="Arial"/>
                <a:cs typeface="Arial"/>
              </a:rPr>
              <a:t>ili</a:t>
            </a:r>
            <a:r>
              <a:rPr sz="2400" spc="0" dirty="0" smtClean="0">
                <a:latin typeface="Arial"/>
                <a:cs typeface="Arial"/>
              </a:rPr>
              <a:t>k or</a:t>
            </a:r>
            <a:r>
              <a:rPr sz="2400" spc="9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ng</a:t>
            </a:r>
            <a:r>
              <a:rPr sz="2400" spc="-14" dirty="0" smtClean="0">
                <a:latin typeface="Arial"/>
                <a:cs typeface="Arial"/>
              </a:rPr>
              <a:t> </a:t>
            </a:r>
            <a:r>
              <a:rPr sz="2400" spc="4" dirty="0" smtClean="0">
                <a:latin typeface="Arial"/>
                <a:cs typeface="Arial"/>
              </a:rPr>
              <a:t>l</a:t>
            </a:r>
            <a:r>
              <a:rPr sz="2400" spc="0" dirty="0" smtClean="0">
                <a:latin typeface="Arial"/>
                <a:cs typeface="Arial"/>
              </a:rPr>
              <a:t>a</a:t>
            </a:r>
            <a:r>
              <a:rPr sz="2400" spc="9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n.</a:t>
            </a:r>
            <a:endParaRPr sz="2400">
              <a:latin typeface="Arial"/>
              <a:cs typeface="Arial"/>
            </a:endParaRPr>
          </a:p>
          <a:p>
            <a:pPr marL="927417" marR="1102766" indent="-513079">
              <a:lnSpc>
                <a:spcPct val="100041"/>
              </a:lnSpc>
              <a:spcBef>
                <a:spcPts val="567"/>
              </a:spcBef>
              <a:tabLst>
                <a:tab pos="927100" algn="l"/>
              </a:tabLst>
            </a:pPr>
            <a:r>
              <a:rPr sz="2150" spc="0" dirty="0" smtClean="0">
                <a:solidFill>
                  <a:srgbClr val="6600CC"/>
                </a:solidFill>
                <a:latin typeface="Wingdings"/>
                <a:cs typeface="Wingdings"/>
              </a:rPr>
              <a:t></a:t>
            </a:r>
            <a:r>
              <a:rPr sz="2150" spc="0" dirty="0" smtClean="0">
                <a:solidFill>
                  <a:srgbClr val="6600CC"/>
                </a:solidFill>
                <a:latin typeface="Times New Roman"/>
                <a:cs typeface="Times New Roman"/>
              </a:rPr>
              <a:t>	</a:t>
            </a:r>
            <a:r>
              <a:rPr sz="2400" spc="4" dirty="0" smtClean="0">
                <a:latin typeface="Arial"/>
                <a:cs typeface="Arial"/>
              </a:rPr>
              <a:t>C</a:t>
            </a:r>
            <a:r>
              <a:rPr sz="2400" spc="0" dirty="0" smtClean="0">
                <a:latin typeface="Arial"/>
                <a:cs typeface="Arial"/>
              </a:rPr>
              <a:t>o</a:t>
            </a:r>
            <a:r>
              <a:rPr sz="2400" spc="9" dirty="0" smtClean="0">
                <a:latin typeface="Arial"/>
                <a:cs typeface="Arial"/>
              </a:rPr>
              <a:t>n</a:t>
            </a:r>
            <a:r>
              <a:rPr sz="2400" spc="0" dirty="0" smtClean="0">
                <a:latin typeface="Arial"/>
                <a:cs typeface="Arial"/>
              </a:rPr>
              <a:t>toh:</a:t>
            </a:r>
            <a:r>
              <a:rPr sz="2400" spc="-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car</a:t>
            </a:r>
            <a:r>
              <a:rPr sz="2400" spc="9" dirty="0" smtClean="0">
                <a:latin typeface="Arial"/>
                <a:cs typeface="Arial"/>
              </a:rPr>
              <a:t>d</a:t>
            </a:r>
            <a:r>
              <a:rPr sz="2400" spc="4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n</a:t>
            </a:r>
            <a:r>
              <a:rPr sz="2400" spc="9" dirty="0" smtClean="0">
                <a:latin typeface="Arial"/>
                <a:cs typeface="Arial"/>
              </a:rPr>
              <a:t>g</a:t>
            </a:r>
            <a:r>
              <a:rPr sz="2400" spc="0" dirty="0" smtClean="0">
                <a:latin typeface="Arial"/>
                <a:cs typeface="Arial"/>
              </a:rPr>
              <a:t>,</a:t>
            </a:r>
            <a:r>
              <a:rPr sz="2400" spc="-2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c</a:t>
            </a:r>
            <a:r>
              <a:rPr sz="2400" spc="-59" dirty="0" smtClean="0">
                <a:latin typeface="Arial"/>
                <a:cs typeface="Arial"/>
              </a:rPr>
              <a:t>y</a:t>
            </a:r>
            <a:r>
              <a:rPr sz="2400" spc="0" dirty="0" smtClean="0">
                <a:latin typeface="Arial"/>
                <a:cs typeface="Arial"/>
              </a:rPr>
              <a:t>b</a:t>
            </a:r>
            <a:r>
              <a:rPr sz="2400" spc="9" dirty="0" smtClean="0">
                <a:latin typeface="Arial"/>
                <a:cs typeface="Arial"/>
              </a:rPr>
              <a:t>e</a:t>
            </a:r>
            <a:r>
              <a:rPr sz="2400" spc="0" dirty="0" smtClean="0">
                <a:latin typeface="Arial"/>
                <a:cs typeface="Arial"/>
              </a:rPr>
              <a:t>rsq</a:t>
            </a:r>
            <a:r>
              <a:rPr sz="2400" spc="9" dirty="0" smtClean="0">
                <a:latin typeface="Arial"/>
                <a:cs typeface="Arial"/>
              </a:rPr>
              <a:t>u</a:t>
            </a:r>
            <a:r>
              <a:rPr sz="2400" spc="0" dirty="0" smtClean="0">
                <a:latin typeface="Arial"/>
                <a:cs typeface="Arial"/>
              </a:rPr>
              <a:t>at</a:t>
            </a:r>
            <a:r>
              <a:rPr sz="2400" spc="-9" dirty="0" smtClean="0">
                <a:latin typeface="Arial"/>
                <a:cs typeface="Arial"/>
              </a:rPr>
              <a:t>t</a:t>
            </a:r>
            <a:r>
              <a:rPr sz="2400" spc="4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n</a:t>
            </a:r>
            <a:r>
              <a:rPr sz="2400" spc="9" dirty="0" smtClean="0">
                <a:latin typeface="Arial"/>
                <a:cs typeface="Arial"/>
              </a:rPr>
              <a:t>g</a:t>
            </a:r>
            <a:r>
              <a:rPr sz="2400" spc="0" dirty="0" smtClean="0">
                <a:latin typeface="Arial"/>
                <a:cs typeface="Arial"/>
              </a:rPr>
              <a:t>,</a:t>
            </a:r>
            <a:r>
              <a:rPr sz="2400" spc="4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t</a:t>
            </a:r>
            <a:r>
              <a:rPr sz="2400" spc="-64" dirty="0" smtClean="0">
                <a:latin typeface="Arial"/>
                <a:cs typeface="Arial"/>
              </a:rPr>
              <a:t>y</a:t>
            </a:r>
            <a:r>
              <a:rPr sz="2400" spc="0" dirty="0" smtClean="0">
                <a:latin typeface="Arial"/>
                <a:cs typeface="Arial"/>
              </a:rPr>
              <a:t>p</a:t>
            </a:r>
            <a:r>
              <a:rPr sz="2400" spc="9" dirty="0" smtClean="0">
                <a:latin typeface="Arial"/>
                <a:cs typeface="Arial"/>
              </a:rPr>
              <a:t>o</a:t>
            </a:r>
            <a:r>
              <a:rPr sz="2400" spc="0" dirty="0" smtClean="0">
                <a:latin typeface="Arial"/>
                <a:cs typeface="Arial"/>
              </a:rPr>
              <a:t>sq</a:t>
            </a:r>
            <a:r>
              <a:rPr sz="2400" spc="9" dirty="0" smtClean="0">
                <a:latin typeface="Arial"/>
                <a:cs typeface="Arial"/>
              </a:rPr>
              <a:t>u</a:t>
            </a:r>
            <a:r>
              <a:rPr sz="2400" spc="0" dirty="0" smtClean="0">
                <a:latin typeface="Arial"/>
                <a:cs typeface="Arial"/>
              </a:rPr>
              <a:t>at</a:t>
            </a:r>
            <a:r>
              <a:rPr sz="2400" spc="-9" dirty="0" smtClean="0">
                <a:latin typeface="Arial"/>
                <a:cs typeface="Arial"/>
              </a:rPr>
              <a:t>t</a:t>
            </a:r>
            <a:r>
              <a:rPr sz="2400" spc="4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n</a:t>
            </a:r>
            <a:r>
              <a:rPr sz="2400" spc="9" dirty="0" smtClean="0">
                <a:latin typeface="Arial"/>
                <a:cs typeface="Arial"/>
              </a:rPr>
              <a:t>g</a:t>
            </a:r>
            <a:r>
              <a:rPr sz="2400" spc="0" dirty="0" smtClean="0">
                <a:latin typeface="Arial"/>
                <a:cs typeface="Arial"/>
              </a:rPr>
              <a:t>, h</a:t>
            </a:r>
            <a:r>
              <a:rPr sz="2400" spc="9" dirty="0" smtClean="0">
                <a:latin typeface="Arial"/>
                <a:cs typeface="Arial"/>
              </a:rPr>
              <a:t>i</a:t>
            </a:r>
            <a:r>
              <a:rPr sz="2400" spc="4" dirty="0" smtClean="0">
                <a:latin typeface="Arial"/>
                <a:cs typeface="Arial"/>
              </a:rPr>
              <a:t>j</a:t>
            </a:r>
            <a:r>
              <a:rPr sz="2400" spc="0" dirty="0" smtClean="0">
                <a:latin typeface="Arial"/>
                <a:cs typeface="Arial"/>
              </a:rPr>
              <a:t>ack</a:t>
            </a:r>
            <a:r>
              <a:rPr sz="2400" spc="9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n</a:t>
            </a:r>
            <a:r>
              <a:rPr sz="2400" spc="9" dirty="0" smtClean="0">
                <a:latin typeface="Arial"/>
                <a:cs typeface="Arial"/>
              </a:rPr>
              <a:t>g</a:t>
            </a:r>
            <a:r>
              <a:rPr sz="2400" spc="0" dirty="0" smtClean="0">
                <a:latin typeface="Arial"/>
                <a:cs typeface="Arial"/>
              </a:rPr>
              <a:t>,</a:t>
            </a:r>
            <a:r>
              <a:rPr sz="2400" spc="-2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d</a:t>
            </a:r>
            <a:r>
              <a:rPr sz="2400" spc="9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ta</a:t>
            </a:r>
            <a:r>
              <a:rPr sz="2400" spc="-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forg</a:t>
            </a:r>
            <a:r>
              <a:rPr sz="2400" spc="4" dirty="0" smtClean="0">
                <a:latin typeface="Arial"/>
                <a:cs typeface="Arial"/>
              </a:rPr>
              <a:t>e</a:t>
            </a:r>
            <a:r>
              <a:rPr sz="2400" spc="0" dirty="0" smtClean="0">
                <a:latin typeface="Arial"/>
                <a:cs typeface="Arial"/>
              </a:rPr>
              <a:t>r</a:t>
            </a:r>
            <a:r>
              <a:rPr sz="2400" spc="-59" dirty="0" smtClean="0">
                <a:latin typeface="Arial"/>
                <a:cs typeface="Arial"/>
              </a:rPr>
              <a:t>y</a:t>
            </a:r>
            <a:r>
              <a:rPr sz="2400" spc="0" dirty="0" smtClean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7340" y="3690885"/>
            <a:ext cx="8346608" cy="11898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5"/>
              </a:lnSpc>
              <a:spcBef>
                <a:spcPts val="148"/>
              </a:spcBef>
            </a:pPr>
            <a:r>
              <a:rPr sz="2500" b="1" spc="-4" dirty="0" smtClean="0">
                <a:solidFill>
                  <a:srgbClr val="0066FF"/>
                </a:solidFill>
                <a:latin typeface="Arial"/>
                <a:cs typeface="Arial"/>
              </a:rPr>
              <a:t>3</a:t>
            </a:r>
            <a:r>
              <a:rPr sz="2500" b="1" spc="0" dirty="0" smtClean="0">
                <a:solidFill>
                  <a:srgbClr val="0066FF"/>
                </a:solidFill>
                <a:latin typeface="Arial"/>
                <a:cs typeface="Arial"/>
              </a:rPr>
              <a:t>. </a:t>
            </a:r>
            <a:r>
              <a:rPr sz="2500" b="1" spc="598" dirty="0" smtClean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2800" b="1" spc="0" dirty="0" smtClean="0">
                <a:latin typeface="Arial"/>
                <a:cs typeface="Arial"/>
              </a:rPr>
              <a:t>M</a:t>
            </a:r>
            <a:r>
              <a:rPr sz="2800" b="1" spc="9" dirty="0" smtClean="0">
                <a:latin typeface="Arial"/>
                <a:cs typeface="Arial"/>
              </a:rPr>
              <a:t>en</a:t>
            </a:r>
            <a:r>
              <a:rPr sz="2800" b="1" spc="-39" dirty="0" smtClean="0">
                <a:latin typeface="Arial"/>
                <a:cs typeface="Arial"/>
              </a:rPr>
              <a:t>y</a:t>
            </a:r>
            <a:r>
              <a:rPr sz="2800" b="1" spc="0" dirty="0" smtClean="0">
                <a:latin typeface="Arial"/>
                <a:cs typeface="Arial"/>
              </a:rPr>
              <a:t>erang</a:t>
            </a:r>
            <a:r>
              <a:rPr sz="2800" b="1" spc="29" dirty="0" smtClean="0">
                <a:latin typeface="Arial"/>
                <a:cs typeface="Arial"/>
              </a:rPr>
              <a:t> </a:t>
            </a:r>
            <a:r>
              <a:rPr sz="2800" b="1" spc="0" dirty="0" smtClean="0">
                <a:latin typeface="Arial"/>
                <a:cs typeface="Arial"/>
              </a:rPr>
              <a:t>Pe</a:t>
            </a:r>
            <a:r>
              <a:rPr sz="2800" b="1" spc="-14" dirty="0" smtClean="0">
                <a:latin typeface="Arial"/>
                <a:cs typeface="Arial"/>
              </a:rPr>
              <a:t>m</a:t>
            </a:r>
            <a:r>
              <a:rPr sz="2800" b="1" spc="0" dirty="0" smtClean="0">
                <a:latin typeface="Arial"/>
                <a:cs typeface="Arial"/>
              </a:rPr>
              <a:t>erin</a:t>
            </a:r>
            <a:r>
              <a:rPr sz="2800" b="1" spc="4" dirty="0" smtClean="0">
                <a:latin typeface="Arial"/>
                <a:cs typeface="Arial"/>
              </a:rPr>
              <a:t>t</a:t>
            </a:r>
            <a:r>
              <a:rPr sz="2800" b="1" spc="0" dirty="0" smtClean="0">
                <a:latin typeface="Arial"/>
                <a:cs typeface="Arial"/>
              </a:rPr>
              <a:t>ah</a:t>
            </a:r>
            <a:r>
              <a:rPr sz="2800" b="1" spc="9" dirty="0" smtClean="0">
                <a:latin typeface="Arial"/>
                <a:cs typeface="Arial"/>
              </a:rPr>
              <a:t> </a:t>
            </a:r>
            <a:r>
              <a:rPr sz="2800" b="1" spc="0" dirty="0" smtClean="0">
                <a:latin typeface="Arial"/>
                <a:cs typeface="Arial"/>
              </a:rPr>
              <a:t>(</a:t>
            </a:r>
            <a:r>
              <a:rPr sz="2800" b="1" spc="-89" dirty="0" smtClean="0">
                <a:latin typeface="Arial"/>
                <a:cs typeface="Arial"/>
              </a:rPr>
              <a:t>A</a:t>
            </a:r>
            <a:r>
              <a:rPr sz="2800" b="1" spc="9" dirty="0" smtClean="0">
                <a:latin typeface="Arial"/>
                <a:cs typeface="Arial"/>
              </a:rPr>
              <a:t>g</a:t>
            </a:r>
            <a:r>
              <a:rPr sz="2800" b="1" spc="0" dirty="0" smtClean="0">
                <a:latin typeface="Arial"/>
                <a:cs typeface="Arial"/>
              </a:rPr>
              <a:t>ai</a:t>
            </a:r>
            <a:r>
              <a:rPr sz="2800" b="1" spc="9" dirty="0" smtClean="0">
                <a:latin typeface="Arial"/>
                <a:cs typeface="Arial"/>
              </a:rPr>
              <a:t>n</a:t>
            </a:r>
            <a:r>
              <a:rPr sz="2800" b="1" spc="0" dirty="0" smtClean="0">
                <a:latin typeface="Arial"/>
                <a:cs typeface="Arial"/>
              </a:rPr>
              <a:t>st</a:t>
            </a:r>
            <a:r>
              <a:rPr sz="2800" b="1" spc="89" dirty="0" smtClean="0">
                <a:latin typeface="Arial"/>
                <a:cs typeface="Arial"/>
              </a:rPr>
              <a:t> </a:t>
            </a:r>
            <a:r>
              <a:rPr sz="2800" b="1" spc="0" dirty="0" smtClean="0">
                <a:latin typeface="Arial"/>
                <a:cs typeface="Arial"/>
              </a:rPr>
              <a:t>G</a:t>
            </a:r>
            <a:r>
              <a:rPr sz="2800" b="1" spc="9" dirty="0" smtClean="0">
                <a:latin typeface="Arial"/>
                <a:cs typeface="Arial"/>
              </a:rPr>
              <a:t>o</a:t>
            </a:r>
            <a:r>
              <a:rPr sz="2800" b="1" spc="-39" dirty="0" smtClean="0">
                <a:latin typeface="Arial"/>
                <a:cs typeface="Arial"/>
              </a:rPr>
              <a:t>v</a:t>
            </a:r>
            <a:r>
              <a:rPr sz="2800" b="1" spc="0" dirty="0" smtClean="0">
                <a:latin typeface="Arial"/>
                <a:cs typeface="Arial"/>
              </a:rPr>
              <a:t>ernmen</a:t>
            </a:r>
            <a:r>
              <a:rPr sz="2800" b="1" spc="9" dirty="0" smtClean="0">
                <a:latin typeface="Arial"/>
                <a:cs typeface="Arial"/>
              </a:rPr>
              <a:t>t</a:t>
            </a:r>
            <a:r>
              <a:rPr sz="2800" b="1" spc="0" dirty="0" smtClean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414337" marR="53387">
              <a:lnSpc>
                <a:spcPct val="95825"/>
              </a:lnSpc>
              <a:spcBef>
                <a:spcPts val="566"/>
              </a:spcBef>
            </a:pPr>
            <a:r>
              <a:rPr sz="2150" spc="0" dirty="0" smtClean="0">
                <a:solidFill>
                  <a:srgbClr val="6600CC"/>
                </a:solidFill>
                <a:latin typeface="Wingdings"/>
                <a:cs typeface="Wingdings"/>
              </a:rPr>
              <a:t></a:t>
            </a:r>
            <a:r>
              <a:rPr sz="2150" spc="0" dirty="0" smtClean="0">
                <a:solidFill>
                  <a:srgbClr val="6600CC"/>
                </a:solidFill>
                <a:latin typeface="Times New Roman"/>
                <a:cs typeface="Times New Roman"/>
              </a:rPr>
              <a:t>   </a:t>
            </a:r>
            <a:r>
              <a:rPr sz="2150" spc="277" dirty="0" smtClean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2400" spc="4" dirty="0" smtClean="0">
                <a:latin typeface="Arial"/>
                <a:cs typeface="Arial"/>
              </a:rPr>
              <a:t>C</a:t>
            </a:r>
            <a:r>
              <a:rPr sz="2400" spc="-59" dirty="0" smtClean="0">
                <a:latin typeface="Arial"/>
                <a:cs typeface="Arial"/>
              </a:rPr>
              <a:t>y</a:t>
            </a:r>
            <a:r>
              <a:rPr sz="2400" spc="0" dirty="0" smtClean="0">
                <a:latin typeface="Arial"/>
                <a:cs typeface="Arial"/>
              </a:rPr>
              <a:t>b</a:t>
            </a:r>
            <a:r>
              <a:rPr sz="2400" spc="9" dirty="0" smtClean="0">
                <a:latin typeface="Arial"/>
                <a:cs typeface="Arial"/>
              </a:rPr>
              <a:t>e</a:t>
            </a:r>
            <a:r>
              <a:rPr sz="2400" spc="0" dirty="0" smtClean="0">
                <a:latin typeface="Arial"/>
                <a:cs typeface="Arial"/>
              </a:rPr>
              <a:t>rcr</a:t>
            </a:r>
            <a:r>
              <a:rPr sz="2400" spc="4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me</a:t>
            </a:r>
            <a:r>
              <a:rPr sz="2400" spc="5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Ag</a:t>
            </a:r>
            <a:r>
              <a:rPr sz="2400" spc="4" dirty="0" smtClean="0">
                <a:latin typeface="Arial"/>
                <a:cs typeface="Arial"/>
              </a:rPr>
              <a:t>ai</a:t>
            </a:r>
            <a:r>
              <a:rPr sz="2400" spc="0" dirty="0" smtClean="0">
                <a:latin typeface="Arial"/>
                <a:cs typeface="Arial"/>
              </a:rPr>
              <a:t>nst</a:t>
            </a:r>
            <a:r>
              <a:rPr sz="2400" spc="-2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Go</a:t>
            </a:r>
            <a:r>
              <a:rPr sz="2400" spc="-19" dirty="0" smtClean="0">
                <a:latin typeface="Arial"/>
                <a:cs typeface="Arial"/>
              </a:rPr>
              <a:t>v</a:t>
            </a:r>
            <a:r>
              <a:rPr sz="2400" spc="0" dirty="0" smtClean="0">
                <a:latin typeface="Arial"/>
                <a:cs typeface="Arial"/>
              </a:rPr>
              <a:t>er</a:t>
            </a:r>
            <a:r>
              <a:rPr sz="2400" spc="9" dirty="0" smtClean="0">
                <a:latin typeface="Arial"/>
                <a:cs typeface="Arial"/>
              </a:rPr>
              <a:t>n</a:t>
            </a:r>
            <a:r>
              <a:rPr sz="2400" spc="0" dirty="0" smtClean="0">
                <a:latin typeface="Arial"/>
                <a:cs typeface="Arial"/>
              </a:rPr>
              <a:t>m</a:t>
            </a:r>
            <a:r>
              <a:rPr sz="2400" spc="4" dirty="0" smtClean="0">
                <a:latin typeface="Arial"/>
                <a:cs typeface="Arial"/>
              </a:rPr>
              <a:t>e</a:t>
            </a:r>
            <a:r>
              <a:rPr sz="2400" spc="0" dirty="0" smtClean="0">
                <a:latin typeface="Arial"/>
                <a:cs typeface="Arial"/>
              </a:rPr>
              <a:t>nt</a:t>
            </a:r>
            <a:r>
              <a:rPr sz="2400" spc="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d</a:t>
            </a:r>
            <a:r>
              <a:rPr sz="2400" spc="9" dirty="0" smtClean="0">
                <a:latin typeface="Arial"/>
                <a:cs typeface="Arial"/>
              </a:rPr>
              <a:t>i</a:t>
            </a:r>
            <a:r>
              <a:rPr sz="2400" spc="4" dirty="0" smtClean="0">
                <a:latin typeface="Arial"/>
                <a:cs typeface="Arial"/>
              </a:rPr>
              <a:t>l</a:t>
            </a:r>
            <a:r>
              <a:rPr sz="2400" spc="0" dirty="0" smtClean="0">
                <a:latin typeface="Arial"/>
                <a:cs typeface="Arial"/>
              </a:rPr>
              <a:t>ak</a:t>
            </a:r>
            <a:r>
              <a:rPr sz="2400" spc="9" dirty="0" smtClean="0">
                <a:latin typeface="Arial"/>
                <a:cs typeface="Arial"/>
              </a:rPr>
              <a:t>u</a:t>
            </a:r>
            <a:r>
              <a:rPr sz="2400" spc="0" dirty="0" smtClean="0">
                <a:latin typeface="Arial"/>
                <a:cs typeface="Arial"/>
              </a:rPr>
              <a:t>kan</a:t>
            </a:r>
            <a:r>
              <a:rPr sz="2400" spc="-1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d</a:t>
            </a:r>
            <a:r>
              <a:rPr sz="2400" spc="9" dirty="0" smtClean="0">
                <a:latin typeface="Arial"/>
                <a:cs typeface="Arial"/>
              </a:rPr>
              <a:t>g</a:t>
            </a:r>
            <a:r>
              <a:rPr sz="2400" spc="0" dirty="0" smtClean="0">
                <a:latin typeface="Arial"/>
                <a:cs typeface="Arial"/>
              </a:rPr>
              <a:t>n </a:t>
            </a:r>
            <a:r>
              <a:rPr sz="2400" spc="-9" dirty="0" smtClean="0">
                <a:latin typeface="Arial"/>
                <a:cs typeface="Arial"/>
              </a:rPr>
              <a:t>t</a:t>
            </a:r>
            <a:r>
              <a:rPr sz="2400" spc="0" dirty="0" smtClean="0">
                <a:latin typeface="Arial"/>
                <a:cs typeface="Arial"/>
              </a:rPr>
              <a:t>u</a:t>
            </a:r>
            <a:r>
              <a:rPr sz="2400" spc="9" dirty="0" smtClean="0">
                <a:latin typeface="Arial"/>
                <a:cs typeface="Arial"/>
              </a:rPr>
              <a:t>j</a:t>
            </a:r>
            <a:r>
              <a:rPr sz="2400" spc="0" dirty="0" smtClean="0">
                <a:latin typeface="Arial"/>
                <a:cs typeface="Arial"/>
              </a:rPr>
              <a:t>u</a:t>
            </a:r>
            <a:r>
              <a:rPr sz="2400" spc="9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  <a:p>
            <a:pPr marL="927417" marR="53387">
              <a:lnSpc>
                <a:spcPct val="95825"/>
              </a:lnSpc>
              <a:spcBef>
                <a:spcPts val="120"/>
              </a:spcBef>
            </a:pPr>
            <a:r>
              <a:rPr sz="2400" spc="0" dirty="0" smtClean="0">
                <a:latin typeface="Arial"/>
                <a:cs typeface="Arial"/>
              </a:rPr>
              <a:t>khus</a:t>
            </a:r>
            <a:r>
              <a:rPr sz="2400" spc="4" dirty="0" smtClean="0">
                <a:latin typeface="Arial"/>
                <a:cs typeface="Arial"/>
              </a:rPr>
              <a:t>u</a:t>
            </a:r>
            <a:r>
              <a:rPr sz="2400" spc="0" dirty="0" smtClean="0">
                <a:latin typeface="Arial"/>
                <a:cs typeface="Arial"/>
              </a:rPr>
              <a:t>s p</a:t>
            </a:r>
            <a:r>
              <a:rPr sz="2400" spc="4" dirty="0" smtClean="0">
                <a:latin typeface="Arial"/>
                <a:cs typeface="Arial"/>
              </a:rPr>
              <a:t>e</a:t>
            </a:r>
            <a:r>
              <a:rPr sz="2400" spc="0" dirty="0" smtClean="0">
                <a:latin typeface="Arial"/>
                <a:cs typeface="Arial"/>
              </a:rPr>
              <a:t>n</a:t>
            </a:r>
            <a:r>
              <a:rPr sz="2400" spc="-59" dirty="0" smtClean="0">
                <a:latin typeface="Arial"/>
                <a:cs typeface="Arial"/>
              </a:rPr>
              <a:t>y</a:t>
            </a:r>
            <a:r>
              <a:rPr sz="2400" spc="0" dirty="0" smtClean="0">
                <a:latin typeface="Arial"/>
                <a:cs typeface="Arial"/>
              </a:rPr>
              <a:t>er</a:t>
            </a:r>
            <a:r>
              <a:rPr sz="2400" spc="4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n</a:t>
            </a:r>
            <a:r>
              <a:rPr sz="2400" spc="4" dirty="0" smtClean="0">
                <a:latin typeface="Arial"/>
                <a:cs typeface="Arial"/>
              </a:rPr>
              <a:t>g</a:t>
            </a:r>
            <a:r>
              <a:rPr sz="2400" spc="0" dirty="0" smtClean="0">
                <a:latin typeface="Arial"/>
                <a:cs typeface="Arial"/>
              </a:rPr>
              <a:t>an</a:t>
            </a:r>
            <a:r>
              <a:rPr sz="2400" spc="39" dirty="0" smtClean="0">
                <a:latin typeface="Arial"/>
                <a:cs typeface="Arial"/>
              </a:rPr>
              <a:t> </a:t>
            </a:r>
            <a:r>
              <a:rPr sz="2400" spc="-4" dirty="0" smtClean="0">
                <a:latin typeface="Arial"/>
                <a:cs typeface="Arial"/>
              </a:rPr>
              <a:t>t</a:t>
            </a:r>
            <a:r>
              <a:rPr sz="2400" spc="0" dirty="0" smtClean="0">
                <a:latin typeface="Arial"/>
                <a:cs typeface="Arial"/>
              </a:rPr>
              <a:t>er</a:t>
            </a:r>
            <a:r>
              <a:rPr sz="2400" spc="4" dirty="0" smtClean="0">
                <a:latin typeface="Arial"/>
                <a:cs typeface="Arial"/>
              </a:rPr>
              <a:t>h</a:t>
            </a:r>
            <a:r>
              <a:rPr sz="2400" spc="0" dirty="0" smtClean="0">
                <a:latin typeface="Arial"/>
                <a:cs typeface="Arial"/>
              </a:rPr>
              <a:t>a</a:t>
            </a:r>
            <a:r>
              <a:rPr sz="2400" spc="4" dirty="0" smtClean="0">
                <a:latin typeface="Arial"/>
                <a:cs typeface="Arial"/>
              </a:rPr>
              <a:t>d</a:t>
            </a:r>
            <a:r>
              <a:rPr sz="2400" spc="0" dirty="0" smtClean="0">
                <a:latin typeface="Arial"/>
                <a:cs typeface="Arial"/>
              </a:rPr>
              <a:t>ap</a:t>
            </a:r>
            <a:r>
              <a:rPr sz="2400" spc="-1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p</a:t>
            </a:r>
            <a:r>
              <a:rPr sz="2400" spc="4" dirty="0" smtClean="0">
                <a:latin typeface="Arial"/>
                <a:cs typeface="Arial"/>
              </a:rPr>
              <a:t>e</a:t>
            </a:r>
            <a:r>
              <a:rPr sz="2400" spc="0" dirty="0" smtClean="0">
                <a:latin typeface="Arial"/>
                <a:cs typeface="Arial"/>
              </a:rPr>
              <a:t>mer</a:t>
            </a:r>
            <a:r>
              <a:rPr sz="2400" spc="9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ntah.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66611"/>
            <a:ext cx="9018651" cy="67263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274002" y="438994"/>
            <a:ext cx="8162531" cy="37290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1007">
              <a:lnSpc>
                <a:spcPts val="4395"/>
              </a:lnSpc>
              <a:spcBef>
                <a:spcPts val="219"/>
              </a:spcBef>
            </a:pPr>
            <a:r>
              <a:rPr sz="4200" spc="0" dirty="0" smtClean="0">
                <a:solidFill>
                  <a:srgbClr val="FFFFFF"/>
                </a:solidFill>
                <a:latin typeface="Arial"/>
                <a:cs typeface="Arial"/>
              </a:rPr>
              <a:t>Materi</a:t>
            </a:r>
            <a:endParaRPr sz="4200">
              <a:latin typeface="Arial"/>
              <a:cs typeface="Arial"/>
            </a:endParaRPr>
          </a:p>
          <a:p>
            <a:pPr marL="46037" marR="61007">
              <a:lnSpc>
                <a:spcPct val="95825"/>
              </a:lnSpc>
              <a:spcBef>
                <a:spcPts val="2611"/>
              </a:spcBef>
            </a:pPr>
            <a:r>
              <a:rPr sz="2550" spc="0" dirty="0" smtClean="0">
                <a:solidFill>
                  <a:srgbClr val="0066FF"/>
                </a:solidFill>
                <a:latin typeface="Wingdings"/>
                <a:cs typeface="Wingdings"/>
              </a:rPr>
              <a:t></a:t>
            </a:r>
            <a:r>
              <a:rPr sz="2550" spc="154" dirty="0" smtClean="0">
                <a:solidFill>
                  <a:srgbClr val="0066FF"/>
                </a:solidFill>
                <a:latin typeface="Times New Roman"/>
                <a:cs typeface="Times New Roman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P</a:t>
            </a:r>
            <a:r>
              <a:rPr sz="3200" spc="9" dirty="0" smtClean="0">
                <a:latin typeface="Arial"/>
                <a:cs typeface="Arial"/>
              </a:rPr>
              <a:t>e</a:t>
            </a:r>
            <a:r>
              <a:rPr sz="3200" spc="0" dirty="0" smtClean="0">
                <a:latin typeface="Arial"/>
                <a:cs typeface="Arial"/>
              </a:rPr>
              <a:t>ng</a:t>
            </a:r>
            <a:r>
              <a:rPr sz="3200" spc="4" dirty="0" smtClean="0">
                <a:latin typeface="Arial"/>
                <a:cs typeface="Arial"/>
              </a:rPr>
              <a:t>e</a:t>
            </a:r>
            <a:r>
              <a:rPr sz="3200" spc="0" dirty="0" smtClean="0">
                <a:latin typeface="Arial"/>
                <a:cs typeface="Arial"/>
              </a:rPr>
              <a:t>r</a:t>
            </a:r>
            <a:r>
              <a:rPr sz="3200" spc="-14" dirty="0" smtClean="0">
                <a:latin typeface="Arial"/>
                <a:cs typeface="Arial"/>
              </a:rPr>
              <a:t>t</a:t>
            </a:r>
            <a:r>
              <a:rPr sz="3200" spc="0" dirty="0" smtClean="0">
                <a:latin typeface="Arial"/>
                <a:cs typeface="Arial"/>
              </a:rPr>
              <a:t>i</a:t>
            </a:r>
            <a:r>
              <a:rPr sz="3200" spc="9" dirty="0" smtClean="0">
                <a:latin typeface="Arial"/>
                <a:cs typeface="Arial"/>
              </a:rPr>
              <a:t>a</a:t>
            </a:r>
            <a:r>
              <a:rPr sz="3200" spc="0" dirty="0" smtClean="0">
                <a:latin typeface="Arial"/>
                <a:cs typeface="Arial"/>
              </a:rPr>
              <a:t>n</a:t>
            </a:r>
            <a:r>
              <a:rPr sz="3200" spc="-19" dirty="0" smtClean="0">
                <a:latin typeface="Arial"/>
                <a:cs typeface="Arial"/>
              </a:rPr>
              <a:t> </a:t>
            </a:r>
            <a:r>
              <a:rPr sz="3200" spc="9" dirty="0" smtClean="0">
                <a:latin typeface="Arial"/>
                <a:cs typeface="Arial"/>
              </a:rPr>
              <a:t>C</a:t>
            </a:r>
            <a:r>
              <a:rPr sz="3200" spc="0" dirty="0" smtClean="0">
                <a:latin typeface="Arial"/>
                <a:cs typeface="Arial"/>
              </a:rPr>
              <a:t>yber Crime</a:t>
            </a:r>
            <a:endParaRPr sz="3200">
              <a:latin typeface="Arial"/>
              <a:cs typeface="Arial"/>
            </a:endParaRPr>
          </a:p>
          <a:p>
            <a:pPr marL="46037" marR="61007">
              <a:lnSpc>
                <a:spcPct val="95825"/>
              </a:lnSpc>
              <a:spcBef>
                <a:spcPts val="922"/>
              </a:spcBef>
            </a:pPr>
            <a:r>
              <a:rPr sz="2550" spc="0" dirty="0" smtClean="0">
                <a:solidFill>
                  <a:srgbClr val="0066FF"/>
                </a:solidFill>
                <a:latin typeface="Wingdings"/>
                <a:cs typeface="Wingdings"/>
              </a:rPr>
              <a:t></a:t>
            </a:r>
            <a:r>
              <a:rPr sz="2550" spc="150" dirty="0" smtClean="0">
                <a:solidFill>
                  <a:srgbClr val="0066FF"/>
                </a:solidFill>
                <a:latin typeface="Times New Roman"/>
                <a:cs typeface="Times New Roman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Karakter</a:t>
            </a:r>
            <a:r>
              <a:rPr sz="3200" spc="-19" dirty="0" smtClean="0">
                <a:latin typeface="Arial"/>
                <a:cs typeface="Arial"/>
              </a:rPr>
              <a:t> </a:t>
            </a:r>
            <a:r>
              <a:rPr sz="3200" spc="4" dirty="0" smtClean="0">
                <a:latin typeface="Arial"/>
                <a:cs typeface="Arial"/>
              </a:rPr>
              <a:t>C</a:t>
            </a:r>
            <a:r>
              <a:rPr sz="3200" spc="0" dirty="0" smtClean="0">
                <a:latin typeface="Arial"/>
                <a:cs typeface="Arial"/>
              </a:rPr>
              <a:t>yber</a:t>
            </a:r>
            <a:r>
              <a:rPr sz="3200" spc="-9" dirty="0" smtClean="0">
                <a:latin typeface="Arial"/>
                <a:cs typeface="Arial"/>
              </a:rPr>
              <a:t> </a:t>
            </a:r>
            <a:r>
              <a:rPr sz="3200" spc="4" dirty="0" smtClean="0">
                <a:latin typeface="Arial"/>
                <a:cs typeface="Arial"/>
              </a:rPr>
              <a:t>C</a:t>
            </a:r>
            <a:r>
              <a:rPr sz="3200" spc="0" dirty="0" smtClean="0">
                <a:latin typeface="Arial"/>
                <a:cs typeface="Arial"/>
              </a:rPr>
              <a:t>rime</a:t>
            </a:r>
            <a:endParaRPr sz="3200">
              <a:latin typeface="Arial"/>
              <a:cs typeface="Arial"/>
            </a:endParaRPr>
          </a:p>
          <a:p>
            <a:pPr marL="46037" marR="61007">
              <a:lnSpc>
                <a:spcPct val="95825"/>
              </a:lnSpc>
              <a:spcBef>
                <a:spcPts val="920"/>
              </a:spcBef>
            </a:pPr>
            <a:r>
              <a:rPr sz="2550" spc="0" dirty="0" smtClean="0">
                <a:solidFill>
                  <a:srgbClr val="0066FF"/>
                </a:solidFill>
                <a:latin typeface="Wingdings"/>
                <a:cs typeface="Wingdings"/>
              </a:rPr>
              <a:t></a:t>
            </a:r>
            <a:r>
              <a:rPr sz="2550" spc="154" dirty="0" smtClean="0">
                <a:solidFill>
                  <a:srgbClr val="0066FF"/>
                </a:solidFill>
                <a:latin typeface="Times New Roman"/>
                <a:cs typeface="Times New Roman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Jen</a:t>
            </a:r>
            <a:r>
              <a:rPr sz="3200" spc="14" dirty="0" smtClean="0">
                <a:latin typeface="Arial"/>
                <a:cs typeface="Arial"/>
              </a:rPr>
              <a:t>i</a:t>
            </a:r>
            <a:r>
              <a:rPr sz="3200" spc="0" dirty="0" smtClean="0">
                <a:latin typeface="Arial"/>
                <a:cs typeface="Arial"/>
              </a:rPr>
              <a:t>s </a:t>
            </a:r>
            <a:r>
              <a:rPr sz="3200" spc="9" dirty="0" smtClean="0">
                <a:latin typeface="Arial"/>
                <a:cs typeface="Arial"/>
              </a:rPr>
              <a:t>C</a:t>
            </a:r>
            <a:r>
              <a:rPr sz="3200" spc="0" dirty="0" smtClean="0">
                <a:latin typeface="Arial"/>
                <a:cs typeface="Arial"/>
              </a:rPr>
              <a:t>yber</a:t>
            </a:r>
            <a:r>
              <a:rPr sz="3200" spc="-24" dirty="0" smtClean="0">
                <a:latin typeface="Arial"/>
                <a:cs typeface="Arial"/>
              </a:rPr>
              <a:t> </a:t>
            </a:r>
            <a:r>
              <a:rPr sz="3200" spc="9" dirty="0" smtClean="0">
                <a:latin typeface="Arial"/>
                <a:cs typeface="Arial"/>
              </a:rPr>
              <a:t>C</a:t>
            </a:r>
            <a:r>
              <a:rPr sz="3200" spc="0" dirty="0" smtClean="0">
                <a:latin typeface="Arial"/>
                <a:cs typeface="Arial"/>
              </a:rPr>
              <a:t>rime</a:t>
            </a:r>
            <a:endParaRPr sz="3200">
              <a:latin typeface="Arial"/>
              <a:cs typeface="Arial"/>
            </a:endParaRPr>
          </a:p>
          <a:p>
            <a:pPr marL="46037" marR="61007">
              <a:lnSpc>
                <a:spcPct val="95825"/>
              </a:lnSpc>
              <a:spcBef>
                <a:spcPts val="943"/>
              </a:spcBef>
            </a:pPr>
            <a:r>
              <a:rPr sz="2550" spc="0" dirty="0" smtClean="0">
                <a:solidFill>
                  <a:srgbClr val="0066FF"/>
                </a:solidFill>
                <a:latin typeface="Wingdings"/>
                <a:cs typeface="Wingdings"/>
              </a:rPr>
              <a:t></a:t>
            </a:r>
            <a:r>
              <a:rPr sz="2550" spc="154" dirty="0" smtClean="0">
                <a:solidFill>
                  <a:srgbClr val="0066FF"/>
                </a:solidFill>
                <a:latin typeface="Times New Roman"/>
                <a:cs typeface="Times New Roman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F</a:t>
            </a:r>
            <a:r>
              <a:rPr sz="3200" spc="4" dirty="0" smtClean="0">
                <a:latin typeface="Arial"/>
                <a:cs typeface="Arial"/>
              </a:rPr>
              <a:t>a</a:t>
            </a:r>
            <a:r>
              <a:rPr sz="3200" spc="0" dirty="0" smtClean="0">
                <a:latin typeface="Arial"/>
                <a:cs typeface="Arial"/>
              </a:rPr>
              <a:t>k</a:t>
            </a:r>
            <a:r>
              <a:rPr sz="3200" spc="-9" dirty="0" smtClean="0">
                <a:latin typeface="Arial"/>
                <a:cs typeface="Arial"/>
              </a:rPr>
              <a:t>t</a:t>
            </a:r>
            <a:r>
              <a:rPr sz="3200" spc="0" dirty="0" smtClean="0">
                <a:latin typeface="Arial"/>
                <a:cs typeface="Arial"/>
              </a:rPr>
              <a:t>or</a:t>
            </a:r>
            <a:r>
              <a:rPr sz="3200" spc="-9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P</a:t>
            </a:r>
            <a:r>
              <a:rPr sz="3200" spc="9" dirty="0" smtClean="0">
                <a:latin typeface="Arial"/>
                <a:cs typeface="Arial"/>
              </a:rPr>
              <a:t>e</a:t>
            </a:r>
            <a:r>
              <a:rPr sz="3200" spc="0" dirty="0" smtClean="0">
                <a:latin typeface="Arial"/>
                <a:cs typeface="Arial"/>
              </a:rPr>
              <a:t>nye</a:t>
            </a:r>
            <a:r>
              <a:rPr sz="3200" spc="4" dirty="0" smtClean="0">
                <a:latin typeface="Arial"/>
                <a:cs typeface="Arial"/>
              </a:rPr>
              <a:t>b</a:t>
            </a:r>
            <a:r>
              <a:rPr sz="3200" spc="0" dirty="0" smtClean="0">
                <a:latin typeface="Arial"/>
                <a:cs typeface="Arial"/>
              </a:rPr>
              <a:t>ab</a:t>
            </a:r>
            <a:r>
              <a:rPr sz="3200" spc="-19" dirty="0" smtClean="0">
                <a:latin typeface="Arial"/>
                <a:cs typeface="Arial"/>
              </a:rPr>
              <a:t> </a:t>
            </a:r>
            <a:r>
              <a:rPr sz="3200" spc="9" dirty="0" smtClean="0">
                <a:latin typeface="Arial"/>
                <a:cs typeface="Arial"/>
              </a:rPr>
              <a:t>C</a:t>
            </a:r>
            <a:r>
              <a:rPr sz="3200" spc="0" dirty="0" smtClean="0">
                <a:latin typeface="Arial"/>
                <a:cs typeface="Arial"/>
              </a:rPr>
              <a:t>yber</a:t>
            </a:r>
            <a:r>
              <a:rPr sz="3200" spc="-25" dirty="0" smtClean="0">
                <a:latin typeface="Arial"/>
                <a:cs typeface="Arial"/>
              </a:rPr>
              <a:t> </a:t>
            </a:r>
            <a:r>
              <a:rPr sz="3200" spc="9" dirty="0" smtClean="0">
                <a:latin typeface="Arial"/>
                <a:cs typeface="Arial"/>
              </a:rPr>
              <a:t>C</a:t>
            </a:r>
            <a:r>
              <a:rPr sz="3200" spc="0" dirty="0" smtClean="0">
                <a:latin typeface="Arial"/>
                <a:cs typeface="Arial"/>
              </a:rPr>
              <a:t>rime</a:t>
            </a:r>
            <a:endParaRPr sz="3200">
              <a:latin typeface="Arial"/>
              <a:cs typeface="Arial"/>
            </a:endParaRPr>
          </a:p>
          <a:p>
            <a:pPr marL="46037">
              <a:lnSpc>
                <a:spcPct val="95825"/>
              </a:lnSpc>
              <a:spcBef>
                <a:spcPts val="922"/>
              </a:spcBef>
            </a:pPr>
            <a:r>
              <a:rPr sz="2550" spc="0" dirty="0" smtClean="0">
                <a:solidFill>
                  <a:srgbClr val="0066FF"/>
                </a:solidFill>
                <a:latin typeface="Wingdings"/>
                <a:cs typeface="Wingdings"/>
              </a:rPr>
              <a:t></a:t>
            </a:r>
            <a:r>
              <a:rPr sz="2550" spc="150" dirty="0" smtClean="0">
                <a:solidFill>
                  <a:srgbClr val="0066FF"/>
                </a:solidFill>
                <a:latin typeface="Times New Roman"/>
                <a:cs typeface="Times New Roman"/>
              </a:rPr>
              <a:t> </a:t>
            </a:r>
            <a:r>
              <a:rPr sz="3200" spc="4" dirty="0" smtClean="0">
                <a:latin typeface="Arial"/>
                <a:cs typeface="Arial"/>
              </a:rPr>
              <a:t>D</a:t>
            </a:r>
            <a:r>
              <a:rPr sz="3200" spc="0" dirty="0" smtClean="0">
                <a:latin typeface="Arial"/>
                <a:cs typeface="Arial"/>
              </a:rPr>
              <a:t>ampak</a:t>
            </a:r>
            <a:r>
              <a:rPr sz="3200" spc="-29" dirty="0" smtClean="0">
                <a:latin typeface="Arial"/>
                <a:cs typeface="Arial"/>
              </a:rPr>
              <a:t> </a:t>
            </a:r>
            <a:r>
              <a:rPr sz="3200" spc="4" dirty="0" smtClean="0">
                <a:latin typeface="Arial"/>
                <a:cs typeface="Arial"/>
              </a:rPr>
              <a:t>C</a:t>
            </a:r>
            <a:r>
              <a:rPr sz="3200" spc="0" dirty="0" smtClean="0">
                <a:latin typeface="Arial"/>
                <a:cs typeface="Arial"/>
              </a:rPr>
              <a:t>yber</a:t>
            </a:r>
            <a:r>
              <a:rPr sz="3200" spc="-9" dirty="0" smtClean="0">
                <a:latin typeface="Arial"/>
                <a:cs typeface="Arial"/>
              </a:rPr>
              <a:t> </a:t>
            </a:r>
            <a:r>
              <a:rPr sz="3200" spc="4" dirty="0" smtClean="0">
                <a:latin typeface="Arial"/>
                <a:cs typeface="Arial"/>
              </a:rPr>
              <a:t>C</a:t>
            </a:r>
            <a:r>
              <a:rPr sz="3200" spc="0" dirty="0" smtClean="0">
                <a:latin typeface="Arial"/>
                <a:cs typeface="Arial"/>
              </a:rPr>
              <a:t>rime </a:t>
            </a:r>
            <a:r>
              <a:rPr sz="3200" spc="-9" dirty="0" smtClean="0">
                <a:latin typeface="Arial"/>
                <a:cs typeface="Arial"/>
              </a:rPr>
              <a:t>t</a:t>
            </a:r>
            <a:r>
              <a:rPr sz="3200" spc="0" dirty="0" smtClean="0">
                <a:latin typeface="Arial"/>
                <a:cs typeface="Arial"/>
              </a:rPr>
              <a:t>erhadap</a:t>
            </a:r>
            <a:r>
              <a:rPr sz="3200" spc="-19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Ke</a:t>
            </a:r>
            <a:r>
              <a:rPr sz="3200" spc="4" dirty="0" smtClean="0">
                <a:latin typeface="Arial"/>
                <a:cs typeface="Arial"/>
              </a:rPr>
              <a:t>a</a:t>
            </a:r>
            <a:r>
              <a:rPr sz="3200" spc="0" dirty="0" smtClean="0">
                <a:latin typeface="Arial"/>
                <a:cs typeface="Arial"/>
              </a:rPr>
              <a:t>manan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66611"/>
            <a:ext cx="9018651" cy="67263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74002" y="176271"/>
            <a:ext cx="8031444" cy="63769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8920">
              <a:lnSpc>
                <a:spcPts val="3375"/>
              </a:lnSpc>
              <a:spcBef>
                <a:spcPts val="168"/>
              </a:spcBef>
            </a:pPr>
            <a:r>
              <a:rPr sz="3200" b="1" spc="0" dirty="0" smtClean="0">
                <a:solidFill>
                  <a:srgbClr val="FFFFFF"/>
                </a:solidFill>
                <a:latin typeface="Arial"/>
                <a:cs typeface="Arial"/>
              </a:rPr>
              <a:t>Faktor</a:t>
            </a:r>
            <a:r>
              <a:rPr sz="3200" b="1" spc="-9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59" dirty="0" smtClean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3200" b="1" spc="0" dirty="0" smtClean="0">
                <a:solidFill>
                  <a:srgbClr val="FFFFFF"/>
                </a:solidFill>
                <a:latin typeface="Arial"/>
                <a:cs typeface="Arial"/>
              </a:rPr>
              <a:t>ang</a:t>
            </a:r>
            <a:r>
              <a:rPr sz="3200" b="1" spc="1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0" dirty="0" smtClean="0">
                <a:solidFill>
                  <a:srgbClr val="FFFFFF"/>
                </a:solidFill>
                <a:latin typeface="Arial"/>
                <a:cs typeface="Arial"/>
              </a:rPr>
              <a:t>Me</a:t>
            </a:r>
            <a:r>
              <a:rPr sz="3200" b="1" spc="-9" dirty="0" smtClean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200" b="1" spc="0" dirty="0" smtClean="0">
                <a:solidFill>
                  <a:srgbClr val="FFFFFF"/>
                </a:solidFill>
                <a:latin typeface="Arial"/>
                <a:cs typeface="Arial"/>
              </a:rPr>
              <a:t>pengaruhi</a:t>
            </a:r>
            <a:r>
              <a:rPr sz="3200" b="1" spc="-29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0" dirty="0" smtClean="0">
                <a:solidFill>
                  <a:srgbClr val="FFFFFF"/>
                </a:solidFill>
                <a:latin typeface="Arial"/>
                <a:cs typeface="Arial"/>
              </a:rPr>
              <a:t>Ter</a:t>
            </a:r>
            <a:r>
              <a:rPr sz="3200" b="1" spc="-14" dirty="0" smtClean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3200" b="1" spc="0" dirty="0" smtClean="0">
                <a:solidFill>
                  <a:srgbClr val="FFFFFF"/>
                </a:solidFill>
                <a:latin typeface="Arial"/>
                <a:cs typeface="Arial"/>
              </a:rPr>
              <a:t>adin</a:t>
            </a:r>
            <a:r>
              <a:rPr sz="3200" b="1" spc="-64" dirty="0" smtClean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3200" b="1" spc="0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3200">
              <a:latin typeface="Arial"/>
              <a:cs typeface="Arial"/>
            </a:endParaRPr>
          </a:p>
          <a:p>
            <a:pPr marL="12700" marR="28920">
              <a:lnSpc>
                <a:spcPct val="95825"/>
              </a:lnSpc>
            </a:pPr>
            <a:r>
              <a:rPr sz="3200" b="1" spc="9" dirty="0" smtClean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200" b="1" spc="-59" dirty="0" smtClean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3200" b="1" spc="0" dirty="0" smtClean="0">
                <a:solidFill>
                  <a:srgbClr val="FFFFFF"/>
                </a:solidFill>
                <a:latin typeface="Arial"/>
                <a:cs typeface="Arial"/>
              </a:rPr>
              <a:t>ber</a:t>
            </a:r>
            <a:r>
              <a:rPr sz="3200" b="1" spc="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9" dirty="0" smtClean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200" b="1" spc="0" dirty="0" smtClean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-14" dirty="0" smtClean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0" dirty="0" smtClean="0">
                <a:solidFill>
                  <a:srgbClr val="FFFFFF"/>
                </a:solidFill>
                <a:latin typeface="Arial"/>
                <a:cs typeface="Arial"/>
              </a:rPr>
              <a:t>me</a:t>
            </a:r>
            <a:endParaRPr sz="3200">
              <a:latin typeface="Arial"/>
              <a:cs typeface="Arial"/>
            </a:endParaRPr>
          </a:p>
          <a:p>
            <a:pPr marL="46037" marR="28920">
              <a:lnSpc>
                <a:spcPct val="95825"/>
              </a:lnSpc>
              <a:spcBef>
                <a:spcPts val="2052"/>
              </a:spcBef>
            </a:pPr>
            <a:r>
              <a:rPr sz="1900" b="1" spc="-9" dirty="0" smtClean="0">
                <a:solidFill>
                  <a:srgbClr val="0066FF"/>
                </a:solidFill>
                <a:latin typeface="Arial"/>
                <a:cs typeface="Arial"/>
              </a:rPr>
              <a:t>1</a:t>
            </a:r>
            <a:r>
              <a:rPr sz="1900" b="1" spc="0" dirty="0" smtClean="0">
                <a:solidFill>
                  <a:srgbClr val="0066FF"/>
                </a:solidFill>
                <a:latin typeface="Arial"/>
                <a:cs typeface="Arial"/>
              </a:rPr>
              <a:t>. </a:t>
            </a:r>
            <a:r>
              <a:rPr sz="1900" b="1" spc="170" dirty="0" smtClean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2400" b="1" spc="0" dirty="0" smtClean="0">
                <a:latin typeface="Arial"/>
                <a:cs typeface="Arial"/>
              </a:rPr>
              <a:t>Faktor P</a:t>
            </a:r>
            <a:r>
              <a:rPr sz="2400" b="1" spc="-9" dirty="0" smtClean="0">
                <a:latin typeface="Arial"/>
                <a:cs typeface="Arial"/>
              </a:rPr>
              <a:t>o</a:t>
            </a:r>
            <a:r>
              <a:rPr sz="2400" b="1" spc="0" dirty="0" smtClean="0">
                <a:latin typeface="Arial"/>
                <a:cs typeface="Arial"/>
              </a:rPr>
              <a:t>l</a:t>
            </a:r>
            <a:r>
              <a:rPr sz="2400" b="1" spc="-14" dirty="0" smtClean="0">
                <a:latin typeface="Arial"/>
                <a:cs typeface="Arial"/>
              </a:rPr>
              <a:t>i</a:t>
            </a:r>
            <a:r>
              <a:rPr sz="2400" b="1" spc="0" dirty="0" smtClean="0">
                <a:latin typeface="Arial"/>
                <a:cs typeface="Arial"/>
              </a:rPr>
              <a:t>tik</a:t>
            </a:r>
            <a:endParaRPr sz="2400">
              <a:latin typeface="Arial"/>
              <a:cs typeface="Arial"/>
            </a:endParaRPr>
          </a:p>
          <a:p>
            <a:pPr marL="767715" marR="411226" indent="-365760">
              <a:lnSpc>
                <a:spcPct val="100041"/>
              </a:lnSpc>
              <a:spcBef>
                <a:spcPts val="549"/>
              </a:spcBef>
              <a:tabLst>
                <a:tab pos="762000" algn="l"/>
              </a:tabLst>
            </a:pPr>
            <a:r>
              <a:rPr sz="1300" spc="0" dirty="0" smtClean="0">
                <a:solidFill>
                  <a:srgbClr val="6600CC"/>
                </a:solidFill>
                <a:latin typeface="Wingdings"/>
                <a:cs typeface="Wingdings"/>
              </a:rPr>
              <a:t></a:t>
            </a:r>
            <a:r>
              <a:rPr sz="1300" spc="-1270" dirty="0" smtClean="0">
                <a:solidFill>
                  <a:srgbClr val="6600CC"/>
                </a:solidFill>
                <a:latin typeface="Wingdings"/>
                <a:cs typeface="Wingdings"/>
              </a:rPr>
              <a:t></a:t>
            </a:r>
            <a:r>
              <a:rPr sz="1300" spc="0" dirty="0" smtClean="0">
                <a:solidFill>
                  <a:srgbClr val="6600CC"/>
                </a:solidFill>
                <a:latin typeface="Times New Roman"/>
                <a:cs typeface="Times New Roman"/>
              </a:rPr>
              <a:t>	</a:t>
            </a:r>
            <a:r>
              <a:rPr sz="1900" spc="-9" dirty="0" smtClean="0">
                <a:latin typeface="Arial"/>
                <a:cs typeface="Arial"/>
              </a:rPr>
              <a:t>K</a:t>
            </a:r>
            <a:r>
              <a:rPr sz="1900" spc="0" dirty="0" smtClean="0">
                <a:latin typeface="Arial"/>
                <a:cs typeface="Arial"/>
              </a:rPr>
              <a:t>e</a:t>
            </a:r>
            <a:r>
              <a:rPr sz="1900" spc="4" dirty="0" smtClean="0">
                <a:latin typeface="Arial"/>
                <a:cs typeface="Arial"/>
              </a:rPr>
              <a:t>b</a:t>
            </a:r>
            <a:r>
              <a:rPr sz="1900" spc="0" dirty="0" smtClean="0">
                <a:latin typeface="Arial"/>
                <a:cs typeface="Arial"/>
              </a:rPr>
              <a:t>ija</a:t>
            </a:r>
            <a:r>
              <a:rPr sz="1900" spc="9" dirty="0" smtClean="0">
                <a:latin typeface="Arial"/>
                <a:cs typeface="Arial"/>
              </a:rPr>
              <a:t>k</a:t>
            </a:r>
            <a:r>
              <a:rPr sz="1900" spc="0" dirty="0" smtClean="0">
                <a:latin typeface="Arial"/>
                <a:cs typeface="Arial"/>
              </a:rPr>
              <a:t>an</a:t>
            </a:r>
            <a:r>
              <a:rPr sz="1900" spc="14" dirty="0" smtClean="0">
                <a:latin typeface="Arial"/>
                <a:cs typeface="Arial"/>
              </a:rPr>
              <a:t> </a:t>
            </a:r>
            <a:r>
              <a:rPr sz="1900" spc="0" dirty="0" smtClean="0">
                <a:latin typeface="Arial"/>
                <a:cs typeface="Arial"/>
              </a:rPr>
              <a:t>p</a:t>
            </a:r>
            <a:r>
              <a:rPr sz="1900" spc="4" dirty="0" smtClean="0">
                <a:latin typeface="Arial"/>
                <a:cs typeface="Arial"/>
              </a:rPr>
              <a:t>o</a:t>
            </a:r>
            <a:r>
              <a:rPr sz="1900" spc="0" dirty="0" smtClean="0">
                <a:latin typeface="Arial"/>
                <a:cs typeface="Arial"/>
              </a:rPr>
              <a:t>li</a:t>
            </a:r>
            <a:r>
              <a:rPr sz="1900" spc="-9" dirty="0" smtClean="0">
                <a:latin typeface="Arial"/>
                <a:cs typeface="Arial"/>
              </a:rPr>
              <a:t>t</a:t>
            </a:r>
            <a:r>
              <a:rPr sz="1900" spc="0" dirty="0" smtClean="0">
                <a:latin typeface="Arial"/>
                <a:cs typeface="Arial"/>
              </a:rPr>
              <a:t>ik</a:t>
            </a:r>
            <a:r>
              <a:rPr sz="1900" spc="14" dirty="0" smtClean="0">
                <a:latin typeface="Arial"/>
                <a:cs typeface="Arial"/>
              </a:rPr>
              <a:t> </a:t>
            </a:r>
            <a:r>
              <a:rPr sz="1900" spc="0" dirty="0" smtClean="0">
                <a:latin typeface="Arial"/>
                <a:cs typeface="Arial"/>
              </a:rPr>
              <a:t>p</a:t>
            </a:r>
            <a:r>
              <a:rPr sz="1900" spc="4" dirty="0" smtClean="0">
                <a:latin typeface="Arial"/>
                <a:cs typeface="Arial"/>
              </a:rPr>
              <a:t>e</a:t>
            </a:r>
            <a:r>
              <a:rPr sz="1900" spc="0" dirty="0" smtClean="0">
                <a:latin typeface="Arial"/>
                <a:cs typeface="Arial"/>
              </a:rPr>
              <a:t>me</a:t>
            </a:r>
            <a:r>
              <a:rPr sz="1900" spc="4" dirty="0" smtClean="0">
                <a:latin typeface="Arial"/>
                <a:cs typeface="Arial"/>
              </a:rPr>
              <a:t>r</a:t>
            </a:r>
            <a:r>
              <a:rPr sz="1900" spc="0" dirty="0" smtClean="0">
                <a:latin typeface="Arial"/>
                <a:cs typeface="Arial"/>
              </a:rPr>
              <a:t>in</a:t>
            </a:r>
            <a:r>
              <a:rPr sz="1900" spc="-4" dirty="0" smtClean="0">
                <a:latin typeface="Arial"/>
                <a:cs typeface="Arial"/>
              </a:rPr>
              <a:t>t</a:t>
            </a:r>
            <a:r>
              <a:rPr sz="1900" spc="0" dirty="0" smtClean="0">
                <a:latin typeface="Arial"/>
                <a:cs typeface="Arial"/>
              </a:rPr>
              <a:t>ah</a:t>
            </a:r>
            <a:r>
              <a:rPr sz="1900" spc="39" dirty="0" smtClean="0">
                <a:latin typeface="Arial"/>
                <a:cs typeface="Arial"/>
              </a:rPr>
              <a:t> </a:t>
            </a:r>
            <a:r>
              <a:rPr sz="1900" spc="-9" dirty="0" smtClean="0">
                <a:latin typeface="Arial"/>
                <a:cs typeface="Arial"/>
              </a:rPr>
              <a:t>I</a:t>
            </a:r>
            <a:r>
              <a:rPr sz="1900" spc="0" dirty="0" smtClean="0">
                <a:latin typeface="Arial"/>
                <a:cs typeface="Arial"/>
              </a:rPr>
              <a:t>n</a:t>
            </a:r>
            <a:r>
              <a:rPr sz="1900" spc="4" dirty="0" smtClean="0">
                <a:latin typeface="Arial"/>
                <a:cs typeface="Arial"/>
              </a:rPr>
              <a:t>d</a:t>
            </a:r>
            <a:r>
              <a:rPr sz="1900" spc="0" dirty="0" smtClean="0">
                <a:latin typeface="Arial"/>
                <a:cs typeface="Arial"/>
              </a:rPr>
              <a:t>o</a:t>
            </a:r>
            <a:r>
              <a:rPr sz="1900" spc="4" dirty="0" smtClean="0">
                <a:latin typeface="Arial"/>
                <a:cs typeface="Arial"/>
              </a:rPr>
              <a:t>n</a:t>
            </a:r>
            <a:r>
              <a:rPr sz="1900" spc="0" dirty="0" smtClean="0">
                <a:latin typeface="Arial"/>
                <a:cs typeface="Arial"/>
              </a:rPr>
              <a:t>e</a:t>
            </a:r>
            <a:r>
              <a:rPr sz="1900" spc="9" dirty="0" smtClean="0">
                <a:latin typeface="Arial"/>
                <a:cs typeface="Arial"/>
              </a:rPr>
              <a:t>s</a:t>
            </a:r>
            <a:r>
              <a:rPr sz="1900" spc="0" dirty="0" smtClean="0">
                <a:latin typeface="Arial"/>
                <a:cs typeface="Arial"/>
              </a:rPr>
              <a:t>ia</a:t>
            </a:r>
            <a:r>
              <a:rPr sz="1900" spc="14" dirty="0" smtClean="0">
                <a:latin typeface="Arial"/>
                <a:cs typeface="Arial"/>
              </a:rPr>
              <a:t> </a:t>
            </a:r>
            <a:r>
              <a:rPr sz="1900" spc="9" dirty="0" smtClean="0">
                <a:latin typeface="Arial"/>
                <a:cs typeface="Arial"/>
              </a:rPr>
              <a:t>s</a:t>
            </a:r>
            <a:r>
              <a:rPr sz="1900" spc="0" dirty="0" smtClean="0">
                <a:latin typeface="Arial"/>
                <a:cs typeface="Arial"/>
              </a:rPr>
              <a:t>a</a:t>
            </a:r>
            <a:r>
              <a:rPr sz="1900" spc="4" dirty="0" smtClean="0">
                <a:latin typeface="Arial"/>
                <a:cs typeface="Arial"/>
              </a:rPr>
              <a:t>n</a:t>
            </a:r>
            <a:r>
              <a:rPr sz="1900" spc="0" dirty="0" smtClean="0">
                <a:latin typeface="Arial"/>
                <a:cs typeface="Arial"/>
              </a:rPr>
              <a:t>g</a:t>
            </a:r>
            <a:r>
              <a:rPr sz="1900" spc="4" dirty="0" smtClean="0">
                <a:latin typeface="Arial"/>
                <a:cs typeface="Arial"/>
              </a:rPr>
              <a:t>a</a:t>
            </a:r>
            <a:r>
              <a:rPr sz="1900" spc="0" dirty="0" smtClean="0">
                <a:latin typeface="Arial"/>
                <a:cs typeface="Arial"/>
              </a:rPr>
              <a:t>t</a:t>
            </a:r>
            <a:r>
              <a:rPr sz="1900" spc="-14" dirty="0" smtClean="0">
                <a:latin typeface="Arial"/>
                <a:cs typeface="Arial"/>
              </a:rPr>
              <a:t> </a:t>
            </a:r>
            <a:r>
              <a:rPr sz="1900" spc="0" dirty="0" smtClean="0">
                <a:latin typeface="Arial"/>
                <a:cs typeface="Arial"/>
              </a:rPr>
              <a:t>dip</a:t>
            </a:r>
            <a:r>
              <a:rPr sz="1900" spc="9" dirty="0" smtClean="0">
                <a:latin typeface="Arial"/>
                <a:cs typeface="Arial"/>
              </a:rPr>
              <a:t>e</a:t>
            </a:r>
            <a:r>
              <a:rPr sz="1900" spc="4" dirty="0" smtClean="0">
                <a:latin typeface="Arial"/>
                <a:cs typeface="Arial"/>
              </a:rPr>
              <a:t>r</a:t>
            </a:r>
            <a:r>
              <a:rPr sz="1900" spc="0" dirty="0" smtClean="0">
                <a:latin typeface="Arial"/>
                <a:cs typeface="Arial"/>
              </a:rPr>
              <a:t>lu</a:t>
            </a:r>
            <a:r>
              <a:rPr sz="1900" spc="9" dirty="0" smtClean="0">
                <a:latin typeface="Arial"/>
                <a:cs typeface="Arial"/>
              </a:rPr>
              <a:t>k</a:t>
            </a:r>
            <a:r>
              <a:rPr sz="1900" spc="0" dirty="0" smtClean="0">
                <a:latin typeface="Arial"/>
                <a:cs typeface="Arial"/>
              </a:rPr>
              <a:t>an</a:t>
            </a:r>
            <a:r>
              <a:rPr sz="1900" spc="14" dirty="0" smtClean="0">
                <a:latin typeface="Arial"/>
                <a:cs typeface="Arial"/>
              </a:rPr>
              <a:t> </a:t>
            </a:r>
            <a:r>
              <a:rPr sz="1900" spc="0" dirty="0" smtClean="0">
                <a:latin typeface="Arial"/>
                <a:cs typeface="Arial"/>
              </a:rPr>
              <a:t>utk men</a:t>
            </a:r>
            <a:r>
              <a:rPr sz="1900" spc="4" dirty="0" smtClean="0">
                <a:latin typeface="Arial"/>
                <a:cs typeface="Arial"/>
              </a:rPr>
              <a:t>a</a:t>
            </a:r>
            <a:r>
              <a:rPr sz="1900" spc="0" dirty="0" smtClean="0">
                <a:latin typeface="Arial"/>
                <a:cs typeface="Arial"/>
              </a:rPr>
              <a:t>n</a:t>
            </a:r>
            <a:r>
              <a:rPr sz="1900" spc="4" dirty="0" smtClean="0">
                <a:latin typeface="Arial"/>
                <a:cs typeface="Arial"/>
              </a:rPr>
              <a:t>g</a:t>
            </a:r>
            <a:r>
              <a:rPr sz="1900" spc="0" dirty="0" smtClean="0">
                <a:latin typeface="Arial"/>
                <a:cs typeface="Arial"/>
              </a:rPr>
              <a:t>g</a:t>
            </a:r>
            <a:r>
              <a:rPr sz="1900" spc="4" dirty="0" smtClean="0">
                <a:latin typeface="Arial"/>
                <a:cs typeface="Arial"/>
              </a:rPr>
              <a:t>u</a:t>
            </a:r>
            <a:r>
              <a:rPr sz="1900" spc="0" dirty="0" smtClean="0">
                <a:latin typeface="Arial"/>
                <a:cs typeface="Arial"/>
              </a:rPr>
              <a:t>lan</a:t>
            </a:r>
            <a:r>
              <a:rPr sz="1900" spc="9" dirty="0" smtClean="0">
                <a:latin typeface="Arial"/>
                <a:cs typeface="Arial"/>
              </a:rPr>
              <a:t>g</a:t>
            </a:r>
            <a:r>
              <a:rPr sz="1900" spc="0" dirty="0" smtClean="0">
                <a:latin typeface="Arial"/>
                <a:cs typeface="Arial"/>
              </a:rPr>
              <a:t>i</a:t>
            </a:r>
            <a:r>
              <a:rPr sz="1900" spc="39" dirty="0" smtClean="0">
                <a:latin typeface="Arial"/>
                <a:cs typeface="Arial"/>
              </a:rPr>
              <a:t> </a:t>
            </a:r>
            <a:r>
              <a:rPr sz="1900" i="1" spc="9" dirty="0" smtClean="0">
                <a:latin typeface="Arial"/>
                <a:cs typeface="Arial"/>
              </a:rPr>
              <a:t>cy</a:t>
            </a:r>
            <a:r>
              <a:rPr sz="1900" i="1" spc="0" dirty="0" smtClean="0">
                <a:latin typeface="Arial"/>
                <a:cs typeface="Arial"/>
              </a:rPr>
              <a:t>b</a:t>
            </a:r>
            <a:r>
              <a:rPr sz="1900" i="1" spc="4" dirty="0" smtClean="0">
                <a:latin typeface="Arial"/>
                <a:cs typeface="Arial"/>
              </a:rPr>
              <a:t>er</a:t>
            </a:r>
            <a:r>
              <a:rPr sz="1900" i="1" spc="9" dirty="0" smtClean="0">
                <a:latin typeface="Arial"/>
                <a:cs typeface="Arial"/>
              </a:rPr>
              <a:t>c</a:t>
            </a:r>
            <a:r>
              <a:rPr sz="1900" i="1" spc="4" dirty="0" smtClean="0">
                <a:latin typeface="Arial"/>
                <a:cs typeface="Arial"/>
              </a:rPr>
              <a:t>r</a:t>
            </a:r>
            <a:r>
              <a:rPr sz="1900" i="1" spc="0" dirty="0" smtClean="0">
                <a:latin typeface="Arial"/>
                <a:cs typeface="Arial"/>
              </a:rPr>
              <a:t>ime</a:t>
            </a:r>
            <a:r>
              <a:rPr sz="1900" i="1" spc="9" dirty="0" smtClean="0">
                <a:latin typeface="Arial"/>
                <a:cs typeface="Arial"/>
              </a:rPr>
              <a:t> </a:t>
            </a:r>
            <a:r>
              <a:rPr sz="1900" spc="-50" dirty="0" smtClean="0">
                <a:latin typeface="Arial"/>
                <a:cs typeface="Arial"/>
              </a:rPr>
              <a:t>y</a:t>
            </a:r>
            <a:r>
              <a:rPr sz="1900" spc="0" dirty="0" smtClean="0">
                <a:latin typeface="Arial"/>
                <a:cs typeface="Arial"/>
              </a:rPr>
              <a:t>g</a:t>
            </a:r>
            <a:r>
              <a:rPr sz="1900" spc="54" dirty="0" smtClean="0">
                <a:latin typeface="Arial"/>
                <a:cs typeface="Arial"/>
              </a:rPr>
              <a:t> </a:t>
            </a:r>
            <a:r>
              <a:rPr sz="1900" spc="9" dirty="0" smtClean="0">
                <a:latin typeface="Arial"/>
                <a:cs typeface="Arial"/>
              </a:rPr>
              <a:t>s</a:t>
            </a:r>
            <a:r>
              <a:rPr sz="1900" spc="0" dirty="0" smtClean="0">
                <a:latin typeface="Arial"/>
                <a:cs typeface="Arial"/>
              </a:rPr>
              <a:t>u</a:t>
            </a:r>
            <a:r>
              <a:rPr sz="1900" spc="4" dirty="0" smtClean="0">
                <a:latin typeface="Arial"/>
                <a:cs typeface="Arial"/>
              </a:rPr>
              <a:t>d</a:t>
            </a:r>
            <a:r>
              <a:rPr sz="1900" spc="0" dirty="0" smtClean="0">
                <a:latin typeface="Arial"/>
                <a:cs typeface="Arial"/>
              </a:rPr>
              <a:t>ah b</a:t>
            </a:r>
            <a:r>
              <a:rPr sz="1900" spc="4" dirty="0" smtClean="0">
                <a:latin typeface="Arial"/>
                <a:cs typeface="Arial"/>
              </a:rPr>
              <a:t>er</a:t>
            </a:r>
            <a:r>
              <a:rPr sz="1900" spc="9" dirty="0" smtClean="0">
                <a:latin typeface="Arial"/>
                <a:cs typeface="Arial"/>
              </a:rPr>
              <a:t>k</a:t>
            </a:r>
            <a:r>
              <a:rPr sz="1900" spc="0" dirty="0" smtClean="0">
                <a:latin typeface="Arial"/>
                <a:cs typeface="Arial"/>
              </a:rPr>
              <a:t>emb</a:t>
            </a:r>
            <a:r>
              <a:rPr sz="1900" spc="4" dirty="0" smtClean="0">
                <a:latin typeface="Arial"/>
                <a:cs typeface="Arial"/>
              </a:rPr>
              <a:t>a</a:t>
            </a:r>
            <a:r>
              <a:rPr sz="1900" spc="0" dirty="0" smtClean="0">
                <a:latin typeface="Arial"/>
                <a:cs typeface="Arial"/>
              </a:rPr>
              <a:t>ng</a:t>
            </a:r>
            <a:r>
              <a:rPr sz="1900" spc="14" dirty="0" smtClean="0">
                <a:latin typeface="Arial"/>
                <a:cs typeface="Arial"/>
              </a:rPr>
              <a:t> </a:t>
            </a:r>
            <a:r>
              <a:rPr sz="1900" spc="0" dirty="0" smtClean="0">
                <a:latin typeface="Arial"/>
                <a:cs typeface="Arial"/>
              </a:rPr>
              <a:t>di</a:t>
            </a:r>
            <a:r>
              <a:rPr sz="1900" spc="14" dirty="0" smtClean="0">
                <a:latin typeface="Arial"/>
                <a:cs typeface="Arial"/>
              </a:rPr>
              <a:t> </a:t>
            </a:r>
            <a:r>
              <a:rPr sz="1900" spc="-9" dirty="0" smtClean="0">
                <a:latin typeface="Arial"/>
                <a:cs typeface="Arial"/>
              </a:rPr>
              <a:t>I</a:t>
            </a:r>
            <a:r>
              <a:rPr sz="1900" spc="0" dirty="0" smtClean="0">
                <a:latin typeface="Arial"/>
                <a:cs typeface="Arial"/>
              </a:rPr>
              <a:t>n</a:t>
            </a:r>
            <a:r>
              <a:rPr sz="1900" spc="4" dirty="0" smtClean="0">
                <a:latin typeface="Arial"/>
                <a:cs typeface="Arial"/>
              </a:rPr>
              <a:t>d</a:t>
            </a:r>
            <a:r>
              <a:rPr sz="1900" spc="0" dirty="0" smtClean="0">
                <a:latin typeface="Arial"/>
                <a:cs typeface="Arial"/>
              </a:rPr>
              <a:t>o</a:t>
            </a:r>
            <a:r>
              <a:rPr sz="1900" spc="4" dirty="0" smtClean="0">
                <a:latin typeface="Arial"/>
                <a:cs typeface="Arial"/>
              </a:rPr>
              <a:t>n</a:t>
            </a:r>
            <a:r>
              <a:rPr sz="1900" spc="0" dirty="0" smtClean="0">
                <a:latin typeface="Arial"/>
                <a:cs typeface="Arial"/>
              </a:rPr>
              <a:t>e</a:t>
            </a:r>
            <a:r>
              <a:rPr sz="1900" spc="9" dirty="0" smtClean="0">
                <a:latin typeface="Arial"/>
                <a:cs typeface="Arial"/>
              </a:rPr>
              <a:t>s</a:t>
            </a:r>
            <a:r>
              <a:rPr sz="1900" spc="0" dirty="0" smtClean="0">
                <a:latin typeface="Arial"/>
                <a:cs typeface="Arial"/>
              </a:rPr>
              <a:t>ia.</a:t>
            </a:r>
            <a:endParaRPr sz="1900">
              <a:latin typeface="Arial"/>
              <a:cs typeface="Arial"/>
            </a:endParaRPr>
          </a:p>
          <a:p>
            <a:pPr marL="767715" marR="176872" indent="-365760">
              <a:lnSpc>
                <a:spcPct val="100041"/>
              </a:lnSpc>
              <a:spcBef>
                <a:spcPts val="459"/>
              </a:spcBef>
              <a:tabLst>
                <a:tab pos="762000" algn="l"/>
              </a:tabLst>
            </a:pPr>
            <a:r>
              <a:rPr sz="1300" spc="0" dirty="0" smtClean="0">
                <a:solidFill>
                  <a:srgbClr val="6600CC"/>
                </a:solidFill>
                <a:latin typeface="Wingdings"/>
                <a:cs typeface="Wingdings"/>
              </a:rPr>
              <a:t></a:t>
            </a:r>
            <a:r>
              <a:rPr sz="1300" spc="-1270" dirty="0" smtClean="0">
                <a:solidFill>
                  <a:srgbClr val="6600CC"/>
                </a:solidFill>
                <a:latin typeface="Wingdings"/>
                <a:cs typeface="Wingdings"/>
              </a:rPr>
              <a:t></a:t>
            </a:r>
            <a:r>
              <a:rPr sz="1300" spc="0" dirty="0" smtClean="0">
                <a:solidFill>
                  <a:srgbClr val="6600CC"/>
                </a:solidFill>
                <a:latin typeface="Times New Roman"/>
                <a:cs typeface="Times New Roman"/>
              </a:rPr>
              <a:t>	</a:t>
            </a:r>
            <a:r>
              <a:rPr sz="1900" spc="-9" dirty="0" smtClean="0">
                <a:latin typeface="Arial"/>
                <a:cs typeface="Arial"/>
              </a:rPr>
              <a:t>A</a:t>
            </a:r>
            <a:r>
              <a:rPr sz="1900" spc="0" dirty="0" smtClean="0">
                <a:latin typeface="Arial"/>
                <a:cs typeface="Arial"/>
              </a:rPr>
              <a:t>p</a:t>
            </a:r>
            <a:r>
              <a:rPr sz="1900" spc="4" dirty="0" smtClean="0">
                <a:latin typeface="Arial"/>
                <a:cs typeface="Arial"/>
              </a:rPr>
              <a:t>ar</a:t>
            </a:r>
            <a:r>
              <a:rPr sz="1900" spc="0" dirty="0" smtClean="0">
                <a:latin typeface="Arial"/>
                <a:cs typeface="Arial"/>
              </a:rPr>
              <a:t>at</a:t>
            </a:r>
            <a:r>
              <a:rPr sz="1900" spc="9" dirty="0" smtClean="0">
                <a:latin typeface="Arial"/>
                <a:cs typeface="Arial"/>
              </a:rPr>
              <a:t> </a:t>
            </a:r>
            <a:r>
              <a:rPr sz="1900" spc="0" dirty="0" smtClean="0">
                <a:latin typeface="Arial"/>
                <a:cs typeface="Arial"/>
              </a:rPr>
              <a:t>p</a:t>
            </a:r>
            <a:r>
              <a:rPr sz="1900" spc="4" dirty="0" smtClean="0">
                <a:latin typeface="Arial"/>
                <a:cs typeface="Arial"/>
              </a:rPr>
              <a:t>e</a:t>
            </a:r>
            <a:r>
              <a:rPr sz="1900" spc="0" dirty="0" smtClean="0">
                <a:latin typeface="Arial"/>
                <a:cs typeface="Arial"/>
              </a:rPr>
              <a:t>n</a:t>
            </a:r>
            <a:r>
              <a:rPr sz="1900" spc="4" dirty="0" smtClean="0">
                <a:latin typeface="Arial"/>
                <a:cs typeface="Arial"/>
              </a:rPr>
              <a:t>e</a:t>
            </a:r>
            <a:r>
              <a:rPr sz="1900" spc="0" dirty="0" smtClean="0">
                <a:latin typeface="Arial"/>
                <a:cs typeface="Arial"/>
              </a:rPr>
              <a:t>g</a:t>
            </a:r>
            <a:r>
              <a:rPr sz="1900" spc="4" dirty="0" smtClean="0">
                <a:latin typeface="Arial"/>
                <a:cs typeface="Arial"/>
              </a:rPr>
              <a:t>a</a:t>
            </a:r>
            <a:r>
              <a:rPr sz="1900" spc="0" dirty="0" smtClean="0">
                <a:latin typeface="Arial"/>
                <a:cs typeface="Arial"/>
              </a:rPr>
              <a:t>k h</a:t>
            </a:r>
            <a:r>
              <a:rPr sz="1900" spc="4" dirty="0" smtClean="0">
                <a:latin typeface="Arial"/>
                <a:cs typeface="Arial"/>
              </a:rPr>
              <a:t>u</a:t>
            </a:r>
            <a:r>
              <a:rPr sz="1900" spc="9" dirty="0" smtClean="0">
                <a:latin typeface="Arial"/>
                <a:cs typeface="Arial"/>
              </a:rPr>
              <a:t>k</a:t>
            </a:r>
            <a:r>
              <a:rPr sz="1900" spc="0" dirty="0" smtClean="0">
                <a:latin typeface="Arial"/>
                <a:cs typeface="Arial"/>
              </a:rPr>
              <a:t>um</a:t>
            </a:r>
            <a:r>
              <a:rPr sz="1900" spc="14" dirty="0" smtClean="0">
                <a:latin typeface="Arial"/>
                <a:cs typeface="Arial"/>
              </a:rPr>
              <a:t> </a:t>
            </a:r>
            <a:r>
              <a:rPr sz="1900" spc="-9" dirty="0" smtClean="0">
                <a:latin typeface="Arial"/>
                <a:cs typeface="Arial"/>
              </a:rPr>
              <a:t>t</a:t>
            </a:r>
            <a:r>
              <a:rPr sz="1900" spc="0" dirty="0" smtClean="0">
                <a:latin typeface="Arial"/>
                <a:cs typeface="Arial"/>
              </a:rPr>
              <a:t>elah</a:t>
            </a:r>
            <a:r>
              <a:rPr sz="1900" spc="19" dirty="0" smtClean="0">
                <a:latin typeface="Arial"/>
                <a:cs typeface="Arial"/>
              </a:rPr>
              <a:t> </a:t>
            </a:r>
            <a:r>
              <a:rPr sz="1900" spc="0" dirty="0" smtClean="0">
                <a:latin typeface="Arial"/>
                <a:cs typeface="Arial"/>
              </a:rPr>
              <a:t>b</a:t>
            </a:r>
            <a:r>
              <a:rPr sz="1900" spc="4" dirty="0" smtClean="0">
                <a:latin typeface="Arial"/>
                <a:cs typeface="Arial"/>
              </a:rPr>
              <a:t>er</a:t>
            </a:r>
            <a:r>
              <a:rPr sz="1900" spc="0" dirty="0" smtClean="0">
                <a:latin typeface="Arial"/>
                <a:cs typeface="Arial"/>
              </a:rPr>
              <a:t>u</a:t>
            </a:r>
            <a:r>
              <a:rPr sz="1900" spc="4" dirty="0" smtClean="0">
                <a:latin typeface="Arial"/>
                <a:cs typeface="Arial"/>
              </a:rPr>
              <a:t>p</a:t>
            </a:r>
            <a:r>
              <a:rPr sz="1900" spc="0" dirty="0" smtClean="0">
                <a:latin typeface="Arial"/>
                <a:cs typeface="Arial"/>
              </a:rPr>
              <a:t>a</a:t>
            </a:r>
            <a:r>
              <a:rPr sz="1900" spc="-44" dirty="0" smtClean="0">
                <a:latin typeface="Arial"/>
                <a:cs typeface="Arial"/>
              </a:rPr>
              <a:t>y</a:t>
            </a:r>
            <a:r>
              <a:rPr sz="1900" spc="0" dirty="0" smtClean="0">
                <a:latin typeface="Arial"/>
                <a:cs typeface="Arial"/>
              </a:rPr>
              <a:t>a</a:t>
            </a:r>
            <a:r>
              <a:rPr sz="1900" spc="54" dirty="0" smtClean="0">
                <a:latin typeface="Arial"/>
                <a:cs typeface="Arial"/>
              </a:rPr>
              <a:t> </a:t>
            </a:r>
            <a:r>
              <a:rPr sz="1900" spc="9" dirty="0" smtClean="0">
                <a:latin typeface="Arial"/>
                <a:cs typeface="Arial"/>
              </a:rPr>
              <a:t>k</a:t>
            </a:r>
            <a:r>
              <a:rPr sz="1900" spc="0" dirty="0" smtClean="0">
                <a:latin typeface="Arial"/>
                <a:cs typeface="Arial"/>
              </a:rPr>
              <a:t>e</a:t>
            </a:r>
            <a:r>
              <a:rPr sz="1900" spc="9" dirty="0" smtClean="0">
                <a:latin typeface="Arial"/>
                <a:cs typeface="Arial"/>
              </a:rPr>
              <a:t>r</a:t>
            </a:r>
            <a:r>
              <a:rPr sz="1900" spc="0" dirty="0" smtClean="0">
                <a:latin typeface="Arial"/>
                <a:cs typeface="Arial"/>
              </a:rPr>
              <a:t>as</a:t>
            </a:r>
            <a:r>
              <a:rPr sz="1900" spc="4" dirty="0" smtClean="0">
                <a:latin typeface="Arial"/>
                <a:cs typeface="Arial"/>
              </a:rPr>
              <a:t> </a:t>
            </a:r>
            <a:r>
              <a:rPr sz="1900" spc="0" dirty="0" smtClean="0">
                <a:latin typeface="Arial"/>
                <a:cs typeface="Arial"/>
              </a:rPr>
              <a:t>utk menin</a:t>
            </a:r>
            <a:r>
              <a:rPr sz="1900" spc="4" dirty="0" smtClean="0">
                <a:latin typeface="Arial"/>
                <a:cs typeface="Arial"/>
              </a:rPr>
              <a:t>d</a:t>
            </a:r>
            <a:r>
              <a:rPr sz="1900" spc="0" dirty="0" smtClean="0">
                <a:latin typeface="Arial"/>
                <a:cs typeface="Arial"/>
              </a:rPr>
              <a:t>ak</a:t>
            </a:r>
            <a:r>
              <a:rPr sz="1900" spc="24" dirty="0" smtClean="0">
                <a:latin typeface="Arial"/>
                <a:cs typeface="Arial"/>
              </a:rPr>
              <a:t> </a:t>
            </a:r>
            <a:r>
              <a:rPr sz="1900" spc="9" dirty="0" smtClean="0">
                <a:latin typeface="Arial"/>
                <a:cs typeface="Arial"/>
              </a:rPr>
              <a:t>s</a:t>
            </a:r>
            <a:r>
              <a:rPr sz="1900" spc="0" dirty="0" smtClean="0">
                <a:latin typeface="Arial"/>
                <a:cs typeface="Arial"/>
              </a:rPr>
              <a:t>et</a:t>
            </a:r>
            <a:r>
              <a:rPr sz="1900" spc="-4" dirty="0" smtClean="0">
                <a:latin typeface="Arial"/>
                <a:cs typeface="Arial"/>
              </a:rPr>
              <a:t>i</a:t>
            </a:r>
            <a:r>
              <a:rPr sz="1900" spc="0" dirty="0" smtClean="0">
                <a:latin typeface="Arial"/>
                <a:cs typeface="Arial"/>
              </a:rPr>
              <a:t>ap pela</a:t>
            </a:r>
            <a:r>
              <a:rPr sz="1900" spc="9" dirty="0" smtClean="0">
                <a:latin typeface="Arial"/>
                <a:cs typeface="Arial"/>
              </a:rPr>
              <a:t>k</a:t>
            </a:r>
            <a:r>
              <a:rPr sz="1900" spc="0" dirty="0" smtClean="0">
                <a:latin typeface="Arial"/>
                <a:cs typeface="Arial"/>
              </a:rPr>
              <a:t>u</a:t>
            </a:r>
            <a:r>
              <a:rPr sz="1900" spc="19" dirty="0" smtClean="0">
                <a:latin typeface="Arial"/>
                <a:cs typeface="Arial"/>
              </a:rPr>
              <a:t> </a:t>
            </a:r>
            <a:r>
              <a:rPr sz="1900" i="1" spc="9" dirty="0" smtClean="0">
                <a:latin typeface="Arial"/>
                <a:cs typeface="Arial"/>
              </a:rPr>
              <a:t>cy</a:t>
            </a:r>
            <a:r>
              <a:rPr sz="1900" i="1" spc="0" dirty="0" smtClean="0">
                <a:latin typeface="Arial"/>
                <a:cs typeface="Arial"/>
              </a:rPr>
              <a:t>be</a:t>
            </a:r>
            <a:r>
              <a:rPr sz="1900" i="1" spc="9" dirty="0" smtClean="0">
                <a:latin typeface="Arial"/>
                <a:cs typeface="Arial"/>
              </a:rPr>
              <a:t>rc</a:t>
            </a:r>
            <a:r>
              <a:rPr sz="1900" i="1" spc="4" dirty="0" smtClean="0">
                <a:latin typeface="Arial"/>
                <a:cs typeface="Arial"/>
              </a:rPr>
              <a:t>r</a:t>
            </a:r>
            <a:r>
              <a:rPr sz="1900" i="1" spc="0" dirty="0" smtClean="0">
                <a:latin typeface="Arial"/>
                <a:cs typeface="Arial"/>
              </a:rPr>
              <a:t>i</a:t>
            </a:r>
            <a:r>
              <a:rPr sz="1900" i="1" spc="-9" dirty="0" smtClean="0">
                <a:latin typeface="Arial"/>
                <a:cs typeface="Arial"/>
              </a:rPr>
              <a:t>m</a:t>
            </a:r>
            <a:r>
              <a:rPr sz="1900" i="1" spc="14" dirty="0" smtClean="0">
                <a:latin typeface="Arial"/>
                <a:cs typeface="Arial"/>
              </a:rPr>
              <a:t>e</a:t>
            </a:r>
            <a:r>
              <a:rPr sz="1900" spc="0" dirty="0" smtClean="0">
                <a:latin typeface="Arial"/>
                <a:cs typeface="Arial"/>
              </a:rPr>
              <a:t>,</a:t>
            </a:r>
            <a:r>
              <a:rPr sz="1900" spc="-34" dirty="0" smtClean="0">
                <a:latin typeface="Arial"/>
                <a:cs typeface="Arial"/>
              </a:rPr>
              <a:t> </a:t>
            </a:r>
            <a:r>
              <a:rPr sz="1900" spc="-9" dirty="0" smtClean="0">
                <a:latin typeface="Arial"/>
                <a:cs typeface="Arial"/>
              </a:rPr>
              <a:t>t</a:t>
            </a:r>
            <a:r>
              <a:rPr sz="1900" spc="0" dirty="0" smtClean="0">
                <a:latin typeface="Arial"/>
                <a:cs typeface="Arial"/>
              </a:rPr>
              <a:t>api</a:t>
            </a:r>
            <a:r>
              <a:rPr sz="1900" spc="14" dirty="0" smtClean="0">
                <a:latin typeface="Arial"/>
                <a:cs typeface="Arial"/>
              </a:rPr>
              <a:t> </a:t>
            </a:r>
            <a:r>
              <a:rPr sz="1900" spc="0" dirty="0" smtClean="0">
                <a:latin typeface="Arial"/>
                <a:cs typeface="Arial"/>
              </a:rPr>
              <a:t>pe</a:t>
            </a:r>
            <a:r>
              <a:rPr sz="1900" spc="4" dirty="0" smtClean="0">
                <a:latin typeface="Arial"/>
                <a:cs typeface="Arial"/>
              </a:rPr>
              <a:t>n</a:t>
            </a:r>
            <a:r>
              <a:rPr sz="1900" spc="0" dirty="0" smtClean="0">
                <a:latin typeface="Arial"/>
                <a:cs typeface="Arial"/>
              </a:rPr>
              <a:t>eg</a:t>
            </a:r>
            <a:r>
              <a:rPr sz="1900" spc="4" dirty="0" smtClean="0">
                <a:latin typeface="Arial"/>
                <a:cs typeface="Arial"/>
              </a:rPr>
              <a:t>a</a:t>
            </a:r>
            <a:r>
              <a:rPr sz="1900" spc="9" dirty="0" smtClean="0">
                <a:latin typeface="Arial"/>
                <a:cs typeface="Arial"/>
              </a:rPr>
              <a:t>kk</a:t>
            </a:r>
            <a:r>
              <a:rPr sz="1900" spc="0" dirty="0" smtClean="0">
                <a:latin typeface="Arial"/>
                <a:cs typeface="Arial"/>
              </a:rPr>
              <a:t>an</a:t>
            </a:r>
            <a:r>
              <a:rPr sz="1900" spc="14" dirty="0" smtClean="0">
                <a:latin typeface="Arial"/>
                <a:cs typeface="Arial"/>
              </a:rPr>
              <a:t> </a:t>
            </a:r>
            <a:r>
              <a:rPr sz="1900" spc="0" dirty="0" smtClean="0">
                <a:latin typeface="Arial"/>
                <a:cs typeface="Arial"/>
              </a:rPr>
              <a:t>hu</a:t>
            </a:r>
            <a:r>
              <a:rPr sz="1900" spc="9" dirty="0" smtClean="0">
                <a:latin typeface="Arial"/>
                <a:cs typeface="Arial"/>
              </a:rPr>
              <a:t>k</a:t>
            </a:r>
            <a:r>
              <a:rPr sz="1900" spc="0" dirty="0" smtClean="0">
                <a:latin typeface="Arial"/>
                <a:cs typeface="Arial"/>
              </a:rPr>
              <a:t>um</a:t>
            </a:r>
            <a:r>
              <a:rPr sz="1900" spc="9" dirty="0" smtClean="0">
                <a:latin typeface="Arial"/>
                <a:cs typeface="Arial"/>
              </a:rPr>
              <a:t> </a:t>
            </a:r>
            <a:r>
              <a:rPr sz="1900" b="1" spc="4" dirty="0" smtClean="0">
                <a:latin typeface="Arial"/>
                <a:cs typeface="Arial"/>
              </a:rPr>
              <a:t>t</a:t>
            </a:r>
            <a:r>
              <a:rPr sz="1900" b="1" spc="-9" dirty="0" smtClean="0">
                <a:latin typeface="Arial"/>
                <a:cs typeface="Arial"/>
              </a:rPr>
              <a:t>i</a:t>
            </a:r>
            <a:r>
              <a:rPr sz="1900" b="1" spc="0" dirty="0" smtClean="0">
                <a:latin typeface="Arial"/>
                <a:cs typeface="Arial"/>
              </a:rPr>
              <a:t>dak</a:t>
            </a:r>
            <a:r>
              <a:rPr sz="1900" b="1" spc="14" dirty="0" smtClean="0">
                <a:latin typeface="Arial"/>
                <a:cs typeface="Arial"/>
              </a:rPr>
              <a:t> </a:t>
            </a:r>
            <a:r>
              <a:rPr sz="1900" b="1" spc="0" dirty="0" smtClean="0">
                <a:latin typeface="Arial"/>
                <a:cs typeface="Arial"/>
              </a:rPr>
              <a:t>dapat ber</a:t>
            </a:r>
            <a:r>
              <a:rPr sz="1900" b="1" spc="-9" dirty="0" smtClean="0">
                <a:latin typeface="Arial"/>
                <a:cs typeface="Arial"/>
              </a:rPr>
              <a:t>j</a:t>
            </a:r>
            <a:r>
              <a:rPr sz="1900" b="1" spc="0" dirty="0" smtClean="0">
                <a:latin typeface="Arial"/>
                <a:cs typeface="Arial"/>
              </a:rPr>
              <a:t>a</a:t>
            </a:r>
            <a:r>
              <a:rPr sz="1900" b="1" spc="-9" dirty="0" smtClean="0">
                <a:latin typeface="Arial"/>
                <a:cs typeface="Arial"/>
              </a:rPr>
              <a:t>l</a:t>
            </a:r>
            <a:r>
              <a:rPr sz="1900" b="1" spc="0" dirty="0" smtClean="0">
                <a:latin typeface="Arial"/>
                <a:cs typeface="Arial"/>
              </a:rPr>
              <a:t>an </a:t>
            </a:r>
            <a:r>
              <a:rPr sz="1900" b="1" spc="-4" dirty="0" smtClean="0">
                <a:latin typeface="Arial"/>
                <a:cs typeface="Arial"/>
              </a:rPr>
              <a:t>m</a:t>
            </a:r>
            <a:r>
              <a:rPr sz="1900" b="1" spc="0" dirty="0" smtClean="0">
                <a:latin typeface="Arial"/>
                <a:cs typeface="Arial"/>
              </a:rPr>
              <a:t>a</a:t>
            </a:r>
            <a:r>
              <a:rPr sz="1900" b="1" spc="4" dirty="0" smtClean="0">
                <a:latin typeface="Arial"/>
                <a:cs typeface="Arial"/>
              </a:rPr>
              <a:t>k</a:t>
            </a:r>
            <a:r>
              <a:rPr sz="1900" b="1" spc="0" dirty="0" smtClean="0">
                <a:latin typeface="Arial"/>
                <a:cs typeface="Arial"/>
              </a:rPr>
              <a:t>si</a:t>
            </a:r>
            <a:r>
              <a:rPr sz="1900" b="1" spc="-9" dirty="0" smtClean="0">
                <a:latin typeface="Arial"/>
                <a:cs typeface="Arial"/>
              </a:rPr>
              <a:t>m</a:t>
            </a:r>
            <a:r>
              <a:rPr sz="1900" b="1" spc="0" dirty="0" smtClean="0">
                <a:latin typeface="Arial"/>
                <a:cs typeface="Arial"/>
              </a:rPr>
              <a:t>al</a:t>
            </a:r>
            <a:r>
              <a:rPr sz="1900" b="1" spc="25" dirty="0" smtClean="0">
                <a:latin typeface="Arial"/>
                <a:cs typeface="Arial"/>
              </a:rPr>
              <a:t> </a:t>
            </a:r>
            <a:r>
              <a:rPr sz="1900" spc="9" dirty="0" smtClean="0">
                <a:latin typeface="Arial"/>
                <a:cs typeface="Arial"/>
              </a:rPr>
              <a:t>k</a:t>
            </a:r>
            <a:r>
              <a:rPr sz="1900" spc="4" dirty="0" smtClean="0">
                <a:latin typeface="Arial"/>
                <a:cs typeface="Arial"/>
              </a:rPr>
              <a:t>r</a:t>
            </a:r>
            <a:r>
              <a:rPr sz="1900" spc="0" dirty="0" smtClean="0">
                <a:latin typeface="Arial"/>
                <a:cs typeface="Arial"/>
              </a:rPr>
              <a:t>n pe</a:t>
            </a:r>
            <a:r>
              <a:rPr sz="1900" spc="9" dirty="0" smtClean="0">
                <a:latin typeface="Arial"/>
                <a:cs typeface="Arial"/>
              </a:rPr>
              <a:t>r</a:t>
            </a:r>
            <a:r>
              <a:rPr sz="1900" spc="0" dirty="0" smtClean="0">
                <a:latin typeface="Arial"/>
                <a:cs typeface="Arial"/>
              </a:rPr>
              <a:t>a</a:t>
            </a:r>
            <a:r>
              <a:rPr sz="1900" spc="4" dirty="0" smtClean="0">
                <a:latin typeface="Arial"/>
                <a:cs typeface="Arial"/>
              </a:rPr>
              <a:t>n</a:t>
            </a:r>
            <a:r>
              <a:rPr sz="1900" spc="0" dirty="0" smtClean="0">
                <a:latin typeface="Arial"/>
                <a:cs typeface="Arial"/>
              </a:rPr>
              <a:t>g</a:t>
            </a:r>
            <a:r>
              <a:rPr sz="1900" spc="9" dirty="0" smtClean="0">
                <a:latin typeface="Arial"/>
                <a:cs typeface="Arial"/>
              </a:rPr>
              <a:t>k</a:t>
            </a:r>
            <a:r>
              <a:rPr sz="1900" spc="0" dirty="0" smtClean="0">
                <a:latin typeface="Arial"/>
                <a:cs typeface="Arial"/>
              </a:rPr>
              <a:t>at</a:t>
            </a:r>
            <a:r>
              <a:rPr sz="1900" spc="-9" dirty="0" smtClean="0">
                <a:latin typeface="Arial"/>
                <a:cs typeface="Arial"/>
              </a:rPr>
              <a:t> </a:t>
            </a:r>
            <a:r>
              <a:rPr sz="1900" spc="0" dirty="0" smtClean="0">
                <a:latin typeface="Arial"/>
                <a:cs typeface="Arial"/>
              </a:rPr>
              <a:t>h</a:t>
            </a:r>
            <a:r>
              <a:rPr sz="1900" spc="4" dirty="0" smtClean="0">
                <a:latin typeface="Arial"/>
                <a:cs typeface="Arial"/>
              </a:rPr>
              <a:t>u</a:t>
            </a:r>
            <a:r>
              <a:rPr sz="1900" spc="9" dirty="0" smtClean="0">
                <a:latin typeface="Arial"/>
                <a:cs typeface="Arial"/>
              </a:rPr>
              <a:t>k</a:t>
            </a:r>
            <a:r>
              <a:rPr sz="1900" spc="0" dirty="0" smtClean="0">
                <a:latin typeface="Arial"/>
                <a:cs typeface="Arial"/>
              </a:rPr>
              <a:t>um</a:t>
            </a:r>
            <a:r>
              <a:rPr sz="1900" spc="14" dirty="0" smtClean="0">
                <a:latin typeface="Arial"/>
                <a:cs typeface="Arial"/>
              </a:rPr>
              <a:t> </a:t>
            </a:r>
            <a:r>
              <a:rPr sz="1900" spc="-50" dirty="0" smtClean="0">
                <a:latin typeface="Arial"/>
                <a:cs typeface="Arial"/>
              </a:rPr>
              <a:t>y</a:t>
            </a:r>
            <a:r>
              <a:rPr sz="1900" spc="0" dirty="0" smtClean="0">
                <a:latin typeface="Arial"/>
                <a:cs typeface="Arial"/>
              </a:rPr>
              <a:t>g</a:t>
            </a:r>
            <a:r>
              <a:rPr sz="1900" spc="54" dirty="0" smtClean="0">
                <a:latin typeface="Arial"/>
                <a:cs typeface="Arial"/>
              </a:rPr>
              <a:t> </a:t>
            </a:r>
            <a:r>
              <a:rPr sz="1900" spc="0" dirty="0" smtClean="0">
                <a:latin typeface="Arial"/>
                <a:cs typeface="Arial"/>
              </a:rPr>
              <a:t>men</a:t>
            </a:r>
            <a:r>
              <a:rPr sz="1900" spc="4" dirty="0" smtClean="0">
                <a:latin typeface="Arial"/>
                <a:cs typeface="Arial"/>
              </a:rPr>
              <a:t>g</a:t>
            </a:r>
            <a:r>
              <a:rPr sz="1900" spc="0" dirty="0" smtClean="0">
                <a:latin typeface="Arial"/>
                <a:cs typeface="Arial"/>
              </a:rPr>
              <a:t>atur</a:t>
            </a:r>
            <a:r>
              <a:rPr sz="1900" spc="14" dirty="0" smtClean="0">
                <a:latin typeface="Arial"/>
                <a:cs typeface="Arial"/>
              </a:rPr>
              <a:t> </a:t>
            </a:r>
            <a:r>
              <a:rPr sz="1900" spc="9" dirty="0" smtClean="0">
                <a:latin typeface="Arial"/>
                <a:cs typeface="Arial"/>
              </a:rPr>
              <a:t>k</a:t>
            </a:r>
            <a:r>
              <a:rPr sz="1900" spc="0" dirty="0" smtClean="0">
                <a:latin typeface="Arial"/>
                <a:cs typeface="Arial"/>
              </a:rPr>
              <a:t>h</a:t>
            </a:r>
            <a:r>
              <a:rPr sz="1900" spc="4" dirty="0" smtClean="0">
                <a:latin typeface="Arial"/>
                <a:cs typeface="Arial"/>
              </a:rPr>
              <a:t>u</a:t>
            </a:r>
            <a:r>
              <a:rPr sz="1900" spc="9" dirty="0" smtClean="0">
                <a:latin typeface="Arial"/>
                <a:cs typeface="Arial"/>
              </a:rPr>
              <a:t>s</a:t>
            </a:r>
            <a:r>
              <a:rPr sz="1900" spc="0" dirty="0" smtClean="0">
                <a:latin typeface="Arial"/>
                <a:cs typeface="Arial"/>
              </a:rPr>
              <a:t>us</a:t>
            </a:r>
            <a:r>
              <a:rPr sz="1900" spc="-14" dirty="0" smtClean="0">
                <a:latin typeface="Arial"/>
                <a:cs typeface="Arial"/>
              </a:rPr>
              <a:t> </a:t>
            </a:r>
            <a:r>
              <a:rPr sz="1900" spc="-9" dirty="0" smtClean="0">
                <a:latin typeface="Arial"/>
                <a:cs typeface="Arial"/>
              </a:rPr>
              <a:t>t</a:t>
            </a:r>
            <a:r>
              <a:rPr sz="1900" spc="0" dirty="0" smtClean="0">
                <a:latin typeface="Arial"/>
                <a:cs typeface="Arial"/>
              </a:rPr>
              <a:t>e</a:t>
            </a:r>
            <a:r>
              <a:rPr sz="1900" spc="4" dirty="0" smtClean="0">
                <a:latin typeface="Arial"/>
                <a:cs typeface="Arial"/>
              </a:rPr>
              <a:t>n</a:t>
            </a:r>
            <a:r>
              <a:rPr sz="1900" spc="-9" dirty="0" smtClean="0">
                <a:latin typeface="Arial"/>
                <a:cs typeface="Arial"/>
              </a:rPr>
              <a:t>t</a:t>
            </a:r>
            <a:r>
              <a:rPr sz="1900" spc="0" dirty="0" smtClean="0">
                <a:latin typeface="Arial"/>
                <a:cs typeface="Arial"/>
              </a:rPr>
              <a:t>a</a:t>
            </a:r>
            <a:r>
              <a:rPr sz="1900" spc="4" dirty="0" smtClean="0">
                <a:latin typeface="Arial"/>
                <a:cs typeface="Arial"/>
              </a:rPr>
              <a:t>n</a:t>
            </a:r>
            <a:r>
              <a:rPr sz="1900" spc="0" dirty="0" smtClean="0">
                <a:latin typeface="Arial"/>
                <a:cs typeface="Arial"/>
              </a:rPr>
              <a:t>g </a:t>
            </a:r>
            <a:r>
              <a:rPr sz="1900" i="1" spc="9" dirty="0" smtClean="0">
                <a:latin typeface="Arial"/>
                <a:cs typeface="Arial"/>
              </a:rPr>
              <a:t>cy</a:t>
            </a:r>
            <a:r>
              <a:rPr sz="1900" i="1" spc="0" dirty="0" smtClean="0">
                <a:latin typeface="Arial"/>
                <a:cs typeface="Arial"/>
              </a:rPr>
              <a:t>b</a:t>
            </a:r>
            <a:r>
              <a:rPr sz="1900" i="1" spc="4" dirty="0" smtClean="0">
                <a:latin typeface="Arial"/>
                <a:cs typeface="Arial"/>
              </a:rPr>
              <a:t>er</a:t>
            </a:r>
            <a:r>
              <a:rPr sz="1900" i="1" spc="9" dirty="0" smtClean="0">
                <a:latin typeface="Arial"/>
                <a:cs typeface="Arial"/>
              </a:rPr>
              <a:t>c</a:t>
            </a:r>
            <a:r>
              <a:rPr sz="1900" i="1" spc="4" dirty="0" smtClean="0">
                <a:latin typeface="Arial"/>
                <a:cs typeface="Arial"/>
              </a:rPr>
              <a:t>r</a:t>
            </a:r>
            <a:r>
              <a:rPr sz="1900" i="1" spc="0" dirty="0" smtClean="0">
                <a:latin typeface="Arial"/>
                <a:cs typeface="Arial"/>
              </a:rPr>
              <a:t>ime</a:t>
            </a:r>
            <a:r>
              <a:rPr sz="1900" i="1" spc="4" dirty="0" smtClean="0">
                <a:latin typeface="Arial"/>
                <a:cs typeface="Arial"/>
              </a:rPr>
              <a:t> </a:t>
            </a:r>
            <a:r>
              <a:rPr sz="1900" b="1" spc="0" dirty="0" smtClean="0">
                <a:latin typeface="Arial"/>
                <a:cs typeface="Arial"/>
              </a:rPr>
              <a:t>bel</a:t>
            </a:r>
            <a:r>
              <a:rPr sz="1900" b="1" spc="-4" dirty="0" smtClean="0">
                <a:latin typeface="Arial"/>
                <a:cs typeface="Arial"/>
              </a:rPr>
              <a:t>u</a:t>
            </a:r>
            <a:r>
              <a:rPr sz="1900" b="1" spc="0" dirty="0" smtClean="0">
                <a:latin typeface="Arial"/>
                <a:cs typeface="Arial"/>
              </a:rPr>
              <a:t>m</a:t>
            </a:r>
            <a:r>
              <a:rPr sz="1900" b="1" spc="4" dirty="0" smtClean="0">
                <a:latin typeface="Arial"/>
                <a:cs typeface="Arial"/>
              </a:rPr>
              <a:t> </a:t>
            </a:r>
            <a:r>
              <a:rPr sz="1900" b="1" spc="0" dirty="0" smtClean="0">
                <a:latin typeface="Arial"/>
                <a:cs typeface="Arial"/>
              </a:rPr>
              <a:t>ad</a:t>
            </a:r>
            <a:r>
              <a:rPr sz="1900" b="1" spc="4" dirty="0" smtClean="0">
                <a:latin typeface="Arial"/>
                <a:cs typeface="Arial"/>
              </a:rPr>
              <a:t>a</a:t>
            </a:r>
            <a:r>
              <a:rPr sz="1900" spc="0" dirty="0" smtClean="0">
                <a:latin typeface="Arial"/>
                <a:cs typeface="Arial"/>
              </a:rPr>
              <a:t>.</a:t>
            </a:r>
            <a:endParaRPr sz="1900">
              <a:latin typeface="Arial"/>
              <a:cs typeface="Arial"/>
            </a:endParaRPr>
          </a:p>
          <a:p>
            <a:pPr marL="46037" marR="28920">
              <a:lnSpc>
                <a:spcPct val="95825"/>
              </a:lnSpc>
              <a:spcBef>
                <a:spcPts val="594"/>
              </a:spcBef>
            </a:pPr>
            <a:r>
              <a:rPr sz="1900" b="1" spc="-9" dirty="0" smtClean="0">
                <a:solidFill>
                  <a:srgbClr val="0066FF"/>
                </a:solidFill>
                <a:latin typeface="Arial"/>
                <a:cs typeface="Arial"/>
              </a:rPr>
              <a:t>2</a:t>
            </a:r>
            <a:r>
              <a:rPr sz="1900" b="1" spc="0" dirty="0" smtClean="0">
                <a:solidFill>
                  <a:srgbClr val="0066FF"/>
                </a:solidFill>
                <a:latin typeface="Arial"/>
                <a:cs typeface="Arial"/>
              </a:rPr>
              <a:t>. </a:t>
            </a:r>
            <a:r>
              <a:rPr sz="1900" b="1" spc="170" dirty="0" smtClean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2400" b="1" spc="-4" dirty="0" smtClean="0">
                <a:latin typeface="Arial"/>
                <a:cs typeface="Arial"/>
              </a:rPr>
              <a:t>F</a:t>
            </a:r>
            <a:r>
              <a:rPr sz="2400" b="1" spc="0" dirty="0" smtClean="0">
                <a:latin typeface="Arial"/>
                <a:cs typeface="Arial"/>
              </a:rPr>
              <a:t>a</a:t>
            </a:r>
            <a:r>
              <a:rPr sz="2400" b="1" spc="4" dirty="0" smtClean="0">
                <a:latin typeface="Arial"/>
                <a:cs typeface="Arial"/>
              </a:rPr>
              <a:t>k</a:t>
            </a:r>
            <a:r>
              <a:rPr sz="2400" b="1" spc="0" dirty="0" smtClean="0">
                <a:latin typeface="Arial"/>
                <a:cs typeface="Arial"/>
              </a:rPr>
              <a:t>t</a:t>
            </a:r>
            <a:r>
              <a:rPr sz="2400" b="1" spc="-4" dirty="0" smtClean="0">
                <a:latin typeface="Arial"/>
                <a:cs typeface="Arial"/>
              </a:rPr>
              <a:t>o</a:t>
            </a:r>
            <a:r>
              <a:rPr sz="2400" b="1" spc="0" dirty="0" smtClean="0">
                <a:latin typeface="Arial"/>
                <a:cs typeface="Arial"/>
              </a:rPr>
              <a:t>r Ek</a:t>
            </a:r>
            <a:r>
              <a:rPr sz="2400" b="1" spc="-9" dirty="0" smtClean="0">
                <a:latin typeface="Arial"/>
                <a:cs typeface="Arial"/>
              </a:rPr>
              <a:t>o</a:t>
            </a:r>
            <a:r>
              <a:rPr sz="2400" b="1" spc="-4" dirty="0" smtClean="0">
                <a:latin typeface="Arial"/>
                <a:cs typeface="Arial"/>
              </a:rPr>
              <a:t>no</a:t>
            </a:r>
            <a:r>
              <a:rPr sz="2400" b="1" spc="0" dirty="0" smtClean="0">
                <a:latin typeface="Arial"/>
                <a:cs typeface="Arial"/>
              </a:rPr>
              <a:t>mi</a:t>
            </a:r>
            <a:endParaRPr sz="2400">
              <a:latin typeface="Arial"/>
              <a:cs typeface="Arial"/>
            </a:endParaRPr>
          </a:p>
          <a:p>
            <a:pPr marL="447675" marR="28920">
              <a:lnSpc>
                <a:spcPct val="95825"/>
              </a:lnSpc>
              <a:spcBef>
                <a:spcPts val="569"/>
              </a:spcBef>
            </a:pPr>
            <a:r>
              <a:rPr sz="1350" spc="0" dirty="0" smtClean="0">
                <a:solidFill>
                  <a:srgbClr val="6600CC"/>
                </a:solidFill>
                <a:latin typeface="Wingdings"/>
                <a:cs typeface="Wingdings"/>
              </a:rPr>
              <a:t></a:t>
            </a:r>
            <a:r>
              <a:rPr sz="1350" spc="0" dirty="0" smtClean="0">
                <a:solidFill>
                  <a:srgbClr val="6600CC"/>
                </a:solidFill>
                <a:latin typeface="Times New Roman"/>
                <a:cs typeface="Times New Roman"/>
              </a:rPr>
              <a:t>   </a:t>
            </a:r>
            <a:r>
              <a:rPr sz="1350" spc="157" dirty="0" smtClean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1900" spc="-9" dirty="0" smtClean="0">
                <a:latin typeface="Arial"/>
                <a:cs typeface="Arial"/>
              </a:rPr>
              <a:t>K</a:t>
            </a:r>
            <a:r>
              <a:rPr sz="1900" spc="0" dirty="0" smtClean="0">
                <a:latin typeface="Arial"/>
                <a:cs typeface="Arial"/>
              </a:rPr>
              <a:t>emaj</a:t>
            </a:r>
            <a:r>
              <a:rPr sz="1900" spc="4" dirty="0" smtClean="0">
                <a:latin typeface="Arial"/>
                <a:cs typeface="Arial"/>
              </a:rPr>
              <a:t>u</a:t>
            </a:r>
            <a:r>
              <a:rPr sz="1900" spc="0" dirty="0" smtClean="0">
                <a:latin typeface="Arial"/>
                <a:cs typeface="Arial"/>
              </a:rPr>
              <a:t>an</a:t>
            </a:r>
            <a:r>
              <a:rPr sz="1900" spc="39" dirty="0" smtClean="0">
                <a:latin typeface="Arial"/>
                <a:cs typeface="Arial"/>
              </a:rPr>
              <a:t> </a:t>
            </a:r>
            <a:r>
              <a:rPr sz="1900" spc="0" dirty="0" smtClean="0">
                <a:latin typeface="Arial"/>
                <a:cs typeface="Arial"/>
              </a:rPr>
              <a:t>e</a:t>
            </a:r>
            <a:r>
              <a:rPr sz="1900" spc="9" dirty="0" smtClean="0">
                <a:latin typeface="Arial"/>
                <a:cs typeface="Arial"/>
              </a:rPr>
              <a:t>k</a:t>
            </a:r>
            <a:r>
              <a:rPr sz="1900" spc="0" dirty="0" smtClean="0">
                <a:latin typeface="Arial"/>
                <a:cs typeface="Arial"/>
              </a:rPr>
              <a:t>o</a:t>
            </a:r>
            <a:r>
              <a:rPr sz="1900" spc="4" dirty="0" smtClean="0">
                <a:latin typeface="Arial"/>
                <a:cs typeface="Arial"/>
              </a:rPr>
              <a:t>n</a:t>
            </a:r>
            <a:r>
              <a:rPr sz="1900" spc="0" dirty="0" smtClean="0">
                <a:latin typeface="Arial"/>
                <a:cs typeface="Arial"/>
              </a:rPr>
              <a:t>omi</a:t>
            </a:r>
            <a:r>
              <a:rPr sz="1900" spc="9" dirty="0" smtClean="0">
                <a:latin typeface="Arial"/>
                <a:cs typeface="Arial"/>
              </a:rPr>
              <a:t> s</a:t>
            </a:r>
            <a:r>
              <a:rPr sz="1900" spc="0" dirty="0" smtClean="0">
                <a:latin typeface="Arial"/>
                <a:cs typeface="Arial"/>
              </a:rPr>
              <a:t>u</a:t>
            </a:r>
            <a:r>
              <a:rPr sz="1900" spc="4" dirty="0" smtClean="0">
                <a:latin typeface="Arial"/>
                <a:cs typeface="Arial"/>
              </a:rPr>
              <a:t>a</a:t>
            </a:r>
            <a:r>
              <a:rPr sz="1900" spc="-9" dirty="0" smtClean="0">
                <a:latin typeface="Arial"/>
                <a:cs typeface="Arial"/>
              </a:rPr>
              <a:t>t</a:t>
            </a:r>
            <a:r>
              <a:rPr sz="1900" spc="0" dirty="0" smtClean="0">
                <a:latin typeface="Arial"/>
                <a:cs typeface="Arial"/>
              </a:rPr>
              <a:t>u ba</a:t>
            </a:r>
            <a:r>
              <a:rPr sz="1900" spc="4" dirty="0" smtClean="0">
                <a:latin typeface="Arial"/>
                <a:cs typeface="Arial"/>
              </a:rPr>
              <a:t>n</a:t>
            </a:r>
            <a:r>
              <a:rPr sz="1900" spc="0" dirty="0" smtClean="0">
                <a:latin typeface="Arial"/>
                <a:cs typeface="Arial"/>
              </a:rPr>
              <a:t>g</a:t>
            </a:r>
            <a:r>
              <a:rPr sz="1900" spc="9" dirty="0" smtClean="0">
                <a:latin typeface="Arial"/>
                <a:cs typeface="Arial"/>
              </a:rPr>
              <a:t>s</a:t>
            </a:r>
            <a:r>
              <a:rPr sz="1900" spc="0" dirty="0" smtClean="0">
                <a:latin typeface="Arial"/>
                <a:cs typeface="Arial"/>
              </a:rPr>
              <a:t>a s</a:t>
            </a:r>
            <a:r>
              <a:rPr sz="1900" spc="9" dirty="0" smtClean="0">
                <a:latin typeface="Arial"/>
                <a:cs typeface="Arial"/>
              </a:rPr>
              <a:t>a</a:t>
            </a:r>
            <a:r>
              <a:rPr sz="1900" spc="0" dirty="0" smtClean="0">
                <a:latin typeface="Arial"/>
                <a:cs typeface="Arial"/>
              </a:rPr>
              <a:t>lah</a:t>
            </a:r>
            <a:r>
              <a:rPr sz="1900" spc="14" dirty="0" smtClean="0">
                <a:latin typeface="Arial"/>
                <a:cs typeface="Arial"/>
              </a:rPr>
              <a:t> </a:t>
            </a:r>
            <a:r>
              <a:rPr sz="1900" spc="9" dirty="0" smtClean="0">
                <a:latin typeface="Arial"/>
                <a:cs typeface="Arial"/>
              </a:rPr>
              <a:t>s</a:t>
            </a:r>
            <a:r>
              <a:rPr sz="1900" spc="0" dirty="0" smtClean="0">
                <a:latin typeface="Arial"/>
                <a:cs typeface="Arial"/>
              </a:rPr>
              <a:t>atun</a:t>
            </a:r>
            <a:r>
              <a:rPr sz="1900" spc="-50" dirty="0" smtClean="0">
                <a:latin typeface="Arial"/>
                <a:cs typeface="Arial"/>
              </a:rPr>
              <a:t>y</a:t>
            </a:r>
            <a:r>
              <a:rPr sz="1900" spc="0" dirty="0" smtClean="0">
                <a:latin typeface="Arial"/>
                <a:cs typeface="Arial"/>
              </a:rPr>
              <a:t>a</a:t>
            </a:r>
            <a:r>
              <a:rPr sz="1900" spc="54" dirty="0" smtClean="0">
                <a:latin typeface="Arial"/>
                <a:cs typeface="Arial"/>
              </a:rPr>
              <a:t> </a:t>
            </a:r>
            <a:r>
              <a:rPr sz="1900" spc="0" dirty="0" smtClean="0">
                <a:latin typeface="Arial"/>
                <a:cs typeface="Arial"/>
              </a:rPr>
              <a:t>dip</a:t>
            </a:r>
            <a:r>
              <a:rPr sz="1900" spc="9" dirty="0" smtClean="0">
                <a:latin typeface="Arial"/>
                <a:cs typeface="Arial"/>
              </a:rPr>
              <a:t>e</a:t>
            </a:r>
            <a:r>
              <a:rPr sz="1900" spc="0" dirty="0" smtClean="0">
                <a:latin typeface="Arial"/>
                <a:cs typeface="Arial"/>
              </a:rPr>
              <a:t>n</a:t>
            </a:r>
            <a:r>
              <a:rPr sz="1900" spc="4" dirty="0" smtClean="0">
                <a:latin typeface="Arial"/>
                <a:cs typeface="Arial"/>
              </a:rPr>
              <a:t>g</a:t>
            </a:r>
            <a:r>
              <a:rPr sz="1900" spc="0" dirty="0" smtClean="0">
                <a:latin typeface="Arial"/>
                <a:cs typeface="Arial"/>
              </a:rPr>
              <a:t>a</a:t>
            </a:r>
            <a:r>
              <a:rPr sz="1900" spc="9" dirty="0" smtClean="0">
                <a:latin typeface="Arial"/>
                <a:cs typeface="Arial"/>
              </a:rPr>
              <a:t>r</a:t>
            </a:r>
            <a:r>
              <a:rPr sz="1900" spc="0" dirty="0" smtClean="0">
                <a:latin typeface="Arial"/>
                <a:cs typeface="Arial"/>
              </a:rPr>
              <a:t>u</a:t>
            </a:r>
            <a:r>
              <a:rPr sz="1900" spc="4" dirty="0" smtClean="0">
                <a:latin typeface="Arial"/>
                <a:cs typeface="Arial"/>
              </a:rPr>
              <a:t>h</a:t>
            </a:r>
            <a:r>
              <a:rPr sz="1900" spc="0" dirty="0" smtClean="0">
                <a:latin typeface="Arial"/>
                <a:cs typeface="Arial"/>
              </a:rPr>
              <a:t>i</a:t>
            </a:r>
            <a:r>
              <a:rPr sz="1900" spc="9" dirty="0" smtClean="0">
                <a:latin typeface="Arial"/>
                <a:cs typeface="Arial"/>
              </a:rPr>
              <a:t> </a:t>
            </a:r>
            <a:r>
              <a:rPr sz="1900" spc="0" dirty="0" smtClean="0">
                <a:latin typeface="Arial"/>
                <a:cs typeface="Arial"/>
              </a:rPr>
              <a:t>oleh</a:t>
            </a:r>
            <a:endParaRPr sz="1900">
              <a:latin typeface="Arial"/>
              <a:cs typeface="Arial"/>
            </a:endParaRPr>
          </a:p>
          <a:p>
            <a:pPr marL="767715" marR="28920">
              <a:lnSpc>
                <a:spcPts val="2215"/>
              </a:lnSpc>
              <a:spcBef>
                <a:spcPts val="95"/>
              </a:spcBef>
            </a:pPr>
            <a:r>
              <a:rPr sz="1900" spc="0" dirty="0" smtClean="0">
                <a:latin typeface="Arial"/>
                <a:cs typeface="Arial"/>
              </a:rPr>
              <a:t>p</a:t>
            </a:r>
            <a:r>
              <a:rPr sz="1900" spc="9" dirty="0" smtClean="0">
                <a:latin typeface="Arial"/>
                <a:cs typeface="Arial"/>
              </a:rPr>
              <a:t>r</a:t>
            </a:r>
            <a:r>
              <a:rPr sz="1900" spc="0" dirty="0" smtClean="0">
                <a:latin typeface="Arial"/>
                <a:cs typeface="Arial"/>
              </a:rPr>
              <a:t>omo</a:t>
            </a:r>
            <a:r>
              <a:rPr sz="1900" spc="4" dirty="0" smtClean="0">
                <a:latin typeface="Arial"/>
                <a:cs typeface="Arial"/>
              </a:rPr>
              <a:t>s</a:t>
            </a:r>
            <a:r>
              <a:rPr sz="1900" spc="0" dirty="0" smtClean="0">
                <a:latin typeface="Arial"/>
                <a:cs typeface="Arial"/>
              </a:rPr>
              <a:t>i</a:t>
            </a:r>
            <a:r>
              <a:rPr sz="1900" spc="9" dirty="0" smtClean="0">
                <a:latin typeface="Arial"/>
                <a:cs typeface="Arial"/>
              </a:rPr>
              <a:t> </a:t>
            </a:r>
            <a:r>
              <a:rPr sz="1900" spc="0" dirty="0" smtClean="0">
                <a:latin typeface="Arial"/>
                <a:cs typeface="Arial"/>
              </a:rPr>
              <a:t>ba</a:t>
            </a:r>
            <a:r>
              <a:rPr sz="1900" spc="9" dirty="0" smtClean="0">
                <a:latin typeface="Arial"/>
                <a:cs typeface="Arial"/>
              </a:rPr>
              <a:t>r</a:t>
            </a:r>
            <a:r>
              <a:rPr sz="1900" spc="0" dirty="0" smtClean="0">
                <a:latin typeface="Arial"/>
                <a:cs typeface="Arial"/>
              </a:rPr>
              <a:t>an</a:t>
            </a:r>
            <a:r>
              <a:rPr sz="1900" spc="14" dirty="0" smtClean="0">
                <a:latin typeface="Arial"/>
                <a:cs typeface="Arial"/>
              </a:rPr>
              <a:t>g</a:t>
            </a:r>
            <a:r>
              <a:rPr sz="1875" spc="0" baseline="27828" dirty="0" smtClean="0">
                <a:latin typeface="Arial"/>
                <a:cs typeface="Arial"/>
              </a:rPr>
              <a:t>2</a:t>
            </a:r>
            <a:r>
              <a:rPr sz="1875" spc="176" baseline="27828" dirty="0" smtClean="0">
                <a:latin typeface="Arial"/>
                <a:cs typeface="Arial"/>
              </a:rPr>
              <a:t> </a:t>
            </a:r>
            <a:r>
              <a:rPr sz="1900" spc="0" dirty="0" smtClean="0">
                <a:latin typeface="Arial"/>
                <a:cs typeface="Arial"/>
              </a:rPr>
              <a:t>p</a:t>
            </a:r>
            <a:r>
              <a:rPr sz="1900" spc="9" dirty="0" smtClean="0">
                <a:latin typeface="Arial"/>
                <a:cs typeface="Arial"/>
              </a:rPr>
              <a:t>r</a:t>
            </a:r>
            <a:r>
              <a:rPr sz="1900" spc="0" dirty="0" smtClean="0">
                <a:latin typeface="Arial"/>
                <a:cs typeface="Arial"/>
              </a:rPr>
              <a:t>od</a:t>
            </a:r>
            <a:r>
              <a:rPr sz="1900" spc="4" dirty="0" smtClean="0">
                <a:latin typeface="Arial"/>
                <a:cs typeface="Arial"/>
              </a:rPr>
              <a:t>u</a:t>
            </a:r>
            <a:r>
              <a:rPr sz="1900" spc="9" dirty="0" smtClean="0">
                <a:latin typeface="Arial"/>
                <a:cs typeface="Arial"/>
              </a:rPr>
              <a:t>ks</a:t>
            </a:r>
            <a:r>
              <a:rPr sz="1900" spc="0" dirty="0" smtClean="0">
                <a:latin typeface="Arial"/>
                <a:cs typeface="Arial"/>
              </a:rPr>
              <a:t>i.</a:t>
            </a:r>
            <a:endParaRPr sz="1900">
              <a:latin typeface="Arial"/>
              <a:cs typeface="Arial"/>
            </a:endParaRPr>
          </a:p>
          <a:p>
            <a:pPr marL="767715" indent="-320040">
              <a:lnSpc>
                <a:spcPct val="100041"/>
              </a:lnSpc>
              <a:spcBef>
                <a:spcPts val="535"/>
              </a:spcBef>
              <a:tabLst>
                <a:tab pos="762000" algn="l"/>
              </a:tabLst>
            </a:pPr>
            <a:r>
              <a:rPr sz="1350" spc="0" dirty="0" smtClean="0">
                <a:solidFill>
                  <a:srgbClr val="6600CC"/>
                </a:solidFill>
                <a:latin typeface="Wingdings"/>
                <a:cs typeface="Wingdings"/>
              </a:rPr>
              <a:t></a:t>
            </a:r>
            <a:r>
              <a:rPr sz="1350" spc="-1339" dirty="0" smtClean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1350" spc="0" dirty="0" smtClean="0">
                <a:solidFill>
                  <a:srgbClr val="6600CC"/>
                </a:solidFill>
                <a:latin typeface="Times New Roman"/>
                <a:cs typeface="Times New Roman"/>
              </a:rPr>
              <a:t>	</a:t>
            </a:r>
            <a:r>
              <a:rPr sz="1900" spc="9" dirty="0" smtClean="0">
                <a:latin typeface="Arial"/>
                <a:cs typeface="Arial"/>
              </a:rPr>
              <a:t>J</a:t>
            </a:r>
            <a:r>
              <a:rPr sz="1900" spc="0" dirty="0" smtClean="0">
                <a:latin typeface="Arial"/>
                <a:cs typeface="Arial"/>
              </a:rPr>
              <a:t>a</a:t>
            </a:r>
            <a:r>
              <a:rPr sz="1900" spc="9" dirty="0" smtClean="0">
                <a:latin typeface="Arial"/>
                <a:cs typeface="Arial"/>
              </a:rPr>
              <a:t>r</a:t>
            </a:r>
            <a:r>
              <a:rPr sz="1900" spc="0" dirty="0" smtClean="0">
                <a:latin typeface="Arial"/>
                <a:cs typeface="Arial"/>
              </a:rPr>
              <a:t>ing</a:t>
            </a:r>
            <a:r>
              <a:rPr sz="1900" spc="9" dirty="0" smtClean="0">
                <a:latin typeface="Arial"/>
                <a:cs typeface="Arial"/>
              </a:rPr>
              <a:t>a</a:t>
            </a:r>
            <a:r>
              <a:rPr sz="1900" spc="0" dirty="0" smtClean="0">
                <a:latin typeface="Arial"/>
                <a:cs typeface="Arial"/>
              </a:rPr>
              <a:t>n</a:t>
            </a:r>
            <a:r>
              <a:rPr sz="1900" spc="14" dirty="0" smtClean="0">
                <a:latin typeface="Arial"/>
                <a:cs typeface="Arial"/>
              </a:rPr>
              <a:t> </a:t>
            </a:r>
            <a:r>
              <a:rPr sz="1900" spc="9" dirty="0" smtClean="0">
                <a:latin typeface="Arial"/>
                <a:cs typeface="Arial"/>
              </a:rPr>
              <a:t>k</a:t>
            </a:r>
            <a:r>
              <a:rPr sz="1900" spc="0" dirty="0" smtClean="0">
                <a:latin typeface="Arial"/>
                <a:cs typeface="Arial"/>
              </a:rPr>
              <a:t>omp</a:t>
            </a:r>
            <a:r>
              <a:rPr sz="1900" spc="4" dirty="0" smtClean="0">
                <a:latin typeface="Arial"/>
                <a:cs typeface="Arial"/>
              </a:rPr>
              <a:t>u</a:t>
            </a:r>
            <a:r>
              <a:rPr sz="1900" spc="-9" dirty="0" smtClean="0">
                <a:latin typeface="Arial"/>
                <a:cs typeface="Arial"/>
              </a:rPr>
              <a:t>t</a:t>
            </a:r>
            <a:r>
              <a:rPr sz="1900" spc="0" dirty="0" smtClean="0">
                <a:latin typeface="Arial"/>
                <a:cs typeface="Arial"/>
              </a:rPr>
              <a:t>er d</a:t>
            </a:r>
            <a:r>
              <a:rPr sz="1900" spc="4" dirty="0" smtClean="0">
                <a:latin typeface="Arial"/>
                <a:cs typeface="Arial"/>
              </a:rPr>
              <a:t>a</a:t>
            </a:r>
            <a:r>
              <a:rPr sz="1900" spc="0" dirty="0" smtClean="0">
                <a:latin typeface="Arial"/>
                <a:cs typeface="Arial"/>
              </a:rPr>
              <a:t>n</a:t>
            </a:r>
            <a:r>
              <a:rPr sz="1900" spc="14" dirty="0" smtClean="0">
                <a:latin typeface="Arial"/>
                <a:cs typeface="Arial"/>
              </a:rPr>
              <a:t> </a:t>
            </a:r>
            <a:r>
              <a:rPr sz="1900" spc="0" dirty="0" smtClean="0">
                <a:latin typeface="Arial"/>
                <a:cs typeface="Arial"/>
              </a:rPr>
              <a:t>in</a:t>
            </a:r>
            <a:r>
              <a:rPr sz="1900" spc="-4" dirty="0" smtClean="0">
                <a:latin typeface="Arial"/>
                <a:cs typeface="Arial"/>
              </a:rPr>
              <a:t>t</a:t>
            </a:r>
            <a:r>
              <a:rPr sz="1900" spc="0" dirty="0" smtClean="0">
                <a:latin typeface="Arial"/>
                <a:cs typeface="Arial"/>
              </a:rPr>
              <a:t>e</a:t>
            </a:r>
            <a:r>
              <a:rPr sz="1900" spc="9" dirty="0" smtClean="0">
                <a:latin typeface="Arial"/>
                <a:cs typeface="Arial"/>
              </a:rPr>
              <a:t>r</a:t>
            </a:r>
            <a:r>
              <a:rPr sz="1900" spc="0" dirty="0" smtClean="0">
                <a:latin typeface="Arial"/>
                <a:cs typeface="Arial"/>
              </a:rPr>
              <a:t>n</a:t>
            </a:r>
            <a:r>
              <a:rPr sz="1900" spc="4" dirty="0" smtClean="0">
                <a:latin typeface="Arial"/>
                <a:cs typeface="Arial"/>
              </a:rPr>
              <a:t>e</a:t>
            </a:r>
            <a:r>
              <a:rPr sz="1900" spc="0" dirty="0" smtClean="0">
                <a:latin typeface="Arial"/>
                <a:cs typeface="Arial"/>
              </a:rPr>
              <a:t>t me</a:t>
            </a:r>
            <a:r>
              <a:rPr sz="1900" spc="4" dirty="0" smtClean="0">
                <a:latin typeface="Arial"/>
                <a:cs typeface="Arial"/>
              </a:rPr>
              <a:t>r</a:t>
            </a:r>
            <a:r>
              <a:rPr sz="1900" spc="0" dirty="0" smtClean="0">
                <a:latin typeface="Arial"/>
                <a:cs typeface="Arial"/>
              </a:rPr>
              <a:t>u</a:t>
            </a:r>
            <a:r>
              <a:rPr sz="1900" spc="4" dirty="0" smtClean="0">
                <a:latin typeface="Arial"/>
                <a:cs typeface="Arial"/>
              </a:rPr>
              <a:t>p</a:t>
            </a:r>
            <a:r>
              <a:rPr sz="1900" spc="0" dirty="0" smtClean="0">
                <a:latin typeface="Arial"/>
                <a:cs typeface="Arial"/>
              </a:rPr>
              <a:t>a</a:t>
            </a:r>
            <a:r>
              <a:rPr sz="1900" spc="9" dirty="0" smtClean="0">
                <a:latin typeface="Arial"/>
                <a:cs typeface="Arial"/>
              </a:rPr>
              <a:t>k</a:t>
            </a:r>
            <a:r>
              <a:rPr sz="1900" spc="0" dirty="0" smtClean="0">
                <a:latin typeface="Arial"/>
                <a:cs typeface="Arial"/>
              </a:rPr>
              <a:t>an</a:t>
            </a:r>
            <a:r>
              <a:rPr sz="1900" spc="14" dirty="0" smtClean="0">
                <a:latin typeface="Arial"/>
                <a:cs typeface="Arial"/>
              </a:rPr>
              <a:t> </a:t>
            </a:r>
            <a:r>
              <a:rPr sz="1900" spc="0" dirty="0" smtClean="0">
                <a:latin typeface="Arial"/>
                <a:cs typeface="Arial"/>
              </a:rPr>
              <a:t>media</a:t>
            </a:r>
            <a:r>
              <a:rPr sz="1900" spc="14" dirty="0" smtClean="0">
                <a:latin typeface="Arial"/>
                <a:cs typeface="Arial"/>
              </a:rPr>
              <a:t> </a:t>
            </a:r>
            <a:r>
              <a:rPr sz="1900" spc="-50" dirty="0" smtClean="0">
                <a:latin typeface="Arial"/>
                <a:cs typeface="Arial"/>
              </a:rPr>
              <a:t>y</a:t>
            </a:r>
            <a:r>
              <a:rPr sz="1900" spc="0" dirty="0" smtClean="0">
                <a:latin typeface="Arial"/>
                <a:cs typeface="Arial"/>
              </a:rPr>
              <a:t>g</a:t>
            </a:r>
            <a:r>
              <a:rPr sz="1900" spc="54" dirty="0" smtClean="0">
                <a:latin typeface="Arial"/>
                <a:cs typeface="Arial"/>
              </a:rPr>
              <a:t> </a:t>
            </a:r>
            <a:r>
              <a:rPr sz="1900" spc="9" dirty="0" smtClean="0">
                <a:latin typeface="Arial"/>
                <a:cs typeface="Arial"/>
              </a:rPr>
              <a:t>s</a:t>
            </a:r>
            <a:r>
              <a:rPr sz="1900" spc="0" dirty="0" smtClean="0">
                <a:latin typeface="Arial"/>
                <a:cs typeface="Arial"/>
              </a:rPr>
              <a:t>a</a:t>
            </a:r>
            <a:r>
              <a:rPr sz="1900" spc="4" dirty="0" smtClean="0">
                <a:latin typeface="Arial"/>
                <a:cs typeface="Arial"/>
              </a:rPr>
              <a:t>n</a:t>
            </a:r>
            <a:r>
              <a:rPr sz="1900" spc="0" dirty="0" smtClean="0">
                <a:latin typeface="Arial"/>
                <a:cs typeface="Arial"/>
              </a:rPr>
              <a:t>g</a:t>
            </a:r>
            <a:r>
              <a:rPr sz="1900" spc="4" dirty="0" smtClean="0">
                <a:latin typeface="Arial"/>
                <a:cs typeface="Arial"/>
              </a:rPr>
              <a:t>a</a:t>
            </a:r>
            <a:r>
              <a:rPr sz="1900" spc="0" dirty="0" smtClean="0">
                <a:latin typeface="Arial"/>
                <a:cs typeface="Arial"/>
              </a:rPr>
              <a:t>t mu</a:t>
            </a:r>
            <a:r>
              <a:rPr sz="1900" spc="4" dirty="0" smtClean="0">
                <a:latin typeface="Arial"/>
                <a:cs typeface="Arial"/>
              </a:rPr>
              <a:t>r</a:t>
            </a:r>
            <a:r>
              <a:rPr sz="1900" spc="0" dirty="0" smtClean="0">
                <a:latin typeface="Arial"/>
                <a:cs typeface="Arial"/>
              </a:rPr>
              <a:t>ah p</a:t>
            </a:r>
            <a:r>
              <a:rPr sz="1900" spc="9" dirty="0" smtClean="0">
                <a:latin typeface="Arial"/>
                <a:cs typeface="Arial"/>
              </a:rPr>
              <a:t>r</a:t>
            </a:r>
            <a:r>
              <a:rPr sz="1900" spc="0" dirty="0" smtClean="0">
                <a:latin typeface="Arial"/>
                <a:cs typeface="Arial"/>
              </a:rPr>
              <a:t>omo</a:t>
            </a:r>
            <a:r>
              <a:rPr sz="1900" spc="14" dirty="0" smtClean="0">
                <a:latin typeface="Arial"/>
                <a:cs typeface="Arial"/>
              </a:rPr>
              <a:t>s</a:t>
            </a:r>
            <a:r>
              <a:rPr sz="1900" spc="0" dirty="0" smtClean="0">
                <a:latin typeface="Arial"/>
                <a:cs typeface="Arial"/>
              </a:rPr>
              <a:t>i.</a:t>
            </a:r>
            <a:endParaRPr sz="1900">
              <a:latin typeface="Arial"/>
              <a:cs typeface="Arial"/>
            </a:endParaRPr>
          </a:p>
          <a:p>
            <a:pPr marL="447675" marR="28920">
              <a:lnSpc>
                <a:spcPct val="95825"/>
              </a:lnSpc>
              <a:spcBef>
                <a:spcPts val="464"/>
              </a:spcBef>
            </a:pPr>
            <a:r>
              <a:rPr sz="1350" spc="0" dirty="0" smtClean="0">
                <a:solidFill>
                  <a:srgbClr val="6600CC"/>
                </a:solidFill>
                <a:latin typeface="Wingdings"/>
                <a:cs typeface="Wingdings"/>
              </a:rPr>
              <a:t></a:t>
            </a:r>
            <a:r>
              <a:rPr sz="1350" spc="0" dirty="0" smtClean="0">
                <a:solidFill>
                  <a:srgbClr val="6600CC"/>
                </a:solidFill>
                <a:latin typeface="Times New Roman"/>
                <a:cs typeface="Times New Roman"/>
              </a:rPr>
              <a:t>   </a:t>
            </a:r>
            <a:r>
              <a:rPr sz="1350" spc="154" dirty="0" smtClean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1900" spc="-9" dirty="0" smtClean="0">
                <a:latin typeface="Arial"/>
                <a:cs typeface="Arial"/>
              </a:rPr>
              <a:t>S</a:t>
            </a:r>
            <a:r>
              <a:rPr sz="1900" spc="0" dirty="0" smtClean="0">
                <a:latin typeface="Arial"/>
                <a:cs typeface="Arial"/>
              </a:rPr>
              <a:t>elu</a:t>
            </a:r>
            <a:r>
              <a:rPr sz="1900" spc="4" dirty="0" smtClean="0">
                <a:latin typeface="Arial"/>
                <a:cs typeface="Arial"/>
              </a:rPr>
              <a:t>r</a:t>
            </a:r>
            <a:r>
              <a:rPr sz="1900" spc="0" dirty="0" smtClean="0">
                <a:latin typeface="Arial"/>
                <a:cs typeface="Arial"/>
              </a:rPr>
              <a:t>uh</a:t>
            </a:r>
            <a:r>
              <a:rPr sz="1900" spc="14" dirty="0" smtClean="0">
                <a:latin typeface="Arial"/>
                <a:cs typeface="Arial"/>
              </a:rPr>
              <a:t> </a:t>
            </a:r>
            <a:r>
              <a:rPr sz="1900" spc="9" dirty="0" smtClean="0">
                <a:latin typeface="Arial"/>
                <a:cs typeface="Arial"/>
              </a:rPr>
              <a:t>k</a:t>
            </a:r>
            <a:r>
              <a:rPr sz="1900" spc="0" dirty="0" smtClean="0">
                <a:latin typeface="Arial"/>
                <a:cs typeface="Arial"/>
              </a:rPr>
              <a:t>ompon</a:t>
            </a:r>
            <a:r>
              <a:rPr sz="1900" spc="4" dirty="0" smtClean="0">
                <a:latin typeface="Arial"/>
                <a:cs typeface="Arial"/>
              </a:rPr>
              <a:t>e</a:t>
            </a:r>
            <a:r>
              <a:rPr sz="1900" spc="0" dirty="0" smtClean="0">
                <a:latin typeface="Arial"/>
                <a:cs typeface="Arial"/>
              </a:rPr>
              <a:t>n</a:t>
            </a:r>
            <a:r>
              <a:rPr sz="1900" spc="14" dirty="0" smtClean="0">
                <a:latin typeface="Arial"/>
                <a:cs typeface="Arial"/>
              </a:rPr>
              <a:t> </a:t>
            </a:r>
            <a:r>
              <a:rPr sz="1900" spc="0" dirty="0" smtClean="0">
                <a:latin typeface="Arial"/>
                <a:cs typeface="Arial"/>
              </a:rPr>
              <a:t>ba</a:t>
            </a:r>
            <a:r>
              <a:rPr sz="1900" spc="4" dirty="0" smtClean="0">
                <a:latin typeface="Arial"/>
                <a:cs typeface="Arial"/>
              </a:rPr>
              <a:t>n</a:t>
            </a:r>
            <a:r>
              <a:rPr sz="1900" spc="0" dirty="0" smtClean="0">
                <a:latin typeface="Arial"/>
                <a:cs typeface="Arial"/>
              </a:rPr>
              <a:t>g</a:t>
            </a:r>
            <a:r>
              <a:rPr sz="1900" spc="9" dirty="0" smtClean="0">
                <a:latin typeface="Arial"/>
                <a:cs typeface="Arial"/>
              </a:rPr>
              <a:t>s</a:t>
            </a:r>
            <a:r>
              <a:rPr sz="1900" spc="0" dirty="0" smtClean="0">
                <a:latin typeface="Arial"/>
                <a:cs typeface="Arial"/>
              </a:rPr>
              <a:t>a </a:t>
            </a:r>
            <a:r>
              <a:rPr sz="1900" spc="-9" dirty="0" smtClean="0">
                <a:latin typeface="Arial"/>
                <a:cs typeface="Arial"/>
              </a:rPr>
              <a:t>I</a:t>
            </a:r>
            <a:r>
              <a:rPr sz="1900" spc="0" dirty="0" smtClean="0">
                <a:latin typeface="Arial"/>
                <a:cs typeface="Arial"/>
              </a:rPr>
              <a:t>nd</a:t>
            </a:r>
            <a:r>
              <a:rPr sz="1900" spc="4" dirty="0" smtClean="0">
                <a:latin typeface="Arial"/>
                <a:cs typeface="Arial"/>
              </a:rPr>
              <a:t>o</a:t>
            </a:r>
            <a:r>
              <a:rPr sz="1900" spc="0" dirty="0" smtClean="0">
                <a:latin typeface="Arial"/>
                <a:cs typeface="Arial"/>
              </a:rPr>
              <a:t>ne</a:t>
            </a:r>
            <a:r>
              <a:rPr sz="1900" spc="9" dirty="0" smtClean="0">
                <a:latin typeface="Arial"/>
                <a:cs typeface="Arial"/>
              </a:rPr>
              <a:t>s</a:t>
            </a:r>
            <a:r>
              <a:rPr sz="1900" spc="0" dirty="0" smtClean="0">
                <a:latin typeface="Arial"/>
                <a:cs typeface="Arial"/>
              </a:rPr>
              <a:t>ia</a:t>
            </a:r>
            <a:r>
              <a:rPr sz="1900" spc="9" dirty="0" smtClean="0">
                <a:latin typeface="Arial"/>
                <a:cs typeface="Arial"/>
              </a:rPr>
              <a:t> </a:t>
            </a:r>
            <a:r>
              <a:rPr sz="1900" spc="0" dirty="0" smtClean="0">
                <a:latin typeface="Arial"/>
                <a:cs typeface="Arial"/>
              </a:rPr>
              <a:t>ha</a:t>
            </a:r>
            <a:r>
              <a:rPr sz="1900" spc="9" dirty="0" smtClean="0">
                <a:latin typeface="Arial"/>
                <a:cs typeface="Arial"/>
              </a:rPr>
              <a:t>r</a:t>
            </a:r>
            <a:r>
              <a:rPr sz="1900" spc="0" dirty="0" smtClean="0">
                <a:latin typeface="Arial"/>
                <a:cs typeface="Arial"/>
              </a:rPr>
              <a:t>us be</a:t>
            </a:r>
            <a:r>
              <a:rPr sz="1900" spc="9" dirty="0" smtClean="0">
                <a:latin typeface="Arial"/>
                <a:cs typeface="Arial"/>
              </a:rPr>
              <a:t>r</a:t>
            </a:r>
            <a:r>
              <a:rPr sz="1900" spc="0" dirty="0" smtClean="0">
                <a:latin typeface="Arial"/>
                <a:cs typeface="Arial"/>
              </a:rPr>
              <a:t>pa</a:t>
            </a:r>
            <a:r>
              <a:rPr sz="1900" spc="9" dirty="0" smtClean="0">
                <a:latin typeface="Arial"/>
                <a:cs typeface="Arial"/>
              </a:rPr>
              <a:t>r</a:t>
            </a:r>
            <a:r>
              <a:rPr sz="1900" spc="-9" dirty="0" smtClean="0">
                <a:latin typeface="Arial"/>
                <a:cs typeface="Arial"/>
              </a:rPr>
              <a:t>t</a:t>
            </a:r>
            <a:r>
              <a:rPr sz="1900" spc="0" dirty="0" smtClean="0">
                <a:latin typeface="Arial"/>
                <a:cs typeface="Arial"/>
              </a:rPr>
              <a:t>i</a:t>
            </a:r>
            <a:r>
              <a:rPr sz="1900" spc="4" dirty="0" smtClean="0">
                <a:latin typeface="Arial"/>
                <a:cs typeface="Arial"/>
              </a:rPr>
              <a:t>s</a:t>
            </a:r>
            <a:r>
              <a:rPr sz="1900" spc="0" dirty="0" smtClean="0">
                <a:latin typeface="Arial"/>
                <a:cs typeface="Arial"/>
              </a:rPr>
              <a:t>ipa</a:t>
            </a:r>
            <a:r>
              <a:rPr sz="1900" spc="9" dirty="0" smtClean="0">
                <a:latin typeface="Arial"/>
                <a:cs typeface="Arial"/>
              </a:rPr>
              <a:t>s</a:t>
            </a:r>
            <a:r>
              <a:rPr sz="1900" spc="0" dirty="0" smtClean="0">
                <a:latin typeface="Arial"/>
                <a:cs typeface="Arial"/>
              </a:rPr>
              <a:t>i</a:t>
            </a:r>
            <a:r>
              <a:rPr sz="1900" spc="9" dirty="0" smtClean="0">
                <a:latin typeface="Arial"/>
                <a:cs typeface="Arial"/>
              </a:rPr>
              <a:t> </a:t>
            </a:r>
            <a:r>
              <a:rPr sz="1900" spc="0" dirty="0" smtClean="0">
                <a:latin typeface="Arial"/>
                <a:cs typeface="Arial"/>
              </a:rPr>
              <a:t>u</a:t>
            </a:r>
            <a:r>
              <a:rPr sz="1900" spc="-9" dirty="0" smtClean="0">
                <a:latin typeface="Arial"/>
                <a:cs typeface="Arial"/>
              </a:rPr>
              <a:t>t</a:t>
            </a:r>
            <a:r>
              <a:rPr sz="1900" spc="0" dirty="0" smtClean="0">
                <a:latin typeface="Arial"/>
                <a:cs typeface="Arial"/>
              </a:rPr>
              <a:t>k</a:t>
            </a:r>
            <a:endParaRPr sz="1900">
              <a:latin typeface="Arial"/>
              <a:cs typeface="Arial"/>
            </a:endParaRPr>
          </a:p>
          <a:p>
            <a:pPr marL="767715" marR="28920">
              <a:lnSpc>
                <a:spcPct val="95825"/>
              </a:lnSpc>
              <a:spcBef>
                <a:spcPts val="95"/>
              </a:spcBef>
            </a:pPr>
            <a:r>
              <a:rPr sz="1900" spc="0" dirty="0" smtClean="0">
                <a:latin typeface="Arial"/>
                <a:cs typeface="Arial"/>
              </a:rPr>
              <a:t>men</a:t>
            </a:r>
            <a:r>
              <a:rPr sz="1900" spc="4" dirty="0" smtClean="0">
                <a:latin typeface="Arial"/>
                <a:cs typeface="Arial"/>
              </a:rPr>
              <a:t>d</a:t>
            </a:r>
            <a:r>
              <a:rPr sz="1900" spc="0" dirty="0" smtClean="0">
                <a:latin typeface="Arial"/>
                <a:cs typeface="Arial"/>
              </a:rPr>
              <a:t>u</a:t>
            </a:r>
            <a:r>
              <a:rPr sz="1900" spc="9" dirty="0" smtClean="0">
                <a:latin typeface="Arial"/>
                <a:cs typeface="Arial"/>
              </a:rPr>
              <a:t>k</a:t>
            </a:r>
            <a:r>
              <a:rPr sz="1900" spc="0" dirty="0" smtClean="0">
                <a:latin typeface="Arial"/>
                <a:cs typeface="Arial"/>
              </a:rPr>
              <a:t>u</a:t>
            </a:r>
            <a:r>
              <a:rPr sz="1900" spc="4" dirty="0" smtClean="0">
                <a:latin typeface="Arial"/>
                <a:cs typeface="Arial"/>
              </a:rPr>
              <a:t>n</a:t>
            </a:r>
            <a:r>
              <a:rPr sz="1900" spc="0" dirty="0" smtClean="0">
                <a:latin typeface="Arial"/>
                <a:cs typeface="Arial"/>
              </a:rPr>
              <a:t>g</a:t>
            </a:r>
            <a:r>
              <a:rPr sz="1900" spc="14" dirty="0" smtClean="0">
                <a:latin typeface="Arial"/>
                <a:cs typeface="Arial"/>
              </a:rPr>
              <a:t> </a:t>
            </a:r>
            <a:r>
              <a:rPr sz="1900" spc="0" dirty="0" smtClean="0">
                <a:latin typeface="Arial"/>
                <a:cs typeface="Arial"/>
              </a:rPr>
              <a:t>p</a:t>
            </a:r>
            <a:r>
              <a:rPr sz="1900" spc="4" dirty="0" smtClean="0">
                <a:latin typeface="Arial"/>
                <a:cs typeface="Arial"/>
              </a:rPr>
              <a:t>e</a:t>
            </a:r>
            <a:r>
              <a:rPr sz="1900" spc="0" dirty="0" smtClean="0">
                <a:latin typeface="Arial"/>
                <a:cs typeface="Arial"/>
              </a:rPr>
              <a:t>mulihan</a:t>
            </a:r>
            <a:r>
              <a:rPr sz="1900" spc="39" dirty="0" smtClean="0">
                <a:latin typeface="Arial"/>
                <a:cs typeface="Arial"/>
              </a:rPr>
              <a:t> </a:t>
            </a:r>
            <a:r>
              <a:rPr sz="1900" spc="0" dirty="0" smtClean="0">
                <a:latin typeface="Arial"/>
                <a:cs typeface="Arial"/>
              </a:rPr>
              <a:t>e</a:t>
            </a:r>
            <a:r>
              <a:rPr sz="1900" spc="9" dirty="0" smtClean="0">
                <a:latin typeface="Arial"/>
                <a:cs typeface="Arial"/>
              </a:rPr>
              <a:t>k</a:t>
            </a:r>
            <a:r>
              <a:rPr sz="1900" spc="0" dirty="0" smtClean="0">
                <a:latin typeface="Arial"/>
                <a:cs typeface="Arial"/>
              </a:rPr>
              <a:t>o</a:t>
            </a:r>
            <a:r>
              <a:rPr sz="1900" spc="4" dirty="0" smtClean="0">
                <a:latin typeface="Arial"/>
                <a:cs typeface="Arial"/>
              </a:rPr>
              <a:t>n</a:t>
            </a:r>
            <a:r>
              <a:rPr sz="1900" spc="0" dirty="0" smtClean="0">
                <a:latin typeface="Arial"/>
                <a:cs typeface="Arial"/>
              </a:rPr>
              <a:t>omi</a:t>
            </a:r>
            <a:r>
              <a:rPr sz="1900" spc="9" dirty="0" smtClean="0">
                <a:latin typeface="Arial"/>
                <a:cs typeface="Arial"/>
              </a:rPr>
              <a:t> </a:t>
            </a:r>
            <a:r>
              <a:rPr sz="1900" spc="0" dirty="0" smtClean="0">
                <a:latin typeface="Arial"/>
                <a:cs typeface="Arial"/>
              </a:rPr>
              <a:t>a</a:t>
            </a:r>
            <a:r>
              <a:rPr sz="1900" spc="9" dirty="0" smtClean="0">
                <a:latin typeface="Arial"/>
                <a:cs typeface="Arial"/>
              </a:rPr>
              <a:t>k</a:t>
            </a:r>
            <a:r>
              <a:rPr sz="1900" spc="0" dirty="0" smtClean="0">
                <a:latin typeface="Arial"/>
                <a:cs typeface="Arial"/>
              </a:rPr>
              <a:t>ibat</a:t>
            </a:r>
            <a:r>
              <a:rPr sz="1900" spc="-9" dirty="0" smtClean="0">
                <a:latin typeface="Arial"/>
                <a:cs typeface="Arial"/>
              </a:rPr>
              <a:t> </a:t>
            </a:r>
            <a:r>
              <a:rPr sz="1900" spc="0" dirty="0" smtClean="0">
                <a:latin typeface="Arial"/>
                <a:cs typeface="Arial"/>
              </a:rPr>
              <a:t>d</a:t>
            </a:r>
            <a:r>
              <a:rPr sz="1900" spc="4" dirty="0" smtClean="0">
                <a:latin typeface="Arial"/>
                <a:cs typeface="Arial"/>
              </a:rPr>
              <a:t>ar</a:t>
            </a:r>
            <a:r>
              <a:rPr sz="1900" spc="0" dirty="0" smtClean="0">
                <a:latin typeface="Arial"/>
                <a:cs typeface="Arial"/>
              </a:rPr>
              <a:t>i</a:t>
            </a:r>
            <a:r>
              <a:rPr sz="1900" spc="9" dirty="0" smtClean="0">
                <a:latin typeface="Arial"/>
                <a:cs typeface="Arial"/>
              </a:rPr>
              <a:t> k</a:t>
            </a:r>
            <a:r>
              <a:rPr sz="1900" spc="4" dirty="0" smtClean="0">
                <a:latin typeface="Arial"/>
                <a:cs typeface="Arial"/>
              </a:rPr>
              <a:t>r</a:t>
            </a:r>
            <a:r>
              <a:rPr sz="1900" spc="0" dirty="0" smtClean="0">
                <a:latin typeface="Arial"/>
                <a:cs typeface="Arial"/>
              </a:rPr>
              <a:t>i</a:t>
            </a:r>
            <a:r>
              <a:rPr sz="1900" spc="4" dirty="0" smtClean="0">
                <a:latin typeface="Arial"/>
                <a:cs typeface="Arial"/>
              </a:rPr>
              <a:t>s</a:t>
            </a:r>
            <a:r>
              <a:rPr sz="1900" spc="0" dirty="0" smtClean="0">
                <a:latin typeface="Arial"/>
                <a:cs typeface="Arial"/>
              </a:rPr>
              <a:t>is</a:t>
            </a:r>
            <a:r>
              <a:rPr sz="1900" spc="-19" dirty="0" smtClean="0">
                <a:latin typeface="Arial"/>
                <a:cs typeface="Arial"/>
              </a:rPr>
              <a:t> </a:t>
            </a:r>
            <a:r>
              <a:rPr sz="1900" spc="0" dirty="0" smtClean="0">
                <a:latin typeface="Arial"/>
                <a:cs typeface="Arial"/>
              </a:rPr>
              <a:t>e</a:t>
            </a:r>
            <a:r>
              <a:rPr sz="1900" spc="9" dirty="0" smtClean="0">
                <a:latin typeface="Arial"/>
                <a:cs typeface="Arial"/>
              </a:rPr>
              <a:t>k</a:t>
            </a:r>
            <a:r>
              <a:rPr sz="1900" spc="0" dirty="0" smtClean="0">
                <a:latin typeface="Arial"/>
                <a:cs typeface="Arial"/>
              </a:rPr>
              <a:t>o</a:t>
            </a:r>
            <a:r>
              <a:rPr sz="1900" spc="4" dirty="0" smtClean="0">
                <a:latin typeface="Arial"/>
                <a:cs typeface="Arial"/>
              </a:rPr>
              <a:t>n</a:t>
            </a:r>
            <a:r>
              <a:rPr sz="1900" spc="0" dirty="0" smtClean="0">
                <a:latin typeface="Arial"/>
                <a:cs typeface="Arial"/>
              </a:rPr>
              <a:t>omi.</a:t>
            </a:r>
            <a:endParaRPr sz="1900">
              <a:latin typeface="Arial"/>
              <a:cs typeface="Arial"/>
            </a:endParaRPr>
          </a:p>
          <a:p>
            <a:pPr marL="767715" marR="673950" indent="-320040">
              <a:lnSpc>
                <a:spcPct val="100137"/>
              </a:lnSpc>
              <a:spcBef>
                <a:spcPts val="555"/>
              </a:spcBef>
              <a:tabLst>
                <a:tab pos="762000" algn="l"/>
              </a:tabLst>
            </a:pPr>
            <a:r>
              <a:rPr sz="1350" spc="0" dirty="0" smtClean="0">
                <a:solidFill>
                  <a:srgbClr val="6600CC"/>
                </a:solidFill>
                <a:latin typeface="Wingdings"/>
                <a:cs typeface="Wingdings"/>
              </a:rPr>
              <a:t></a:t>
            </a:r>
            <a:r>
              <a:rPr sz="1350" spc="-1339" dirty="0" smtClean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1350" spc="0" dirty="0" smtClean="0">
                <a:solidFill>
                  <a:srgbClr val="6600CC"/>
                </a:solidFill>
                <a:latin typeface="Times New Roman"/>
                <a:cs typeface="Times New Roman"/>
              </a:rPr>
              <a:t>	</a:t>
            </a:r>
            <a:r>
              <a:rPr sz="1900" spc="0" dirty="0" smtClean="0">
                <a:latin typeface="Arial"/>
                <a:cs typeface="Arial"/>
              </a:rPr>
              <a:t>Media</a:t>
            </a:r>
            <a:r>
              <a:rPr sz="1900" spc="14" dirty="0" smtClean="0">
                <a:latin typeface="Arial"/>
                <a:cs typeface="Arial"/>
              </a:rPr>
              <a:t> </a:t>
            </a:r>
            <a:r>
              <a:rPr sz="1900" spc="0" dirty="0" smtClean="0">
                <a:latin typeface="Arial"/>
                <a:cs typeface="Arial"/>
              </a:rPr>
              <a:t>in</a:t>
            </a:r>
            <a:r>
              <a:rPr sz="1900" spc="-4" dirty="0" smtClean="0">
                <a:latin typeface="Arial"/>
                <a:cs typeface="Arial"/>
              </a:rPr>
              <a:t>t</a:t>
            </a:r>
            <a:r>
              <a:rPr sz="1900" spc="0" dirty="0" smtClean="0">
                <a:latin typeface="Arial"/>
                <a:cs typeface="Arial"/>
              </a:rPr>
              <a:t>e</a:t>
            </a:r>
            <a:r>
              <a:rPr sz="1900" spc="9" dirty="0" smtClean="0">
                <a:latin typeface="Arial"/>
                <a:cs typeface="Arial"/>
              </a:rPr>
              <a:t>r</a:t>
            </a:r>
            <a:r>
              <a:rPr sz="1900" spc="0" dirty="0" smtClean="0">
                <a:latin typeface="Arial"/>
                <a:cs typeface="Arial"/>
              </a:rPr>
              <a:t>n</a:t>
            </a:r>
            <a:r>
              <a:rPr sz="1900" spc="4" dirty="0" smtClean="0">
                <a:latin typeface="Arial"/>
                <a:cs typeface="Arial"/>
              </a:rPr>
              <a:t>e</a:t>
            </a:r>
            <a:r>
              <a:rPr sz="1900" spc="0" dirty="0" smtClean="0">
                <a:latin typeface="Arial"/>
                <a:cs typeface="Arial"/>
              </a:rPr>
              <a:t>t</a:t>
            </a:r>
            <a:r>
              <a:rPr sz="1900" spc="25" dirty="0" smtClean="0">
                <a:latin typeface="Arial"/>
                <a:cs typeface="Arial"/>
              </a:rPr>
              <a:t> </a:t>
            </a:r>
            <a:r>
              <a:rPr sz="1900" spc="0" dirty="0" smtClean="0">
                <a:latin typeface="Arial"/>
                <a:cs typeface="Arial"/>
              </a:rPr>
              <a:t>d</a:t>
            </a:r>
            <a:r>
              <a:rPr sz="1900" spc="4" dirty="0" smtClean="0">
                <a:latin typeface="Arial"/>
                <a:cs typeface="Arial"/>
              </a:rPr>
              <a:t>p</a:t>
            </a:r>
            <a:r>
              <a:rPr sz="1900" spc="0" dirty="0" smtClean="0">
                <a:latin typeface="Arial"/>
                <a:cs typeface="Arial"/>
              </a:rPr>
              <a:t>t</a:t>
            </a:r>
            <a:r>
              <a:rPr sz="1900" spc="-14" dirty="0" smtClean="0">
                <a:latin typeface="Arial"/>
                <a:cs typeface="Arial"/>
              </a:rPr>
              <a:t> </a:t>
            </a:r>
            <a:r>
              <a:rPr sz="1900" spc="0" dirty="0" smtClean="0">
                <a:latin typeface="Arial"/>
                <a:cs typeface="Arial"/>
              </a:rPr>
              <a:t>dima</a:t>
            </a:r>
            <a:r>
              <a:rPr sz="1900" spc="4" dirty="0" smtClean="0">
                <a:latin typeface="Arial"/>
                <a:cs typeface="Arial"/>
              </a:rPr>
              <a:t>n</a:t>
            </a:r>
            <a:r>
              <a:rPr sz="1900" spc="9" dirty="0" smtClean="0">
                <a:latin typeface="Arial"/>
                <a:cs typeface="Arial"/>
              </a:rPr>
              <a:t>f</a:t>
            </a:r>
            <a:r>
              <a:rPr sz="1900" spc="0" dirty="0" smtClean="0">
                <a:latin typeface="Arial"/>
                <a:cs typeface="Arial"/>
              </a:rPr>
              <a:t>a</a:t>
            </a:r>
            <a:r>
              <a:rPr sz="1900" spc="4" dirty="0" smtClean="0">
                <a:latin typeface="Arial"/>
                <a:cs typeface="Arial"/>
              </a:rPr>
              <a:t>a</a:t>
            </a:r>
            <a:r>
              <a:rPr sz="1900" spc="-9" dirty="0" smtClean="0">
                <a:latin typeface="Arial"/>
                <a:cs typeface="Arial"/>
              </a:rPr>
              <a:t>t</a:t>
            </a:r>
            <a:r>
              <a:rPr sz="1900" spc="9" dirty="0" smtClean="0">
                <a:latin typeface="Arial"/>
                <a:cs typeface="Arial"/>
              </a:rPr>
              <a:t>k</a:t>
            </a:r>
            <a:r>
              <a:rPr sz="1900" spc="0" dirty="0" smtClean="0">
                <a:latin typeface="Arial"/>
                <a:cs typeface="Arial"/>
              </a:rPr>
              <a:t>an</a:t>
            </a:r>
            <a:r>
              <a:rPr sz="1900" spc="14" dirty="0" smtClean="0">
                <a:latin typeface="Arial"/>
                <a:cs typeface="Arial"/>
              </a:rPr>
              <a:t> </a:t>
            </a:r>
            <a:r>
              <a:rPr sz="1900" spc="0" dirty="0" smtClean="0">
                <a:latin typeface="Arial"/>
                <a:cs typeface="Arial"/>
              </a:rPr>
              <a:t>oleh</a:t>
            </a:r>
            <a:r>
              <a:rPr sz="1900" spc="19" dirty="0" smtClean="0">
                <a:latin typeface="Arial"/>
                <a:cs typeface="Arial"/>
              </a:rPr>
              <a:t> </a:t>
            </a:r>
            <a:r>
              <a:rPr sz="1900" spc="9" dirty="0" smtClean="0">
                <a:latin typeface="Arial"/>
                <a:cs typeface="Arial"/>
              </a:rPr>
              <a:t>s</a:t>
            </a:r>
            <a:r>
              <a:rPr sz="1900" spc="0" dirty="0" smtClean="0">
                <a:latin typeface="Arial"/>
                <a:cs typeface="Arial"/>
              </a:rPr>
              <a:t>elu</a:t>
            </a:r>
            <a:r>
              <a:rPr sz="1900" spc="9" dirty="0" smtClean="0">
                <a:latin typeface="Arial"/>
                <a:cs typeface="Arial"/>
              </a:rPr>
              <a:t>r</a:t>
            </a:r>
            <a:r>
              <a:rPr sz="1900" spc="0" dirty="0" smtClean="0">
                <a:latin typeface="Arial"/>
                <a:cs typeface="Arial"/>
              </a:rPr>
              <a:t>uh ma</a:t>
            </a:r>
            <a:r>
              <a:rPr sz="1900" spc="9" dirty="0" smtClean="0">
                <a:latin typeface="Arial"/>
                <a:cs typeface="Arial"/>
              </a:rPr>
              <a:t>s</a:t>
            </a:r>
            <a:r>
              <a:rPr sz="1900" spc="-50" dirty="0" smtClean="0">
                <a:latin typeface="Arial"/>
                <a:cs typeface="Arial"/>
              </a:rPr>
              <a:t>y</a:t>
            </a:r>
            <a:r>
              <a:rPr sz="1900" spc="0" dirty="0" smtClean="0">
                <a:latin typeface="Arial"/>
                <a:cs typeface="Arial"/>
              </a:rPr>
              <a:t>a</a:t>
            </a:r>
            <a:r>
              <a:rPr sz="1900" spc="9" dirty="0" smtClean="0">
                <a:latin typeface="Arial"/>
                <a:cs typeface="Arial"/>
              </a:rPr>
              <a:t>r</a:t>
            </a:r>
            <a:r>
              <a:rPr sz="1900" spc="0" dirty="0" smtClean="0">
                <a:latin typeface="Arial"/>
                <a:cs typeface="Arial"/>
              </a:rPr>
              <a:t>a</a:t>
            </a:r>
            <a:r>
              <a:rPr sz="1900" spc="9" dirty="0" smtClean="0">
                <a:latin typeface="Arial"/>
                <a:cs typeface="Arial"/>
              </a:rPr>
              <a:t>k</a:t>
            </a:r>
            <a:r>
              <a:rPr sz="1900" spc="0" dirty="0" smtClean="0">
                <a:latin typeface="Arial"/>
                <a:cs typeface="Arial"/>
              </a:rPr>
              <a:t>at</a:t>
            </a:r>
            <a:r>
              <a:rPr sz="1900" spc="49" dirty="0" smtClean="0">
                <a:latin typeface="Arial"/>
                <a:cs typeface="Arial"/>
              </a:rPr>
              <a:t> </a:t>
            </a:r>
            <a:r>
              <a:rPr sz="1900" spc="0" dirty="0" smtClean="0">
                <a:latin typeface="Arial"/>
                <a:cs typeface="Arial"/>
              </a:rPr>
              <a:t>utk memp</a:t>
            </a:r>
            <a:r>
              <a:rPr sz="1900" spc="9" dirty="0" smtClean="0">
                <a:latin typeface="Arial"/>
                <a:cs typeface="Arial"/>
              </a:rPr>
              <a:t>r</a:t>
            </a:r>
            <a:r>
              <a:rPr sz="1900" spc="0" dirty="0" smtClean="0">
                <a:latin typeface="Arial"/>
                <a:cs typeface="Arial"/>
              </a:rPr>
              <a:t>omo</a:t>
            </a:r>
            <a:r>
              <a:rPr sz="1900" spc="14" dirty="0" smtClean="0">
                <a:latin typeface="Arial"/>
                <a:cs typeface="Arial"/>
              </a:rPr>
              <a:t>s</a:t>
            </a:r>
            <a:r>
              <a:rPr sz="1900" spc="0" dirty="0" smtClean="0">
                <a:latin typeface="Arial"/>
                <a:cs typeface="Arial"/>
              </a:rPr>
              <a:t>i</a:t>
            </a:r>
            <a:r>
              <a:rPr sz="1900" spc="4" dirty="0" smtClean="0">
                <a:latin typeface="Arial"/>
                <a:cs typeface="Arial"/>
              </a:rPr>
              <a:t>k</a:t>
            </a:r>
            <a:r>
              <a:rPr sz="1900" spc="0" dirty="0" smtClean="0">
                <a:latin typeface="Arial"/>
                <a:cs typeface="Arial"/>
              </a:rPr>
              <a:t>an</a:t>
            </a:r>
            <a:r>
              <a:rPr sz="1900" spc="14" dirty="0" smtClean="0">
                <a:latin typeface="Arial"/>
                <a:cs typeface="Arial"/>
              </a:rPr>
              <a:t> </a:t>
            </a:r>
            <a:r>
              <a:rPr sz="1900" spc="-9" dirty="0" smtClean="0">
                <a:latin typeface="Arial"/>
                <a:cs typeface="Arial"/>
              </a:rPr>
              <a:t>I</a:t>
            </a:r>
            <a:r>
              <a:rPr sz="1900" spc="0" dirty="0" smtClean="0">
                <a:latin typeface="Arial"/>
                <a:cs typeface="Arial"/>
              </a:rPr>
              <a:t>n</a:t>
            </a:r>
            <a:r>
              <a:rPr sz="1900" spc="4" dirty="0" smtClean="0">
                <a:latin typeface="Arial"/>
                <a:cs typeface="Arial"/>
              </a:rPr>
              <a:t>d</a:t>
            </a:r>
            <a:r>
              <a:rPr sz="1900" spc="0" dirty="0" smtClean="0">
                <a:latin typeface="Arial"/>
                <a:cs typeface="Arial"/>
              </a:rPr>
              <a:t>o</a:t>
            </a:r>
            <a:r>
              <a:rPr sz="1900" spc="4" dirty="0" smtClean="0">
                <a:latin typeface="Arial"/>
                <a:cs typeface="Arial"/>
              </a:rPr>
              <a:t>n</a:t>
            </a:r>
            <a:r>
              <a:rPr sz="1900" spc="0" dirty="0" smtClean="0">
                <a:latin typeface="Arial"/>
                <a:cs typeface="Arial"/>
              </a:rPr>
              <a:t>e</a:t>
            </a:r>
            <a:r>
              <a:rPr sz="1900" spc="9" dirty="0" smtClean="0">
                <a:latin typeface="Arial"/>
                <a:cs typeface="Arial"/>
              </a:rPr>
              <a:t>s</a:t>
            </a:r>
            <a:r>
              <a:rPr sz="1900" spc="0" dirty="0" smtClean="0">
                <a:latin typeface="Arial"/>
                <a:cs typeface="Arial"/>
              </a:rPr>
              <a:t>ia.</a:t>
            </a:r>
            <a:endParaRPr sz="19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320138" y="4721276"/>
            <a:ext cx="383489" cy="266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9"/>
              </a:lnSpc>
              <a:spcBef>
                <a:spcPts val="102"/>
              </a:spcBef>
            </a:pPr>
            <a:r>
              <a:rPr sz="1900" spc="0" dirty="0" smtClean="0">
                <a:latin typeface="Arial"/>
                <a:cs typeface="Arial"/>
              </a:rPr>
              <a:t>utk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66611"/>
            <a:ext cx="9018651" cy="67263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231140" y="176271"/>
            <a:ext cx="8714914" cy="63543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5562" marR="43811">
              <a:lnSpc>
                <a:spcPts val="3375"/>
              </a:lnSpc>
              <a:spcBef>
                <a:spcPts val="168"/>
              </a:spcBef>
            </a:pPr>
            <a:r>
              <a:rPr sz="3200" b="1" spc="0" dirty="0" smtClean="0">
                <a:solidFill>
                  <a:srgbClr val="FFFFFF"/>
                </a:solidFill>
                <a:latin typeface="Arial"/>
                <a:cs typeface="Arial"/>
              </a:rPr>
              <a:t>Faktor</a:t>
            </a:r>
            <a:r>
              <a:rPr sz="3200" b="1" spc="-9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59" dirty="0" smtClean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3200" b="1" spc="0" dirty="0" smtClean="0">
                <a:solidFill>
                  <a:srgbClr val="FFFFFF"/>
                </a:solidFill>
                <a:latin typeface="Arial"/>
                <a:cs typeface="Arial"/>
              </a:rPr>
              <a:t>ang</a:t>
            </a:r>
            <a:r>
              <a:rPr sz="3200" b="1" spc="1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0" dirty="0" smtClean="0">
                <a:solidFill>
                  <a:srgbClr val="FFFFFF"/>
                </a:solidFill>
                <a:latin typeface="Arial"/>
                <a:cs typeface="Arial"/>
              </a:rPr>
              <a:t>Me</a:t>
            </a:r>
            <a:r>
              <a:rPr sz="3200" b="1" spc="-9" dirty="0" smtClean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200" b="1" spc="0" dirty="0" smtClean="0">
                <a:solidFill>
                  <a:srgbClr val="FFFFFF"/>
                </a:solidFill>
                <a:latin typeface="Arial"/>
                <a:cs typeface="Arial"/>
              </a:rPr>
              <a:t>pengaruhi</a:t>
            </a:r>
            <a:r>
              <a:rPr sz="3200" b="1" spc="-29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0" dirty="0" smtClean="0">
                <a:solidFill>
                  <a:srgbClr val="FFFFFF"/>
                </a:solidFill>
                <a:latin typeface="Arial"/>
                <a:cs typeface="Arial"/>
              </a:rPr>
              <a:t>Ter</a:t>
            </a:r>
            <a:r>
              <a:rPr sz="3200" b="1" spc="-14" dirty="0" smtClean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3200" b="1" spc="0" dirty="0" smtClean="0">
                <a:solidFill>
                  <a:srgbClr val="FFFFFF"/>
                </a:solidFill>
                <a:latin typeface="Arial"/>
                <a:cs typeface="Arial"/>
              </a:rPr>
              <a:t>adin</a:t>
            </a:r>
            <a:r>
              <a:rPr sz="3200" b="1" spc="-64" dirty="0" smtClean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3200" b="1" spc="0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3200" dirty="0">
              <a:latin typeface="Arial"/>
              <a:cs typeface="Arial"/>
            </a:endParaRPr>
          </a:p>
          <a:p>
            <a:pPr marL="55562" marR="43811">
              <a:lnSpc>
                <a:spcPct val="95825"/>
              </a:lnSpc>
            </a:pPr>
            <a:r>
              <a:rPr sz="3200" b="1" spc="9" dirty="0" smtClean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200" b="1" spc="-59" dirty="0" smtClean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3200" b="1" spc="0" dirty="0" smtClean="0">
                <a:solidFill>
                  <a:srgbClr val="FFFFFF"/>
                </a:solidFill>
                <a:latin typeface="Arial"/>
                <a:cs typeface="Arial"/>
              </a:rPr>
              <a:t>ber</a:t>
            </a:r>
            <a:r>
              <a:rPr sz="3200" b="1" spc="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9" dirty="0" smtClean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200" b="1" spc="0" dirty="0" smtClean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-14" dirty="0" smtClean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0" dirty="0" smtClean="0">
                <a:solidFill>
                  <a:srgbClr val="FFFFFF"/>
                </a:solidFill>
                <a:latin typeface="Arial"/>
                <a:cs typeface="Arial"/>
              </a:rPr>
              <a:t>me</a:t>
            </a:r>
            <a:endParaRPr sz="3200" dirty="0">
              <a:latin typeface="Arial"/>
              <a:cs typeface="Arial"/>
            </a:endParaRPr>
          </a:p>
          <a:p>
            <a:pPr marL="12700" marR="43811">
              <a:lnSpc>
                <a:spcPct val="95825"/>
              </a:lnSpc>
              <a:spcBef>
                <a:spcPts val="2040"/>
              </a:spcBef>
            </a:pPr>
            <a:r>
              <a:rPr sz="1950" b="1" spc="0" dirty="0" smtClean="0">
                <a:solidFill>
                  <a:srgbClr val="0066FF"/>
                </a:solidFill>
                <a:latin typeface="Arial"/>
                <a:cs typeface="Arial"/>
              </a:rPr>
              <a:t>3. </a:t>
            </a:r>
            <a:r>
              <a:rPr sz="1950" b="1" spc="86" dirty="0" smtClean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2200" b="1" spc="0" dirty="0" smtClean="0">
                <a:latin typeface="Arial"/>
                <a:cs typeface="Arial"/>
              </a:rPr>
              <a:t>F</a:t>
            </a:r>
            <a:r>
              <a:rPr sz="2200" b="1" spc="-4" dirty="0" smtClean="0">
                <a:latin typeface="Arial"/>
                <a:cs typeface="Arial"/>
              </a:rPr>
              <a:t>a</a:t>
            </a:r>
            <a:r>
              <a:rPr sz="2200" b="1" spc="0" dirty="0" smtClean="0">
                <a:latin typeface="Arial"/>
                <a:cs typeface="Arial"/>
              </a:rPr>
              <a:t>ktor</a:t>
            </a:r>
            <a:r>
              <a:rPr sz="2200" b="1" spc="34" dirty="0" smtClean="0">
                <a:latin typeface="Arial"/>
                <a:cs typeface="Arial"/>
              </a:rPr>
              <a:t> </a:t>
            </a:r>
            <a:r>
              <a:rPr sz="2200" b="1" spc="-4" dirty="0" smtClean="0">
                <a:latin typeface="Arial"/>
                <a:cs typeface="Arial"/>
              </a:rPr>
              <a:t>S</a:t>
            </a:r>
            <a:r>
              <a:rPr sz="2200" b="1" spc="0" dirty="0" smtClean="0">
                <a:latin typeface="Arial"/>
                <a:cs typeface="Arial"/>
              </a:rPr>
              <a:t>o</a:t>
            </a:r>
            <a:r>
              <a:rPr sz="2200" b="1" spc="-4" dirty="0" smtClean="0">
                <a:latin typeface="Arial"/>
                <a:cs typeface="Arial"/>
              </a:rPr>
              <a:t>s</a:t>
            </a:r>
            <a:r>
              <a:rPr sz="2200" b="1" spc="4" dirty="0" smtClean="0">
                <a:latin typeface="Arial"/>
                <a:cs typeface="Arial"/>
              </a:rPr>
              <a:t>i</a:t>
            </a:r>
            <a:r>
              <a:rPr sz="2200" b="1" spc="0" dirty="0" smtClean="0">
                <a:latin typeface="Arial"/>
                <a:cs typeface="Arial"/>
              </a:rPr>
              <a:t>al</a:t>
            </a:r>
            <a:r>
              <a:rPr sz="2200" b="1" spc="14" dirty="0" smtClean="0">
                <a:latin typeface="Arial"/>
                <a:cs typeface="Arial"/>
              </a:rPr>
              <a:t> </a:t>
            </a:r>
            <a:r>
              <a:rPr sz="2200" b="1" spc="-9" dirty="0" smtClean="0">
                <a:latin typeface="Arial"/>
                <a:cs typeface="Arial"/>
              </a:rPr>
              <a:t>B</a:t>
            </a:r>
            <a:r>
              <a:rPr sz="2200" b="1" spc="0" dirty="0" smtClean="0">
                <a:latin typeface="Arial"/>
                <a:cs typeface="Arial"/>
              </a:rPr>
              <a:t>u</a:t>
            </a:r>
            <a:r>
              <a:rPr sz="2200" b="1" spc="-9" dirty="0" smtClean="0">
                <a:latin typeface="Arial"/>
                <a:cs typeface="Arial"/>
              </a:rPr>
              <a:t>d</a:t>
            </a:r>
            <a:r>
              <a:rPr sz="2200" b="1" spc="0" dirty="0" smtClean="0">
                <a:latin typeface="Arial"/>
                <a:cs typeface="Arial"/>
              </a:rPr>
              <a:t>a</a:t>
            </a:r>
            <a:r>
              <a:rPr sz="2200" b="1" spc="-44" dirty="0" smtClean="0">
                <a:latin typeface="Arial"/>
                <a:cs typeface="Arial"/>
              </a:rPr>
              <a:t>y</a:t>
            </a:r>
            <a:r>
              <a:rPr sz="2200" b="1" spc="0" dirty="0" smtClean="0">
                <a:latin typeface="Arial"/>
                <a:cs typeface="Arial"/>
              </a:rPr>
              <a:t>a</a:t>
            </a:r>
            <a:endParaRPr sz="2200" dirty="0">
              <a:latin typeface="Arial"/>
              <a:cs typeface="Arial"/>
            </a:endParaRPr>
          </a:p>
          <a:p>
            <a:pPr marL="368617" marR="43811">
              <a:lnSpc>
                <a:spcPct val="95825"/>
              </a:lnSpc>
              <a:spcBef>
                <a:spcPts val="630"/>
              </a:spcBef>
            </a:pPr>
            <a:r>
              <a:rPr sz="2200" spc="-4" dirty="0" smtClean="0">
                <a:latin typeface="Arial"/>
                <a:cs typeface="Arial"/>
              </a:rPr>
              <a:t>A</a:t>
            </a:r>
            <a:r>
              <a:rPr sz="2200" spc="0" dirty="0" smtClean="0">
                <a:latin typeface="Arial"/>
                <a:cs typeface="Arial"/>
              </a:rPr>
              <a:t>da be</a:t>
            </a:r>
            <a:r>
              <a:rPr sz="2200" spc="-4" dirty="0" smtClean="0">
                <a:latin typeface="Arial"/>
                <a:cs typeface="Arial"/>
              </a:rPr>
              <a:t>b</a:t>
            </a:r>
            <a:r>
              <a:rPr sz="2200" spc="0" dirty="0" smtClean="0">
                <a:latin typeface="Arial"/>
                <a:cs typeface="Arial"/>
              </a:rPr>
              <a:t>erapa</a:t>
            </a:r>
            <a:r>
              <a:rPr sz="2200" spc="44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asp</a:t>
            </a:r>
            <a:r>
              <a:rPr sz="2200" spc="-9" dirty="0" smtClean="0">
                <a:latin typeface="Arial"/>
                <a:cs typeface="Arial"/>
              </a:rPr>
              <a:t>e</a:t>
            </a:r>
            <a:r>
              <a:rPr sz="2200" spc="0" dirty="0" smtClean="0">
                <a:latin typeface="Arial"/>
                <a:cs typeface="Arial"/>
              </a:rPr>
              <a:t>k</a:t>
            </a:r>
            <a:r>
              <a:rPr sz="2200" spc="9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utk fak</a:t>
            </a:r>
            <a:r>
              <a:rPr sz="2200" spc="4" dirty="0" smtClean="0">
                <a:latin typeface="Arial"/>
                <a:cs typeface="Arial"/>
              </a:rPr>
              <a:t>t</a:t>
            </a:r>
            <a:r>
              <a:rPr sz="2200" spc="0" dirty="0" smtClean="0">
                <a:latin typeface="Arial"/>
                <a:cs typeface="Arial"/>
              </a:rPr>
              <a:t>or</a:t>
            </a:r>
            <a:r>
              <a:rPr sz="2200" spc="14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sos</a:t>
            </a:r>
            <a:r>
              <a:rPr sz="2200" spc="-9" dirty="0" smtClean="0">
                <a:latin typeface="Arial"/>
                <a:cs typeface="Arial"/>
              </a:rPr>
              <a:t>i</a:t>
            </a:r>
            <a:r>
              <a:rPr sz="2200" spc="0" dirty="0" smtClean="0">
                <a:latin typeface="Arial"/>
                <a:cs typeface="Arial"/>
              </a:rPr>
              <a:t>al</a:t>
            </a:r>
            <a:r>
              <a:rPr sz="2200" spc="19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bu</a:t>
            </a:r>
            <a:r>
              <a:rPr sz="2200" spc="-9" dirty="0" smtClean="0">
                <a:latin typeface="Arial"/>
                <a:cs typeface="Arial"/>
              </a:rPr>
              <a:t>d</a:t>
            </a:r>
            <a:r>
              <a:rPr sz="2200" spc="0" dirty="0" smtClean="0">
                <a:latin typeface="Arial"/>
                <a:cs typeface="Arial"/>
              </a:rPr>
              <a:t>a</a:t>
            </a:r>
            <a:r>
              <a:rPr sz="2200" spc="-44" dirty="0" smtClean="0">
                <a:latin typeface="Arial"/>
                <a:cs typeface="Arial"/>
              </a:rPr>
              <a:t>y</a:t>
            </a:r>
            <a:r>
              <a:rPr sz="2200" spc="0" dirty="0" smtClean="0">
                <a:latin typeface="Arial"/>
                <a:cs typeface="Arial"/>
              </a:rPr>
              <a:t>a:</a:t>
            </a:r>
            <a:endParaRPr sz="2200" dirty="0">
              <a:latin typeface="Arial"/>
              <a:cs typeface="Arial"/>
            </a:endParaRPr>
          </a:p>
          <a:p>
            <a:pPr marL="368617" marR="43811">
              <a:lnSpc>
                <a:spcPct val="95825"/>
              </a:lnSpc>
              <a:spcBef>
                <a:spcPts val="600"/>
              </a:spcBef>
            </a:pPr>
            <a:r>
              <a:rPr sz="1800" b="1" spc="0" dirty="0" smtClean="0">
                <a:solidFill>
                  <a:srgbClr val="6600CC"/>
                </a:solidFill>
                <a:latin typeface="Arial"/>
                <a:cs typeface="Arial"/>
              </a:rPr>
              <a:t>a)   </a:t>
            </a:r>
            <a:r>
              <a:rPr sz="1800" b="1" spc="4" dirty="0" smtClean="0">
                <a:solidFill>
                  <a:srgbClr val="6600CC"/>
                </a:solidFill>
                <a:latin typeface="Arial"/>
                <a:cs typeface="Arial"/>
              </a:rPr>
              <a:t> </a:t>
            </a:r>
            <a:r>
              <a:rPr sz="2000" b="1" spc="0" dirty="0" smtClean="0">
                <a:latin typeface="Arial"/>
                <a:cs typeface="Arial"/>
              </a:rPr>
              <a:t>Kem</a:t>
            </a:r>
            <a:r>
              <a:rPr sz="2000" b="1" spc="9" dirty="0" smtClean="0">
                <a:latin typeface="Arial"/>
                <a:cs typeface="Arial"/>
              </a:rPr>
              <a:t>a</a:t>
            </a:r>
            <a:r>
              <a:rPr sz="2000" b="1" spc="-14" dirty="0" smtClean="0">
                <a:latin typeface="Arial"/>
                <a:cs typeface="Arial"/>
              </a:rPr>
              <a:t>j</a:t>
            </a:r>
            <a:r>
              <a:rPr sz="2000" b="1" spc="0" dirty="0" smtClean="0">
                <a:latin typeface="Arial"/>
                <a:cs typeface="Arial"/>
              </a:rPr>
              <a:t>uan</a:t>
            </a:r>
            <a:r>
              <a:rPr sz="2000" b="1" spc="9" dirty="0" smtClean="0">
                <a:latin typeface="Arial"/>
                <a:cs typeface="Arial"/>
              </a:rPr>
              <a:t> </a:t>
            </a:r>
            <a:r>
              <a:rPr sz="2000" b="1" spc="0" dirty="0" smtClean="0">
                <a:latin typeface="Arial"/>
                <a:cs typeface="Arial"/>
              </a:rPr>
              <a:t>Te</a:t>
            </a:r>
            <a:r>
              <a:rPr sz="2000" b="1" spc="9" dirty="0" smtClean="0">
                <a:latin typeface="Arial"/>
                <a:cs typeface="Arial"/>
              </a:rPr>
              <a:t>k</a:t>
            </a:r>
            <a:r>
              <a:rPr sz="2000" b="1" spc="0" dirty="0" smtClean="0">
                <a:latin typeface="Arial"/>
                <a:cs typeface="Arial"/>
              </a:rPr>
              <a:t>nologi</a:t>
            </a:r>
            <a:r>
              <a:rPr sz="2000" b="1" spc="-14" dirty="0" smtClean="0">
                <a:latin typeface="Arial"/>
                <a:cs typeface="Arial"/>
              </a:rPr>
              <a:t> </a:t>
            </a:r>
            <a:r>
              <a:rPr sz="2000" b="1" spc="0" dirty="0" smtClean="0">
                <a:latin typeface="Arial"/>
                <a:cs typeface="Arial"/>
              </a:rPr>
              <a:t>Inform</a:t>
            </a:r>
            <a:r>
              <a:rPr sz="2000" b="1" spc="4" dirty="0" smtClean="0">
                <a:latin typeface="Arial"/>
                <a:cs typeface="Arial"/>
              </a:rPr>
              <a:t>as</a:t>
            </a:r>
            <a:r>
              <a:rPr sz="2000" b="1" spc="0" dirty="0" smtClean="0">
                <a:latin typeface="Arial"/>
                <a:cs typeface="Arial"/>
              </a:rPr>
              <a:t>i</a:t>
            </a:r>
            <a:endParaRPr sz="2000" dirty="0">
              <a:latin typeface="Arial"/>
              <a:cs typeface="Arial"/>
            </a:endParaRPr>
          </a:p>
          <a:p>
            <a:pPr marL="769937" marR="43811">
              <a:lnSpc>
                <a:spcPct val="95825"/>
              </a:lnSpc>
              <a:spcBef>
                <a:spcPts val="527"/>
              </a:spcBef>
            </a:pPr>
            <a:r>
              <a:rPr sz="1600" spc="0" dirty="0" smtClean="0">
                <a:solidFill>
                  <a:srgbClr val="009900"/>
                </a:solidFill>
                <a:latin typeface="Wingdings"/>
                <a:cs typeface="Wingdings"/>
              </a:rPr>
              <a:t></a:t>
            </a:r>
            <a:r>
              <a:rPr sz="1600" spc="0" dirty="0" smtClean="0">
                <a:solidFill>
                  <a:srgbClr val="009900"/>
                </a:solidFill>
                <a:latin typeface="Times New Roman"/>
                <a:cs typeface="Times New Roman"/>
              </a:rPr>
              <a:t>  </a:t>
            </a:r>
            <a:r>
              <a:rPr sz="1600" spc="121" dirty="0" smtClean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Era globalisasi, </a:t>
            </a:r>
            <a:r>
              <a:rPr sz="1800" spc="14" dirty="0" smtClean="0">
                <a:latin typeface="Arial"/>
                <a:cs typeface="Arial"/>
              </a:rPr>
              <a:t>m</a:t>
            </a:r>
            <a:r>
              <a:rPr sz="1800" spc="0" dirty="0" smtClean="0">
                <a:latin typeface="Arial"/>
                <a:cs typeface="Arial"/>
              </a:rPr>
              <a:t>anusia</a:t>
            </a:r>
            <a:r>
              <a:rPr sz="1800" spc="-1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tdk a</a:t>
            </a:r>
            <a:r>
              <a:rPr sz="1800" spc="19" dirty="0" smtClean="0">
                <a:latin typeface="Arial"/>
                <a:cs typeface="Arial"/>
              </a:rPr>
              <a:t>k</a:t>
            </a:r>
            <a:r>
              <a:rPr sz="1800" spc="0" dirty="0" smtClean="0">
                <a:latin typeface="Arial"/>
                <a:cs typeface="Arial"/>
              </a:rPr>
              <a:t>an</a:t>
            </a:r>
            <a:r>
              <a:rPr sz="1800" spc="-1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bisa </a:t>
            </a:r>
            <a:r>
              <a:rPr sz="1800" spc="19" dirty="0" smtClean="0">
                <a:latin typeface="Arial"/>
                <a:cs typeface="Arial"/>
              </a:rPr>
              <a:t>m</a:t>
            </a:r>
            <a:r>
              <a:rPr sz="1800" spc="0" dirty="0" smtClean="0">
                <a:latin typeface="Arial"/>
                <a:cs typeface="Arial"/>
              </a:rPr>
              <a:t>elepas</a:t>
            </a:r>
            <a:r>
              <a:rPr sz="1800" spc="14" dirty="0" smtClean="0">
                <a:latin typeface="Arial"/>
                <a:cs typeface="Arial"/>
              </a:rPr>
              <a:t>k</a:t>
            </a:r>
            <a:r>
              <a:rPr sz="1800" spc="0" dirty="0" smtClean="0">
                <a:latin typeface="Arial"/>
                <a:cs typeface="Arial"/>
              </a:rPr>
              <a:t>an</a:t>
            </a:r>
            <a:r>
              <a:rPr sz="1800" spc="-39" dirty="0" smtClean="0">
                <a:latin typeface="Arial"/>
                <a:cs typeface="Arial"/>
              </a:rPr>
              <a:t> </a:t>
            </a:r>
            <a:r>
              <a:rPr sz="1800" spc="19" dirty="0" smtClean="0">
                <a:latin typeface="Arial"/>
                <a:cs typeface="Arial"/>
              </a:rPr>
              <a:t>k</a:t>
            </a:r>
            <a:r>
              <a:rPr sz="1800" spc="0" dirty="0" smtClean="0">
                <a:latin typeface="Arial"/>
                <a:cs typeface="Arial"/>
              </a:rPr>
              <a:t>ebutuhan</a:t>
            </a:r>
            <a:r>
              <a:rPr sz="1800" spc="-25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a</a:t>
            </a:r>
            <a:r>
              <a:rPr sz="1800" spc="19" dirty="0" smtClean="0">
                <a:latin typeface="Arial"/>
                <a:cs typeface="Arial"/>
              </a:rPr>
              <a:t>k</a:t>
            </a:r>
            <a:r>
              <a:rPr sz="1800" spc="0" dirty="0" smtClean="0">
                <a:latin typeface="Arial"/>
                <a:cs typeface="Arial"/>
              </a:rPr>
              <a:t>an</a:t>
            </a:r>
            <a:r>
              <a:rPr sz="1800" spc="-1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TI.</a:t>
            </a:r>
            <a:endParaRPr sz="1800" dirty="0">
              <a:latin typeface="Arial"/>
              <a:cs typeface="Arial"/>
            </a:endParaRPr>
          </a:p>
          <a:p>
            <a:pPr marL="769937" marR="43811">
              <a:lnSpc>
                <a:spcPct val="95825"/>
              </a:lnSpc>
              <a:spcBef>
                <a:spcPts val="512"/>
              </a:spcBef>
            </a:pPr>
            <a:r>
              <a:rPr sz="1600" spc="0" dirty="0" smtClean="0">
                <a:solidFill>
                  <a:srgbClr val="009900"/>
                </a:solidFill>
                <a:latin typeface="Wingdings"/>
                <a:cs typeface="Wingdings"/>
              </a:rPr>
              <a:t></a:t>
            </a:r>
            <a:r>
              <a:rPr sz="1600" spc="0" dirty="0" smtClean="0">
                <a:solidFill>
                  <a:srgbClr val="009900"/>
                </a:solidFill>
                <a:latin typeface="Times New Roman"/>
                <a:cs typeface="Times New Roman"/>
              </a:rPr>
              <a:t>  </a:t>
            </a:r>
            <a:r>
              <a:rPr sz="1600" spc="116" dirty="0" smtClean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Dengan te</a:t>
            </a:r>
            <a:r>
              <a:rPr sz="1800" spc="14" dirty="0" smtClean="0">
                <a:latin typeface="Arial"/>
                <a:cs typeface="Arial"/>
              </a:rPr>
              <a:t>k</a:t>
            </a:r>
            <a:r>
              <a:rPr sz="1800" spc="0" dirty="0" smtClean="0">
                <a:latin typeface="Arial"/>
                <a:cs typeface="Arial"/>
              </a:rPr>
              <a:t>nologi</a:t>
            </a:r>
            <a:r>
              <a:rPr sz="1800" spc="-1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in</a:t>
            </a:r>
            <a:r>
              <a:rPr sz="1800" spc="19" dirty="0" smtClean="0">
                <a:latin typeface="Arial"/>
                <a:cs typeface="Arial"/>
              </a:rPr>
              <a:t>f</a:t>
            </a:r>
            <a:r>
              <a:rPr sz="1800" spc="0" dirty="0" smtClean="0">
                <a:latin typeface="Arial"/>
                <a:cs typeface="Arial"/>
              </a:rPr>
              <a:t>or</a:t>
            </a:r>
            <a:r>
              <a:rPr sz="1800" spc="14" dirty="0" smtClean="0">
                <a:latin typeface="Arial"/>
                <a:cs typeface="Arial"/>
              </a:rPr>
              <a:t>m</a:t>
            </a:r>
            <a:r>
              <a:rPr sz="1800" spc="0" dirty="0" smtClean="0">
                <a:latin typeface="Arial"/>
                <a:cs typeface="Arial"/>
              </a:rPr>
              <a:t>asi</a:t>
            </a:r>
            <a:r>
              <a:rPr sz="1800" spc="-39" dirty="0" smtClean="0">
                <a:latin typeface="Arial"/>
                <a:cs typeface="Arial"/>
              </a:rPr>
              <a:t> </a:t>
            </a:r>
            <a:r>
              <a:rPr sz="1800" spc="14" dirty="0" smtClean="0">
                <a:latin typeface="Arial"/>
                <a:cs typeface="Arial"/>
              </a:rPr>
              <a:t>m</a:t>
            </a:r>
            <a:r>
              <a:rPr sz="1800" spc="0" dirty="0" smtClean="0">
                <a:latin typeface="Arial"/>
                <a:cs typeface="Arial"/>
              </a:rPr>
              <a:t>anusia</a:t>
            </a:r>
            <a:r>
              <a:rPr sz="1800" spc="-1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dpt </a:t>
            </a:r>
            <a:r>
              <a:rPr sz="1800" spc="14" dirty="0" smtClean="0">
                <a:latin typeface="Arial"/>
                <a:cs typeface="Arial"/>
              </a:rPr>
              <a:t>m</a:t>
            </a:r>
            <a:r>
              <a:rPr sz="1800" spc="0" dirty="0" smtClean="0">
                <a:latin typeface="Arial"/>
                <a:cs typeface="Arial"/>
              </a:rPr>
              <a:t>ela</a:t>
            </a:r>
            <a:r>
              <a:rPr sz="1800" spc="14" dirty="0" smtClean="0">
                <a:latin typeface="Arial"/>
                <a:cs typeface="Arial"/>
              </a:rPr>
              <a:t>k</a:t>
            </a:r>
            <a:r>
              <a:rPr sz="1800" spc="0" dirty="0" smtClean="0">
                <a:latin typeface="Arial"/>
                <a:cs typeface="Arial"/>
              </a:rPr>
              <a:t>u</a:t>
            </a:r>
            <a:r>
              <a:rPr sz="1800" spc="14" dirty="0" smtClean="0">
                <a:latin typeface="Arial"/>
                <a:cs typeface="Arial"/>
              </a:rPr>
              <a:t>k</a:t>
            </a:r>
            <a:r>
              <a:rPr sz="1800" spc="0" dirty="0" smtClean="0">
                <a:latin typeface="Arial"/>
                <a:cs typeface="Arial"/>
              </a:rPr>
              <a:t>an</a:t>
            </a:r>
            <a:r>
              <a:rPr sz="1800" spc="-5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a</a:t>
            </a:r>
            <a:r>
              <a:rPr sz="1800" spc="14" dirty="0" smtClean="0">
                <a:latin typeface="Arial"/>
                <a:cs typeface="Arial"/>
              </a:rPr>
              <a:t>k</a:t>
            </a:r>
            <a:r>
              <a:rPr sz="1800" spc="0" dirty="0" smtClean="0">
                <a:latin typeface="Arial"/>
                <a:cs typeface="Arial"/>
              </a:rPr>
              <a:t>ses</a:t>
            </a:r>
            <a:r>
              <a:rPr sz="1800" spc="-1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per</a:t>
            </a:r>
            <a:r>
              <a:rPr sz="1800" spc="14" dirty="0" smtClean="0">
                <a:latin typeface="Arial"/>
                <a:cs typeface="Arial"/>
              </a:rPr>
              <a:t>k</a:t>
            </a:r>
            <a:r>
              <a:rPr sz="1800" spc="0" dirty="0" smtClean="0">
                <a:latin typeface="Arial"/>
                <a:cs typeface="Arial"/>
              </a:rPr>
              <a:t>e</a:t>
            </a:r>
            <a:r>
              <a:rPr sz="1800" spc="14" dirty="0" smtClean="0">
                <a:latin typeface="Arial"/>
                <a:cs typeface="Arial"/>
              </a:rPr>
              <a:t>m</a:t>
            </a:r>
            <a:r>
              <a:rPr sz="1800" spc="0" dirty="0" smtClean="0">
                <a:latin typeface="Arial"/>
                <a:cs typeface="Arial"/>
              </a:rPr>
              <a:t>bangan</a:t>
            </a:r>
            <a:endParaRPr sz="1800" dirty="0">
              <a:latin typeface="Arial"/>
              <a:cs typeface="Arial"/>
            </a:endParaRPr>
          </a:p>
          <a:p>
            <a:pPr marL="1089914" marR="43811">
              <a:lnSpc>
                <a:spcPct val="95825"/>
              </a:lnSpc>
              <a:spcBef>
                <a:spcPts val="90"/>
              </a:spcBef>
            </a:pPr>
            <a:r>
              <a:rPr sz="1800" spc="0" dirty="0" smtClean="0">
                <a:latin typeface="Arial"/>
                <a:cs typeface="Arial"/>
              </a:rPr>
              <a:t>ling</a:t>
            </a:r>
            <a:r>
              <a:rPr sz="1800" spc="19" dirty="0" smtClean="0">
                <a:latin typeface="Arial"/>
                <a:cs typeface="Arial"/>
              </a:rPr>
              <a:t>k</a:t>
            </a:r>
            <a:r>
              <a:rPr sz="1800" spc="0" dirty="0" smtClean="0">
                <a:latin typeface="Arial"/>
                <a:cs typeface="Arial"/>
              </a:rPr>
              <a:t>ungan</a:t>
            </a:r>
            <a:r>
              <a:rPr sz="1800" spc="-2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scr a</a:t>
            </a:r>
            <a:r>
              <a:rPr sz="1800" spc="19" dirty="0" smtClean="0">
                <a:latin typeface="Arial"/>
                <a:cs typeface="Arial"/>
              </a:rPr>
              <a:t>k</a:t>
            </a:r>
            <a:r>
              <a:rPr sz="1800" spc="0" dirty="0" smtClean="0">
                <a:latin typeface="Arial"/>
                <a:cs typeface="Arial"/>
              </a:rPr>
              <a:t>urat.</a:t>
            </a:r>
            <a:endParaRPr sz="1800" dirty="0">
              <a:latin typeface="Arial"/>
              <a:cs typeface="Arial"/>
            </a:endParaRPr>
          </a:p>
          <a:p>
            <a:pPr marL="368617" marR="43811">
              <a:lnSpc>
                <a:spcPct val="95825"/>
              </a:lnSpc>
              <a:spcBef>
                <a:spcPts val="582"/>
              </a:spcBef>
            </a:pPr>
            <a:r>
              <a:rPr sz="1800" b="1" spc="0" dirty="0" smtClean="0">
                <a:solidFill>
                  <a:srgbClr val="6600CC"/>
                </a:solidFill>
                <a:latin typeface="Arial"/>
                <a:cs typeface="Arial"/>
              </a:rPr>
              <a:t>b)  </a:t>
            </a:r>
            <a:r>
              <a:rPr sz="1800" b="1" spc="403" dirty="0" smtClean="0">
                <a:solidFill>
                  <a:srgbClr val="6600CC"/>
                </a:solidFill>
                <a:latin typeface="Arial"/>
                <a:cs typeface="Arial"/>
              </a:rPr>
              <a:t> </a:t>
            </a:r>
            <a:r>
              <a:rPr sz="2000" b="1" spc="0" dirty="0" smtClean="0">
                <a:latin typeface="Arial"/>
                <a:cs typeface="Arial"/>
              </a:rPr>
              <a:t>Sumb</a:t>
            </a:r>
            <a:r>
              <a:rPr sz="2000" b="1" spc="9" dirty="0" smtClean="0">
                <a:latin typeface="Arial"/>
                <a:cs typeface="Arial"/>
              </a:rPr>
              <a:t>e</a:t>
            </a:r>
            <a:r>
              <a:rPr sz="2000" b="1" spc="0" dirty="0" smtClean="0">
                <a:latin typeface="Arial"/>
                <a:cs typeface="Arial"/>
              </a:rPr>
              <a:t>r</a:t>
            </a:r>
            <a:r>
              <a:rPr sz="2000" b="1" spc="-9" dirty="0" smtClean="0">
                <a:latin typeface="Arial"/>
                <a:cs typeface="Arial"/>
              </a:rPr>
              <a:t> </a:t>
            </a:r>
            <a:r>
              <a:rPr sz="2000" b="1" spc="0" dirty="0" smtClean="0">
                <a:latin typeface="Arial"/>
                <a:cs typeface="Arial"/>
              </a:rPr>
              <a:t>Da</a:t>
            </a:r>
            <a:r>
              <a:rPr sz="2000" b="1" spc="-50" dirty="0" smtClean="0">
                <a:latin typeface="Arial"/>
                <a:cs typeface="Arial"/>
              </a:rPr>
              <a:t>y</a:t>
            </a:r>
            <a:r>
              <a:rPr sz="2000" b="1" spc="0" dirty="0" smtClean="0">
                <a:latin typeface="Arial"/>
                <a:cs typeface="Arial"/>
              </a:rPr>
              <a:t>a</a:t>
            </a:r>
            <a:r>
              <a:rPr sz="2000" b="1" spc="49" dirty="0" smtClean="0">
                <a:latin typeface="Arial"/>
                <a:cs typeface="Arial"/>
              </a:rPr>
              <a:t> </a:t>
            </a:r>
            <a:r>
              <a:rPr sz="2000" b="1" spc="0" dirty="0" smtClean="0">
                <a:latin typeface="Arial"/>
                <a:cs typeface="Arial"/>
              </a:rPr>
              <a:t>Manus</a:t>
            </a:r>
            <a:r>
              <a:rPr sz="2000" b="1" spc="9" dirty="0" smtClean="0">
                <a:latin typeface="Arial"/>
                <a:cs typeface="Arial"/>
              </a:rPr>
              <a:t>i</a:t>
            </a:r>
            <a:r>
              <a:rPr sz="2000" b="1" spc="0" dirty="0" smtClean="0">
                <a:latin typeface="Arial"/>
                <a:cs typeface="Arial"/>
              </a:rPr>
              <a:t>a</a:t>
            </a:r>
            <a:endParaRPr sz="2000" dirty="0">
              <a:latin typeface="Arial"/>
              <a:cs typeface="Arial"/>
            </a:endParaRPr>
          </a:p>
          <a:p>
            <a:pPr marL="1089914" marR="754773" indent="-319976">
              <a:lnSpc>
                <a:spcPct val="100041"/>
              </a:lnSpc>
              <a:spcBef>
                <a:spcPts val="530"/>
              </a:spcBef>
              <a:tabLst>
                <a:tab pos="1079500" algn="l"/>
              </a:tabLst>
            </a:pPr>
            <a:r>
              <a:rPr sz="1600" spc="0" dirty="0" smtClean="0">
                <a:solidFill>
                  <a:srgbClr val="009900"/>
                </a:solidFill>
                <a:latin typeface="Wingdings"/>
                <a:cs typeface="Wingdings"/>
              </a:rPr>
              <a:t></a:t>
            </a:r>
            <a:r>
              <a:rPr sz="1600" spc="-1587" dirty="0" smtClean="0">
                <a:solidFill>
                  <a:srgbClr val="009900"/>
                </a:solidFill>
                <a:latin typeface="Wingdings"/>
                <a:cs typeface="Wingdings"/>
              </a:rPr>
              <a:t></a:t>
            </a:r>
            <a:r>
              <a:rPr sz="1600" spc="0" dirty="0" smtClean="0">
                <a:solidFill>
                  <a:srgbClr val="009900"/>
                </a:solidFill>
                <a:latin typeface="Times New Roman"/>
                <a:cs typeface="Times New Roman"/>
              </a:rPr>
              <a:t>	</a:t>
            </a:r>
            <a:r>
              <a:rPr sz="1800" spc="0" dirty="0" smtClean="0">
                <a:latin typeface="Arial"/>
                <a:cs typeface="Arial"/>
              </a:rPr>
              <a:t>Su</a:t>
            </a:r>
            <a:r>
              <a:rPr sz="1800" spc="19" dirty="0" smtClean="0">
                <a:latin typeface="Arial"/>
                <a:cs typeface="Arial"/>
              </a:rPr>
              <a:t>m</a:t>
            </a:r>
            <a:r>
              <a:rPr sz="1800" spc="0" dirty="0" smtClean="0">
                <a:latin typeface="Arial"/>
                <a:cs typeface="Arial"/>
              </a:rPr>
              <a:t>ber</a:t>
            </a:r>
            <a:r>
              <a:rPr sz="1800" spc="-1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da</a:t>
            </a:r>
            <a:r>
              <a:rPr sz="1800" spc="-39" dirty="0" smtClean="0">
                <a:latin typeface="Arial"/>
                <a:cs typeface="Arial"/>
              </a:rPr>
              <a:t>y</a:t>
            </a:r>
            <a:r>
              <a:rPr sz="1800" spc="0" dirty="0" smtClean="0">
                <a:latin typeface="Arial"/>
                <a:cs typeface="Arial"/>
              </a:rPr>
              <a:t>a</a:t>
            </a:r>
            <a:r>
              <a:rPr sz="1800" spc="39" dirty="0" smtClean="0">
                <a:latin typeface="Arial"/>
                <a:cs typeface="Arial"/>
              </a:rPr>
              <a:t> </a:t>
            </a:r>
            <a:r>
              <a:rPr sz="1800" spc="19" dirty="0" smtClean="0">
                <a:latin typeface="Arial"/>
                <a:cs typeface="Arial"/>
              </a:rPr>
              <a:t>m</a:t>
            </a:r>
            <a:r>
              <a:rPr sz="1800" spc="0" dirty="0" smtClean="0">
                <a:latin typeface="Arial"/>
                <a:cs typeface="Arial"/>
              </a:rPr>
              <a:t>anusia</a:t>
            </a:r>
            <a:r>
              <a:rPr sz="1800" spc="-1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dlm te</a:t>
            </a:r>
            <a:r>
              <a:rPr sz="1800" spc="14" dirty="0" smtClean="0">
                <a:latin typeface="Arial"/>
                <a:cs typeface="Arial"/>
              </a:rPr>
              <a:t>k</a:t>
            </a:r>
            <a:r>
              <a:rPr sz="1800" spc="0" dirty="0" smtClean="0">
                <a:latin typeface="Arial"/>
                <a:cs typeface="Arial"/>
              </a:rPr>
              <a:t>nologi</a:t>
            </a:r>
            <a:r>
              <a:rPr sz="1800" spc="-1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in</a:t>
            </a:r>
            <a:r>
              <a:rPr sz="1800" spc="19" dirty="0" smtClean="0">
                <a:latin typeface="Arial"/>
                <a:cs typeface="Arial"/>
              </a:rPr>
              <a:t>f</a:t>
            </a:r>
            <a:r>
              <a:rPr sz="1800" spc="0" dirty="0" smtClean="0">
                <a:latin typeface="Arial"/>
                <a:cs typeface="Arial"/>
              </a:rPr>
              <a:t>or</a:t>
            </a:r>
            <a:r>
              <a:rPr sz="1800" spc="19" dirty="0" smtClean="0">
                <a:latin typeface="Arial"/>
                <a:cs typeface="Arial"/>
              </a:rPr>
              <a:t>m</a:t>
            </a:r>
            <a:r>
              <a:rPr sz="1800" spc="0" dirty="0" smtClean="0">
                <a:latin typeface="Arial"/>
                <a:cs typeface="Arial"/>
              </a:rPr>
              <a:t>asi</a:t>
            </a:r>
            <a:r>
              <a:rPr sz="1800" spc="-39" dirty="0" smtClean="0">
                <a:latin typeface="Arial"/>
                <a:cs typeface="Arial"/>
              </a:rPr>
              <a:t> </a:t>
            </a:r>
            <a:r>
              <a:rPr sz="1800" spc="19" dirty="0" smtClean="0">
                <a:latin typeface="Arial"/>
                <a:cs typeface="Arial"/>
              </a:rPr>
              <a:t>m</a:t>
            </a:r>
            <a:r>
              <a:rPr sz="1800" spc="0" dirty="0" smtClean="0">
                <a:latin typeface="Arial"/>
                <a:cs typeface="Arial"/>
              </a:rPr>
              <a:t>e</a:t>
            </a:r>
            <a:r>
              <a:rPr sz="1800" spc="19" dirty="0" smtClean="0">
                <a:latin typeface="Arial"/>
                <a:cs typeface="Arial"/>
              </a:rPr>
              <a:t>m</a:t>
            </a:r>
            <a:r>
              <a:rPr sz="1800" spc="0" dirty="0" smtClean="0">
                <a:latin typeface="Arial"/>
                <a:cs typeface="Arial"/>
              </a:rPr>
              <a:t>pun</a:t>
            </a:r>
            <a:r>
              <a:rPr sz="1800" spc="-44" dirty="0" smtClean="0">
                <a:latin typeface="Arial"/>
                <a:cs typeface="Arial"/>
              </a:rPr>
              <a:t>y</a:t>
            </a:r>
            <a:r>
              <a:rPr sz="1800" spc="0" dirty="0" smtClean="0">
                <a:latin typeface="Arial"/>
                <a:cs typeface="Arial"/>
              </a:rPr>
              <a:t>ai peranan penting sbg pengen</a:t>
            </a:r>
            <a:r>
              <a:rPr sz="1800" spc="-4" dirty="0" smtClean="0">
                <a:latin typeface="Arial"/>
                <a:cs typeface="Arial"/>
              </a:rPr>
              <a:t>d</a:t>
            </a:r>
            <a:r>
              <a:rPr sz="1800" spc="0" dirty="0" smtClean="0">
                <a:latin typeface="Arial"/>
                <a:cs typeface="Arial"/>
              </a:rPr>
              <a:t>ali dari sebuah alat.</a:t>
            </a:r>
            <a:endParaRPr sz="1800" dirty="0">
              <a:latin typeface="Arial"/>
              <a:cs typeface="Arial"/>
            </a:endParaRPr>
          </a:p>
          <a:p>
            <a:pPr marL="769937" marR="43811">
              <a:lnSpc>
                <a:spcPct val="95825"/>
              </a:lnSpc>
              <a:spcBef>
                <a:spcPts val="420"/>
              </a:spcBef>
            </a:pPr>
            <a:r>
              <a:rPr sz="1600" spc="0" dirty="0" smtClean="0">
                <a:solidFill>
                  <a:srgbClr val="009900"/>
                </a:solidFill>
                <a:latin typeface="Wingdings"/>
                <a:cs typeface="Wingdings"/>
              </a:rPr>
              <a:t></a:t>
            </a:r>
            <a:r>
              <a:rPr sz="1600" spc="0" dirty="0" smtClean="0">
                <a:solidFill>
                  <a:srgbClr val="009900"/>
                </a:solidFill>
                <a:latin typeface="Times New Roman"/>
                <a:cs typeface="Times New Roman"/>
              </a:rPr>
              <a:t>  </a:t>
            </a:r>
            <a:r>
              <a:rPr sz="1600" spc="121" dirty="0" smtClean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1800" spc="0" dirty="0" err="1" smtClean="0">
                <a:latin typeface="Arial"/>
                <a:cs typeface="Arial"/>
              </a:rPr>
              <a:t>Ap</a:t>
            </a:r>
            <a:r>
              <a:rPr sz="1800" spc="-4" dirty="0" err="1" smtClean="0">
                <a:latin typeface="Arial"/>
                <a:cs typeface="Arial"/>
              </a:rPr>
              <a:t>a</a:t>
            </a:r>
            <a:r>
              <a:rPr sz="1800" spc="14" dirty="0" err="1" smtClean="0">
                <a:latin typeface="Arial"/>
                <a:cs typeface="Arial"/>
              </a:rPr>
              <a:t>k</a:t>
            </a:r>
            <a:r>
              <a:rPr sz="1800" spc="0" dirty="0" err="1" smtClean="0">
                <a:latin typeface="Arial"/>
                <a:cs typeface="Arial"/>
              </a:rPr>
              <a:t>ah</a:t>
            </a:r>
            <a:r>
              <a:rPr sz="1800" spc="-24" dirty="0" smtClean="0">
                <a:latin typeface="Arial"/>
                <a:cs typeface="Arial"/>
              </a:rPr>
              <a:t> </a:t>
            </a:r>
            <a:r>
              <a:rPr sz="1800" spc="0" dirty="0" err="1" smtClean="0">
                <a:latin typeface="Arial"/>
                <a:cs typeface="Arial"/>
              </a:rPr>
              <a:t>ala</a:t>
            </a:r>
            <a:r>
              <a:rPr lang="en-US" sz="1800" spc="0" dirty="0" err="1" smtClean="0">
                <a:latin typeface="Arial"/>
                <a:cs typeface="Arial"/>
              </a:rPr>
              <a:t>t</a:t>
            </a:r>
            <a:r>
              <a:rPr sz="1800" spc="0" dirty="0" smtClean="0">
                <a:latin typeface="Arial"/>
                <a:cs typeface="Arial"/>
              </a:rPr>
              <a:t> itu </a:t>
            </a:r>
            <a:r>
              <a:rPr sz="1800" spc="-4" dirty="0" smtClean="0">
                <a:latin typeface="Arial"/>
                <a:cs typeface="Arial"/>
              </a:rPr>
              <a:t>d</a:t>
            </a:r>
            <a:r>
              <a:rPr sz="1800" spc="0" dirty="0" smtClean="0">
                <a:latin typeface="Arial"/>
                <a:cs typeface="Arial"/>
              </a:rPr>
              <a:t>igu</a:t>
            </a:r>
            <a:r>
              <a:rPr sz="1800" spc="-4" dirty="0" smtClean="0">
                <a:latin typeface="Arial"/>
                <a:cs typeface="Arial"/>
              </a:rPr>
              <a:t>n</a:t>
            </a:r>
            <a:r>
              <a:rPr sz="1800" spc="0" dirty="0" smtClean="0">
                <a:latin typeface="Arial"/>
                <a:cs typeface="Arial"/>
              </a:rPr>
              <a:t>a</a:t>
            </a:r>
            <a:r>
              <a:rPr sz="1800" spc="14" dirty="0" smtClean="0">
                <a:latin typeface="Arial"/>
                <a:cs typeface="Arial"/>
              </a:rPr>
              <a:t>k</a:t>
            </a:r>
            <a:r>
              <a:rPr sz="1800" spc="0" dirty="0" smtClean="0">
                <a:latin typeface="Arial"/>
                <a:cs typeface="Arial"/>
              </a:rPr>
              <a:t>an</a:t>
            </a:r>
            <a:r>
              <a:rPr sz="1800" spc="-25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sbg sar</a:t>
            </a:r>
            <a:r>
              <a:rPr sz="1800" spc="-4" dirty="0" smtClean="0">
                <a:latin typeface="Arial"/>
                <a:cs typeface="Arial"/>
              </a:rPr>
              <a:t>a</a:t>
            </a:r>
            <a:r>
              <a:rPr sz="1800" spc="0" dirty="0" smtClean="0">
                <a:latin typeface="Arial"/>
                <a:cs typeface="Arial"/>
              </a:rPr>
              <a:t>na </a:t>
            </a:r>
            <a:r>
              <a:rPr sz="1800" spc="14" dirty="0" smtClean="0">
                <a:latin typeface="Arial"/>
                <a:cs typeface="Arial"/>
              </a:rPr>
              <a:t>k</a:t>
            </a:r>
            <a:r>
              <a:rPr sz="1800" spc="0" dirty="0" smtClean="0">
                <a:latin typeface="Arial"/>
                <a:cs typeface="Arial"/>
              </a:rPr>
              <a:t>eb</a:t>
            </a:r>
            <a:r>
              <a:rPr sz="1800" spc="-4" dirty="0" smtClean="0">
                <a:latin typeface="Arial"/>
                <a:cs typeface="Arial"/>
              </a:rPr>
              <a:t>a</a:t>
            </a:r>
            <a:r>
              <a:rPr sz="1800" spc="0" dirty="0" smtClean="0">
                <a:latin typeface="Arial"/>
                <a:cs typeface="Arial"/>
              </a:rPr>
              <a:t>ji</a:t>
            </a:r>
            <a:r>
              <a:rPr sz="1800" spc="14" dirty="0" smtClean="0">
                <a:latin typeface="Arial"/>
                <a:cs typeface="Arial"/>
              </a:rPr>
              <a:t>k</a:t>
            </a:r>
            <a:r>
              <a:rPr sz="1800" spc="0" dirty="0" smtClean="0">
                <a:latin typeface="Arial"/>
                <a:cs typeface="Arial"/>
              </a:rPr>
              <a:t>an</a:t>
            </a:r>
            <a:r>
              <a:rPr sz="1800" spc="-4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at</a:t>
            </a:r>
            <a:r>
              <a:rPr sz="1800" spc="-4" dirty="0" smtClean="0">
                <a:latin typeface="Arial"/>
                <a:cs typeface="Arial"/>
              </a:rPr>
              <a:t>a</a:t>
            </a:r>
            <a:r>
              <a:rPr sz="1800" spc="0" dirty="0" smtClean="0">
                <a:latin typeface="Arial"/>
                <a:cs typeface="Arial"/>
              </a:rPr>
              <a:t>u</a:t>
            </a:r>
            <a:r>
              <a:rPr sz="1800" spc="14" dirty="0" smtClean="0">
                <a:latin typeface="Arial"/>
                <a:cs typeface="Arial"/>
              </a:rPr>
              <a:t>k</a:t>
            </a:r>
            <a:r>
              <a:rPr sz="1800" spc="0" dirty="0" smtClean="0">
                <a:latin typeface="Arial"/>
                <a:cs typeface="Arial"/>
              </a:rPr>
              <a:t>ah</a:t>
            </a:r>
            <a:r>
              <a:rPr sz="1800" spc="-25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a</a:t>
            </a:r>
            <a:r>
              <a:rPr sz="1800" spc="14" dirty="0" smtClean="0">
                <a:latin typeface="Arial"/>
                <a:cs typeface="Arial"/>
              </a:rPr>
              <a:t>k</a:t>
            </a:r>
            <a:r>
              <a:rPr sz="1800" spc="0" dirty="0" smtClean="0">
                <a:latin typeface="Arial"/>
                <a:cs typeface="Arial"/>
              </a:rPr>
              <a:t>an</a:t>
            </a:r>
            <a:endParaRPr sz="1800" dirty="0">
              <a:latin typeface="Arial"/>
              <a:cs typeface="Arial"/>
            </a:endParaRPr>
          </a:p>
          <a:p>
            <a:pPr marL="1089914">
              <a:lnSpc>
                <a:spcPct val="95825"/>
              </a:lnSpc>
              <a:spcBef>
                <a:spcPts val="90"/>
              </a:spcBef>
            </a:pPr>
            <a:r>
              <a:rPr sz="1800" spc="0" dirty="0" smtClean="0">
                <a:latin typeface="Arial"/>
                <a:cs typeface="Arial"/>
              </a:rPr>
              <a:t>di</a:t>
            </a:r>
            <a:r>
              <a:rPr sz="1800" spc="19" dirty="0" smtClean="0">
                <a:latin typeface="Arial"/>
                <a:cs typeface="Arial"/>
              </a:rPr>
              <a:t>k</a:t>
            </a:r>
            <a:r>
              <a:rPr sz="1800" spc="0" dirty="0" smtClean="0">
                <a:latin typeface="Arial"/>
                <a:cs typeface="Arial"/>
              </a:rPr>
              <a:t>ri</a:t>
            </a:r>
            <a:r>
              <a:rPr sz="1800" spc="19" dirty="0" smtClean="0">
                <a:latin typeface="Arial"/>
                <a:cs typeface="Arial"/>
              </a:rPr>
              <a:t>m</a:t>
            </a:r>
            <a:r>
              <a:rPr sz="1800" spc="0" dirty="0" smtClean="0">
                <a:latin typeface="Arial"/>
                <a:cs typeface="Arial"/>
              </a:rPr>
              <a:t>inalisasi</a:t>
            </a:r>
            <a:r>
              <a:rPr sz="1800" spc="19" dirty="0" smtClean="0">
                <a:latin typeface="Arial"/>
                <a:cs typeface="Arial"/>
              </a:rPr>
              <a:t>k</a:t>
            </a:r>
            <a:r>
              <a:rPr sz="1800" spc="0" dirty="0" smtClean="0">
                <a:latin typeface="Arial"/>
                <a:cs typeface="Arial"/>
              </a:rPr>
              <a:t>an</a:t>
            </a:r>
            <a:r>
              <a:rPr sz="1800" spc="-5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shg dpt </a:t>
            </a:r>
            <a:r>
              <a:rPr sz="1800" spc="14" dirty="0" smtClean="0">
                <a:latin typeface="Arial"/>
                <a:cs typeface="Arial"/>
              </a:rPr>
              <a:t>m</a:t>
            </a:r>
            <a:r>
              <a:rPr sz="1800" spc="0" dirty="0" smtClean="0">
                <a:latin typeface="Arial"/>
                <a:cs typeface="Arial"/>
              </a:rPr>
              <a:t>erusak</a:t>
            </a:r>
            <a:r>
              <a:rPr sz="1800" spc="-19" dirty="0" smtClean="0">
                <a:latin typeface="Arial"/>
                <a:cs typeface="Arial"/>
              </a:rPr>
              <a:t> </a:t>
            </a:r>
            <a:r>
              <a:rPr sz="1800" spc="19" dirty="0" smtClean="0">
                <a:latin typeface="Arial"/>
                <a:cs typeface="Arial"/>
              </a:rPr>
              <a:t>k</a:t>
            </a:r>
            <a:r>
              <a:rPr sz="1800" spc="0" dirty="0" smtClean="0">
                <a:latin typeface="Arial"/>
                <a:cs typeface="Arial"/>
              </a:rPr>
              <a:t>epenting</a:t>
            </a:r>
            <a:r>
              <a:rPr sz="1800" spc="-4" dirty="0" smtClean="0">
                <a:latin typeface="Arial"/>
                <a:cs typeface="Arial"/>
              </a:rPr>
              <a:t>a</a:t>
            </a:r>
            <a:r>
              <a:rPr sz="1800" spc="0" dirty="0" smtClean="0">
                <a:latin typeface="Arial"/>
                <a:cs typeface="Arial"/>
              </a:rPr>
              <a:t>n</a:t>
            </a:r>
            <a:r>
              <a:rPr sz="1800" spc="-1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orang lain/b</a:t>
            </a:r>
            <a:r>
              <a:rPr sz="1800" spc="-4" dirty="0" smtClean="0">
                <a:latin typeface="Arial"/>
                <a:cs typeface="Arial"/>
              </a:rPr>
              <a:t>a</a:t>
            </a:r>
            <a:r>
              <a:rPr sz="1800" spc="0" dirty="0" smtClean="0">
                <a:latin typeface="Arial"/>
                <a:cs typeface="Arial"/>
              </a:rPr>
              <a:t>h</a:t>
            </a:r>
            <a:r>
              <a:rPr sz="1800" spc="19" dirty="0" smtClean="0">
                <a:latin typeface="Arial"/>
                <a:cs typeface="Arial"/>
              </a:rPr>
              <a:t>k</a:t>
            </a:r>
            <a:r>
              <a:rPr sz="1800" spc="0" dirty="0" smtClean="0">
                <a:latin typeface="Arial"/>
                <a:cs typeface="Arial"/>
              </a:rPr>
              <a:t>an</a:t>
            </a:r>
            <a:r>
              <a:rPr sz="1800" spc="-1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negara.</a:t>
            </a:r>
            <a:endParaRPr sz="1800" dirty="0">
              <a:latin typeface="Arial"/>
              <a:cs typeface="Arial"/>
            </a:endParaRPr>
          </a:p>
          <a:p>
            <a:pPr marL="368617" marR="43811">
              <a:lnSpc>
                <a:spcPct val="95825"/>
              </a:lnSpc>
              <a:spcBef>
                <a:spcPts val="582"/>
              </a:spcBef>
            </a:pPr>
            <a:r>
              <a:rPr sz="1800" b="1" spc="0" dirty="0" smtClean="0">
                <a:solidFill>
                  <a:srgbClr val="6600CC"/>
                </a:solidFill>
                <a:latin typeface="Arial"/>
                <a:cs typeface="Arial"/>
              </a:rPr>
              <a:t>c)   </a:t>
            </a:r>
            <a:r>
              <a:rPr sz="1800" b="1" spc="4" dirty="0" smtClean="0">
                <a:solidFill>
                  <a:srgbClr val="6600CC"/>
                </a:solidFill>
                <a:latin typeface="Arial"/>
                <a:cs typeface="Arial"/>
              </a:rPr>
              <a:t> </a:t>
            </a:r>
            <a:r>
              <a:rPr sz="2000" b="1" spc="0" dirty="0" smtClean="0">
                <a:latin typeface="Arial"/>
                <a:cs typeface="Arial"/>
              </a:rPr>
              <a:t>K</a:t>
            </a:r>
            <a:r>
              <a:rPr sz="2000" b="1" spc="-4" dirty="0" smtClean="0">
                <a:latin typeface="Arial"/>
                <a:cs typeface="Arial"/>
              </a:rPr>
              <a:t>o</a:t>
            </a:r>
            <a:r>
              <a:rPr sz="2000" b="1" spc="0" dirty="0" smtClean="0">
                <a:latin typeface="Arial"/>
                <a:cs typeface="Arial"/>
              </a:rPr>
              <a:t>munitas Baru</a:t>
            </a:r>
            <a:endParaRPr sz="2000" dirty="0">
              <a:latin typeface="Arial"/>
              <a:cs typeface="Arial"/>
            </a:endParaRPr>
          </a:p>
          <a:p>
            <a:pPr marL="1089914" marR="444791" indent="-319976">
              <a:lnSpc>
                <a:spcPct val="100041"/>
              </a:lnSpc>
              <a:spcBef>
                <a:spcPts val="530"/>
              </a:spcBef>
              <a:tabLst>
                <a:tab pos="1079500" algn="l"/>
              </a:tabLst>
            </a:pPr>
            <a:r>
              <a:rPr sz="1600" spc="0" dirty="0" smtClean="0">
                <a:solidFill>
                  <a:srgbClr val="009900"/>
                </a:solidFill>
                <a:latin typeface="Wingdings"/>
                <a:cs typeface="Wingdings"/>
              </a:rPr>
              <a:t></a:t>
            </a:r>
            <a:r>
              <a:rPr sz="1600" spc="-1587" dirty="0" smtClean="0">
                <a:solidFill>
                  <a:srgbClr val="009900"/>
                </a:solidFill>
                <a:latin typeface="Wingdings"/>
                <a:cs typeface="Wingdings"/>
              </a:rPr>
              <a:t></a:t>
            </a:r>
            <a:r>
              <a:rPr sz="1600" spc="0" dirty="0" smtClean="0">
                <a:solidFill>
                  <a:srgbClr val="009900"/>
                </a:solidFill>
                <a:latin typeface="Times New Roman"/>
                <a:cs typeface="Times New Roman"/>
              </a:rPr>
              <a:t>	</a:t>
            </a:r>
            <a:r>
              <a:rPr sz="1800" spc="0" dirty="0" smtClean="0">
                <a:latin typeface="Arial"/>
                <a:cs typeface="Arial"/>
              </a:rPr>
              <a:t>Dengan ad</a:t>
            </a:r>
            <a:r>
              <a:rPr sz="1800" spc="-4" dirty="0" smtClean="0">
                <a:latin typeface="Arial"/>
                <a:cs typeface="Arial"/>
              </a:rPr>
              <a:t>a</a:t>
            </a:r>
            <a:r>
              <a:rPr sz="1800" spc="0" dirty="0" smtClean="0">
                <a:latin typeface="Arial"/>
                <a:cs typeface="Arial"/>
              </a:rPr>
              <a:t>n</a:t>
            </a:r>
            <a:r>
              <a:rPr sz="1800" spc="-44" dirty="0" smtClean="0">
                <a:latin typeface="Arial"/>
                <a:cs typeface="Arial"/>
              </a:rPr>
              <a:t>y</a:t>
            </a:r>
            <a:r>
              <a:rPr sz="1800" spc="0" dirty="0" smtClean="0">
                <a:latin typeface="Arial"/>
                <a:cs typeface="Arial"/>
              </a:rPr>
              <a:t>a</a:t>
            </a:r>
            <a:r>
              <a:rPr sz="1800" spc="39" dirty="0" smtClean="0">
                <a:latin typeface="Arial"/>
                <a:cs typeface="Arial"/>
              </a:rPr>
              <a:t> </a:t>
            </a:r>
            <a:r>
              <a:rPr sz="1800" spc="14" dirty="0" smtClean="0">
                <a:latin typeface="Arial"/>
                <a:cs typeface="Arial"/>
              </a:rPr>
              <a:t>m</a:t>
            </a:r>
            <a:r>
              <a:rPr sz="1800" spc="0" dirty="0" smtClean="0">
                <a:latin typeface="Arial"/>
                <a:cs typeface="Arial"/>
              </a:rPr>
              <a:t>edia</a:t>
            </a:r>
            <a:r>
              <a:rPr sz="1800" spc="-1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internet sbg </a:t>
            </a:r>
            <a:r>
              <a:rPr sz="1800" spc="-44" dirty="0" smtClean="0">
                <a:latin typeface="Arial"/>
                <a:cs typeface="Arial"/>
              </a:rPr>
              <a:t>w</a:t>
            </a:r>
            <a:r>
              <a:rPr sz="1800" spc="0" dirty="0" smtClean="0">
                <a:latin typeface="Arial"/>
                <a:cs typeface="Arial"/>
              </a:rPr>
              <a:t>ahana</a:t>
            </a:r>
            <a:r>
              <a:rPr sz="1800" spc="3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utk ber</a:t>
            </a:r>
            <a:r>
              <a:rPr sz="1800" spc="14" dirty="0" smtClean="0">
                <a:latin typeface="Arial"/>
                <a:cs typeface="Arial"/>
              </a:rPr>
              <a:t>k</a:t>
            </a:r>
            <a:r>
              <a:rPr sz="1800" spc="0" dirty="0" smtClean="0">
                <a:latin typeface="Arial"/>
                <a:cs typeface="Arial"/>
              </a:rPr>
              <a:t>o</a:t>
            </a:r>
            <a:r>
              <a:rPr sz="1800" spc="14" dirty="0" smtClean="0">
                <a:latin typeface="Arial"/>
                <a:cs typeface="Arial"/>
              </a:rPr>
              <a:t>m</a:t>
            </a:r>
            <a:r>
              <a:rPr sz="1800" spc="0" dirty="0" smtClean="0">
                <a:latin typeface="Arial"/>
                <a:cs typeface="Arial"/>
              </a:rPr>
              <a:t>uni</a:t>
            </a:r>
            <a:r>
              <a:rPr sz="1800" spc="14" dirty="0" smtClean="0">
                <a:latin typeface="Arial"/>
                <a:cs typeface="Arial"/>
              </a:rPr>
              <a:t>k</a:t>
            </a:r>
            <a:r>
              <a:rPr sz="1800" spc="0" dirty="0" smtClean="0">
                <a:latin typeface="Arial"/>
                <a:cs typeface="Arial"/>
              </a:rPr>
              <a:t>asi,</a:t>
            </a:r>
            <a:r>
              <a:rPr sz="1800" spc="-5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scr sosiologis terben</a:t>
            </a:r>
            <a:r>
              <a:rPr sz="1800" spc="-4" dirty="0" smtClean="0">
                <a:latin typeface="Arial"/>
                <a:cs typeface="Arial"/>
              </a:rPr>
              <a:t>t</a:t>
            </a:r>
            <a:r>
              <a:rPr sz="1800" spc="0" dirty="0" smtClean="0">
                <a:latin typeface="Arial"/>
                <a:cs typeface="Arial"/>
              </a:rPr>
              <a:t>u</a:t>
            </a:r>
            <a:r>
              <a:rPr sz="1800" spc="19" dirty="0" smtClean="0">
                <a:latin typeface="Arial"/>
                <a:cs typeface="Arial"/>
              </a:rPr>
              <a:t>k</a:t>
            </a:r>
            <a:r>
              <a:rPr sz="1800" spc="0" dirty="0" smtClean="0">
                <a:latin typeface="Arial"/>
                <a:cs typeface="Arial"/>
              </a:rPr>
              <a:t>lah</a:t>
            </a:r>
            <a:r>
              <a:rPr sz="1800" spc="-19" dirty="0" smtClean="0">
                <a:latin typeface="Arial"/>
                <a:cs typeface="Arial"/>
              </a:rPr>
              <a:t> </a:t>
            </a:r>
            <a:r>
              <a:rPr sz="1800" spc="19" dirty="0" smtClean="0">
                <a:latin typeface="Arial"/>
                <a:cs typeface="Arial"/>
              </a:rPr>
              <a:t>k</a:t>
            </a:r>
            <a:r>
              <a:rPr sz="1800" spc="0" dirty="0" smtClean="0">
                <a:latin typeface="Arial"/>
                <a:cs typeface="Arial"/>
              </a:rPr>
              <a:t>o</a:t>
            </a:r>
            <a:r>
              <a:rPr sz="1800" spc="19" dirty="0" smtClean="0">
                <a:latin typeface="Arial"/>
                <a:cs typeface="Arial"/>
              </a:rPr>
              <a:t>m</a:t>
            </a:r>
            <a:r>
              <a:rPr sz="1800" spc="0" dirty="0" smtClean="0">
                <a:latin typeface="Arial"/>
                <a:cs typeface="Arial"/>
              </a:rPr>
              <a:t>unitas</a:t>
            </a:r>
            <a:r>
              <a:rPr sz="1800" spc="-3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baru di dunia </a:t>
            </a:r>
            <a:r>
              <a:rPr sz="1800" spc="19" dirty="0" smtClean="0">
                <a:latin typeface="Arial"/>
                <a:cs typeface="Arial"/>
              </a:rPr>
              <a:t>m</a:t>
            </a:r>
            <a:r>
              <a:rPr sz="1800" spc="0" dirty="0" smtClean="0">
                <a:latin typeface="Arial"/>
                <a:cs typeface="Arial"/>
              </a:rPr>
              <a:t>a</a:t>
            </a:r>
            <a:r>
              <a:rPr sz="1800" spc="-39" dirty="0" smtClean="0">
                <a:latin typeface="Arial"/>
                <a:cs typeface="Arial"/>
              </a:rPr>
              <a:t>y</a:t>
            </a:r>
            <a:r>
              <a:rPr sz="1800" spc="0" dirty="0" smtClean="0">
                <a:latin typeface="Arial"/>
                <a:cs typeface="Arial"/>
              </a:rPr>
              <a:t>a</a:t>
            </a:r>
            <a:r>
              <a:rPr sz="1800" spc="19" dirty="0" smtClean="0">
                <a:latin typeface="Arial"/>
                <a:cs typeface="Arial"/>
              </a:rPr>
              <a:t> </a:t>
            </a:r>
            <a:r>
              <a:rPr sz="1800" spc="-39" dirty="0" smtClean="0">
                <a:latin typeface="Arial"/>
                <a:cs typeface="Arial"/>
              </a:rPr>
              <a:t>y</a:t>
            </a:r>
            <a:r>
              <a:rPr sz="1800" spc="0" dirty="0" smtClean="0">
                <a:latin typeface="Arial"/>
                <a:cs typeface="Arial"/>
              </a:rPr>
              <a:t>a</a:t>
            </a:r>
            <a:r>
              <a:rPr sz="1800" spc="19" dirty="0" smtClean="0">
                <a:latin typeface="Arial"/>
                <a:cs typeface="Arial"/>
              </a:rPr>
              <a:t>k</a:t>
            </a:r>
            <a:r>
              <a:rPr sz="1800" spc="0" dirty="0" smtClean="0">
                <a:latin typeface="Arial"/>
                <a:cs typeface="Arial"/>
              </a:rPr>
              <a:t>ni</a:t>
            </a:r>
            <a:r>
              <a:rPr sz="1800" spc="19" dirty="0" smtClean="0">
                <a:latin typeface="Arial"/>
                <a:cs typeface="Arial"/>
              </a:rPr>
              <a:t> k</a:t>
            </a:r>
            <a:r>
              <a:rPr sz="1800" spc="0" dirty="0" smtClean="0">
                <a:latin typeface="Arial"/>
                <a:cs typeface="Arial"/>
              </a:rPr>
              <a:t>o</a:t>
            </a:r>
            <a:r>
              <a:rPr sz="1800" spc="19" dirty="0" smtClean="0">
                <a:latin typeface="Arial"/>
                <a:cs typeface="Arial"/>
              </a:rPr>
              <a:t>m</a:t>
            </a:r>
            <a:r>
              <a:rPr sz="1800" spc="0" dirty="0" smtClean="0">
                <a:latin typeface="Arial"/>
                <a:cs typeface="Arial"/>
              </a:rPr>
              <a:t>unitas para peng</a:t>
            </a:r>
            <a:r>
              <a:rPr sz="1800" spc="-4" dirty="0" smtClean="0">
                <a:latin typeface="Arial"/>
                <a:cs typeface="Arial"/>
              </a:rPr>
              <a:t>g</a:t>
            </a:r>
            <a:r>
              <a:rPr sz="1800" spc="0" dirty="0" smtClean="0">
                <a:latin typeface="Arial"/>
                <a:cs typeface="Arial"/>
              </a:rPr>
              <a:t>una internet </a:t>
            </a:r>
            <a:r>
              <a:rPr sz="1800" spc="-39" dirty="0" smtClean="0">
                <a:latin typeface="Arial"/>
                <a:cs typeface="Arial"/>
              </a:rPr>
              <a:t>y</a:t>
            </a:r>
            <a:r>
              <a:rPr sz="1800" spc="0" dirty="0" smtClean="0">
                <a:latin typeface="Arial"/>
                <a:cs typeface="Arial"/>
              </a:rPr>
              <a:t>g</a:t>
            </a:r>
            <a:r>
              <a:rPr sz="1800" spc="3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saling ber</a:t>
            </a:r>
            <a:r>
              <a:rPr sz="1800" spc="14" dirty="0" smtClean="0">
                <a:latin typeface="Arial"/>
                <a:cs typeface="Arial"/>
              </a:rPr>
              <a:t>k</a:t>
            </a:r>
            <a:r>
              <a:rPr sz="1800" spc="0" dirty="0" smtClean="0">
                <a:latin typeface="Arial"/>
                <a:cs typeface="Arial"/>
              </a:rPr>
              <a:t>o</a:t>
            </a:r>
            <a:r>
              <a:rPr sz="1800" spc="19" dirty="0" smtClean="0">
                <a:latin typeface="Arial"/>
                <a:cs typeface="Arial"/>
              </a:rPr>
              <a:t>m</a:t>
            </a:r>
            <a:r>
              <a:rPr sz="1800" spc="0" dirty="0" smtClean="0">
                <a:latin typeface="Arial"/>
                <a:cs typeface="Arial"/>
              </a:rPr>
              <a:t>uni</a:t>
            </a:r>
            <a:r>
              <a:rPr sz="1800" spc="14" dirty="0" smtClean="0">
                <a:latin typeface="Arial"/>
                <a:cs typeface="Arial"/>
              </a:rPr>
              <a:t>k</a:t>
            </a:r>
            <a:r>
              <a:rPr sz="1800" spc="0" dirty="0" smtClean="0">
                <a:latin typeface="Arial"/>
                <a:cs typeface="Arial"/>
              </a:rPr>
              <a:t>asi.</a:t>
            </a:r>
            <a:endParaRPr sz="1800" dirty="0">
              <a:latin typeface="Arial"/>
              <a:cs typeface="Arial"/>
            </a:endParaRPr>
          </a:p>
          <a:p>
            <a:pPr marL="769937" marR="43811">
              <a:lnSpc>
                <a:spcPct val="95825"/>
              </a:lnSpc>
              <a:spcBef>
                <a:spcPts val="445"/>
              </a:spcBef>
            </a:pPr>
            <a:r>
              <a:rPr sz="1600" spc="0" dirty="0" smtClean="0">
                <a:solidFill>
                  <a:srgbClr val="009900"/>
                </a:solidFill>
                <a:latin typeface="Wingdings"/>
                <a:cs typeface="Wingdings"/>
              </a:rPr>
              <a:t></a:t>
            </a:r>
            <a:r>
              <a:rPr sz="1600" spc="0" dirty="0" smtClean="0">
                <a:solidFill>
                  <a:srgbClr val="009900"/>
                </a:solidFill>
                <a:latin typeface="Times New Roman"/>
                <a:cs typeface="Times New Roman"/>
              </a:rPr>
              <a:t>  </a:t>
            </a:r>
            <a:r>
              <a:rPr sz="1600" spc="116" dirty="0" smtClean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Misal. Maili</a:t>
            </a:r>
            <a:r>
              <a:rPr sz="1800" spc="-4" dirty="0" smtClean="0">
                <a:latin typeface="Arial"/>
                <a:cs typeface="Arial"/>
              </a:rPr>
              <a:t>n</a:t>
            </a:r>
            <a:r>
              <a:rPr sz="1800" spc="0" dirty="0" smtClean="0">
                <a:latin typeface="Arial"/>
                <a:cs typeface="Arial"/>
              </a:rPr>
              <a:t>g </a:t>
            </a:r>
            <a:r>
              <a:rPr sz="1800" spc="-4" dirty="0" smtClean="0">
                <a:latin typeface="Arial"/>
                <a:cs typeface="Arial"/>
              </a:rPr>
              <a:t>L</a:t>
            </a:r>
            <a:r>
              <a:rPr sz="1800" spc="0" dirty="0" smtClean="0">
                <a:latin typeface="Arial"/>
                <a:cs typeface="Arial"/>
              </a:rPr>
              <a:t>ist, </a:t>
            </a:r>
            <a:r>
              <a:rPr sz="1800" spc="-4" dirty="0" smtClean="0">
                <a:latin typeface="Arial"/>
                <a:cs typeface="Arial"/>
              </a:rPr>
              <a:t>F</a:t>
            </a:r>
            <a:r>
              <a:rPr sz="1800" spc="0" dirty="0" smtClean="0">
                <a:latin typeface="Arial"/>
                <a:cs typeface="Arial"/>
              </a:rPr>
              <a:t>oru</a:t>
            </a:r>
            <a:r>
              <a:rPr sz="1800" spc="14" dirty="0" smtClean="0">
                <a:latin typeface="Arial"/>
                <a:cs typeface="Arial"/>
              </a:rPr>
              <a:t>m</a:t>
            </a:r>
            <a:r>
              <a:rPr sz="1800" spc="0" dirty="0" smtClean="0">
                <a:latin typeface="Arial"/>
                <a:cs typeface="Arial"/>
              </a:rPr>
              <a:t>,</a:t>
            </a:r>
            <a:r>
              <a:rPr sz="1800" spc="-1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Ch</a:t>
            </a:r>
            <a:r>
              <a:rPr sz="1800" spc="-4" dirty="0" smtClean="0">
                <a:latin typeface="Arial"/>
                <a:cs typeface="Arial"/>
              </a:rPr>
              <a:t>a</a:t>
            </a:r>
            <a:r>
              <a:rPr sz="1800" spc="0" dirty="0" smtClean="0">
                <a:latin typeface="Arial"/>
                <a:cs typeface="Arial"/>
              </a:rPr>
              <a:t>ttin</a:t>
            </a:r>
            <a:r>
              <a:rPr sz="1800" spc="-4" dirty="0" smtClean="0">
                <a:latin typeface="Arial"/>
                <a:cs typeface="Arial"/>
              </a:rPr>
              <a:t>g</a:t>
            </a:r>
            <a:r>
              <a:rPr sz="1800" spc="0" dirty="0" smtClean="0">
                <a:latin typeface="Arial"/>
                <a:cs typeface="Arial"/>
              </a:rPr>
              <a:t>, d</a:t>
            </a:r>
            <a:r>
              <a:rPr sz="1800" spc="-4" dirty="0" smtClean="0">
                <a:latin typeface="Arial"/>
                <a:cs typeface="Arial"/>
              </a:rPr>
              <a:t>s</a:t>
            </a:r>
            <a:r>
              <a:rPr sz="1800" spc="0" dirty="0" smtClean="0">
                <a:latin typeface="Arial"/>
                <a:cs typeface="Arial"/>
              </a:rPr>
              <a:t>b.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0" y="66611"/>
            <a:ext cx="9018651" cy="67263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74002" y="111493"/>
            <a:ext cx="6403886" cy="9756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579"/>
              </a:lnSpc>
              <a:spcBef>
                <a:spcPts val="179"/>
              </a:spcBef>
            </a:pPr>
            <a:r>
              <a:rPr sz="3400" b="1" spc="0" dirty="0" smtClean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3400" b="1" spc="9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400" b="1" spc="0" dirty="0" smtClean="0">
                <a:solidFill>
                  <a:srgbClr val="FFFFFF"/>
                </a:solidFill>
                <a:latin typeface="Arial"/>
                <a:cs typeface="Arial"/>
              </a:rPr>
              <a:t>mpak</a:t>
            </a:r>
            <a:r>
              <a:rPr sz="3400" b="1" spc="-29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00" b="1" spc="0" dirty="0" smtClean="0">
                <a:solidFill>
                  <a:srgbClr val="FFFFFF"/>
                </a:solidFill>
                <a:latin typeface="Arial"/>
                <a:cs typeface="Arial"/>
              </a:rPr>
              <a:t>Cyber Cri</a:t>
            </a:r>
            <a:r>
              <a:rPr sz="3400" b="1" spc="-14" dirty="0" smtClean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400" b="1" spc="0" dirty="0" smtClean="0">
                <a:solidFill>
                  <a:srgbClr val="FFFFFF"/>
                </a:solidFill>
                <a:latin typeface="Arial"/>
                <a:cs typeface="Arial"/>
              </a:rPr>
              <a:t>e t</a:t>
            </a:r>
            <a:r>
              <a:rPr sz="3400" b="1" spc="14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400" b="1" spc="0" dirty="0" smtClean="0">
                <a:solidFill>
                  <a:srgbClr val="FFFFFF"/>
                </a:solidFill>
                <a:latin typeface="Arial"/>
                <a:cs typeface="Arial"/>
              </a:rPr>
              <a:t>rhad</a:t>
            </a:r>
            <a:r>
              <a:rPr sz="3400" b="1" spc="9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400" b="1" spc="0" dirty="0" smtClean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endParaRPr sz="3400">
              <a:latin typeface="Arial"/>
              <a:cs typeface="Arial"/>
            </a:endParaRPr>
          </a:p>
          <a:p>
            <a:pPr marL="12700" marR="64817">
              <a:lnSpc>
                <a:spcPct val="95825"/>
              </a:lnSpc>
            </a:pPr>
            <a:r>
              <a:rPr sz="3400" b="1" spc="0" dirty="0" smtClean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3400" b="1" spc="14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400" b="1" spc="0" dirty="0" smtClean="0">
                <a:solidFill>
                  <a:srgbClr val="FFFFFF"/>
                </a:solidFill>
                <a:latin typeface="Arial"/>
                <a:cs typeface="Arial"/>
              </a:rPr>
              <a:t>am</a:t>
            </a:r>
            <a:r>
              <a:rPr sz="3400" b="1" spc="14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400" b="1" spc="0" dirty="0" smtClean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400" b="1" spc="9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400" b="1" spc="0" dirty="0" smtClean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400" b="1" spc="-59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00" b="1" spc="0" dirty="0" smtClean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400" b="1" spc="14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400" b="1" spc="0" dirty="0" smtClean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3400" b="1" spc="9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400" b="1" spc="0" dirty="0" smtClean="0">
                <a:solidFill>
                  <a:srgbClr val="FFFFFF"/>
                </a:solidFill>
                <a:latin typeface="Arial"/>
                <a:cs typeface="Arial"/>
              </a:rPr>
              <a:t>ra</a:t>
            </a:r>
            <a:endParaRPr sz="3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7340" y="1386347"/>
            <a:ext cx="376123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4" dirty="0" smtClean="0">
                <a:solidFill>
                  <a:srgbClr val="0066FF"/>
                </a:solidFill>
                <a:latin typeface="Arial"/>
                <a:cs typeface="Arial"/>
              </a:rPr>
              <a:t>1.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23277" y="1386347"/>
            <a:ext cx="7660131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 smtClean="0">
                <a:latin typeface="Arial"/>
                <a:cs typeface="Arial"/>
              </a:rPr>
              <a:t>K</a:t>
            </a:r>
            <a:r>
              <a:rPr sz="2800" b="1" spc="9" dirty="0" smtClean="0">
                <a:latin typeface="Arial"/>
                <a:cs typeface="Arial"/>
              </a:rPr>
              <a:t>u</a:t>
            </a:r>
            <a:r>
              <a:rPr sz="2800" b="1" spc="-9" dirty="0" smtClean="0">
                <a:latin typeface="Arial"/>
                <a:cs typeface="Arial"/>
              </a:rPr>
              <a:t>r</a:t>
            </a:r>
            <a:r>
              <a:rPr sz="2800" b="1" spc="0" dirty="0" smtClean="0">
                <a:latin typeface="Arial"/>
                <a:cs typeface="Arial"/>
              </a:rPr>
              <a:t>a</a:t>
            </a:r>
            <a:r>
              <a:rPr sz="2800" b="1" spc="9" dirty="0" smtClean="0">
                <a:latin typeface="Arial"/>
                <a:cs typeface="Arial"/>
              </a:rPr>
              <a:t>ngn</a:t>
            </a:r>
            <a:r>
              <a:rPr sz="2800" b="1" spc="-34" dirty="0" smtClean="0">
                <a:latin typeface="Arial"/>
                <a:cs typeface="Arial"/>
              </a:rPr>
              <a:t>y</a:t>
            </a:r>
            <a:r>
              <a:rPr sz="2800" b="1" spc="0" dirty="0" smtClean="0">
                <a:latin typeface="Arial"/>
                <a:cs typeface="Arial"/>
              </a:rPr>
              <a:t>a</a:t>
            </a:r>
            <a:r>
              <a:rPr sz="2800" b="1" spc="25" dirty="0" smtClean="0">
                <a:latin typeface="Arial"/>
                <a:cs typeface="Arial"/>
              </a:rPr>
              <a:t> </a:t>
            </a:r>
            <a:r>
              <a:rPr sz="2800" b="1" spc="0" dirty="0" smtClean="0">
                <a:latin typeface="Arial"/>
                <a:cs typeface="Arial"/>
              </a:rPr>
              <a:t>ke</a:t>
            </a:r>
            <a:r>
              <a:rPr sz="2800" b="1" spc="14" dirty="0" smtClean="0">
                <a:latin typeface="Arial"/>
                <a:cs typeface="Arial"/>
              </a:rPr>
              <a:t>p</a:t>
            </a:r>
            <a:r>
              <a:rPr sz="2800" b="1" spc="0" dirty="0" smtClean="0">
                <a:latin typeface="Arial"/>
                <a:cs typeface="Arial"/>
              </a:rPr>
              <a:t>erca</a:t>
            </a:r>
            <a:r>
              <a:rPr sz="2800" b="1" spc="-34" dirty="0" smtClean="0">
                <a:latin typeface="Arial"/>
                <a:cs typeface="Arial"/>
              </a:rPr>
              <a:t>y</a:t>
            </a:r>
            <a:r>
              <a:rPr sz="2800" b="1" spc="0" dirty="0" smtClean="0">
                <a:latin typeface="Arial"/>
                <a:cs typeface="Arial"/>
              </a:rPr>
              <a:t>aan</a:t>
            </a:r>
            <a:r>
              <a:rPr sz="2800" b="1" spc="74" dirty="0" smtClean="0">
                <a:latin typeface="Arial"/>
                <a:cs typeface="Arial"/>
              </a:rPr>
              <a:t> </a:t>
            </a:r>
            <a:r>
              <a:rPr sz="2800" b="1" spc="9" dirty="0" smtClean="0">
                <a:latin typeface="Arial"/>
                <a:cs typeface="Arial"/>
              </a:rPr>
              <a:t>dun</a:t>
            </a:r>
            <a:r>
              <a:rPr sz="2800" b="1" spc="0" dirty="0" smtClean="0">
                <a:latin typeface="Arial"/>
                <a:cs typeface="Arial"/>
              </a:rPr>
              <a:t>ia</a:t>
            </a:r>
            <a:r>
              <a:rPr sz="2800" b="1" spc="-29" dirty="0" smtClean="0">
                <a:latin typeface="Arial"/>
                <a:cs typeface="Arial"/>
              </a:rPr>
              <a:t> </a:t>
            </a:r>
            <a:r>
              <a:rPr sz="2800" b="1" spc="0" dirty="0" smtClean="0">
                <a:latin typeface="Arial"/>
                <a:cs typeface="Arial"/>
              </a:rPr>
              <a:t>t</a:t>
            </a:r>
            <a:r>
              <a:rPr sz="2800" b="1" spc="14" dirty="0" smtClean="0">
                <a:latin typeface="Arial"/>
                <a:cs typeface="Arial"/>
              </a:rPr>
              <a:t>h</a:t>
            </a:r>
            <a:r>
              <a:rPr sz="2800" b="1" spc="0" dirty="0" smtClean="0">
                <a:latin typeface="Arial"/>
                <a:cs typeface="Arial"/>
              </a:rPr>
              <a:t>d</a:t>
            </a:r>
            <a:r>
              <a:rPr sz="2800" b="1" spc="-9" dirty="0" smtClean="0">
                <a:latin typeface="Arial"/>
                <a:cs typeface="Arial"/>
              </a:rPr>
              <a:t> </a:t>
            </a:r>
            <a:r>
              <a:rPr sz="2800" b="1" spc="0" dirty="0" smtClean="0">
                <a:latin typeface="Arial"/>
                <a:cs typeface="Arial"/>
              </a:rPr>
              <a:t>I</a:t>
            </a:r>
            <a:r>
              <a:rPr sz="2800" b="1" spc="9" dirty="0" smtClean="0">
                <a:latin typeface="Arial"/>
                <a:cs typeface="Arial"/>
              </a:rPr>
              <a:t>ndon</a:t>
            </a:r>
            <a:r>
              <a:rPr sz="2800" b="1" spc="0" dirty="0" smtClean="0">
                <a:latin typeface="Arial"/>
                <a:cs typeface="Arial"/>
              </a:rPr>
              <a:t>esia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8977" y="1867550"/>
            <a:ext cx="276021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 smtClean="0">
                <a:solidFill>
                  <a:srgbClr val="6600CC"/>
                </a:solidFill>
                <a:latin typeface="Wingdings"/>
                <a:cs typeface="Wingdings"/>
              </a:rPr>
              <a:t></a:t>
            </a:r>
            <a:endParaRPr sz="220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22057" y="1867447"/>
            <a:ext cx="7319983" cy="13796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5492">
              <a:lnSpc>
                <a:spcPts val="2350"/>
              </a:lnSpc>
              <a:spcBef>
                <a:spcPts val="117"/>
              </a:spcBef>
            </a:pPr>
            <a:r>
              <a:rPr sz="2200" spc="-4" dirty="0" smtClean="0">
                <a:latin typeface="Arial"/>
                <a:cs typeface="Arial"/>
              </a:rPr>
              <a:t>K</a:t>
            </a:r>
            <a:r>
              <a:rPr sz="2200" spc="0" dirty="0" smtClean="0">
                <a:latin typeface="Arial"/>
                <a:cs typeface="Arial"/>
              </a:rPr>
              <a:t>asus c</a:t>
            </a:r>
            <a:r>
              <a:rPr sz="2200" spc="-34" dirty="0" smtClean="0">
                <a:latin typeface="Arial"/>
                <a:cs typeface="Arial"/>
              </a:rPr>
              <a:t>y</a:t>
            </a:r>
            <a:r>
              <a:rPr sz="2200" spc="0" dirty="0" smtClean="0">
                <a:latin typeface="Arial"/>
                <a:cs typeface="Arial"/>
              </a:rPr>
              <a:t>berc</a:t>
            </a:r>
            <a:r>
              <a:rPr sz="2200" spc="4" dirty="0" smtClean="0">
                <a:latin typeface="Arial"/>
                <a:cs typeface="Arial"/>
              </a:rPr>
              <a:t>r</a:t>
            </a:r>
            <a:r>
              <a:rPr sz="2200" spc="-9" dirty="0" smtClean="0">
                <a:latin typeface="Arial"/>
                <a:cs typeface="Arial"/>
              </a:rPr>
              <a:t>i</a:t>
            </a:r>
            <a:r>
              <a:rPr sz="2200" spc="4" dirty="0" smtClean="0">
                <a:latin typeface="Arial"/>
                <a:cs typeface="Arial"/>
              </a:rPr>
              <a:t>m</a:t>
            </a:r>
            <a:r>
              <a:rPr sz="2200" spc="0" dirty="0" smtClean="0">
                <a:latin typeface="Arial"/>
                <a:cs typeface="Arial"/>
              </a:rPr>
              <a:t>e</a:t>
            </a:r>
            <a:r>
              <a:rPr sz="2200" spc="64" dirty="0" smtClean="0">
                <a:latin typeface="Arial"/>
                <a:cs typeface="Arial"/>
              </a:rPr>
              <a:t> </a:t>
            </a:r>
            <a:r>
              <a:rPr sz="2200" spc="-39" dirty="0" smtClean="0">
                <a:latin typeface="Arial"/>
                <a:cs typeface="Arial"/>
              </a:rPr>
              <a:t>y</a:t>
            </a:r>
            <a:r>
              <a:rPr sz="2200" spc="0" dirty="0" smtClean="0">
                <a:latin typeface="Arial"/>
                <a:cs typeface="Arial"/>
              </a:rPr>
              <a:t>g</a:t>
            </a:r>
            <a:r>
              <a:rPr sz="2200" spc="44" dirty="0" smtClean="0">
                <a:latin typeface="Arial"/>
                <a:cs typeface="Arial"/>
              </a:rPr>
              <a:t> </a:t>
            </a:r>
            <a:r>
              <a:rPr sz="2200" spc="4" dirty="0" smtClean="0">
                <a:latin typeface="Arial"/>
                <a:cs typeface="Arial"/>
              </a:rPr>
              <a:t>t</a:t>
            </a:r>
            <a:r>
              <a:rPr sz="2200" spc="0" dirty="0" smtClean="0">
                <a:latin typeface="Arial"/>
                <a:cs typeface="Arial"/>
              </a:rPr>
              <a:t>erungk</a:t>
            </a:r>
            <a:r>
              <a:rPr sz="2200" spc="-9" dirty="0" smtClean="0">
                <a:latin typeface="Arial"/>
                <a:cs typeface="Arial"/>
              </a:rPr>
              <a:t>a</a:t>
            </a:r>
            <a:r>
              <a:rPr sz="2200" spc="0" dirty="0" smtClean="0">
                <a:latin typeface="Arial"/>
                <a:cs typeface="Arial"/>
              </a:rPr>
              <a:t>p di B</a:t>
            </a:r>
            <a:r>
              <a:rPr sz="2200" spc="-9" dirty="0" smtClean="0">
                <a:latin typeface="Arial"/>
                <a:cs typeface="Arial"/>
              </a:rPr>
              <a:t>a</a:t>
            </a:r>
            <a:r>
              <a:rPr sz="2200" spc="0" dirty="0" smtClean="0">
                <a:latin typeface="Arial"/>
                <a:cs typeface="Arial"/>
              </a:rPr>
              <a:t>nd</a:t>
            </a:r>
            <a:r>
              <a:rPr sz="2200" spc="-9" dirty="0" smtClean="0">
                <a:latin typeface="Arial"/>
                <a:cs typeface="Arial"/>
              </a:rPr>
              <a:t>u</a:t>
            </a:r>
            <a:r>
              <a:rPr sz="2200" spc="0" dirty="0" smtClean="0">
                <a:latin typeface="Arial"/>
                <a:cs typeface="Arial"/>
              </a:rPr>
              <a:t>ng,</a:t>
            </a:r>
            <a:r>
              <a:rPr sz="2200" spc="29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ada</a:t>
            </a:r>
            <a:r>
              <a:rPr sz="2200" spc="19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7 pe</a:t>
            </a:r>
            <a:r>
              <a:rPr sz="2200" spc="-9" dirty="0" smtClean="0">
                <a:latin typeface="Arial"/>
                <a:cs typeface="Arial"/>
              </a:rPr>
              <a:t>l</a:t>
            </a:r>
            <a:r>
              <a:rPr sz="2200" spc="0" dirty="0" smtClean="0">
                <a:latin typeface="Arial"/>
                <a:cs typeface="Arial"/>
              </a:rPr>
              <a:t>aku</a:t>
            </a:r>
            <a:endParaRPr sz="2200" dirty="0">
              <a:latin typeface="Arial"/>
              <a:cs typeface="Arial"/>
            </a:endParaRPr>
          </a:p>
          <a:p>
            <a:pPr marL="12700" marR="35492">
              <a:lnSpc>
                <a:spcPct val="95825"/>
              </a:lnSpc>
            </a:pPr>
            <a:r>
              <a:rPr sz="2200" spc="0" dirty="0" smtClean="0">
                <a:latin typeface="Arial"/>
                <a:cs typeface="Arial"/>
              </a:rPr>
              <a:t>card</a:t>
            </a:r>
            <a:r>
              <a:rPr sz="2200" spc="-4" dirty="0" smtClean="0">
                <a:latin typeface="Arial"/>
                <a:cs typeface="Arial"/>
              </a:rPr>
              <a:t>i</a:t>
            </a:r>
            <a:r>
              <a:rPr sz="2200" spc="0" dirty="0" smtClean="0">
                <a:latin typeface="Arial"/>
                <a:cs typeface="Arial"/>
              </a:rPr>
              <a:t>ng,</a:t>
            </a:r>
            <a:r>
              <a:rPr sz="2200" spc="29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pembob</a:t>
            </a:r>
            <a:r>
              <a:rPr sz="2200" spc="-9" dirty="0" smtClean="0">
                <a:latin typeface="Arial"/>
                <a:cs typeface="Arial"/>
              </a:rPr>
              <a:t>o</a:t>
            </a:r>
            <a:r>
              <a:rPr sz="2200" spc="0" dirty="0" smtClean="0">
                <a:latin typeface="Arial"/>
                <a:cs typeface="Arial"/>
              </a:rPr>
              <a:t>l</a:t>
            </a:r>
            <a:r>
              <a:rPr sz="2200" spc="19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kar</a:t>
            </a:r>
            <a:r>
              <a:rPr sz="2200" spc="9" dirty="0" smtClean="0">
                <a:latin typeface="Arial"/>
                <a:cs typeface="Arial"/>
              </a:rPr>
              <a:t>t</a:t>
            </a:r>
            <a:r>
              <a:rPr sz="2200" spc="0" dirty="0" smtClean="0">
                <a:latin typeface="Arial"/>
                <a:cs typeface="Arial"/>
              </a:rPr>
              <a:t>u k</a:t>
            </a:r>
            <a:r>
              <a:rPr sz="2200" spc="9" dirty="0" smtClean="0">
                <a:latin typeface="Arial"/>
                <a:cs typeface="Arial"/>
              </a:rPr>
              <a:t>r</a:t>
            </a:r>
            <a:r>
              <a:rPr sz="2200" spc="0" dirty="0" smtClean="0">
                <a:latin typeface="Arial"/>
                <a:cs typeface="Arial"/>
              </a:rPr>
              <a:t>ed</a:t>
            </a:r>
            <a:r>
              <a:rPr sz="2200" spc="-14" dirty="0" smtClean="0">
                <a:latin typeface="Arial"/>
                <a:cs typeface="Arial"/>
              </a:rPr>
              <a:t>i</a:t>
            </a:r>
            <a:r>
              <a:rPr sz="2200" spc="0" dirty="0" smtClean="0">
                <a:latin typeface="Arial"/>
                <a:cs typeface="Arial"/>
              </a:rPr>
              <a:t>t</a:t>
            </a:r>
            <a:r>
              <a:rPr sz="2200" spc="14" dirty="0" smtClean="0">
                <a:latin typeface="Arial"/>
                <a:cs typeface="Arial"/>
              </a:rPr>
              <a:t> </a:t>
            </a:r>
            <a:r>
              <a:rPr sz="2200" spc="4" dirty="0" smtClean="0">
                <a:latin typeface="Arial"/>
                <a:cs typeface="Arial"/>
              </a:rPr>
              <a:t>m</a:t>
            </a:r>
            <a:r>
              <a:rPr sz="2200" spc="0" dirty="0" smtClean="0">
                <a:latin typeface="Arial"/>
                <a:cs typeface="Arial"/>
              </a:rPr>
              <a:t>e</a:t>
            </a:r>
            <a:r>
              <a:rPr sz="2200" spc="-9" dirty="0" smtClean="0">
                <a:latin typeface="Arial"/>
                <a:cs typeface="Arial"/>
              </a:rPr>
              <a:t>l</a:t>
            </a:r>
            <a:r>
              <a:rPr sz="2200" spc="0" dirty="0" smtClean="0">
                <a:latin typeface="Arial"/>
                <a:cs typeface="Arial"/>
              </a:rPr>
              <a:t>a</a:t>
            </a:r>
            <a:r>
              <a:rPr sz="2200" spc="-9" dirty="0" smtClean="0">
                <a:latin typeface="Arial"/>
                <a:cs typeface="Arial"/>
              </a:rPr>
              <a:t>l</a:t>
            </a:r>
            <a:r>
              <a:rPr sz="2200" spc="0" dirty="0" smtClean="0">
                <a:latin typeface="Arial"/>
                <a:cs typeface="Arial"/>
              </a:rPr>
              <a:t>ui</a:t>
            </a:r>
            <a:r>
              <a:rPr sz="2200" spc="19" dirty="0" smtClean="0">
                <a:latin typeface="Arial"/>
                <a:cs typeface="Arial"/>
              </a:rPr>
              <a:t> </a:t>
            </a:r>
            <a:r>
              <a:rPr sz="2200" spc="-9" dirty="0" smtClean="0">
                <a:latin typeface="Arial"/>
                <a:cs typeface="Arial"/>
              </a:rPr>
              <a:t>i</a:t>
            </a:r>
            <a:r>
              <a:rPr sz="2200" spc="0" dirty="0" smtClean="0">
                <a:latin typeface="Arial"/>
                <a:cs typeface="Arial"/>
              </a:rPr>
              <a:t>nte</a:t>
            </a:r>
            <a:r>
              <a:rPr sz="2200" spc="4" dirty="0" smtClean="0">
                <a:latin typeface="Arial"/>
                <a:cs typeface="Arial"/>
              </a:rPr>
              <a:t>r</a:t>
            </a:r>
            <a:r>
              <a:rPr sz="2200" spc="0" dirty="0" smtClean="0">
                <a:latin typeface="Arial"/>
                <a:cs typeface="Arial"/>
              </a:rPr>
              <a:t>net.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ct val="100041"/>
              </a:lnSpc>
              <a:spcBef>
                <a:spcPts val="651"/>
              </a:spcBef>
            </a:pPr>
            <a:r>
              <a:rPr sz="2200" spc="-9" dirty="0" smtClean="0">
                <a:latin typeface="Arial"/>
                <a:cs typeface="Arial"/>
              </a:rPr>
              <a:t>D</a:t>
            </a:r>
            <a:r>
              <a:rPr sz="2200" spc="0" dirty="0" smtClean="0">
                <a:latin typeface="Arial"/>
                <a:cs typeface="Arial"/>
              </a:rPr>
              <a:t>en</a:t>
            </a:r>
            <a:r>
              <a:rPr sz="2200" spc="-9" dirty="0" smtClean="0">
                <a:latin typeface="Arial"/>
                <a:cs typeface="Arial"/>
              </a:rPr>
              <a:t>g</a:t>
            </a:r>
            <a:r>
              <a:rPr sz="2200" spc="0" dirty="0" smtClean="0">
                <a:latin typeface="Arial"/>
                <a:cs typeface="Arial"/>
              </a:rPr>
              <a:t>an</a:t>
            </a:r>
            <a:r>
              <a:rPr sz="2200" spc="19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ad</a:t>
            </a:r>
            <a:r>
              <a:rPr sz="2200" spc="-9" dirty="0" smtClean="0">
                <a:latin typeface="Arial"/>
                <a:cs typeface="Arial"/>
              </a:rPr>
              <a:t>a</a:t>
            </a:r>
            <a:r>
              <a:rPr sz="2200" spc="0" dirty="0" smtClean="0">
                <a:latin typeface="Arial"/>
                <a:cs typeface="Arial"/>
              </a:rPr>
              <a:t>n</a:t>
            </a:r>
            <a:r>
              <a:rPr sz="2200" spc="-44" dirty="0" smtClean="0">
                <a:latin typeface="Arial"/>
                <a:cs typeface="Arial"/>
              </a:rPr>
              <a:t>y</a:t>
            </a:r>
            <a:r>
              <a:rPr sz="2200" spc="0" dirty="0" smtClean="0">
                <a:latin typeface="Arial"/>
                <a:cs typeface="Arial"/>
              </a:rPr>
              <a:t>a</a:t>
            </a:r>
            <a:r>
              <a:rPr sz="2200" spc="64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ke</a:t>
            </a:r>
            <a:r>
              <a:rPr sz="2200" spc="-9" dirty="0" smtClean="0">
                <a:latin typeface="Arial"/>
                <a:cs typeface="Arial"/>
              </a:rPr>
              <a:t>j</a:t>
            </a:r>
            <a:r>
              <a:rPr sz="2200" spc="0" dirty="0" smtClean="0">
                <a:latin typeface="Arial"/>
                <a:cs typeface="Arial"/>
              </a:rPr>
              <a:t>ah</a:t>
            </a:r>
            <a:r>
              <a:rPr sz="2200" spc="-9" dirty="0" smtClean="0">
                <a:latin typeface="Arial"/>
                <a:cs typeface="Arial"/>
              </a:rPr>
              <a:t>a</a:t>
            </a:r>
            <a:r>
              <a:rPr sz="2200" spc="4" dirty="0" smtClean="0">
                <a:latin typeface="Arial"/>
                <a:cs typeface="Arial"/>
              </a:rPr>
              <a:t>t</a:t>
            </a:r>
            <a:r>
              <a:rPr sz="2200" spc="0" dirty="0" smtClean="0">
                <a:latin typeface="Arial"/>
                <a:cs typeface="Arial"/>
              </a:rPr>
              <a:t>an</a:t>
            </a:r>
            <a:r>
              <a:rPr sz="2200" spc="19" dirty="0" smtClean="0">
                <a:latin typeface="Arial"/>
                <a:cs typeface="Arial"/>
              </a:rPr>
              <a:t> </a:t>
            </a:r>
            <a:r>
              <a:rPr sz="2200" spc="4" dirty="0" smtClean="0">
                <a:latin typeface="Arial"/>
                <a:cs typeface="Arial"/>
              </a:rPr>
              <a:t>t</a:t>
            </a:r>
            <a:r>
              <a:rPr sz="2200" spc="0" dirty="0" smtClean="0">
                <a:latin typeface="Arial"/>
                <a:cs typeface="Arial"/>
              </a:rPr>
              <a:t>sb </a:t>
            </a:r>
            <a:r>
              <a:rPr sz="2200" spc="0" dirty="0" err="1" smtClean="0">
                <a:latin typeface="Arial"/>
                <a:cs typeface="Arial"/>
              </a:rPr>
              <a:t>dpt</a:t>
            </a:r>
            <a:r>
              <a:rPr sz="2200" spc="14" dirty="0" smtClean="0">
                <a:latin typeface="Arial"/>
                <a:cs typeface="Arial"/>
              </a:rPr>
              <a:t> </a:t>
            </a:r>
            <a:r>
              <a:rPr sz="2200" spc="4" dirty="0" err="1" smtClean="0">
                <a:latin typeface="Arial"/>
                <a:cs typeface="Arial"/>
              </a:rPr>
              <a:t>m</a:t>
            </a:r>
            <a:r>
              <a:rPr sz="2200" spc="0" dirty="0" err="1" smtClean="0">
                <a:latin typeface="Arial"/>
                <a:cs typeface="Arial"/>
              </a:rPr>
              <a:t>en</a:t>
            </a:r>
            <a:r>
              <a:rPr sz="2200" spc="-9" dirty="0" err="1" smtClean="0">
                <a:latin typeface="Arial"/>
                <a:cs typeface="Arial"/>
              </a:rPr>
              <a:t>u</a:t>
            </a:r>
            <a:r>
              <a:rPr sz="2200" spc="4" dirty="0" err="1" smtClean="0">
                <a:latin typeface="Arial"/>
                <a:cs typeface="Arial"/>
              </a:rPr>
              <a:t>r</a:t>
            </a:r>
            <a:r>
              <a:rPr sz="2200" spc="0" dirty="0" err="1" smtClean="0">
                <a:latin typeface="Arial"/>
                <a:cs typeface="Arial"/>
              </a:rPr>
              <a:t>unk</a:t>
            </a:r>
            <a:r>
              <a:rPr lang="en-US" sz="2200" spc="0" dirty="0" err="1" smtClean="0">
                <a:latin typeface="Arial"/>
                <a:cs typeface="Arial"/>
              </a:rPr>
              <a:t>a</a:t>
            </a:r>
            <a:r>
              <a:rPr sz="2200" spc="0" dirty="0" err="1" smtClean="0">
                <a:latin typeface="Arial"/>
                <a:cs typeface="Arial"/>
              </a:rPr>
              <a:t>n</a:t>
            </a:r>
            <a:r>
              <a:rPr sz="2200" spc="24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c</a:t>
            </a:r>
            <a:r>
              <a:rPr sz="2200" spc="-9" dirty="0" smtClean="0">
                <a:latin typeface="Arial"/>
                <a:cs typeface="Arial"/>
              </a:rPr>
              <a:t>i</a:t>
            </a:r>
            <a:r>
              <a:rPr sz="2200" spc="4" dirty="0" smtClean="0">
                <a:latin typeface="Arial"/>
                <a:cs typeface="Arial"/>
              </a:rPr>
              <a:t>tr</a:t>
            </a:r>
            <a:r>
              <a:rPr sz="2200" spc="0" dirty="0" smtClean="0">
                <a:latin typeface="Arial"/>
                <a:cs typeface="Arial"/>
              </a:rPr>
              <a:t>a</a:t>
            </a:r>
            <a:r>
              <a:rPr sz="2200" spc="-14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dan nama</a:t>
            </a:r>
            <a:r>
              <a:rPr sz="2200" spc="9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ba</a:t>
            </a:r>
            <a:r>
              <a:rPr sz="2200" spc="-14" dirty="0" smtClean="0">
                <a:latin typeface="Arial"/>
                <a:cs typeface="Arial"/>
              </a:rPr>
              <a:t>i</a:t>
            </a:r>
            <a:r>
              <a:rPr sz="2200" spc="0" dirty="0" smtClean="0">
                <a:latin typeface="Arial"/>
                <a:cs typeface="Arial"/>
              </a:rPr>
              <a:t>k</a:t>
            </a:r>
            <a:r>
              <a:rPr sz="2200" spc="29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ba</a:t>
            </a:r>
            <a:r>
              <a:rPr sz="2200" spc="-9" dirty="0" smtClean="0">
                <a:latin typeface="Arial"/>
                <a:cs typeface="Arial"/>
              </a:rPr>
              <a:t>n</a:t>
            </a:r>
            <a:r>
              <a:rPr sz="2200" spc="0" dirty="0" smtClean="0">
                <a:latin typeface="Arial"/>
                <a:cs typeface="Arial"/>
              </a:rPr>
              <a:t>gsa</a:t>
            </a:r>
            <a:r>
              <a:rPr sz="2200" spc="19" dirty="0" smtClean="0">
                <a:latin typeface="Arial"/>
                <a:cs typeface="Arial"/>
              </a:rPr>
              <a:t> </a:t>
            </a:r>
            <a:r>
              <a:rPr sz="2200" spc="4" dirty="0" smtClean="0">
                <a:latin typeface="Arial"/>
                <a:cs typeface="Arial"/>
              </a:rPr>
              <a:t>I</a:t>
            </a:r>
            <a:r>
              <a:rPr sz="2200" spc="0" dirty="0" smtClean="0">
                <a:latin typeface="Arial"/>
                <a:cs typeface="Arial"/>
              </a:rPr>
              <a:t>nd</a:t>
            </a:r>
            <a:r>
              <a:rPr sz="2200" spc="-9" dirty="0" smtClean="0">
                <a:latin typeface="Arial"/>
                <a:cs typeface="Arial"/>
              </a:rPr>
              <a:t>o</a:t>
            </a:r>
            <a:r>
              <a:rPr sz="2200" spc="0" dirty="0" smtClean="0">
                <a:latin typeface="Arial"/>
                <a:cs typeface="Arial"/>
              </a:rPr>
              <a:t>nes</a:t>
            </a:r>
            <a:r>
              <a:rPr sz="2200" spc="-14" dirty="0" smtClean="0">
                <a:latin typeface="Arial"/>
                <a:cs typeface="Arial"/>
              </a:rPr>
              <a:t>i</a:t>
            </a:r>
            <a:r>
              <a:rPr sz="2200" spc="0" dirty="0" smtClean="0">
                <a:latin typeface="Arial"/>
                <a:cs typeface="Arial"/>
              </a:rPr>
              <a:t>a,</a:t>
            </a:r>
            <a:r>
              <a:rPr sz="2200" spc="14" dirty="0" smtClean="0">
                <a:latin typeface="Arial"/>
                <a:cs typeface="Arial"/>
              </a:rPr>
              <a:t> </a:t>
            </a:r>
            <a:r>
              <a:rPr sz="2200" spc="0" dirty="0" err="1" smtClean="0">
                <a:latin typeface="Arial"/>
                <a:cs typeface="Arial"/>
              </a:rPr>
              <a:t>k</a:t>
            </a:r>
            <a:r>
              <a:rPr sz="2200" spc="4" dirty="0" err="1" smtClean="0">
                <a:latin typeface="Arial"/>
                <a:cs typeface="Arial"/>
              </a:rPr>
              <a:t>r</a:t>
            </a:r>
            <a:r>
              <a:rPr sz="2200" spc="0" dirty="0" err="1" smtClean="0">
                <a:latin typeface="Arial"/>
                <a:cs typeface="Arial"/>
              </a:rPr>
              <a:t>n</a:t>
            </a:r>
            <a:r>
              <a:rPr sz="2200" spc="0" dirty="0" smtClean="0">
                <a:latin typeface="Arial"/>
                <a:cs typeface="Arial"/>
              </a:rPr>
              <a:t> </a:t>
            </a:r>
            <a:r>
              <a:rPr sz="2200" spc="0" dirty="0" err="1" smtClean="0">
                <a:latin typeface="Arial"/>
                <a:cs typeface="Arial"/>
              </a:rPr>
              <a:t>pe</a:t>
            </a:r>
            <a:r>
              <a:rPr sz="2200" spc="4" dirty="0" err="1" smtClean="0">
                <a:latin typeface="Arial"/>
                <a:cs typeface="Arial"/>
              </a:rPr>
              <a:t>m</a:t>
            </a:r>
            <a:r>
              <a:rPr sz="2200" spc="0" dirty="0" err="1" smtClean="0">
                <a:latin typeface="Arial"/>
                <a:cs typeface="Arial"/>
              </a:rPr>
              <a:t>esa</a:t>
            </a:r>
            <a:r>
              <a:rPr sz="2200" spc="-9" dirty="0" err="1" smtClean="0">
                <a:latin typeface="Arial"/>
                <a:cs typeface="Arial"/>
              </a:rPr>
              <a:t>n</a:t>
            </a:r>
            <a:r>
              <a:rPr sz="2200" spc="0" dirty="0" err="1" smtClean="0">
                <a:latin typeface="Arial"/>
                <a:cs typeface="Arial"/>
              </a:rPr>
              <a:t>an</a:t>
            </a:r>
            <a:r>
              <a:rPr sz="2200" spc="39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brg</a:t>
            </a:r>
            <a:r>
              <a:rPr sz="2200" spc="9" dirty="0" smtClean="0">
                <a:latin typeface="Arial"/>
                <a:cs typeface="Arial"/>
              </a:rPr>
              <a:t> </a:t>
            </a:r>
            <a:r>
              <a:rPr sz="2200" spc="4" dirty="0" smtClean="0">
                <a:latin typeface="Arial"/>
                <a:cs typeface="Arial"/>
              </a:rPr>
              <a:t>m</a:t>
            </a:r>
            <a:r>
              <a:rPr sz="2200" spc="0" dirty="0" smtClean="0">
                <a:latin typeface="Arial"/>
                <a:cs typeface="Arial"/>
              </a:rPr>
              <a:t>e</a:t>
            </a:r>
            <a:r>
              <a:rPr sz="2200" spc="-9" dirty="0" smtClean="0">
                <a:latin typeface="Arial"/>
                <a:cs typeface="Arial"/>
              </a:rPr>
              <a:t>l</a:t>
            </a:r>
            <a:r>
              <a:rPr sz="2200" spc="0" dirty="0" smtClean="0">
                <a:latin typeface="Arial"/>
                <a:cs typeface="Arial"/>
              </a:rPr>
              <a:t>a</a:t>
            </a:r>
            <a:r>
              <a:rPr sz="2200" spc="-9" dirty="0" smtClean="0">
                <a:latin typeface="Arial"/>
                <a:cs typeface="Arial"/>
              </a:rPr>
              <a:t>l</a:t>
            </a:r>
            <a:r>
              <a:rPr sz="2200" spc="0" dirty="0" smtClean="0">
                <a:latin typeface="Arial"/>
                <a:cs typeface="Arial"/>
              </a:rPr>
              <a:t>ui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8977" y="2606817"/>
            <a:ext cx="276021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 smtClean="0">
                <a:solidFill>
                  <a:srgbClr val="6600CC"/>
                </a:solidFill>
                <a:latin typeface="Wingdings"/>
                <a:cs typeface="Wingdings"/>
              </a:rPr>
              <a:t></a:t>
            </a:r>
            <a:endParaRPr sz="220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3277" y="3277528"/>
            <a:ext cx="7136853" cy="11502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11479">
              <a:lnSpc>
                <a:spcPts val="2350"/>
              </a:lnSpc>
              <a:spcBef>
                <a:spcPts val="117"/>
              </a:spcBef>
            </a:pPr>
            <a:r>
              <a:rPr sz="2200" spc="-9" dirty="0" smtClean="0">
                <a:latin typeface="Arial"/>
                <a:cs typeface="Arial"/>
              </a:rPr>
              <a:t>i</a:t>
            </a:r>
            <a:r>
              <a:rPr sz="2200" spc="0" dirty="0" smtClean="0">
                <a:latin typeface="Arial"/>
                <a:cs typeface="Arial"/>
              </a:rPr>
              <a:t>nte</a:t>
            </a:r>
            <a:r>
              <a:rPr sz="2200" spc="4" dirty="0" smtClean="0">
                <a:latin typeface="Arial"/>
                <a:cs typeface="Arial"/>
              </a:rPr>
              <a:t>r</a:t>
            </a:r>
            <a:r>
              <a:rPr sz="2200" spc="0" dirty="0" smtClean="0">
                <a:latin typeface="Arial"/>
                <a:cs typeface="Arial"/>
              </a:rPr>
              <a:t>net</a:t>
            </a:r>
            <a:r>
              <a:rPr sz="2200" spc="9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E</a:t>
            </a:r>
            <a:r>
              <a:rPr sz="2200" spc="4" dirty="0" smtClean="0">
                <a:latin typeface="Arial"/>
                <a:cs typeface="Arial"/>
              </a:rPr>
              <a:t>-</a:t>
            </a:r>
            <a:r>
              <a:rPr sz="2200" spc="-4" dirty="0" smtClean="0">
                <a:latin typeface="Arial"/>
                <a:cs typeface="Arial"/>
              </a:rPr>
              <a:t>B</a:t>
            </a:r>
            <a:r>
              <a:rPr sz="2200" spc="0" dirty="0" smtClean="0">
                <a:latin typeface="Arial"/>
                <a:cs typeface="Arial"/>
              </a:rPr>
              <a:t>us</a:t>
            </a:r>
            <a:r>
              <a:rPr sz="2200" spc="-9" dirty="0" smtClean="0">
                <a:latin typeface="Arial"/>
                <a:cs typeface="Arial"/>
              </a:rPr>
              <a:t>i</a:t>
            </a:r>
            <a:r>
              <a:rPr sz="2200" spc="0" dirty="0" smtClean="0">
                <a:latin typeface="Arial"/>
                <a:cs typeface="Arial"/>
              </a:rPr>
              <a:t>ness</a:t>
            </a:r>
            <a:r>
              <a:rPr sz="2200" spc="19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dr</a:t>
            </a:r>
            <a:r>
              <a:rPr sz="2200" spc="14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berba</a:t>
            </a:r>
            <a:r>
              <a:rPr sz="2200" spc="-9" dirty="0" smtClean="0">
                <a:latin typeface="Arial"/>
                <a:cs typeface="Arial"/>
              </a:rPr>
              <a:t>g</a:t>
            </a:r>
            <a:r>
              <a:rPr sz="2200" spc="0" dirty="0" smtClean="0">
                <a:latin typeface="Arial"/>
                <a:cs typeface="Arial"/>
              </a:rPr>
              <a:t>ai</a:t>
            </a:r>
            <a:r>
              <a:rPr sz="2200" spc="19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ne</a:t>
            </a:r>
            <a:r>
              <a:rPr sz="2200" spc="-9" dirty="0" smtClean="0">
                <a:latin typeface="Arial"/>
                <a:cs typeface="Arial"/>
              </a:rPr>
              <a:t>g</a:t>
            </a:r>
            <a:r>
              <a:rPr sz="2200" spc="0" dirty="0" smtClean="0">
                <a:latin typeface="Arial"/>
                <a:cs typeface="Arial"/>
              </a:rPr>
              <a:t>ara</a:t>
            </a:r>
            <a:r>
              <a:rPr sz="2200" spc="29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d</a:t>
            </a:r>
            <a:r>
              <a:rPr sz="2200" spc="-9" dirty="0" smtClean="0">
                <a:latin typeface="Arial"/>
                <a:cs typeface="Arial"/>
              </a:rPr>
              <a:t>il</a:t>
            </a:r>
            <a:r>
              <a:rPr sz="2200" spc="0" dirty="0" smtClean="0">
                <a:latin typeface="Arial"/>
                <a:cs typeface="Arial"/>
              </a:rPr>
              <a:t>akuk</a:t>
            </a:r>
            <a:r>
              <a:rPr sz="2200" spc="-9" dirty="0" smtClean="0">
                <a:latin typeface="Arial"/>
                <a:cs typeface="Arial"/>
              </a:rPr>
              <a:t>a</a:t>
            </a:r>
            <a:r>
              <a:rPr sz="2200" spc="0" dirty="0" smtClean="0">
                <a:latin typeface="Arial"/>
                <a:cs typeface="Arial"/>
              </a:rPr>
              <a:t>n</a:t>
            </a:r>
            <a:r>
              <a:rPr sz="2200" spc="44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dgn</a:t>
            </a:r>
            <a:endParaRPr sz="2200">
              <a:latin typeface="Arial"/>
              <a:cs typeface="Arial"/>
            </a:endParaRPr>
          </a:p>
          <a:p>
            <a:pPr marL="411479" marR="41909">
              <a:lnSpc>
                <a:spcPct val="95825"/>
              </a:lnSpc>
            </a:pPr>
            <a:r>
              <a:rPr sz="2200" spc="0" dirty="0" smtClean="0">
                <a:latin typeface="Arial"/>
                <a:cs typeface="Arial"/>
              </a:rPr>
              <a:t>kred</a:t>
            </a:r>
            <a:r>
              <a:rPr sz="2200" spc="-14" dirty="0" smtClean="0">
                <a:latin typeface="Arial"/>
                <a:cs typeface="Arial"/>
              </a:rPr>
              <a:t>i</a:t>
            </a:r>
            <a:r>
              <a:rPr sz="2200" spc="0" dirty="0" smtClean="0">
                <a:latin typeface="Arial"/>
                <a:cs typeface="Arial"/>
              </a:rPr>
              <a:t>t</a:t>
            </a:r>
            <a:r>
              <a:rPr sz="2200" spc="9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p</a:t>
            </a:r>
            <a:r>
              <a:rPr sz="2200" spc="-9" dirty="0" smtClean="0">
                <a:latin typeface="Arial"/>
                <a:cs typeface="Arial"/>
              </a:rPr>
              <a:t>al</a:t>
            </a:r>
            <a:r>
              <a:rPr sz="2200" spc="0" dirty="0" smtClean="0">
                <a:latin typeface="Arial"/>
                <a:cs typeface="Arial"/>
              </a:rPr>
              <a:t>su.</a:t>
            </a:r>
            <a:endParaRPr sz="2200">
              <a:latin typeface="Arial"/>
              <a:cs typeface="Arial"/>
            </a:endParaRPr>
          </a:p>
          <a:p>
            <a:pPr marL="12700" marR="41909">
              <a:lnSpc>
                <a:spcPct val="95825"/>
              </a:lnSpc>
              <a:spcBef>
                <a:spcPts val="807"/>
              </a:spcBef>
            </a:pPr>
            <a:r>
              <a:rPr sz="2800" b="1" spc="0" dirty="0" smtClean="0">
                <a:latin typeface="Arial"/>
                <a:cs typeface="Arial"/>
              </a:rPr>
              <a:t>Berp</a:t>
            </a:r>
            <a:r>
              <a:rPr sz="2800" b="1" spc="14" dirty="0" smtClean="0">
                <a:latin typeface="Arial"/>
                <a:cs typeface="Arial"/>
              </a:rPr>
              <a:t>o</a:t>
            </a:r>
            <a:r>
              <a:rPr sz="2800" b="1" spc="0" dirty="0" smtClean="0">
                <a:latin typeface="Arial"/>
                <a:cs typeface="Arial"/>
              </a:rPr>
              <a:t>t</a:t>
            </a:r>
            <a:r>
              <a:rPr sz="2800" b="1" spc="9" dirty="0" smtClean="0">
                <a:latin typeface="Arial"/>
                <a:cs typeface="Arial"/>
              </a:rPr>
              <a:t>en</a:t>
            </a:r>
            <a:r>
              <a:rPr sz="2800" b="1" spc="0" dirty="0" smtClean="0">
                <a:latin typeface="Arial"/>
                <a:cs typeface="Arial"/>
              </a:rPr>
              <a:t>si</a:t>
            </a:r>
            <a:r>
              <a:rPr sz="2800" b="1" spc="-9" dirty="0" smtClean="0">
                <a:latin typeface="Arial"/>
                <a:cs typeface="Arial"/>
              </a:rPr>
              <a:t> </a:t>
            </a:r>
            <a:r>
              <a:rPr sz="2800" b="1" spc="0" dirty="0" smtClean="0">
                <a:latin typeface="Arial"/>
                <a:cs typeface="Arial"/>
              </a:rPr>
              <a:t>men</a:t>
            </a:r>
            <a:r>
              <a:rPr sz="2800" b="1" spc="14" dirty="0" smtClean="0">
                <a:latin typeface="Arial"/>
                <a:cs typeface="Arial"/>
              </a:rPr>
              <a:t>g</a:t>
            </a:r>
            <a:r>
              <a:rPr sz="2800" b="1" spc="9" dirty="0" smtClean="0">
                <a:latin typeface="Arial"/>
                <a:cs typeface="Arial"/>
              </a:rPr>
              <a:t>h</a:t>
            </a:r>
            <a:r>
              <a:rPr sz="2800" b="1" spc="0" dirty="0" smtClean="0">
                <a:latin typeface="Arial"/>
                <a:cs typeface="Arial"/>
              </a:rPr>
              <a:t>a</a:t>
            </a:r>
            <a:r>
              <a:rPr sz="2800" b="1" spc="9" dirty="0" smtClean="0">
                <a:latin typeface="Arial"/>
                <a:cs typeface="Arial"/>
              </a:rPr>
              <a:t>n</a:t>
            </a:r>
            <a:r>
              <a:rPr sz="2800" b="1" spc="0" dirty="0" smtClean="0">
                <a:latin typeface="Arial"/>
                <a:cs typeface="Arial"/>
              </a:rPr>
              <a:t>c</a:t>
            </a:r>
            <a:r>
              <a:rPr sz="2800" b="1" spc="9" dirty="0" smtClean="0">
                <a:latin typeface="Arial"/>
                <a:cs typeface="Arial"/>
              </a:rPr>
              <a:t>u</a:t>
            </a:r>
            <a:r>
              <a:rPr sz="2800" b="1" spc="-9" dirty="0" smtClean="0">
                <a:latin typeface="Arial"/>
                <a:cs typeface="Arial"/>
              </a:rPr>
              <a:t>r</a:t>
            </a:r>
            <a:r>
              <a:rPr sz="2800" b="1" spc="0" dirty="0" smtClean="0">
                <a:latin typeface="Arial"/>
                <a:cs typeface="Arial"/>
              </a:rPr>
              <a:t>kan </a:t>
            </a:r>
            <a:r>
              <a:rPr sz="2800" b="1" spc="9" dirty="0" smtClean="0">
                <a:latin typeface="Arial"/>
                <a:cs typeface="Arial"/>
              </a:rPr>
              <a:t>n</a:t>
            </a:r>
            <a:r>
              <a:rPr sz="2800" b="1" spc="0" dirty="0" smtClean="0">
                <a:latin typeface="Arial"/>
                <a:cs typeface="Arial"/>
              </a:rPr>
              <a:t>e</a:t>
            </a:r>
            <a:r>
              <a:rPr sz="2800" b="1" spc="9" dirty="0" smtClean="0">
                <a:latin typeface="Arial"/>
                <a:cs typeface="Arial"/>
              </a:rPr>
              <a:t>g</a:t>
            </a:r>
            <a:r>
              <a:rPr sz="2800" b="1" spc="0" dirty="0" smtClean="0">
                <a:latin typeface="Arial"/>
                <a:cs typeface="Arial"/>
              </a:rPr>
              <a:t>ara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70215" y="3277528"/>
            <a:ext cx="689813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50"/>
              </a:lnSpc>
              <a:spcBef>
                <a:spcPts val="117"/>
              </a:spcBef>
            </a:pPr>
            <a:r>
              <a:rPr sz="2200" spc="0" dirty="0" smtClean="0">
                <a:latin typeface="Arial"/>
                <a:cs typeface="Arial"/>
              </a:rPr>
              <a:t>kar</a:t>
            </a:r>
            <a:r>
              <a:rPr sz="2200" spc="9" dirty="0" smtClean="0">
                <a:latin typeface="Arial"/>
                <a:cs typeface="Arial"/>
              </a:rPr>
              <a:t>t</a:t>
            </a:r>
            <a:r>
              <a:rPr sz="2200" spc="0" dirty="0" smtClean="0">
                <a:latin typeface="Arial"/>
                <a:cs typeface="Arial"/>
              </a:rPr>
              <a:t>u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340" y="4046743"/>
            <a:ext cx="376123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4" dirty="0" smtClean="0">
                <a:solidFill>
                  <a:srgbClr val="0066FF"/>
                </a:solidFill>
                <a:latin typeface="Arial"/>
                <a:cs typeface="Arial"/>
              </a:rPr>
              <a:t>2.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8977" y="4527689"/>
            <a:ext cx="276306" cy="305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50"/>
              </a:lnSpc>
              <a:spcBef>
                <a:spcPts val="117"/>
              </a:spcBef>
            </a:pPr>
            <a:r>
              <a:rPr sz="2200" spc="0" dirty="0" smtClean="0">
                <a:solidFill>
                  <a:srgbClr val="6600CC"/>
                </a:solidFill>
                <a:latin typeface="Wingdings"/>
                <a:cs typeface="Wingdings"/>
              </a:rPr>
              <a:t></a:t>
            </a:r>
            <a:endParaRPr sz="22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2057" y="4527585"/>
            <a:ext cx="7050362" cy="21167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5492">
              <a:lnSpc>
                <a:spcPts val="2350"/>
              </a:lnSpc>
              <a:spcBef>
                <a:spcPts val="117"/>
              </a:spcBef>
            </a:pPr>
            <a:r>
              <a:rPr sz="2200" spc="34" dirty="0" smtClean="0">
                <a:latin typeface="Arial"/>
                <a:cs typeface="Arial"/>
              </a:rPr>
              <a:t>T</a:t>
            </a:r>
            <a:r>
              <a:rPr sz="2200" spc="0" dirty="0" smtClean="0">
                <a:latin typeface="Arial"/>
                <a:cs typeface="Arial"/>
              </a:rPr>
              <a:t>ak</a:t>
            </a:r>
            <a:r>
              <a:rPr sz="2200" spc="-34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a</a:t>
            </a:r>
            <a:r>
              <a:rPr sz="2200" spc="-9" dirty="0" smtClean="0">
                <a:latin typeface="Arial"/>
                <a:cs typeface="Arial"/>
              </a:rPr>
              <a:t>d</a:t>
            </a:r>
            <a:r>
              <a:rPr sz="2200" spc="0" dirty="0" smtClean="0">
                <a:latin typeface="Arial"/>
                <a:cs typeface="Arial"/>
              </a:rPr>
              <a:t>a</a:t>
            </a:r>
            <a:r>
              <a:rPr sz="2200" spc="24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satu ne</a:t>
            </a:r>
            <a:r>
              <a:rPr sz="2200" spc="-9" dirty="0" smtClean="0">
                <a:latin typeface="Arial"/>
                <a:cs typeface="Arial"/>
              </a:rPr>
              <a:t>g</a:t>
            </a:r>
            <a:r>
              <a:rPr sz="2200" spc="0" dirty="0" smtClean="0">
                <a:latin typeface="Arial"/>
                <a:cs typeface="Arial"/>
              </a:rPr>
              <a:t>ara di</a:t>
            </a:r>
            <a:r>
              <a:rPr sz="2200" spc="19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d</a:t>
            </a:r>
            <a:r>
              <a:rPr sz="2200" spc="-9" dirty="0" smtClean="0">
                <a:latin typeface="Arial"/>
                <a:cs typeface="Arial"/>
              </a:rPr>
              <a:t>u</a:t>
            </a:r>
            <a:r>
              <a:rPr sz="2200" spc="0" dirty="0" smtClean="0">
                <a:latin typeface="Arial"/>
                <a:cs typeface="Arial"/>
              </a:rPr>
              <a:t>n</a:t>
            </a:r>
            <a:r>
              <a:rPr sz="2200" spc="-14" dirty="0" smtClean="0">
                <a:latin typeface="Arial"/>
                <a:cs typeface="Arial"/>
              </a:rPr>
              <a:t>i</a:t>
            </a:r>
            <a:r>
              <a:rPr sz="2200" spc="0" dirty="0" smtClean="0">
                <a:latin typeface="Arial"/>
                <a:cs typeface="Arial"/>
              </a:rPr>
              <a:t>a</a:t>
            </a:r>
            <a:r>
              <a:rPr sz="2200" spc="24" dirty="0" smtClean="0">
                <a:latin typeface="Arial"/>
                <a:cs typeface="Arial"/>
              </a:rPr>
              <a:t> </a:t>
            </a:r>
            <a:r>
              <a:rPr sz="2200" spc="-9" dirty="0" smtClean="0">
                <a:latin typeface="Arial"/>
                <a:cs typeface="Arial"/>
              </a:rPr>
              <a:t>i</a:t>
            </a:r>
            <a:r>
              <a:rPr sz="2200" spc="0" dirty="0" smtClean="0">
                <a:latin typeface="Arial"/>
                <a:cs typeface="Arial"/>
              </a:rPr>
              <a:t>ni </a:t>
            </a:r>
            <a:r>
              <a:rPr sz="2200" spc="-39" dirty="0" smtClean="0">
                <a:latin typeface="Arial"/>
                <a:cs typeface="Arial"/>
              </a:rPr>
              <a:t>y</a:t>
            </a:r>
            <a:r>
              <a:rPr sz="2200" spc="0" dirty="0" smtClean="0">
                <a:latin typeface="Arial"/>
                <a:cs typeface="Arial"/>
              </a:rPr>
              <a:t>g</a:t>
            </a:r>
            <a:r>
              <a:rPr sz="2200" spc="44" dirty="0" smtClean="0">
                <a:latin typeface="Arial"/>
                <a:cs typeface="Arial"/>
              </a:rPr>
              <a:t> </a:t>
            </a:r>
            <a:r>
              <a:rPr sz="2200" spc="4" dirty="0" smtClean="0">
                <a:latin typeface="Arial"/>
                <a:cs typeface="Arial"/>
              </a:rPr>
              <a:t>t</a:t>
            </a:r>
            <a:r>
              <a:rPr sz="2200" spc="0" dirty="0" smtClean="0">
                <a:latin typeface="Arial"/>
                <a:cs typeface="Arial"/>
              </a:rPr>
              <a:t>erb</a:t>
            </a:r>
            <a:r>
              <a:rPr sz="2200" spc="-4" dirty="0" smtClean="0">
                <a:latin typeface="Arial"/>
                <a:cs typeface="Arial"/>
              </a:rPr>
              <a:t>e</a:t>
            </a:r>
            <a:r>
              <a:rPr sz="2200" spc="0" dirty="0" smtClean="0">
                <a:latin typeface="Arial"/>
                <a:cs typeface="Arial"/>
              </a:rPr>
              <a:t>b</a:t>
            </a:r>
            <a:r>
              <a:rPr sz="2200" spc="-9" dirty="0" smtClean="0">
                <a:latin typeface="Arial"/>
                <a:cs typeface="Arial"/>
              </a:rPr>
              <a:t>a</a:t>
            </a:r>
            <a:r>
              <a:rPr sz="2200" spc="0" dirty="0" smtClean="0">
                <a:latin typeface="Arial"/>
                <a:cs typeface="Arial"/>
              </a:rPr>
              <a:t>sk</a:t>
            </a:r>
            <a:r>
              <a:rPr sz="2200" spc="-4" dirty="0" smtClean="0">
                <a:latin typeface="Arial"/>
                <a:cs typeface="Arial"/>
              </a:rPr>
              <a:t>a</a:t>
            </a:r>
            <a:r>
              <a:rPr sz="2200" spc="0" dirty="0" smtClean="0">
                <a:latin typeface="Arial"/>
                <a:cs typeface="Arial"/>
              </a:rPr>
              <a:t>n</a:t>
            </a:r>
            <a:r>
              <a:rPr sz="2200" spc="24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dr</a:t>
            </a:r>
            <a:endParaRPr sz="2200">
              <a:latin typeface="Arial"/>
              <a:cs typeface="Arial"/>
            </a:endParaRPr>
          </a:p>
          <a:p>
            <a:pPr marL="12700" marR="35492">
              <a:lnSpc>
                <a:spcPct val="95825"/>
              </a:lnSpc>
            </a:pPr>
            <a:r>
              <a:rPr sz="2200" spc="0" dirty="0" smtClean="0">
                <a:latin typeface="Arial"/>
                <a:cs typeface="Arial"/>
              </a:rPr>
              <a:t>anc</a:t>
            </a:r>
            <a:r>
              <a:rPr sz="2200" spc="-9" dirty="0" smtClean="0">
                <a:latin typeface="Arial"/>
                <a:cs typeface="Arial"/>
              </a:rPr>
              <a:t>a</a:t>
            </a:r>
            <a:r>
              <a:rPr sz="2200" spc="4" dirty="0" smtClean="0">
                <a:latin typeface="Arial"/>
                <a:cs typeface="Arial"/>
              </a:rPr>
              <a:t>m</a:t>
            </a:r>
            <a:r>
              <a:rPr sz="2200" spc="0" dirty="0" smtClean="0">
                <a:latin typeface="Arial"/>
                <a:cs typeface="Arial"/>
              </a:rPr>
              <a:t>an</a:t>
            </a:r>
            <a:r>
              <a:rPr sz="2200" spc="19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c</a:t>
            </a:r>
            <a:r>
              <a:rPr sz="2200" spc="-39" dirty="0" smtClean="0">
                <a:latin typeface="Arial"/>
                <a:cs typeface="Arial"/>
              </a:rPr>
              <a:t>y</a:t>
            </a:r>
            <a:r>
              <a:rPr sz="2200" spc="0" dirty="0" smtClean="0">
                <a:latin typeface="Arial"/>
                <a:cs typeface="Arial"/>
              </a:rPr>
              <a:t>berc</a:t>
            </a:r>
            <a:r>
              <a:rPr sz="2200" spc="4" dirty="0" smtClean="0">
                <a:latin typeface="Arial"/>
                <a:cs typeface="Arial"/>
              </a:rPr>
              <a:t>r</a:t>
            </a:r>
            <a:r>
              <a:rPr sz="2200" spc="-9" dirty="0" smtClean="0">
                <a:latin typeface="Arial"/>
                <a:cs typeface="Arial"/>
              </a:rPr>
              <a:t>i</a:t>
            </a:r>
            <a:r>
              <a:rPr sz="2200" spc="4" dirty="0" smtClean="0">
                <a:latin typeface="Arial"/>
                <a:cs typeface="Arial"/>
              </a:rPr>
              <a:t>m</a:t>
            </a:r>
            <a:r>
              <a:rPr sz="2200" spc="0" dirty="0" smtClean="0">
                <a:latin typeface="Arial"/>
                <a:cs typeface="Arial"/>
              </a:rPr>
              <a:t>e.</a:t>
            </a:r>
            <a:endParaRPr sz="2200">
              <a:latin typeface="Arial"/>
              <a:cs typeface="Arial"/>
            </a:endParaRPr>
          </a:p>
          <a:p>
            <a:pPr marL="12700" marR="35492">
              <a:lnSpc>
                <a:spcPct val="95825"/>
              </a:lnSpc>
              <a:spcBef>
                <a:spcPts val="633"/>
              </a:spcBef>
            </a:pPr>
            <a:r>
              <a:rPr sz="2200" spc="-9" dirty="0" smtClean="0">
                <a:latin typeface="Arial"/>
                <a:cs typeface="Arial"/>
              </a:rPr>
              <a:t>P</a:t>
            </a:r>
            <a:r>
              <a:rPr sz="2200" spc="0" dirty="0" smtClean="0">
                <a:latin typeface="Arial"/>
                <a:cs typeface="Arial"/>
              </a:rPr>
              <a:t>e</a:t>
            </a:r>
            <a:r>
              <a:rPr sz="2200" spc="-9" dirty="0" smtClean="0">
                <a:latin typeface="Arial"/>
                <a:cs typeface="Arial"/>
              </a:rPr>
              <a:t>n</a:t>
            </a:r>
            <a:r>
              <a:rPr sz="2200" spc="0" dirty="0" smtClean="0">
                <a:latin typeface="Arial"/>
                <a:cs typeface="Arial"/>
              </a:rPr>
              <a:t>ce</a:t>
            </a:r>
            <a:r>
              <a:rPr sz="2200" spc="-9" dirty="0" smtClean="0">
                <a:latin typeface="Arial"/>
                <a:cs typeface="Arial"/>
              </a:rPr>
              <a:t>g</a:t>
            </a:r>
            <a:r>
              <a:rPr sz="2200" spc="0" dirty="0" smtClean="0">
                <a:latin typeface="Arial"/>
                <a:cs typeface="Arial"/>
              </a:rPr>
              <a:t>a</a:t>
            </a:r>
            <a:r>
              <a:rPr sz="2200" spc="-9" dirty="0" smtClean="0">
                <a:latin typeface="Arial"/>
                <a:cs typeface="Arial"/>
              </a:rPr>
              <a:t>h</a:t>
            </a:r>
            <a:r>
              <a:rPr sz="2200" spc="0" dirty="0" smtClean="0">
                <a:latin typeface="Arial"/>
                <a:cs typeface="Arial"/>
              </a:rPr>
              <a:t>an</a:t>
            </a:r>
            <a:r>
              <a:rPr sz="2200" spc="39" dirty="0" smtClean="0">
                <a:latin typeface="Arial"/>
                <a:cs typeface="Arial"/>
              </a:rPr>
              <a:t> </a:t>
            </a:r>
            <a:r>
              <a:rPr sz="2200" spc="4" dirty="0" smtClean="0">
                <a:latin typeface="Arial"/>
                <a:cs typeface="Arial"/>
              </a:rPr>
              <a:t>t</a:t>
            </a:r>
            <a:r>
              <a:rPr sz="2200" spc="0" dirty="0" smtClean="0">
                <a:latin typeface="Arial"/>
                <a:cs typeface="Arial"/>
              </a:rPr>
              <a:t>h</a:t>
            </a:r>
            <a:r>
              <a:rPr sz="2200" spc="-9" dirty="0" smtClean="0">
                <a:latin typeface="Arial"/>
                <a:cs typeface="Arial"/>
              </a:rPr>
              <a:t>d</a:t>
            </a:r>
            <a:r>
              <a:rPr sz="2200" spc="0" dirty="0" smtClean="0">
                <a:latin typeface="Arial"/>
                <a:cs typeface="Arial"/>
              </a:rPr>
              <a:t>p </a:t>
            </a:r>
            <a:r>
              <a:rPr sz="2200" spc="9" dirty="0" smtClean="0">
                <a:latin typeface="Arial"/>
                <a:cs typeface="Arial"/>
              </a:rPr>
              <a:t>t</a:t>
            </a:r>
            <a:r>
              <a:rPr sz="2200" spc="-9" dirty="0" smtClean="0">
                <a:latin typeface="Arial"/>
                <a:cs typeface="Arial"/>
              </a:rPr>
              <a:t>i</a:t>
            </a:r>
            <a:r>
              <a:rPr sz="2200" spc="0" dirty="0" smtClean="0">
                <a:latin typeface="Arial"/>
                <a:cs typeface="Arial"/>
              </a:rPr>
              <a:t>n</a:t>
            </a:r>
            <a:r>
              <a:rPr sz="2200" spc="-9" dirty="0" smtClean="0">
                <a:latin typeface="Arial"/>
                <a:cs typeface="Arial"/>
              </a:rPr>
              <a:t>d</a:t>
            </a:r>
            <a:r>
              <a:rPr sz="2200" spc="0" dirty="0" smtClean="0">
                <a:latin typeface="Arial"/>
                <a:cs typeface="Arial"/>
              </a:rPr>
              <a:t>ak</a:t>
            </a:r>
            <a:r>
              <a:rPr sz="2200" spc="-9" dirty="0" smtClean="0">
                <a:latin typeface="Arial"/>
                <a:cs typeface="Arial"/>
              </a:rPr>
              <a:t>a</a:t>
            </a:r>
            <a:r>
              <a:rPr sz="2200" spc="0" dirty="0" smtClean="0">
                <a:latin typeface="Arial"/>
                <a:cs typeface="Arial"/>
              </a:rPr>
              <a:t>n</a:t>
            </a:r>
            <a:r>
              <a:rPr sz="2200" spc="24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c</a:t>
            </a:r>
            <a:r>
              <a:rPr sz="2200" spc="-39" dirty="0" smtClean="0">
                <a:latin typeface="Arial"/>
                <a:cs typeface="Arial"/>
              </a:rPr>
              <a:t>y</a:t>
            </a:r>
            <a:r>
              <a:rPr sz="2200" spc="0" dirty="0" smtClean="0">
                <a:latin typeface="Arial"/>
                <a:cs typeface="Arial"/>
              </a:rPr>
              <a:t>b</a:t>
            </a:r>
            <a:r>
              <a:rPr sz="2200" spc="-9" dirty="0" smtClean="0">
                <a:latin typeface="Arial"/>
                <a:cs typeface="Arial"/>
              </a:rPr>
              <a:t>e</a:t>
            </a:r>
            <a:r>
              <a:rPr sz="2200" spc="0" dirty="0" smtClean="0">
                <a:latin typeface="Arial"/>
                <a:cs typeface="Arial"/>
              </a:rPr>
              <a:t>rc</a:t>
            </a:r>
            <a:r>
              <a:rPr sz="2200" spc="9" dirty="0" smtClean="0">
                <a:latin typeface="Arial"/>
                <a:cs typeface="Arial"/>
              </a:rPr>
              <a:t>r</a:t>
            </a:r>
            <a:r>
              <a:rPr sz="2200" spc="-9" dirty="0" smtClean="0">
                <a:latin typeface="Arial"/>
                <a:cs typeface="Arial"/>
              </a:rPr>
              <a:t>i</a:t>
            </a:r>
            <a:r>
              <a:rPr sz="2200" spc="4" dirty="0" smtClean="0">
                <a:latin typeface="Arial"/>
                <a:cs typeface="Arial"/>
              </a:rPr>
              <a:t>m</a:t>
            </a:r>
            <a:r>
              <a:rPr sz="2200" spc="0" dirty="0" smtClean="0">
                <a:latin typeface="Arial"/>
                <a:cs typeface="Arial"/>
              </a:rPr>
              <a:t>e</a:t>
            </a:r>
            <a:r>
              <a:rPr sz="2200" spc="44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hrs</a:t>
            </a:r>
            <a:r>
              <a:rPr sz="2200" spc="9" dirty="0" smtClean="0">
                <a:latin typeface="Arial"/>
                <a:cs typeface="Arial"/>
              </a:rPr>
              <a:t> </a:t>
            </a:r>
            <a:r>
              <a:rPr sz="2200" spc="4" dirty="0" smtClean="0">
                <a:latin typeface="Arial"/>
                <a:cs typeface="Arial"/>
              </a:rPr>
              <a:t>m</a:t>
            </a:r>
            <a:r>
              <a:rPr sz="2200" spc="0" dirty="0" smtClean="0">
                <a:latin typeface="Arial"/>
                <a:cs typeface="Arial"/>
              </a:rPr>
              <a:t>e</a:t>
            </a:r>
            <a:r>
              <a:rPr sz="2200" spc="-9" dirty="0" smtClean="0">
                <a:latin typeface="Arial"/>
                <a:cs typeface="Arial"/>
              </a:rPr>
              <a:t>n</a:t>
            </a:r>
            <a:r>
              <a:rPr sz="2200" spc="0" dirty="0" smtClean="0">
                <a:latin typeface="Arial"/>
                <a:cs typeface="Arial"/>
              </a:rPr>
              <a:t>ca</a:t>
            </a:r>
            <a:r>
              <a:rPr sz="2200" spc="-4" dirty="0" smtClean="0">
                <a:latin typeface="Arial"/>
                <a:cs typeface="Arial"/>
              </a:rPr>
              <a:t>k</a:t>
            </a:r>
            <a:r>
              <a:rPr sz="2200" spc="0" dirty="0" smtClean="0">
                <a:latin typeface="Arial"/>
                <a:cs typeface="Arial"/>
              </a:rPr>
              <a:t>up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529"/>
              </a:lnSpc>
              <a:spcBef>
                <a:spcPts val="110"/>
              </a:spcBef>
            </a:pPr>
            <a:r>
              <a:rPr sz="2200" spc="0" dirty="0" smtClean="0">
                <a:latin typeface="Arial"/>
                <a:cs typeface="Arial"/>
              </a:rPr>
              <a:t>se</a:t>
            </a:r>
            <a:r>
              <a:rPr sz="2200" spc="4" dirty="0" smtClean="0">
                <a:latin typeface="Arial"/>
                <a:cs typeface="Arial"/>
              </a:rPr>
              <a:t>m</a:t>
            </a:r>
            <a:r>
              <a:rPr sz="2200" spc="0" dirty="0" smtClean="0">
                <a:latin typeface="Arial"/>
                <a:cs typeface="Arial"/>
              </a:rPr>
              <a:t>ua op</a:t>
            </a:r>
            <a:r>
              <a:rPr sz="2200" spc="-4" dirty="0" smtClean="0">
                <a:latin typeface="Arial"/>
                <a:cs typeface="Arial"/>
              </a:rPr>
              <a:t>e</a:t>
            </a:r>
            <a:r>
              <a:rPr sz="2200" spc="4" dirty="0" smtClean="0">
                <a:latin typeface="Arial"/>
                <a:cs typeface="Arial"/>
              </a:rPr>
              <a:t>r</a:t>
            </a:r>
            <a:r>
              <a:rPr sz="2200" spc="0" dirty="0" smtClean="0">
                <a:latin typeface="Arial"/>
                <a:cs typeface="Arial"/>
              </a:rPr>
              <a:t>asi</a:t>
            </a:r>
            <a:r>
              <a:rPr sz="2200" spc="19" dirty="0" smtClean="0">
                <a:latin typeface="Arial"/>
                <a:cs typeface="Arial"/>
              </a:rPr>
              <a:t> </a:t>
            </a:r>
            <a:r>
              <a:rPr sz="2200" spc="-9" dirty="0" smtClean="0">
                <a:latin typeface="Arial"/>
                <a:cs typeface="Arial"/>
              </a:rPr>
              <a:t>ill</a:t>
            </a:r>
            <a:r>
              <a:rPr sz="2200" spc="0" dirty="0" smtClean="0">
                <a:latin typeface="Arial"/>
                <a:cs typeface="Arial"/>
              </a:rPr>
              <a:t>eg</a:t>
            </a:r>
            <a:r>
              <a:rPr sz="2200" spc="-9" dirty="0" smtClean="0">
                <a:latin typeface="Arial"/>
                <a:cs typeface="Arial"/>
              </a:rPr>
              <a:t>a</a:t>
            </a:r>
            <a:r>
              <a:rPr sz="2200" spc="0" dirty="0" smtClean="0">
                <a:latin typeface="Arial"/>
                <a:cs typeface="Arial"/>
              </a:rPr>
              <a:t>l</a:t>
            </a:r>
            <a:r>
              <a:rPr sz="2200" spc="39" dirty="0" smtClean="0">
                <a:latin typeface="Arial"/>
                <a:cs typeface="Arial"/>
              </a:rPr>
              <a:t> </a:t>
            </a:r>
            <a:r>
              <a:rPr sz="2200" spc="-39" dirty="0" smtClean="0">
                <a:latin typeface="Arial"/>
                <a:cs typeface="Arial"/>
              </a:rPr>
              <a:t>y</a:t>
            </a:r>
            <a:r>
              <a:rPr sz="2200" spc="0" dirty="0" smtClean="0">
                <a:latin typeface="Arial"/>
                <a:cs typeface="Arial"/>
              </a:rPr>
              <a:t>g</a:t>
            </a:r>
            <a:r>
              <a:rPr sz="2200" spc="44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dpt</a:t>
            </a:r>
            <a:r>
              <a:rPr sz="2200" spc="9" dirty="0" smtClean="0">
                <a:latin typeface="Arial"/>
                <a:cs typeface="Arial"/>
              </a:rPr>
              <a:t> </a:t>
            </a:r>
            <a:r>
              <a:rPr sz="2200" spc="4" dirty="0" smtClean="0">
                <a:latin typeface="Arial"/>
                <a:cs typeface="Arial"/>
              </a:rPr>
              <a:t>m</a:t>
            </a:r>
            <a:r>
              <a:rPr sz="2200" spc="0" dirty="0" smtClean="0">
                <a:latin typeface="Arial"/>
                <a:cs typeface="Arial"/>
              </a:rPr>
              <a:t>erug</a:t>
            </a:r>
            <a:r>
              <a:rPr sz="2200" spc="-9" dirty="0" smtClean="0">
                <a:latin typeface="Arial"/>
                <a:cs typeface="Arial"/>
              </a:rPr>
              <a:t>i</a:t>
            </a:r>
            <a:r>
              <a:rPr sz="2200" spc="0" dirty="0" smtClean="0">
                <a:latin typeface="Arial"/>
                <a:cs typeface="Arial"/>
              </a:rPr>
              <a:t>kan</a:t>
            </a:r>
            <a:r>
              <a:rPr sz="2200" spc="19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p</a:t>
            </a:r>
            <a:r>
              <a:rPr sz="2200" spc="-9" dirty="0" smtClean="0">
                <a:latin typeface="Arial"/>
                <a:cs typeface="Arial"/>
              </a:rPr>
              <a:t>i</a:t>
            </a:r>
            <a:r>
              <a:rPr sz="2200" spc="0" dirty="0" smtClean="0">
                <a:latin typeface="Arial"/>
                <a:cs typeface="Arial"/>
              </a:rPr>
              <a:t>hak l</a:t>
            </a:r>
            <a:r>
              <a:rPr sz="2200" spc="-9" dirty="0" smtClean="0">
                <a:latin typeface="Arial"/>
                <a:cs typeface="Arial"/>
              </a:rPr>
              <a:t>ai</a:t>
            </a:r>
            <a:r>
              <a:rPr sz="2200" spc="0" dirty="0" smtClean="0">
                <a:latin typeface="Arial"/>
                <a:cs typeface="Arial"/>
              </a:rPr>
              <a:t>n. 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529"/>
              </a:lnSpc>
              <a:spcBef>
                <a:spcPts val="652"/>
              </a:spcBef>
            </a:pPr>
            <a:r>
              <a:rPr sz="2200" spc="-9" dirty="0" smtClean="0">
                <a:latin typeface="Arial"/>
                <a:cs typeface="Arial"/>
              </a:rPr>
              <a:t>C</a:t>
            </a:r>
            <a:r>
              <a:rPr sz="2200" spc="0" dirty="0" smtClean="0">
                <a:latin typeface="Arial"/>
                <a:cs typeface="Arial"/>
              </a:rPr>
              <a:t>ontoh</a:t>
            </a:r>
            <a:r>
              <a:rPr sz="2200" spc="24" dirty="0" smtClean="0">
                <a:latin typeface="Arial"/>
                <a:cs typeface="Arial"/>
              </a:rPr>
              <a:t> </a:t>
            </a:r>
            <a:r>
              <a:rPr sz="2200" spc="-39" dirty="0" smtClean="0">
                <a:latin typeface="Arial"/>
                <a:cs typeface="Arial"/>
              </a:rPr>
              <a:t>y</a:t>
            </a:r>
            <a:r>
              <a:rPr sz="2200" spc="0" dirty="0" smtClean="0">
                <a:latin typeface="Arial"/>
                <a:cs typeface="Arial"/>
              </a:rPr>
              <a:t>g</a:t>
            </a:r>
            <a:r>
              <a:rPr sz="2200" spc="44" dirty="0" smtClean="0">
                <a:latin typeface="Arial"/>
                <a:cs typeface="Arial"/>
              </a:rPr>
              <a:t> </a:t>
            </a:r>
            <a:r>
              <a:rPr sz="2200" spc="4" dirty="0" smtClean="0">
                <a:latin typeface="Arial"/>
                <a:cs typeface="Arial"/>
              </a:rPr>
              <a:t>t</a:t>
            </a:r>
            <a:r>
              <a:rPr sz="2200" spc="0" dirty="0" smtClean="0">
                <a:latin typeface="Arial"/>
                <a:cs typeface="Arial"/>
              </a:rPr>
              <a:t>erj</a:t>
            </a:r>
            <a:r>
              <a:rPr sz="2200" spc="-4" dirty="0" smtClean="0">
                <a:latin typeface="Arial"/>
                <a:cs typeface="Arial"/>
              </a:rPr>
              <a:t>a</a:t>
            </a:r>
            <a:r>
              <a:rPr sz="2200" spc="0" dirty="0" smtClean="0">
                <a:latin typeface="Arial"/>
                <a:cs typeface="Arial"/>
              </a:rPr>
              <a:t>di pd j</a:t>
            </a:r>
            <a:r>
              <a:rPr sz="2200" spc="-9" dirty="0" smtClean="0">
                <a:latin typeface="Arial"/>
                <a:cs typeface="Arial"/>
              </a:rPr>
              <a:t>a</a:t>
            </a:r>
            <a:r>
              <a:rPr sz="2200" spc="4" dirty="0" smtClean="0">
                <a:latin typeface="Arial"/>
                <a:cs typeface="Arial"/>
              </a:rPr>
              <a:t>r</a:t>
            </a:r>
            <a:r>
              <a:rPr sz="2200" spc="-9" dirty="0" smtClean="0">
                <a:latin typeface="Arial"/>
                <a:cs typeface="Arial"/>
              </a:rPr>
              <a:t>i</a:t>
            </a:r>
            <a:r>
              <a:rPr sz="2200" spc="0" dirty="0" smtClean="0">
                <a:latin typeface="Arial"/>
                <a:cs typeface="Arial"/>
              </a:rPr>
              <a:t>ng</a:t>
            </a:r>
            <a:r>
              <a:rPr sz="2200" spc="-9" dirty="0" smtClean="0">
                <a:latin typeface="Arial"/>
                <a:cs typeface="Arial"/>
              </a:rPr>
              <a:t>a</a:t>
            </a:r>
            <a:r>
              <a:rPr sz="2200" spc="0" dirty="0" smtClean="0">
                <a:latin typeface="Arial"/>
                <a:cs typeface="Arial"/>
              </a:rPr>
              <a:t>n</a:t>
            </a:r>
            <a:r>
              <a:rPr sz="2200" spc="44" dirty="0" smtClean="0">
                <a:latin typeface="Arial"/>
                <a:cs typeface="Arial"/>
              </a:rPr>
              <a:t> </a:t>
            </a:r>
            <a:r>
              <a:rPr sz="2200" spc="-4" dirty="0" smtClean="0">
                <a:latin typeface="Arial"/>
                <a:cs typeface="Arial"/>
              </a:rPr>
              <a:t>KP</a:t>
            </a:r>
            <a:r>
              <a:rPr sz="2200" spc="0" dirty="0" smtClean="0">
                <a:latin typeface="Arial"/>
                <a:cs typeface="Arial"/>
              </a:rPr>
              <a:t>U pd saat</a:t>
            </a:r>
            <a:r>
              <a:rPr sz="2200" spc="14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pe</a:t>
            </a:r>
            <a:r>
              <a:rPr sz="2200" spc="-9" dirty="0" smtClean="0">
                <a:latin typeface="Arial"/>
                <a:cs typeface="Arial"/>
              </a:rPr>
              <a:t>n</a:t>
            </a:r>
            <a:r>
              <a:rPr sz="2200" spc="0" dirty="0" smtClean="0">
                <a:latin typeface="Arial"/>
                <a:cs typeface="Arial"/>
              </a:rPr>
              <a:t>gh</a:t>
            </a:r>
            <a:r>
              <a:rPr sz="2200" spc="-14" dirty="0" smtClean="0">
                <a:latin typeface="Arial"/>
                <a:cs typeface="Arial"/>
              </a:rPr>
              <a:t>i</a:t>
            </a:r>
            <a:r>
              <a:rPr sz="2200" spc="4" dirty="0" smtClean="0">
                <a:latin typeface="Arial"/>
                <a:cs typeface="Arial"/>
              </a:rPr>
              <a:t>t</a:t>
            </a:r>
            <a:r>
              <a:rPr sz="2200" spc="0" dirty="0" smtClean="0">
                <a:latin typeface="Arial"/>
                <a:cs typeface="Arial"/>
              </a:rPr>
              <a:t>un</a:t>
            </a:r>
            <a:r>
              <a:rPr sz="2200" spc="-9" dirty="0" smtClean="0">
                <a:latin typeface="Arial"/>
                <a:cs typeface="Arial"/>
              </a:rPr>
              <a:t>g</a:t>
            </a:r>
            <a:r>
              <a:rPr sz="2200" spc="0" dirty="0" smtClean="0">
                <a:latin typeface="Arial"/>
                <a:cs typeface="Arial"/>
              </a:rPr>
              <a:t>an</a:t>
            </a:r>
            <a:endParaRPr sz="2200">
              <a:latin typeface="Arial"/>
              <a:cs typeface="Arial"/>
            </a:endParaRPr>
          </a:p>
          <a:p>
            <a:pPr marL="12700" marR="35492">
              <a:lnSpc>
                <a:spcPts val="2005"/>
              </a:lnSpc>
              <a:spcBef>
                <a:spcPts val="752"/>
              </a:spcBef>
            </a:pPr>
            <a:r>
              <a:rPr sz="3300" spc="0" baseline="1317" dirty="0" smtClean="0">
                <a:latin typeface="Arial"/>
                <a:cs typeface="Arial"/>
              </a:rPr>
              <a:t>suara.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8977" y="5264670"/>
            <a:ext cx="276306" cy="305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50"/>
              </a:lnSpc>
              <a:spcBef>
                <a:spcPts val="117"/>
              </a:spcBef>
            </a:pPr>
            <a:r>
              <a:rPr sz="2200" spc="0" dirty="0" smtClean="0">
                <a:solidFill>
                  <a:srgbClr val="6600CC"/>
                </a:solidFill>
                <a:latin typeface="Wingdings"/>
                <a:cs typeface="Wingdings"/>
              </a:rPr>
              <a:t></a:t>
            </a:r>
            <a:endParaRPr sz="2200">
              <a:latin typeface="Wingdings"/>
              <a:cs typeface="Wingding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08977" y="6004321"/>
            <a:ext cx="276021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 smtClean="0">
                <a:solidFill>
                  <a:srgbClr val="6600CC"/>
                </a:solidFill>
                <a:latin typeface="Wingdings"/>
                <a:cs typeface="Wingdings"/>
              </a:rPr>
              <a:t></a:t>
            </a:r>
            <a:endParaRPr sz="22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0" y="66611"/>
            <a:ext cx="9018651" cy="67263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74002" y="111493"/>
            <a:ext cx="6403886" cy="9756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579"/>
              </a:lnSpc>
              <a:spcBef>
                <a:spcPts val="179"/>
              </a:spcBef>
            </a:pPr>
            <a:r>
              <a:rPr sz="3400" b="1" spc="0" dirty="0" smtClean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3400" b="1" spc="9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400" b="1" spc="0" dirty="0" smtClean="0">
                <a:solidFill>
                  <a:srgbClr val="FFFFFF"/>
                </a:solidFill>
                <a:latin typeface="Arial"/>
                <a:cs typeface="Arial"/>
              </a:rPr>
              <a:t>mpak</a:t>
            </a:r>
            <a:r>
              <a:rPr sz="3400" b="1" spc="-29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00" b="1" spc="0" dirty="0" smtClean="0">
                <a:solidFill>
                  <a:srgbClr val="FFFFFF"/>
                </a:solidFill>
                <a:latin typeface="Arial"/>
                <a:cs typeface="Arial"/>
              </a:rPr>
              <a:t>Cyber Cri</a:t>
            </a:r>
            <a:r>
              <a:rPr sz="3400" b="1" spc="-14" dirty="0" smtClean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400" b="1" spc="0" dirty="0" smtClean="0">
                <a:solidFill>
                  <a:srgbClr val="FFFFFF"/>
                </a:solidFill>
                <a:latin typeface="Arial"/>
                <a:cs typeface="Arial"/>
              </a:rPr>
              <a:t>e t</a:t>
            </a:r>
            <a:r>
              <a:rPr sz="3400" b="1" spc="14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400" b="1" spc="0" dirty="0" smtClean="0">
                <a:solidFill>
                  <a:srgbClr val="FFFFFF"/>
                </a:solidFill>
                <a:latin typeface="Arial"/>
                <a:cs typeface="Arial"/>
              </a:rPr>
              <a:t>rhad</a:t>
            </a:r>
            <a:r>
              <a:rPr sz="3400" b="1" spc="9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400" b="1" spc="0" dirty="0" smtClean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endParaRPr sz="3400">
              <a:latin typeface="Arial"/>
              <a:cs typeface="Arial"/>
            </a:endParaRPr>
          </a:p>
          <a:p>
            <a:pPr marL="12700" marR="64817">
              <a:lnSpc>
                <a:spcPct val="95825"/>
              </a:lnSpc>
            </a:pPr>
            <a:r>
              <a:rPr sz="3400" b="1" spc="0" dirty="0" smtClean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3400" b="1" spc="14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400" b="1" spc="0" dirty="0" smtClean="0">
                <a:solidFill>
                  <a:srgbClr val="FFFFFF"/>
                </a:solidFill>
                <a:latin typeface="Arial"/>
                <a:cs typeface="Arial"/>
              </a:rPr>
              <a:t>am</a:t>
            </a:r>
            <a:r>
              <a:rPr sz="3400" b="1" spc="14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400" b="1" spc="0" dirty="0" smtClean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400" b="1" spc="9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400" b="1" spc="0" dirty="0" smtClean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400" b="1" spc="-59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00" b="1" spc="0" dirty="0" smtClean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3400" b="1" spc="14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400" b="1" spc="0" dirty="0" smtClean="0">
                <a:solidFill>
                  <a:srgbClr val="FFFFFF"/>
                </a:solidFill>
                <a:latin typeface="Arial"/>
                <a:cs typeface="Arial"/>
              </a:rPr>
              <a:t>lam N</a:t>
            </a:r>
            <a:r>
              <a:rPr sz="3400" b="1" spc="14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400" b="1" spc="0" dirty="0" smtClean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3400" b="1" spc="9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400" b="1" spc="0" dirty="0" smtClean="0">
                <a:solidFill>
                  <a:srgbClr val="FFFFFF"/>
                </a:solidFill>
                <a:latin typeface="Arial"/>
                <a:cs typeface="Arial"/>
              </a:rPr>
              <a:t>ri</a:t>
            </a:r>
            <a:endParaRPr sz="3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0557" y="1381529"/>
            <a:ext cx="6815543" cy="11483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60"/>
              </a:lnSpc>
              <a:spcBef>
                <a:spcPts val="138"/>
              </a:spcBef>
            </a:pPr>
            <a:r>
              <a:rPr sz="2600" b="1" spc="0" dirty="0" smtClean="0">
                <a:latin typeface="Arial"/>
                <a:cs typeface="Arial"/>
              </a:rPr>
              <a:t>Ke</a:t>
            </a:r>
            <a:r>
              <a:rPr sz="2600" b="1" spc="4" dirty="0" smtClean="0">
                <a:latin typeface="Arial"/>
                <a:cs typeface="Arial"/>
              </a:rPr>
              <a:t>r</a:t>
            </a:r>
            <a:r>
              <a:rPr sz="2600" b="1" spc="0" dirty="0" smtClean="0">
                <a:latin typeface="Arial"/>
                <a:cs typeface="Arial"/>
              </a:rPr>
              <a:t>a</a:t>
            </a:r>
            <a:r>
              <a:rPr sz="2600" b="1" spc="50" dirty="0" smtClean="0">
                <a:latin typeface="Arial"/>
                <a:cs typeface="Arial"/>
              </a:rPr>
              <a:t>w</a:t>
            </a:r>
            <a:r>
              <a:rPr sz="2600" b="1" spc="0" dirty="0" smtClean="0">
                <a:latin typeface="Arial"/>
                <a:cs typeface="Arial"/>
              </a:rPr>
              <a:t>a</a:t>
            </a:r>
            <a:r>
              <a:rPr sz="2600" b="1" spc="-14" dirty="0" smtClean="0">
                <a:latin typeface="Arial"/>
                <a:cs typeface="Arial"/>
              </a:rPr>
              <a:t>n</a:t>
            </a:r>
            <a:r>
              <a:rPr sz="2600" b="1" spc="0" dirty="0" smtClean="0">
                <a:latin typeface="Arial"/>
                <a:cs typeface="Arial"/>
              </a:rPr>
              <a:t>an</a:t>
            </a:r>
            <a:r>
              <a:rPr sz="2600" b="1" spc="-9" dirty="0" smtClean="0">
                <a:latin typeface="Arial"/>
                <a:cs typeface="Arial"/>
              </a:rPr>
              <a:t> so</a:t>
            </a:r>
            <a:r>
              <a:rPr sz="2600" b="1" spc="0" dirty="0" smtClean="0">
                <a:latin typeface="Arial"/>
                <a:cs typeface="Arial"/>
              </a:rPr>
              <a:t>s</a:t>
            </a:r>
            <a:r>
              <a:rPr sz="2600" b="1" spc="-9" dirty="0" smtClean="0">
                <a:latin typeface="Arial"/>
                <a:cs typeface="Arial"/>
              </a:rPr>
              <a:t>i</a:t>
            </a:r>
            <a:r>
              <a:rPr sz="2600" b="1" spc="0" dirty="0" smtClean="0">
                <a:latin typeface="Arial"/>
                <a:cs typeface="Arial"/>
              </a:rPr>
              <a:t>al</a:t>
            </a:r>
            <a:r>
              <a:rPr sz="2600" b="1" spc="29" dirty="0" smtClean="0">
                <a:latin typeface="Arial"/>
                <a:cs typeface="Arial"/>
              </a:rPr>
              <a:t> </a:t>
            </a:r>
            <a:r>
              <a:rPr sz="2600" b="1" spc="-9" dirty="0" smtClean="0">
                <a:latin typeface="Arial"/>
                <a:cs typeface="Arial"/>
              </a:rPr>
              <a:t>d</a:t>
            </a:r>
            <a:r>
              <a:rPr sz="2600" b="1" spc="0" dirty="0" smtClean="0">
                <a:latin typeface="Arial"/>
                <a:cs typeface="Arial"/>
              </a:rPr>
              <a:t>an</a:t>
            </a:r>
            <a:r>
              <a:rPr sz="2600" b="1" spc="24" dirty="0" smtClean="0">
                <a:latin typeface="Arial"/>
                <a:cs typeface="Arial"/>
              </a:rPr>
              <a:t> </a:t>
            </a:r>
            <a:r>
              <a:rPr sz="2600" b="1" spc="-9" dirty="0" smtClean="0">
                <a:latin typeface="Arial"/>
                <a:cs typeface="Arial"/>
              </a:rPr>
              <a:t>po</a:t>
            </a:r>
            <a:r>
              <a:rPr sz="2600" b="1" spc="0" dirty="0" smtClean="0">
                <a:latin typeface="Arial"/>
                <a:cs typeface="Arial"/>
              </a:rPr>
              <a:t>li</a:t>
            </a:r>
            <a:r>
              <a:rPr sz="2600" b="1" spc="-9" dirty="0" smtClean="0">
                <a:latin typeface="Arial"/>
                <a:cs typeface="Arial"/>
              </a:rPr>
              <a:t>t</a:t>
            </a:r>
            <a:r>
              <a:rPr sz="2600" b="1" spc="0" dirty="0" smtClean="0">
                <a:latin typeface="Arial"/>
                <a:cs typeface="Arial"/>
              </a:rPr>
              <a:t>ik</a:t>
            </a:r>
            <a:r>
              <a:rPr sz="2600" b="1" spc="39" dirty="0" smtClean="0">
                <a:latin typeface="Arial"/>
                <a:cs typeface="Arial"/>
              </a:rPr>
              <a:t> </a:t>
            </a:r>
            <a:r>
              <a:rPr sz="2600" spc="-39" dirty="0" smtClean="0">
                <a:latin typeface="Arial"/>
                <a:cs typeface="Arial"/>
              </a:rPr>
              <a:t>y</a:t>
            </a:r>
            <a:r>
              <a:rPr sz="2600" spc="0" dirty="0" smtClean="0">
                <a:latin typeface="Arial"/>
                <a:cs typeface="Arial"/>
              </a:rPr>
              <a:t>g</a:t>
            </a:r>
            <a:r>
              <a:rPr sz="2600" spc="49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ditim</a:t>
            </a:r>
            <a:r>
              <a:rPr sz="2600" spc="-14" dirty="0" smtClean="0">
                <a:latin typeface="Arial"/>
                <a:cs typeface="Arial"/>
              </a:rPr>
              <a:t>b</a:t>
            </a:r>
            <a:r>
              <a:rPr sz="2600" spc="0" dirty="0" smtClean="0">
                <a:latin typeface="Arial"/>
                <a:cs typeface="Arial"/>
              </a:rPr>
              <a:t>ulk</a:t>
            </a:r>
            <a:r>
              <a:rPr sz="2600" spc="-9" dirty="0" smtClean="0">
                <a:latin typeface="Arial"/>
                <a:cs typeface="Arial"/>
              </a:rPr>
              <a:t>a</a:t>
            </a:r>
            <a:r>
              <a:rPr sz="2600" spc="0" dirty="0" smtClean="0">
                <a:latin typeface="Arial"/>
                <a:cs typeface="Arial"/>
              </a:rPr>
              <a:t>n</a:t>
            </a:r>
            <a:endParaRPr sz="2600">
              <a:latin typeface="Arial"/>
              <a:cs typeface="Arial"/>
            </a:endParaRPr>
          </a:p>
          <a:p>
            <a:pPr marL="12700" marR="46397">
              <a:lnSpc>
                <a:spcPts val="3000"/>
              </a:lnSpc>
            </a:pPr>
            <a:r>
              <a:rPr sz="2600" spc="0" dirty="0" smtClean="0">
                <a:latin typeface="Arial"/>
                <a:cs typeface="Arial"/>
              </a:rPr>
              <a:t>c</a:t>
            </a:r>
            <a:r>
              <a:rPr sz="2600" spc="-39" dirty="0" smtClean="0">
                <a:latin typeface="Arial"/>
                <a:cs typeface="Arial"/>
              </a:rPr>
              <a:t>y</a:t>
            </a:r>
            <a:r>
              <a:rPr sz="2600" spc="0" dirty="0" smtClean="0">
                <a:latin typeface="Arial"/>
                <a:cs typeface="Arial"/>
              </a:rPr>
              <a:t>b</a:t>
            </a:r>
            <a:r>
              <a:rPr sz="2600" spc="-9" dirty="0" smtClean="0">
                <a:latin typeface="Arial"/>
                <a:cs typeface="Arial"/>
              </a:rPr>
              <a:t>e</a:t>
            </a:r>
            <a:r>
              <a:rPr sz="2600" spc="0" dirty="0" smtClean="0">
                <a:latin typeface="Arial"/>
                <a:cs typeface="Arial"/>
              </a:rPr>
              <a:t>rc</a:t>
            </a:r>
            <a:r>
              <a:rPr sz="2600" spc="-9" dirty="0" smtClean="0">
                <a:latin typeface="Arial"/>
                <a:cs typeface="Arial"/>
              </a:rPr>
              <a:t>r</a:t>
            </a:r>
            <a:r>
              <a:rPr sz="2600" spc="0" dirty="0" smtClean="0">
                <a:latin typeface="Arial"/>
                <a:cs typeface="Arial"/>
              </a:rPr>
              <a:t>ime</a:t>
            </a:r>
            <a:r>
              <a:rPr sz="2600" spc="69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a</a:t>
            </a:r>
            <a:r>
              <a:rPr sz="2600" spc="-9" dirty="0" smtClean="0">
                <a:latin typeface="Arial"/>
                <a:cs typeface="Arial"/>
              </a:rPr>
              <a:t>n</a:t>
            </a:r>
            <a:r>
              <a:rPr sz="2600" spc="0" dirty="0" smtClean="0">
                <a:latin typeface="Arial"/>
                <a:cs typeface="Arial"/>
              </a:rPr>
              <a:t>t</a:t>
            </a:r>
            <a:r>
              <a:rPr sz="2600" spc="-9" dirty="0" smtClean="0">
                <a:latin typeface="Arial"/>
                <a:cs typeface="Arial"/>
              </a:rPr>
              <a:t>a</a:t>
            </a:r>
            <a:r>
              <a:rPr sz="2600" spc="0" dirty="0" smtClean="0">
                <a:latin typeface="Arial"/>
                <a:cs typeface="Arial"/>
              </a:rPr>
              <a:t>ra</a:t>
            </a:r>
            <a:r>
              <a:rPr sz="2600" spc="44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lain:</a:t>
            </a:r>
            <a:r>
              <a:rPr sz="2600" spc="9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is</a:t>
            </a:r>
            <a:r>
              <a:rPr sz="2600" spc="4" dirty="0" smtClean="0">
                <a:latin typeface="Arial"/>
                <a:cs typeface="Arial"/>
              </a:rPr>
              <a:t>u</a:t>
            </a:r>
            <a:r>
              <a:rPr sz="2550" spc="0" baseline="27282" dirty="0" smtClean="0">
                <a:latin typeface="Arial"/>
                <a:cs typeface="Arial"/>
              </a:rPr>
              <a:t>2</a:t>
            </a:r>
            <a:r>
              <a:rPr sz="2550" spc="259" baseline="27282" dirty="0" smtClean="0">
                <a:latin typeface="Arial"/>
                <a:cs typeface="Arial"/>
              </a:rPr>
              <a:t> </a:t>
            </a:r>
            <a:r>
              <a:rPr sz="2600" spc="-39" dirty="0" smtClean="0">
                <a:latin typeface="Arial"/>
                <a:cs typeface="Arial"/>
              </a:rPr>
              <a:t>y</a:t>
            </a:r>
            <a:r>
              <a:rPr sz="2600" spc="0" dirty="0" smtClean="0">
                <a:latin typeface="Arial"/>
                <a:cs typeface="Arial"/>
              </a:rPr>
              <a:t>g</a:t>
            </a:r>
            <a:r>
              <a:rPr sz="2600" spc="49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m</a:t>
            </a:r>
            <a:r>
              <a:rPr sz="2600" spc="-9" dirty="0" smtClean="0">
                <a:latin typeface="Arial"/>
                <a:cs typeface="Arial"/>
              </a:rPr>
              <a:t>e</a:t>
            </a:r>
            <a:r>
              <a:rPr sz="2600" spc="0" dirty="0" smtClean="0">
                <a:latin typeface="Arial"/>
                <a:cs typeface="Arial"/>
              </a:rPr>
              <a:t>r</a:t>
            </a:r>
            <a:r>
              <a:rPr sz="2600" spc="-9" dirty="0" smtClean="0">
                <a:latin typeface="Arial"/>
                <a:cs typeface="Arial"/>
              </a:rPr>
              <a:t>e</a:t>
            </a:r>
            <a:r>
              <a:rPr sz="2600" spc="0" dirty="0" smtClean="0">
                <a:latin typeface="Arial"/>
                <a:cs typeface="Arial"/>
              </a:rPr>
              <a:t>sa</a:t>
            </a:r>
            <a:r>
              <a:rPr sz="2600" spc="-9" dirty="0" smtClean="0">
                <a:latin typeface="Arial"/>
                <a:cs typeface="Arial"/>
              </a:rPr>
              <a:t>h</a:t>
            </a:r>
            <a:r>
              <a:rPr sz="2600" spc="0" dirty="0" smtClean="0">
                <a:latin typeface="Arial"/>
                <a:cs typeface="Arial"/>
              </a:rPr>
              <a:t>ka</a:t>
            </a:r>
            <a:r>
              <a:rPr sz="2600" spc="-9" dirty="0" smtClean="0">
                <a:latin typeface="Arial"/>
                <a:cs typeface="Arial"/>
              </a:rPr>
              <a:t>n</a:t>
            </a:r>
            <a:r>
              <a:rPr sz="2600" spc="0" dirty="0" smtClean="0">
                <a:latin typeface="Arial"/>
                <a:cs typeface="Arial"/>
              </a:rPr>
              <a:t>, </a:t>
            </a:r>
            <a:endParaRPr sz="2600">
              <a:latin typeface="Arial"/>
              <a:cs typeface="Arial"/>
            </a:endParaRPr>
          </a:p>
          <a:p>
            <a:pPr marL="12700" marR="46397">
              <a:lnSpc>
                <a:spcPts val="3000"/>
              </a:lnSpc>
              <a:spcBef>
                <a:spcPts val="132"/>
              </a:spcBef>
            </a:pPr>
            <a:r>
              <a:rPr sz="2600" spc="0" dirty="0" smtClean="0">
                <a:latin typeface="Arial"/>
                <a:cs typeface="Arial"/>
              </a:rPr>
              <a:t>m</a:t>
            </a:r>
            <a:r>
              <a:rPr sz="2600" spc="-9" dirty="0" smtClean="0">
                <a:latin typeface="Arial"/>
                <a:cs typeface="Arial"/>
              </a:rPr>
              <a:t>e</a:t>
            </a:r>
            <a:r>
              <a:rPr sz="2600" spc="0" dirty="0" smtClean="0">
                <a:latin typeface="Arial"/>
                <a:cs typeface="Arial"/>
              </a:rPr>
              <a:t>m</a:t>
            </a:r>
            <a:r>
              <a:rPr sz="2600" spc="-9" dirty="0" smtClean="0">
                <a:latin typeface="Arial"/>
                <a:cs typeface="Arial"/>
              </a:rPr>
              <a:t>a</a:t>
            </a:r>
            <a:r>
              <a:rPr sz="2600" spc="0" dirty="0" smtClean="0">
                <a:latin typeface="Arial"/>
                <a:cs typeface="Arial"/>
              </a:rPr>
              <a:t>ni</a:t>
            </a:r>
            <a:r>
              <a:rPr sz="2600" spc="-9" dirty="0" smtClean="0">
                <a:latin typeface="Arial"/>
                <a:cs typeface="Arial"/>
              </a:rPr>
              <a:t>p</a:t>
            </a:r>
            <a:r>
              <a:rPr sz="2600" spc="0" dirty="0" smtClean="0">
                <a:latin typeface="Arial"/>
                <a:cs typeface="Arial"/>
              </a:rPr>
              <a:t>ul</a:t>
            </a:r>
            <a:r>
              <a:rPr sz="2600" spc="-9" dirty="0" smtClean="0">
                <a:latin typeface="Arial"/>
                <a:cs typeface="Arial"/>
              </a:rPr>
              <a:t>a</a:t>
            </a:r>
            <a:r>
              <a:rPr sz="2600" spc="0" dirty="0" smtClean="0">
                <a:latin typeface="Arial"/>
                <a:cs typeface="Arial"/>
              </a:rPr>
              <a:t>si</a:t>
            </a:r>
            <a:r>
              <a:rPr sz="2600" spc="59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simb</a:t>
            </a:r>
            <a:r>
              <a:rPr sz="2600" spc="-14" dirty="0" smtClean="0">
                <a:latin typeface="Arial"/>
                <a:cs typeface="Arial"/>
              </a:rPr>
              <a:t>o</a:t>
            </a:r>
            <a:r>
              <a:rPr sz="2600" spc="0" dirty="0" smtClean="0">
                <a:latin typeface="Arial"/>
                <a:cs typeface="Arial"/>
              </a:rPr>
              <a:t>l</a:t>
            </a:r>
            <a:r>
              <a:rPr sz="2550" spc="0" baseline="27282" dirty="0" smtClean="0">
                <a:latin typeface="Arial"/>
                <a:cs typeface="Arial"/>
              </a:rPr>
              <a:t>2</a:t>
            </a:r>
            <a:r>
              <a:rPr sz="2550" spc="284" baseline="27282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ke</a:t>
            </a:r>
            <a:r>
              <a:rPr sz="2600" spc="-9" dirty="0" smtClean="0">
                <a:latin typeface="Arial"/>
                <a:cs typeface="Arial"/>
              </a:rPr>
              <a:t>n</a:t>
            </a:r>
            <a:r>
              <a:rPr sz="2600" spc="0" dirty="0" smtClean="0">
                <a:latin typeface="Arial"/>
                <a:cs typeface="Arial"/>
              </a:rPr>
              <a:t>e</a:t>
            </a:r>
            <a:r>
              <a:rPr sz="2600" spc="-9" dirty="0" smtClean="0">
                <a:latin typeface="Arial"/>
                <a:cs typeface="Arial"/>
              </a:rPr>
              <a:t>g</a:t>
            </a:r>
            <a:r>
              <a:rPr sz="2600" spc="0" dirty="0" smtClean="0">
                <a:latin typeface="Arial"/>
                <a:cs typeface="Arial"/>
              </a:rPr>
              <a:t>a</a:t>
            </a:r>
            <a:r>
              <a:rPr sz="2600" spc="-9" dirty="0" smtClean="0">
                <a:latin typeface="Arial"/>
                <a:cs typeface="Arial"/>
              </a:rPr>
              <a:t>r</a:t>
            </a:r>
            <a:r>
              <a:rPr sz="2600" spc="0" dirty="0" smtClean="0">
                <a:latin typeface="Arial"/>
                <a:cs typeface="Arial"/>
              </a:rPr>
              <a:t>a</a:t>
            </a:r>
            <a:r>
              <a:rPr sz="2600" spc="-9" dirty="0" smtClean="0">
                <a:latin typeface="Arial"/>
                <a:cs typeface="Arial"/>
              </a:rPr>
              <a:t>a</a:t>
            </a:r>
            <a:r>
              <a:rPr sz="2600" spc="0" dirty="0" smtClean="0">
                <a:latin typeface="Arial"/>
                <a:cs typeface="Arial"/>
              </a:rPr>
              <a:t>n,</a:t>
            </a:r>
            <a:r>
              <a:rPr sz="2600" spc="69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d</a:t>
            </a:r>
            <a:r>
              <a:rPr sz="2600" spc="-9" dirty="0" smtClean="0">
                <a:latin typeface="Arial"/>
                <a:cs typeface="Arial"/>
              </a:rPr>
              <a:t>a</a:t>
            </a:r>
            <a:r>
              <a:rPr sz="2600" spc="0" dirty="0" smtClean="0">
                <a:latin typeface="Arial"/>
                <a:cs typeface="Arial"/>
              </a:rPr>
              <a:t>n</a:t>
            </a:r>
            <a:r>
              <a:rPr sz="2600" spc="29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p</a:t>
            </a:r>
            <a:r>
              <a:rPr sz="2600" spc="-9" dirty="0" smtClean="0">
                <a:latin typeface="Arial"/>
                <a:cs typeface="Arial"/>
              </a:rPr>
              <a:t>a</a:t>
            </a:r>
            <a:r>
              <a:rPr sz="2600" spc="0" dirty="0" smtClean="0">
                <a:latin typeface="Arial"/>
                <a:cs typeface="Arial"/>
              </a:rPr>
              <a:t>r</a:t>
            </a:r>
            <a:r>
              <a:rPr sz="2600" spc="-9" dirty="0" smtClean="0">
                <a:latin typeface="Arial"/>
                <a:cs typeface="Arial"/>
              </a:rPr>
              <a:t>t</a:t>
            </a:r>
            <a:r>
              <a:rPr sz="2600" spc="0" dirty="0" smtClean="0">
                <a:latin typeface="Arial"/>
                <a:cs typeface="Arial"/>
              </a:rPr>
              <a:t>ai</a:t>
            </a:r>
            <a:endParaRPr sz="2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86599" y="1381529"/>
            <a:ext cx="368477" cy="355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60"/>
              </a:lnSpc>
              <a:spcBef>
                <a:spcPts val="138"/>
              </a:spcBef>
            </a:pPr>
            <a:r>
              <a:rPr sz="2600" spc="0" dirty="0" smtClean="0">
                <a:latin typeface="Arial"/>
                <a:cs typeface="Arial"/>
              </a:rPr>
              <a:t>dr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340" y="1435140"/>
            <a:ext cx="262351" cy="2895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15"/>
              </a:lnSpc>
              <a:spcBef>
                <a:spcPts val="110"/>
              </a:spcBef>
            </a:pPr>
            <a:r>
              <a:rPr sz="2050" spc="0" dirty="0" smtClean="0">
                <a:solidFill>
                  <a:srgbClr val="0066FF"/>
                </a:solidFill>
                <a:latin typeface="Wingdings"/>
                <a:cs typeface="Wingdings"/>
              </a:rPr>
              <a:t></a:t>
            </a:r>
            <a:endParaRPr sz="205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45806" y="2174263"/>
            <a:ext cx="917600" cy="355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60"/>
              </a:lnSpc>
              <a:spcBef>
                <a:spcPts val="138"/>
              </a:spcBef>
            </a:pPr>
            <a:r>
              <a:rPr sz="2600" spc="0" dirty="0" smtClean="0">
                <a:latin typeface="Arial"/>
                <a:cs typeface="Arial"/>
              </a:rPr>
              <a:t>p</a:t>
            </a:r>
            <a:r>
              <a:rPr sz="2600" spc="-9" dirty="0" smtClean="0">
                <a:latin typeface="Arial"/>
                <a:cs typeface="Arial"/>
              </a:rPr>
              <a:t>o</a:t>
            </a:r>
            <a:r>
              <a:rPr sz="2600" spc="0" dirty="0" smtClean="0">
                <a:latin typeface="Arial"/>
                <a:cs typeface="Arial"/>
              </a:rPr>
              <a:t>litik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0557" y="2570630"/>
            <a:ext cx="8008589" cy="36867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4254">
              <a:lnSpc>
                <a:spcPts val="2760"/>
              </a:lnSpc>
              <a:spcBef>
                <a:spcPts val="138"/>
              </a:spcBef>
            </a:pPr>
            <a:r>
              <a:rPr sz="2600" spc="0" dirty="0" smtClean="0">
                <a:latin typeface="Arial"/>
                <a:cs typeface="Arial"/>
              </a:rPr>
              <a:t>d</a:t>
            </a:r>
            <a:r>
              <a:rPr sz="2600" spc="-9" dirty="0" smtClean="0">
                <a:latin typeface="Arial"/>
                <a:cs typeface="Arial"/>
              </a:rPr>
              <a:t>g</a:t>
            </a:r>
            <a:r>
              <a:rPr sz="2600" spc="0" dirty="0" smtClean="0">
                <a:latin typeface="Arial"/>
                <a:cs typeface="Arial"/>
              </a:rPr>
              <a:t>n</a:t>
            </a:r>
            <a:r>
              <a:rPr sz="2600" spc="29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t</a:t>
            </a:r>
            <a:r>
              <a:rPr sz="2600" spc="-9" dirty="0" smtClean="0">
                <a:latin typeface="Arial"/>
                <a:cs typeface="Arial"/>
              </a:rPr>
              <a:t>u</a:t>
            </a:r>
            <a:r>
              <a:rPr sz="2600" spc="19" dirty="0" smtClean="0">
                <a:latin typeface="Arial"/>
                <a:cs typeface="Arial"/>
              </a:rPr>
              <a:t>j</a:t>
            </a:r>
            <a:r>
              <a:rPr sz="2600" spc="0" dirty="0" smtClean="0">
                <a:latin typeface="Arial"/>
                <a:cs typeface="Arial"/>
              </a:rPr>
              <a:t>u</a:t>
            </a:r>
            <a:r>
              <a:rPr sz="2600" spc="-9" dirty="0" smtClean="0">
                <a:latin typeface="Arial"/>
                <a:cs typeface="Arial"/>
              </a:rPr>
              <a:t>a</a:t>
            </a:r>
            <a:r>
              <a:rPr sz="2600" spc="0" dirty="0" smtClean="0">
                <a:latin typeface="Arial"/>
                <a:cs typeface="Arial"/>
              </a:rPr>
              <a:t>n</a:t>
            </a:r>
            <a:r>
              <a:rPr sz="2600" spc="9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u</a:t>
            </a:r>
            <a:r>
              <a:rPr sz="2600" spc="-9" dirty="0" smtClean="0">
                <a:latin typeface="Arial"/>
                <a:cs typeface="Arial"/>
              </a:rPr>
              <a:t>t</a:t>
            </a:r>
            <a:r>
              <a:rPr sz="2600" spc="0" dirty="0" smtClean="0">
                <a:latin typeface="Arial"/>
                <a:cs typeface="Arial"/>
              </a:rPr>
              <a:t>k</a:t>
            </a:r>
            <a:r>
              <a:rPr sz="2600" spc="19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m</a:t>
            </a:r>
            <a:r>
              <a:rPr sz="2600" spc="-9" dirty="0" smtClean="0">
                <a:latin typeface="Arial"/>
                <a:cs typeface="Arial"/>
              </a:rPr>
              <a:t>e</a:t>
            </a:r>
            <a:r>
              <a:rPr sz="2600" spc="0" dirty="0" smtClean="0">
                <a:latin typeface="Arial"/>
                <a:cs typeface="Arial"/>
              </a:rPr>
              <a:t>n</a:t>
            </a:r>
            <a:r>
              <a:rPr sz="2600" spc="-9" dirty="0" smtClean="0">
                <a:latin typeface="Arial"/>
                <a:cs typeface="Arial"/>
              </a:rPr>
              <a:t>g</a:t>
            </a:r>
            <a:r>
              <a:rPr sz="2600" spc="0" dirty="0" smtClean="0">
                <a:latin typeface="Arial"/>
                <a:cs typeface="Arial"/>
              </a:rPr>
              <a:t>ac</a:t>
            </a:r>
            <a:r>
              <a:rPr sz="2600" spc="-9" dirty="0" smtClean="0">
                <a:latin typeface="Arial"/>
                <a:cs typeface="Arial"/>
              </a:rPr>
              <a:t>a</a:t>
            </a:r>
            <a:r>
              <a:rPr sz="2600" spc="0" dirty="0" smtClean="0">
                <a:latin typeface="Arial"/>
                <a:cs typeface="Arial"/>
              </a:rPr>
              <a:t>uk</a:t>
            </a:r>
            <a:r>
              <a:rPr sz="2600" spc="-9" dirty="0" smtClean="0">
                <a:latin typeface="Arial"/>
                <a:cs typeface="Arial"/>
              </a:rPr>
              <a:t>a</a:t>
            </a:r>
            <a:r>
              <a:rPr sz="2600" spc="0" dirty="0" smtClean="0">
                <a:latin typeface="Arial"/>
                <a:cs typeface="Arial"/>
              </a:rPr>
              <a:t>n</a:t>
            </a:r>
            <a:r>
              <a:rPr sz="2600" spc="74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ke</a:t>
            </a:r>
            <a:r>
              <a:rPr sz="2600" spc="-9" dirty="0" smtClean="0">
                <a:latin typeface="Arial"/>
                <a:cs typeface="Arial"/>
              </a:rPr>
              <a:t>a</a:t>
            </a:r>
            <a:r>
              <a:rPr sz="2600" spc="0" dirty="0" smtClean="0">
                <a:latin typeface="Arial"/>
                <a:cs typeface="Arial"/>
              </a:rPr>
              <a:t>d</a:t>
            </a:r>
            <a:r>
              <a:rPr sz="2600" spc="-9" dirty="0" smtClean="0">
                <a:latin typeface="Arial"/>
                <a:cs typeface="Arial"/>
              </a:rPr>
              <a:t>a</a:t>
            </a:r>
            <a:r>
              <a:rPr sz="2600" spc="0" dirty="0" smtClean="0">
                <a:latin typeface="Arial"/>
                <a:cs typeface="Arial"/>
              </a:rPr>
              <a:t>an</a:t>
            </a:r>
            <a:r>
              <a:rPr sz="2600" spc="69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a</a:t>
            </a:r>
            <a:r>
              <a:rPr sz="2600" spc="-9" dirty="0" smtClean="0">
                <a:latin typeface="Arial"/>
                <a:cs typeface="Arial"/>
              </a:rPr>
              <a:t>g</a:t>
            </a:r>
            <a:r>
              <a:rPr sz="2600" spc="0" dirty="0" smtClean="0">
                <a:latin typeface="Arial"/>
                <a:cs typeface="Arial"/>
              </a:rPr>
              <a:t>ar</a:t>
            </a:r>
            <a:r>
              <a:rPr sz="2600" spc="24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t</a:t>
            </a:r>
            <a:r>
              <a:rPr sz="2600" spc="-9" dirty="0" smtClean="0">
                <a:latin typeface="Arial"/>
                <a:cs typeface="Arial"/>
              </a:rPr>
              <a:t>e</a:t>
            </a:r>
            <a:r>
              <a:rPr sz="2600" spc="0" dirty="0" smtClean="0">
                <a:latin typeface="Arial"/>
                <a:cs typeface="Arial"/>
              </a:rPr>
              <a:t>rci</a:t>
            </a:r>
            <a:r>
              <a:rPr sz="2600" spc="-9" dirty="0" smtClean="0">
                <a:latin typeface="Arial"/>
                <a:cs typeface="Arial"/>
              </a:rPr>
              <a:t>p</a:t>
            </a:r>
            <a:r>
              <a:rPr sz="2600" spc="0" dirty="0" smtClean="0">
                <a:latin typeface="Arial"/>
                <a:cs typeface="Arial"/>
              </a:rPr>
              <a:t>ta</a:t>
            </a:r>
            <a:endParaRPr sz="2600" dirty="0">
              <a:latin typeface="Arial"/>
              <a:cs typeface="Arial"/>
            </a:endParaRPr>
          </a:p>
          <a:p>
            <a:pPr marL="12700" marR="44254">
              <a:lnSpc>
                <a:spcPct val="95825"/>
              </a:lnSpc>
            </a:pPr>
            <a:r>
              <a:rPr sz="2600" spc="0" dirty="0" smtClean="0">
                <a:latin typeface="Arial"/>
                <a:cs typeface="Arial"/>
              </a:rPr>
              <a:t>su</a:t>
            </a:r>
            <a:r>
              <a:rPr sz="2600" spc="-9" dirty="0" smtClean="0">
                <a:latin typeface="Arial"/>
                <a:cs typeface="Arial"/>
              </a:rPr>
              <a:t>a</a:t>
            </a:r>
            <a:r>
              <a:rPr sz="2600" spc="0" dirty="0" smtClean="0">
                <a:latin typeface="Arial"/>
                <a:cs typeface="Arial"/>
              </a:rPr>
              <a:t>sa</a:t>
            </a:r>
            <a:r>
              <a:rPr sz="2600" spc="-9" dirty="0" smtClean="0">
                <a:latin typeface="Arial"/>
                <a:cs typeface="Arial"/>
              </a:rPr>
              <a:t>n</a:t>
            </a:r>
            <a:r>
              <a:rPr sz="2600" spc="0" dirty="0" smtClean="0">
                <a:latin typeface="Arial"/>
                <a:cs typeface="Arial"/>
              </a:rPr>
              <a:t>a</a:t>
            </a:r>
            <a:r>
              <a:rPr sz="2600" spc="49" dirty="0" smtClean="0">
                <a:latin typeface="Arial"/>
                <a:cs typeface="Arial"/>
              </a:rPr>
              <a:t> </a:t>
            </a:r>
            <a:r>
              <a:rPr sz="2600" spc="-39" dirty="0" smtClean="0">
                <a:latin typeface="Arial"/>
                <a:cs typeface="Arial"/>
              </a:rPr>
              <a:t>y</a:t>
            </a:r>
            <a:r>
              <a:rPr sz="2600" spc="0" dirty="0" smtClean="0">
                <a:latin typeface="Arial"/>
                <a:cs typeface="Arial"/>
              </a:rPr>
              <a:t>g</a:t>
            </a:r>
            <a:r>
              <a:rPr sz="2600" spc="49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t</a:t>
            </a:r>
            <a:r>
              <a:rPr sz="2600" spc="-9" dirty="0" smtClean="0">
                <a:latin typeface="Arial"/>
                <a:cs typeface="Arial"/>
              </a:rPr>
              <a:t>d</a:t>
            </a:r>
            <a:r>
              <a:rPr sz="2600" spc="0" dirty="0" smtClean="0">
                <a:latin typeface="Arial"/>
                <a:cs typeface="Arial"/>
              </a:rPr>
              <a:t>k</a:t>
            </a:r>
            <a:r>
              <a:rPr sz="2600" spc="19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ko</a:t>
            </a:r>
            <a:r>
              <a:rPr sz="2600" spc="-9" dirty="0" smtClean="0">
                <a:latin typeface="Arial"/>
                <a:cs typeface="Arial"/>
              </a:rPr>
              <a:t>n</a:t>
            </a:r>
            <a:r>
              <a:rPr sz="2600" spc="0" dirty="0" smtClean="0">
                <a:latin typeface="Arial"/>
                <a:cs typeface="Arial"/>
              </a:rPr>
              <a:t>d</a:t>
            </a:r>
            <a:r>
              <a:rPr sz="2600" spc="-9" dirty="0" smtClean="0">
                <a:latin typeface="Arial"/>
                <a:cs typeface="Arial"/>
              </a:rPr>
              <a:t>u</a:t>
            </a:r>
            <a:r>
              <a:rPr sz="2600" spc="0" dirty="0" smtClean="0">
                <a:latin typeface="Arial"/>
                <a:cs typeface="Arial"/>
              </a:rPr>
              <a:t>sif.</a:t>
            </a:r>
            <a:endParaRPr sz="2600" dirty="0">
              <a:latin typeface="Arial"/>
              <a:cs typeface="Arial"/>
            </a:endParaRPr>
          </a:p>
          <a:p>
            <a:pPr marL="12700" marR="618408">
              <a:lnSpc>
                <a:spcPts val="3064"/>
              </a:lnSpc>
              <a:spcBef>
                <a:spcPts val="770"/>
              </a:spcBef>
            </a:pPr>
            <a:r>
              <a:rPr sz="2600" b="1" spc="0" dirty="0" smtClean="0">
                <a:latin typeface="Arial"/>
                <a:cs typeface="Arial"/>
              </a:rPr>
              <a:t>M</a:t>
            </a:r>
            <a:r>
              <a:rPr sz="2600" b="1" spc="-14" dirty="0" smtClean="0">
                <a:latin typeface="Arial"/>
                <a:cs typeface="Arial"/>
              </a:rPr>
              <a:t>u</a:t>
            </a:r>
            <a:r>
              <a:rPr sz="2600" b="1" spc="-9" dirty="0" smtClean="0">
                <a:latin typeface="Arial"/>
                <a:cs typeface="Arial"/>
              </a:rPr>
              <a:t>n</a:t>
            </a:r>
            <a:r>
              <a:rPr sz="2600" b="1" spc="0" dirty="0" smtClean="0">
                <a:latin typeface="Arial"/>
                <a:cs typeface="Arial"/>
              </a:rPr>
              <a:t>c</a:t>
            </a:r>
            <a:r>
              <a:rPr sz="2600" b="1" spc="-14" dirty="0" smtClean="0">
                <a:latin typeface="Arial"/>
                <a:cs typeface="Arial"/>
              </a:rPr>
              <a:t>u</a:t>
            </a:r>
            <a:r>
              <a:rPr sz="2600" b="1" spc="0" dirty="0" smtClean="0">
                <a:latin typeface="Arial"/>
                <a:cs typeface="Arial"/>
              </a:rPr>
              <a:t>l</a:t>
            </a:r>
            <a:r>
              <a:rPr sz="2600" b="1" spc="-9" dirty="0" smtClean="0">
                <a:latin typeface="Arial"/>
                <a:cs typeface="Arial"/>
              </a:rPr>
              <a:t>n</a:t>
            </a:r>
            <a:r>
              <a:rPr sz="2600" b="1" spc="-25" dirty="0" smtClean="0">
                <a:latin typeface="Arial"/>
                <a:cs typeface="Arial"/>
              </a:rPr>
              <a:t>y</a:t>
            </a:r>
            <a:r>
              <a:rPr sz="2600" b="1" spc="0" dirty="0" smtClean="0">
                <a:latin typeface="Arial"/>
                <a:cs typeface="Arial"/>
              </a:rPr>
              <a:t>a</a:t>
            </a:r>
            <a:r>
              <a:rPr sz="2600" b="1" spc="89" dirty="0" smtClean="0">
                <a:latin typeface="Arial"/>
                <a:cs typeface="Arial"/>
              </a:rPr>
              <a:t> </a:t>
            </a:r>
            <a:r>
              <a:rPr sz="2600" b="1" spc="-9" dirty="0" smtClean="0">
                <a:latin typeface="Arial"/>
                <a:cs typeface="Arial"/>
              </a:rPr>
              <a:t>p</a:t>
            </a:r>
            <a:r>
              <a:rPr sz="2600" b="1" spc="0" dirty="0" smtClean="0">
                <a:latin typeface="Arial"/>
                <a:cs typeface="Arial"/>
              </a:rPr>
              <a:t>e</a:t>
            </a:r>
            <a:r>
              <a:rPr sz="2600" b="1" spc="-14" dirty="0" smtClean="0">
                <a:latin typeface="Arial"/>
                <a:cs typeface="Arial"/>
              </a:rPr>
              <a:t>n</a:t>
            </a:r>
            <a:r>
              <a:rPr sz="2600" b="1" spc="-9" dirty="0" smtClean="0">
                <a:latin typeface="Arial"/>
                <a:cs typeface="Arial"/>
              </a:rPr>
              <a:t>g</a:t>
            </a:r>
            <a:r>
              <a:rPr sz="2600" b="1" spc="0" dirty="0" smtClean="0">
                <a:latin typeface="Arial"/>
                <a:cs typeface="Arial"/>
              </a:rPr>
              <a:t>aruh</a:t>
            </a:r>
            <a:r>
              <a:rPr sz="2600" b="1" spc="24" dirty="0" smtClean="0">
                <a:latin typeface="Arial"/>
                <a:cs typeface="Arial"/>
              </a:rPr>
              <a:t> </a:t>
            </a:r>
            <a:r>
              <a:rPr sz="2600" b="1" spc="-9" dirty="0" smtClean="0">
                <a:latin typeface="Arial"/>
                <a:cs typeface="Arial"/>
              </a:rPr>
              <a:t>n</a:t>
            </a:r>
            <a:r>
              <a:rPr sz="2600" b="1" spc="0" dirty="0" smtClean="0">
                <a:latin typeface="Arial"/>
                <a:cs typeface="Arial"/>
              </a:rPr>
              <a:t>e</a:t>
            </a:r>
            <a:r>
              <a:rPr sz="2600" b="1" spc="-14" dirty="0" smtClean="0">
                <a:latin typeface="Arial"/>
                <a:cs typeface="Arial"/>
              </a:rPr>
              <a:t>g</a:t>
            </a:r>
            <a:r>
              <a:rPr sz="2600" b="1" spc="0" dirty="0" smtClean="0">
                <a:latin typeface="Arial"/>
                <a:cs typeface="Arial"/>
              </a:rPr>
              <a:t>a</a:t>
            </a:r>
            <a:r>
              <a:rPr sz="2600" b="1" spc="-9" dirty="0" smtClean="0">
                <a:latin typeface="Arial"/>
                <a:cs typeface="Arial"/>
              </a:rPr>
              <a:t>t</a:t>
            </a:r>
            <a:r>
              <a:rPr sz="2600" b="1" spc="0" dirty="0" smtClean="0">
                <a:latin typeface="Arial"/>
                <a:cs typeface="Arial"/>
              </a:rPr>
              <a:t>if</a:t>
            </a:r>
            <a:r>
              <a:rPr sz="2600" b="1" spc="54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dr</a:t>
            </a:r>
            <a:r>
              <a:rPr sz="2600" spc="9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m</a:t>
            </a:r>
            <a:r>
              <a:rPr sz="2600" spc="-9" dirty="0" smtClean="0">
                <a:latin typeface="Arial"/>
                <a:cs typeface="Arial"/>
              </a:rPr>
              <a:t>a</a:t>
            </a:r>
            <a:r>
              <a:rPr sz="2600" spc="0" dirty="0" smtClean="0">
                <a:latin typeface="Arial"/>
                <a:cs typeface="Arial"/>
              </a:rPr>
              <a:t>r</a:t>
            </a:r>
            <a:r>
              <a:rPr sz="2600" spc="-9" dirty="0" smtClean="0">
                <a:latin typeface="Arial"/>
                <a:cs typeface="Arial"/>
              </a:rPr>
              <a:t>a</a:t>
            </a:r>
            <a:r>
              <a:rPr sz="2600" spc="0" dirty="0" smtClean="0">
                <a:latin typeface="Arial"/>
                <a:cs typeface="Arial"/>
              </a:rPr>
              <a:t>kn</a:t>
            </a:r>
            <a:r>
              <a:rPr sz="2600" spc="-44" dirty="0" smtClean="0">
                <a:latin typeface="Arial"/>
                <a:cs typeface="Arial"/>
              </a:rPr>
              <a:t>y</a:t>
            </a:r>
            <a:r>
              <a:rPr sz="2600" spc="0" dirty="0" smtClean="0">
                <a:latin typeface="Arial"/>
                <a:cs typeface="Arial"/>
              </a:rPr>
              <a:t>a</a:t>
            </a:r>
            <a:r>
              <a:rPr sz="2600" spc="74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situ</a:t>
            </a:r>
            <a:r>
              <a:rPr sz="2600" spc="-4" dirty="0" smtClean="0">
                <a:latin typeface="Arial"/>
                <a:cs typeface="Arial"/>
              </a:rPr>
              <a:t>s</a:t>
            </a:r>
            <a:r>
              <a:rPr sz="2550" spc="0" baseline="27282" dirty="0" smtClean="0">
                <a:latin typeface="Arial"/>
                <a:cs typeface="Arial"/>
              </a:rPr>
              <a:t>2 </a:t>
            </a:r>
            <a:endParaRPr sz="2600" dirty="0">
              <a:latin typeface="Arial"/>
              <a:cs typeface="Arial"/>
            </a:endParaRPr>
          </a:p>
          <a:p>
            <a:pPr marL="12700" marR="618408">
              <a:lnSpc>
                <a:spcPct val="100041"/>
              </a:lnSpc>
              <a:spcBef>
                <a:spcPts val="134"/>
              </a:spcBef>
            </a:pPr>
            <a:r>
              <a:rPr sz="2600" spc="0" dirty="0" smtClean="0">
                <a:latin typeface="Arial"/>
                <a:cs typeface="Arial"/>
              </a:rPr>
              <a:t>p</a:t>
            </a:r>
            <a:r>
              <a:rPr sz="2600" spc="-9" dirty="0" smtClean="0">
                <a:latin typeface="Arial"/>
                <a:cs typeface="Arial"/>
              </a:rPr>
              <a:t>o</a:t>
            </a:r>
            <a:r>
              <a:rPr sz="2600" spc="0" dirty="0" smtClean="0">
                <a:latin typeface="Arial"/>
                <a:cs typeface="Arial"/>
              </a:rPr>
              <a:t>r</a:t>
            </a:r>
            <a:r>
              <a:rPr sz="2600" spc="-9" dirty="0" smtClean="0">
                <a:latin typeface="Arial"/>
                <a:cs typeface="Arial"/>
              </a:rPr>
              <a:t>n</a:t>
            </a:r>
            <a:r>
              <a:rPr sz="2600" spc="0" dirty="0" smtClean="0">
                <a:latin typeface="Arial"/>
                <a:cs typeface="Arial"/>
              </a:rPr>
              <a:t>o</a:t>
            </a:r>
            <a:r>
              <a:rPr sz="2600" spc="29" dirty="0" smtClean="0">
                <a:latin typeface="Arial"/>
                <a:cs typeface="Arial"/>
              </a:rPr>
              <a:t> </a:t>
            </a:r>
            <a:r>
              <a:rPr sz="2600" spc="-39" dirty="0" smtClean="0">
                <a:latin typeface="Arial"/>
                <a:cs typeface="Arial"/>
              </a:rPr>
              <a:t>y</a:t>
            </a:r>
            <a:r>
              <a:rPr sz="2600" spc="0" dirty="0" smtClean="0">
                <a:latin typeface="Arial"/>
                <a:cs typeface="Arial"/>
              </a:rPr>
              <a:t>g</a:t>
            </a:r>
            <a:r>
              <a:rPr sz="2600" spc="49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d</a:t>
            </a:r>
            <a:r>
              <a:rPr sz="2600" spc="-9" dirty="0" smtClean="0">
                <a:latin typeface="Arial"/>
                <a:cs typeface="Arial"/>
              </a:rPr>
              <a:t>p</a:t>
            </a:r>
            <a:r>
              <a:rPr sz="2600" spc="0" dirty="0" smtClean="0">
                <a:latin typeface="Arial"/>
                <a:cs typeface="Arial"/>
              </a:rPr>
              <a:t>t</a:t>
            </a:r>
            <a:r>
              <a:rPr sz="2600" spc="34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di</a:t>
            </a:r>
            <a:r>
              <a:rPr sz="2600" spc="-9" dirty="0" smtClean="0">
                <a:latin typeface="Arial"/>
                <a:cs typeface="Arial"/>
              </a:rPr>
              <a:t>a</a:t>
            </a:r>
            <a:r>
              <a:rPr sz="2600" spc="0" dirty="0" smtClean="0">
                <a:latin typeface="Arial"/>
                <a:cs typeface="Arial"/>
              </a:rPr>
              <a:t>kses</a:t>
            </a:r>
            <a:r>
              <a:rPr sz="2600" spc="9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b</a:t>
            </a:r>
            <a:r>
              <a:rPr sz="2600" spc="-9" dirty="0" smtClean="0">
                <a:latin typeface="Arial"/>
                <a:cs typeface="Arial"/>
              </a:rPr>
              <a:t>e</a:t>
            </a:r>
            <a:r>
              <a:rPr sz="2600" spc="0" dirty="0" smtClean="0">
                <a:latin typeface="Arial"/>
                <a:cs typeface="Arial"/>
              </a:rPr>
              <a:t>b</a:t>
            </a:r>
            <a:r>
              <a:rPr sz="2600" spc="-9" dirty="0" smtClean="0">
                <a:latin typeface="Arial"/>
                <a:cs typeface="Arial"/>
              </a:rPr>
              <a:t>a</a:t>
            </a:r>
            <a:r>
              <a:rPr sz="2600" spc="0" dirty="0" smtClean="0">
                <a:latin typeface="Arial"/>
                <a:cs typeface="Arial"/>
              </a:rPr>
              <a:t>s</a:t>
            </a:r>
            <a:r>
              <a:rPr sz="2600" spc="34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t</a:t>
            </a:r>
            <a:r>
              <a:rPr sz="2600" spc="-9" dirty="0" smtClean="0">
                <a:latin typeface="Arial"/>
                <a:cs typeface="Arial"/>
              </a:rPr>
              <a:t>a</a:t>
            </a:r>
            <a:r>
              <a:rPr sz="2600" spc="0" dirty="0" smtClean="0">
                <a:latin typeface="Arial"/>
                <a:cs typeface="Arial"/>
              </a:rPr>
              <a:t>n</a:t>
            </a:r>
            <a:r>
              <a:rPr sz="2600" spc="-9" dirty="0" smtClean="0">
                <a:latin typeface="Arial"/>
                <a:cs typeface="Arial"/>
              </a:rPr>
              <a:t>p</a:t>
            </a:r>
            <a:r>
              <a:rPr sz="2600" spc="0" dirty="0" smtClean="0">
                <a:latin typeface="Arial"/>
                <a:cs typeface="Arial"/>
              </a:rPr>
              <a:t>a</a:t>
            </a:r>
            <a:r>
              <a:rPr sz="2600" spc="49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b</a:t>
            </a:r>
            <a:r>
              <a:rPr sz="2600" spc="-9" dirty="0" smtClean="0">
                <a:latin typeface="Arial"/>
                <a:cs typeface="Arial"/>
              </a:rPr>
              <a:t>a</a:t>
            </a:r>
            <a:r>
              <a:rPr sz="2600" spc="0" dirty="0" smtClean="0">
                <a:latin typeface="Arial"/>
                <a:cs typeface="Arial"/>
              </a:rPr>
              <a:t>t</a:t>
            </a:r>
            <a:r>
              <a:rPr sz="2600" spc="-9" dirty="0" smtClean="0">
                <a:latin typeface="Arial"/>
                <a:cs typeface="Arial"/>
              </a:rPr>
              <a:t>a</a:t>
            </a:r>
            <a:r>
              <a:rPr sz="2600" spc="0" dirty="0" smtClean="0">
                <a:latin typeface="Arial"/>
                <a:cs typeface="Arial"/>
              </a:rPr>
              <a:t>s</a:t>
            </a:r>
            <a:r>
              <a:rPr sz="2600" spc="34" dirty="0" smtClean="0">
                <a:latin typeface="Arial"/>
                <a:cs typeface="Arial"/>
              </a:rPr>
              <a:t> </a:t>
            </a:r>
            <a:r>
              <a:rPr sz="2600" spc="-39" dirty="0" smtClean="0">
                <a:latin typeface="Arial"/>
                <a:cs typeface="Arial"/>
              </a:rPr>
              <a:t>y</a:t>
            </a:r>
            <a:r>
              <a:rPr sz="2600" spc="0" dirty="0" smtClean="0">
                <a:latin typeface="Arial"/>
                <a:cs typeface="Arial"/>
              </a:rPr>
              <a:t>g</a:t>
            </a:r>
            <a:r>
              <a:rPr sz="2600" spc="49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d</a:t>
            </a:r>
            <a:r>
              <a:rPr sz="2600" spc="-9" dirty="0" smtClean="0">
                <a:latin typeface="Arial"/>
                <a:cs typeface="Arial"/>
              </a:rPr>
              <a:t>p</a:t>
            </a:r>
            <a:r>
              <a:rPr sz="2600" spc="0" dirty="0" smtClean="0">
                <a:latin typeface="Arial"/>
                <a:cs typeface="Arial"/>
              </a:rPr>
              <a:t>t m</a:t>
            </a:r>
            <a:r>
              <a:rPr sz="2600" spc="-9" dirty="0" smtClean="0">
                <a:latin typeface="Arial"/>
                <a:cs typeface="Arial"/>
              </a:rPr>
              <a:t>e</a:t>
            </a:r>
            <a:r>
              <a:rPr sz="2600" spc="0" dirty="0" smtClean="0">
                <a:latin typeface="Arial"/>
                <a:cs typeface="Arial"/>
              </a:rPr>
              <a:t>r</a:t>
            </a:r>
            <a:r>
              <a:rPr sz="2600" spc="-9" dirty="0" smtClean="0">
                <a:latin typeface="Arial"/>
                <a:cs typeface="Arial"/>
              </a:rPr>
              <a:t>u</a:t>
            </a:r>
            <a:r>
              <a:rPr sz="2600" spc="0" dirty="0" smtClean="0">
                <a:latin typeface="Arial"/>
                <a:cs typeface="Arial"/>
              </a:rPr>
              <a:t>sak</a:t>
            </a:r>
            <a:r>
              <a:rPr sz="2600" spc="29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m</a:t>
            </a:r>
            <a:r>
              <a:rPr sz="2600" spc="-9" dirty="0" smtClean="0">
                <a:latin typeface="Arial"/>
                <a:cs typeface="Arial"/>
              </a:rPr>
              <a:t>o</a:t>
            </a:r>
            <a:r>
              <a:rPr sz="2600" spc="0" dirty="0" smtClean="0">
                <a:latin typeface="Arial"/>
                <a:cs typeface="Arial"/>
              </a:rPr>
              <a:t>r</a:t>
            </a:r>
            <a:r>
              <a:rPr sz="2600" spc="-9" dirty="0" smtClean="0">
                <a:latin typeface="Arial"/>
                <a:cs typeface="Arial"/>
              </a:rPr>
              <a:t>a</a:t>
            </a:r>
            <a:r>
              <a:rPr sz="2600" spc="0" dirty="0" smtClean="0">
                <a:latin typeface="Arial"/>
                <a:cs typeface="Arial"/>
              </a:rPr>
              <a:t>l</a:t>
            </a:r>
            <a:r>
              <a:rPr sz="2600" spc="19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b</a:t>
            </a:r>
            <a:r>
              <a:rPr sz="2600" spc="-9" dirty="0" smtClean="0">
                <a:latin typeface="Arial"/>
                <a:cs typeface="Arial"/>
              </a:rPr>
              <a:t>a</a:t>
            </a:r>
            <a:r>
              <a:rPr sz="2600" spc="0" dirty="0" smtClean="0">
                <a:latin typeface="Arial"/>
                <a:cs typeface="Arial"/>
              </a:rPr>
              <a:t>n</a:t>
            </a:r>
            <a:r>
              <a:rPr sz="2600" spc="-9" dirty="0" smtClean="0">
                <a:latin typeface="Arial"/>
                <a:cs typeface="Arial"/>
              </a:rPr>
              <a:t>g</a:t>
            </a:r>
            <a:r>
              <a:rPr sz="2600" spc="0" dirty="0" smtClean="0">
                <a:latin typeface="Arial"/>
                <a:cs typeface="Arial"/>
              </a:rPr>
              <a:t>sa.</a:t>
            </a:r>
            <a:endParaRPr sz="2600" dirty="0">
              <a:latin typeface="Arial"/>
              <a:cs typeface="Arial"/>
            </a:endParaRPr>
          </a:p>
          <a:p>
            <a:pPr marL="12700">
              <a:lnSpc>
                <a:spcPts val="2989"/>
              </a:lnSpc>
              <a:spcBef>
                <a:spcPts val="624"/>
              </a:spcBef>
            </a:pPr>
            <a:r>
              <a:rPr sz="2600" b="1" spc="0" dirty="0" err="1" smtClean="0">
                <a:latin typeface="Arial"/>
                <a:cs typeface="Arial"/>
              </a:rPr>
              <a:t>Ulah</a:t>
            </a:r>
            <a:r>
              <a:rPr sz="2600" b="1" spc="0" dirty="0" smtClean="0">
                <a:latin typeface="Arial"/>
                <a:cs typeface="Arial"/>
              </a:rPr>
              <a:t> </a:t>
            </a:r>
            <a:r>
              <a:rPr sz="2600" b="1" spc="-9" dirty="0" smtClean="0">
                <a:latin typeface="Arial"/>
                <a:cs typeface="Arial"/>
              </a:rPr>
              <a:t>p</a:t>
            </a:r>
            <a:r>
              <a:rPr sz="2600" b="1" spc="0" dirty="0" smtClean="0">
                <a:latin typeface="Arial"/>
                <a:cs typeface="Arial"/>
              </a:rPr>
              <a:t>ar</a:t>
            </a:r>
            <a:r>
              <a:rPr lang="en-US" sz="2600" b="1" spc="0" dirty="0" smtClean="0">
                <a:latin typeface="Arial"/>
                <a:cs typeface="Arial"/>
              </a:rPr>
              <a:t>a</a:t>
            </a:r>
            <a:r>
              <a:rPr sz="2600" b="1" spc="19" dirty="0" smtClean="0">
                <a:latin typeface="Arial"/>
                <a:cs typeface="Arial"/>
              </a:rPr>
              <a:t> </a:t>
            </a:r>
            <a:r>
              <a:rPr sz="2600" b="1" spc="-9" dirty="0" smtClean="0">
                <a:latin typeface="Arial"/>
                <a:cs typeface="Arial"/>
              </a:rPr>
              <a:t>h</a:t>
            </a:r>
            <a:r>
              <a:rPr sz="2600" b="1" spc="0" dirty="0" smtClean="0">
                <a:latin typeface="Arial"/>
                <a:cs typeface="Arial"/>
              </a:rPr>
              <a:t>a</a:t>
            </a:r>
            <a:r>
              <a:rPr sz="2600" b="1" spc="-9" dirty="0" smtClean="0">
                <a:latin typeface="Arial"/>
                <a:cs typeface="Arial"/>
              </a:rPr>
              <a:t>c</a:t>
            </a:r>
            <a:r>
              <a:rPr sz="2600" b="1" spc="0" dirty="0" smtClean="0">
                <a:latin typeface="Arial"/>
                <a:cs typeface="Arial"/>
              </a:rPr>
              <a:t>k</a:t>
            </a:r>
            <a:r>
              <a:rPr sz="2600" b="1" spc="-9" dirty="0" smtClean="0">
                <a:latin typeface="Arial"/>
                <a:cs typeface="Arial"/>
              </a:rPr>
              <a:t>e</a:t>
            </a:r>
            <a:r>
              <a:rPr sz="2600" b="1" spc="0" dirty="0" smtClean="0">
                <a:latin typeface="Arial"/>
                <a:cs typeface="Arial"/>
              </a:rPr>
              <a:t>r</a:t>
            </a:r>
            <a:r>
              <a:rPr sz="2600" b="1" spc="39" dirty="0" smtClean="0">
                <a:latin typeface="Arial"/>
                <a:cs typeface="Arial"/>
              </a:rPr>
              <a:t> </a:t>
            </a:r>
            <a:r>
              <a:rPr sz="2600" b="1" spc="-25" dirty="0" smtClean="0">
                <a:latin typeface="Arial"/>
                <a:cs typeface="Arial"/>
              </a:rPr>
              <a:t>y</a:t>
            </a:r>
            <a:r>
              <a:rPr sz="2600" b="1" spc="0" dirty="0" smtClean="0">
                <a:latin typeface="Arial"/>
                <a:cs typeface="Arial"/>
              </a:rPr>
              <a:t>g</a:t>
            </a:r>
            <a:r>
              <a:rPr sz="2600" b="1" spc="29" dirty="0" smtClean="0">
                <a:latin typeface="Arial"/>
                <a:cs typeface="Arial"/>
              </a:rPr>
              <a:t> </a:t>
            </a:r>
            <a:r>
              <a:rPr sz="2600" b="1" spc="9" dirty="0" smtClean="0">
                <a:latin typeface="Arial"/>
                <a:cs typeface="Arial"/>
              </a:rPr>
              <a:t>m</a:t>
            </a:r>
            <a:r>
              <a:rPr sz="2600" b="1" spc="0" dirty="0" smtClean="0">
                <a:latin typeface="Arial"/>
                <a:cs typeface="Arial"/>
              </a:rPr>
              <a:t>eraih k</a:t>
            </a:r>
            <a:r>
              <a:rPr sz="2600" b="1" spc="-9" dirty="0" smtClean="0">
                <a:latin typeface="Arial"/>
                <a:cs typeface="Arial"/>
              </a:rPr>
              <a:t>eun</a:t>
            </a:r>
            <a:r>
              <a:rPr sz="2600" b="1" spc="0" dirty="0" smtClean="0">
                <a:latin typeface="Arial"/>
                <a:cs typeface="Arial"/>
              </a:rPr>
              <a:t>t</a:t>
            </a:r>
            <a:r>
              <a:rPr sz="2600" b="1" spc="-14" dirty="0" smtClean="0">
                <a:latin typeface="Arial"/>
                <a:cs typeface="Arial"/>
              </a:rPr>
              <a:t>u</a:t>
            </a:r>
            <a:r>
              <a:rPr sz="2600" b="1" spc="-9" dirty="0" smtClean="0">
                <a:latin typeface="Arial"/>
                <a:cs typeface="Arial"/>
              </a:rPr>
              <a:t>ng</a:t>
            </a:r>
            <a:r>
              <a:rPr sz="2600" b="1" spc="0" dirty="0" smtClean="0">
                <a:latin typeface="Arial"/>
                <a:cs typeface="Arial"/>
              </a:rPr>
              <a:t>an</a:t>
            </a:r>
            <a:r>
              <a:rPr sz="2600" b="1" spc="84" dirty="0" smtClean="0">
                <a:latin typeface="Arial"/>
                <a:cs typeface="Arial"/>
              </a:rPr>
              <a:t> </a:t>
            </a:r>
            <a:r>
              <a:rPr sz="2600" b="1" spc="0" dirty="0" smtClean="0">
                <a:latin typeface="Arial"/>
                <a:cs typeface="Arial"/>
              </a:rPr>
              <a:t>s</a:t>
            </a:r>
            <a:r>
              <a:rPr sz="2600" b="1" spc="-9" dirty="0" smtClean="0">
                <a:latin typeface="Arial"/>
                <a:cs typeface="Arial"/>
              </a:rPr>
              <a:t>c</a:t>
            </a:r>
            <a:r>
              <a:rPr sz="2600" b="1" spc="0" dirty="0" smtClean="0">
                <a:latin typeface="Arial"/>
                <a:cs typeface="Arial"/>
              </a:rPr>
              <a:t>r </a:t>
            </a:r>
            <a:endParaRPr sz="2600" dirty="0">
              <a:latin typeface="Arial"/>
              <a:cs typeface="Arial"/>
            </a:endParaRPr>
          </a:p>
          <a:p>
            <a:pPr marL="12700">
              <a:lnSpc>
                <a:spcPts val="3075"/>
              </a:lnSpc>
              <a:spcBef>
                <a:spcPts val="131"/>
              </a:spcBef>
            </a:pPr>
            <a:r>
              <a:rPr sz="2600" b="1" spc="0" dirty="0" smtClean="0">
                <a:latin typeface="Arial"/>
                <a:cs typeface="Arial"/>
              </a:rPr>
              <a:t>f</a:t>
            </a:r>
            <a:r>
              <a:rPr sz="2600" b="1" spc="-9" dirty="0" smtClean="0">
                <a:latin typeface="Arial"/>
                <a:cs typeface="Arial"/>
              </a:rPr>
              <a:t>in</a:t>
            </a:r>
            <a:r>
              <a:rPr sz="2600" b="1" spc="0" dirty="0" smtClean="0">
                <a:latin typeface="Arial"/>
                <a:cs typeface="Arial"/>
              </a:rPr>
              <a:t>a</a:t>
            </a:r>
            <a:r>
              <a:rPr sz="2600" b="1" spc="-14" dirty="0" smtClean="0">
                <a:latin typeface="Arial"/>
                <a:cs typeface="Arial"/>
              </a:rPr>
              <a:t>n</a:t>
            </a:r>
            <a:r>
              <a:rPr sz="2600" b="1" spc="0" dirty="0" smtClean="0">
                <a:latin typeface="Arial"/>
                <a:cs typeface="Arial"/>
              </a:rPr>
              <a:t>s</a:t>
            </a:r>
            <a:r>
              <a:rPr sz="2600" b="1" spc="-9" dirty="0" smtClean="0">
                <a:latin typeface="Arial"/>
                <a:cs typeface="Arial"/>
              </a:rPr>
              <a:t>i</a:t>
            </a:r>
            <a:r>
              <a:rPr sz="2600" b="1" spc="0" dirty="0" smtClean="0">
                <a:latin typeface="Arial"/>
                <a:cs typeface="Arial"/>
              </a:rPr>
              <a:t>al</a:t>
            </a:r>
            <a:r>
              <a:rPr sz="2600" b="1" spc="49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d</a:t>
            </a:r>
            <a:r>
              <a:rPr sz="2600" spc="-9" dirty="0" smtClean="0">
                <a:latin typeface="Arial"/>
                <a:cs typeface="Arial"/>
              </a:rPr>
              <a:t>g</a:t>
            </a:r>
            <a:r>
              <a:rPr sz="2600" spc="0" dirty="0" smtClean="0">
                <a:latin typeface="Arial"/>
                <a:cs typeface="Arial"/>
              </a:rPr>
              <a:t>n</a:t>
            </a:r>
            <a:r>
              <a:rPr sz="2600" spc="29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m</a:t>
            </a:r>
            <a:r>
              <a:rPr sz="2600" spc="-9" dirty="0" smtClean="0">
                <a:latin typeface="Arial"/>
                <a:cs typeface="Arial"/>
              </a:rPr>
              <a:t>e</a:t>
            </a:r>
            <a:r>
              <a:rPr sz="2600" spc="0" dirty="0" smtClean="0">
                <a:latin typeface="Arial"/>
                <a:cs typeface="Arial"/>
              </a:rPr>
              <a:t>r</a:t>
            </a:r>
            <a:r>
              <a:rPr sz="2600" spc="-9" dirty="0" smtClean="0">
                <a:latin typeface="Arial"/>
                <a:cs typeface="Arial"/>
              </a:rPr>
              <a:t>u</a:t>
            </a:r>
            <a:r>
              <a:rPr sz="2600" spc="0" dirty="0" smtClean="0">
                <a:latin typeface="Arial"/>
                <a:cs typeface="Arial"/>
              </a:rPr>
              <a:t>sak</a:t>
            </a:r>
            <a:r>
              <a:rPr sz="2600" spc="29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situs</a:t>
            </a:r>
            <a:r>
              <a:rPr sz="2550" spc="0" baseline="27282" dirty="0" smtClean="0">
                <a:latin typeface="Arial"/>
                <a:cs typeface="Arial"/>
              </a:rPr>
              <a:t>2</a:t>
            </a:r>
            <a:r>
              <a:rPr sz="2550" spc="279" baseline="27282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p</a:t>
            </a:r>
            <a:r>
              <a:rPr sz="2600" spc="-9" dirty="0" smtClean="0">
                <a:latin typeface="Arial"/>
                <a:cs typeface="Arial"/>
              </a:rPr>
              <a:t>e</a:t>
            </a:r>
            <a:r>
              <a:rPr sz="2600" spc="0" dirty="0" smtClean="0">
                <a:latin typeface="Arial"/>
                <a:cs typeface="Arial"/>
              </a:rPr>
              <a:t>r</a:t>
            </a:r>
            <a:r>
              <a:rPr sz="2600" spc="-9" dirty="0" smtClean="0">
                <a:latin typeface="Arial"/>
                <a:cs typeface="Arial"/>
              </a:rPr>
              <a:t>b</a:t>
            </a:r>
            <a:r>
              <a:rPr sz="2600" spc="0" dirty="0" smtClean="0">
                <a:latin typeface="Arial"/>
                <a:cs typeface="Arial"/>
              </a:rPr>
              <a:t>a</a:t>
            </a:r>
            <a:r>
              <a:rPr sz="2600" spc="-9" dirty="0" smtClean="0">
                <a:latin typeface="Arial"/>
                <a:cs typeface="Arial"/>
              </a:rPr>
              <a:t>n</a:t>
            </a:r>
            <a:r>
              <a:rPr sz="2600" spc="0" dirty="0" smtClean="0">
                <a:latin typeface="Arial"/>
                <a:cs typeface="Arial"/>
              </a:rPr>
              <a:t>ka</a:t>
            </a:r>
            <a:r>
              <a:rPr sz="2600" spc="-9" dirty="0" smtClean="0">
                <a:latin typeface="Arial"/>
                <a:cs typeface="Arial"/>
              </a:rPr>
              <a:t>n</a:t>
            </a:r>
            <a:r>
              <a:rPr sz="2600" spc="0" dirty="0" smtClean="0">
                <a:latin typeface="Arial"/>
                <a:cs typeface="Arial"/>
              </a:rPr>
              <a:t>,</a:t>
            </a:r>
            <a:r>
              <a:rPr sz="2600" spc="74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ka</a:t>
            </a:r>
            <a:r>
              <a:rPr sz="2600" spc="-9" dirty="0" smtClean="0">
                <a:latin typeface="Arial"/>
                <a:cs typeface="Arial"/>
              </a:rPr>
              <a:t>r</a:t>
            </a:r>
            <a:r>
              <a:rPr sz="2600" spc="0" dirty="0" smtClean="0">
                <a:latin typeface="Arial"/>
                <a:cs typeface="Arial"/>
              </a:rPr>
              <a:t>tu</a:t>
            </a:r>
            <a:r>
              <a:rPr sz="2600" spc="29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kr</a:t>
            </a:r>
            <a:r>
              <a:rPr sz="2600" spc="-9" dirty="0" smtClean="0">
                <a:latin typeface="Arial"/>
                <a:cs typeface="Arial"/>
              </a:rPr>
              <a:t>e</a:t>
            </a:r>
            <a:r>
              <a:rPr sz="2600" spc="0" dirty="0" smtClean="0">
                <a:latin typeface="Arial"/>
                <a:cs typeface="Arial"/>
              </a:rPr>
              <a:t>dit </a:t>
            </a:r>
            <a:endParaRPr sz="2600" dirty="0">
              <a:latin typeface="Arial"/>
              <a:cs typeface="Arial"/>
            </a:endParaRPr>
          </a:p>
          <a:p>
            <a:pPr marL="12700">
              <a:lnSpc>
                <a:spcPct val="100041"/>
              </a:lnSpc>
              <a:spcBef>
                <a:spcPts val="135"/>
              </a:spcBef>
            </a:pPr>
            <a:r>
              <a:rPr sz="2600" spc="0" dirty="0" smtClean="0">
                <a:latin typeface="Arial"/>
                <a:cs typeface="Arial"/>
              </a:rPr>
              <a:t>lem</a:t>
            </a:r>
            <a:r>
              <a:rPr sz="2600" spc="-14" dirty="0" smtClean="0">
                <a:latin typeface="Arial"/>
                <a:cs typeface="Arial"/>
              </a:rPr>
              <a:t>b</a:t>
            </a:r>
            <a:r>
              <a:rPr sz="2600" spc="0" dirty="0" smtClean="0">
                <a:latin typeface="Arial"/>
                <a:cs typeface="Arial"/>
              </a:rPr>
              <a:t>a</a:t>
            </a:r>
            <a:r>
              <a:rPr sz="2600" spc="-9" dirty="0" smtClean="0">
                <a:latin typeface="Arial"/>
                <a:cs typeface="Arial"/>
              </a:rPr>
              <a:t>g</a:t>
            </a:r>
            <a:r>
              <a:rPr sz="2600" spc="-4" dirty="0" smtClean="0">
                <a:latin typeface="Arial"/>
                <a:cs typeface="Arial"/>
              </a:rPr>
              <a:t>a-</a:t>
            </a:r>
            <a:r>
              <a:rPr sz="2600" spc="0" dirty="0" smtClean="0">
                <a:latin typeface="Arial"/>
                <a:cs typeface="Arial"/>
              </a:rPr>
              <a:t>ke</a:t>
            </a:r>
            <a:r>
              <a:rPr sz="2600" spc="-9" dirty="0" smtClean="0">
                <a:latin typeface="Arial"/>
                <a:cs typeface="Arial"/>
              </a:rPr>
              <a:t>u</a:t>
            </a:r>
            <a:r>
              <a:rPr sz="2600" spc="0" dirty="0" smtClean="0">
                <a:latin typeface="Arial"/>
                <a:cs typeface="Arial"/>
              </a:rPr>
              <a:t>a</a:t>
            </a:r>
            <a:r>
              <a:rPr sz="2600" spc="-9" dirty="0" smtClean="0">
                <a:latin typeface="Arial"/>
                <a:cs typeface="Arial"/>
              </a:rPr>
              <a:t>n</a:t>
            </a:r>
            <a:r>
              <a:rPr sz="2600" spc="14" dirty="0" smtClean="0">
                <a:latin typeface="Arial"/>
                <a:cs typeface="Arial"/>
              </a:rPr>
              <a:t>g</a:t>
            </a:r>
            <a:r>
              <a:rPr sz="2600" spc="0" dirty="0" smtClean="0">
                <a:latin typeface="Arial"/>
                <a:cs typeface="Arial"/>
              </a:rPr>
              <a:t>an</a:t>
            </a:r>
            <a:r>
              <a:rPr sz="2600" spc="84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d</a:t>
            </a:r>
            <a:r>
              <a:rPr sz="2600" spc="-9" dirty="0" smtClean="0">
                <a:latin typeface="Arial"/>
                <a:cs typeface="Arial"/>
              </a:rPr>
              <a:t>g</a:t>
            </a:r>
            <a:r>
              <a:rPr sz="2600" spc="0" dirty="0" smtClean="0">
                <a:latin typeface="Arial"/>
                <a:cs typeface="Arial"/>
              </a:rPr>
              <a:t>n</a:t>
            </a:r>
            <a:r>
              <a:rPr sz="2600" spc="29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m</a:t>
            </a:r>
            <a:r>
              <a:rPr sz="2600" spc="-9" dirty="0" smtClean="0">
                <a:latin typeface="Arial"/>
                <a:cs typeface="Arial"/>
              </a:rPr>
              <a:t>a</a:t>
            </a:r>
            <a:r>
              <a:rPr sz="2600" spc="0" dirty="0" smtClean="0">
                <a:latin typeface="Arial"/>
                <a:cs typeface="Arial"/>
              </a:rPr>
              <a:t>ksud</a:t>
            </a:r>
            <a:r>
              <a:rPr sz="2600" spc="24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t</a:t>
            </a:r>
            <a:r>
              <a:rPr sz="2600" spc="-9" dirty="0" smtClean="0">
                <a:latin typeface="Arial"/>
                <a:cs typeface="Arial"/>
              </a:rPr>
              <a:t>e</a:t>
            </a:r>
            <a:r>
              <a:rPr sz="2600" spc="0" dirty="0" smtClean="0">
                <a:latin typeface="Arial"/>
                <a:cs typeface="Arial"/>
              </a:rPr>
              <a:t>r</a:t>
            </a:r>
            <a:r>
              <a:rPr sz="2600" spc="14" dirty="0" smtClean="0">
                <a:latin typeface="Arial"/>
                <a:cs typeface="Arial"/>
              </a:rPr>
              <a:t>j</a:t>
            </a:r>
            <a:r>
              <a:rPr sz="2600" spc="0" dirty="0" smtClean="0">
                <a:latin typeface="Arial"/>
                <a:cs typeface="Arial"/>
              </a:rPr>
              <a:t>a</a:t>
            </a:r>
            <a:r>
              <a:rPr sz="2600" spc="-9" dirty="0" smtClean="0">
                <a:latin typeface="Arial"/>
                <a:cs typeface="Arial"/>
              </a:rPr>
              <a:t>d</a:t>
            </a:r>
            <a:r>
              <a:rPr sz="2600" spc="0" dirty="0" smtClean="0">
                <a:latin typeface="Arial"/>
                <a:cs typeface="Arial"/>
              </a:rPr>
              <a:t>in</a:t>
            </a:r>
            <a:r>
              <a:rPr sz="2600" spc="-39" dirty="0" smtClean="0">
                <a:latin typeface="Arial"/>
                <a:cs typeface="Arial"/>
              </a:rPr>
              <a:t>y</a:t>
            </a:r>
            <a:r>
              <a:rPr sz="2600" spc="0" dirty="0" smtClean="0">
                <a:latin typeface="Arial"/>
                <a:cs typeface="Arial"/>
              </a:rPr>
              <a:t>a</a:t>
            </a:r>
            <a:r>
              <a:rPr sz="2600" spc="74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kek</a:t>
            </a:r>
            <a:r>
              <a:rPr sz="2600" spc="-9" dirty="0" smtClean="0">
                <a:latin typeface="Arial"/>
                <a:cs typeface="Arial"/>
              </a:rPr>
              <a:t>a</a:t>
            </a:r>
            <a:r>
              <a:rPr sz="2600" spc="0" dirty="0" smtClean="0">
                <a:latin typeface="Arial"/>
                <a:cs typeface="Arial"/>
              </a:rPr>
              <a:t>ca</a:t>
            </a:r>
            <a:r>
              <a:rPr sz="2600" spc="-9" dirty="0" smtClean="0">
                <a:latin typeface="Arial"/>
                <a:cs typeface="Arial"/>
              </a:rPr>
              <a:t>u</a:t>
            </a:r>
            <a:r>
              <a:rPr sz="2600" spc="0" dirty="0" smtClean="0">
                <a:latin typeface="Arial"/>
                <a:cs typeface="Arial"/>
              </a:rPr>
              <a:t>an dlm</a:t>
            </a:r>
            <a:r>
              <a:rPr sz="2600" spc="9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bi</a:t>
            </a:r>
            <a:r>
              <a:rPr sz="2600" spc="-9" dirty="0" smtClean="0">
                <a:latin typeface="Arial"/>
                <a:cs typeface="Arial"/>
              </a:rPr>
              <a:t>d</a:t>
            </a:r>
            <a:r>
              <a:rPr sz="2600" spc="0" dirty="0" smtClean="0">
                <a:latin typeface="Arial"/>
                <a:cs typeface="Arial"/>
              </a:rPr>
              <a:t>a</a:t>
            </a:r>
            <a:r>
              <a:rPr sz="2600" spc="-9" dirty="0" smtClean="0">
                <a:latin typeface="Arial"/>
                <a:cs typeface="Arial"/>
              </a:rPr>
              <a:t>n</a:t>
            </a:r>
            <a:r>
              <a:rPr sz="2600" spc="0" dirty="0" smtClean="0">
                <a:latin typeface="Arial"/>
                <a:cs typeface="Arial"/>
              </a:rPr>
              <a:t>g</a:t>
            </a:r>
            <a:r>
              <a:rPr sz="2600" spc="29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p</a:t>
            </a:r>
            <a:r>
              <a:rPr sz="2600" spc="-9" dirty="0" smtClean="0">
                <a:latin typeface="Arial"/>
                <a:cs typeface="Arial"/>
              </a:rPr>
              <a:t>e</a:t>
            </a:r>
            <a:r>
              <a:rPr sz="2600" spc="0" dirty="0" smtClean="0">
                <a:latin typeface="Arial"/>
                <a:cs typeface="Arial"/>
              </a:rPr>
              <a:t>r</a:t>
            </a:r>
            <a:r>
              <a:rPr sz="2600" spc="-9" dirty="0" smtClean="0">
                <a:latin typeface="Arial"/>
                <a:cs typeface="Arial"/>
              </a:rPr>
              <a:t>d</a:t>
            </a:r>
            <a:r>
              <a:rPr sz="2600" spc="0" dirty="0" smtClean="0">
                <a:latin typeface="Arial"/>
                <a:cs typeface="Arial"/>
              </a:rPr>
              <a:t>a</a:t>
            </a:r>
            <a:r>
              <a:rPr sz="2600" spc="-9" dirty="0" smtClean="0">
                <a:latin typeface="Arial"/>
                <a:cs typeface="Arial"/>
              </a:rPr>
              <a:t>g</a:t>
            </a:r>
            <a:r>
              <a:rPr sz="2600" spc="0" dirty="0" smtClean="0">
                <a:latin typeface="Arial"/>
                <a:cs typeface="Arial"/>
              </a:rPr>
              <a:t>a</a:t>
            </a:r>
            <a:r>
              <a:rPr sz="2600" spc="-9" dirty="0" smtClean="0">
                <a:latin typeface="Arial"/>
                <a:cs typeface="Arial"/>
              </a:rPr>
              <a:t>n</a:t>
            </a:r>
            <a:r>
              <a:rPr sz="2600" spc="0" dirty="0" smtClean="0">
                <a:latin typeface="Arial"/>
                <a:cs typeface="Arial"/>
              </a:rPr>
              <a:t>g</a:t>
            </a:r>
            <a:r>
              <a:rPr sz="2600" spc="-9" dirty="0" smtClean="0">
                <a:latin typeface="Arial"/>
                <a:cs typeface="Arial"/>
              </a:rPr>
              <a:t>a</a:t>
            </a:r>
            <a:r>
              <a:rPr sz="2600" spc="14" dirty="0" smtClean="0">
                <a:latin typeface="Arial"/>
                <a:cs typeface="Arial"/>
              </a:rPr>
              <a:t>n</a:t>
            </a:r>
            <a:r>
              <a:rPr sz="2600" spc="0" dirty="0" smtClean="0">
                <a:latin typeface="Arial"/>
                <a:cs typeface="Arial"/>
              </a:rPr>
              <a:t>.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3498255"/>
            <a:ext cx="262351" cy="2895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15"/>
              </a:lnSpc>
              <a:spcBef>
                <a:spcPts val="110"/>
              </a:spcBef>
            </a:pPr>
            <a:r>
              <a:rPr sz="2050" spc="0" dirty="0" smtClean="0">
                <a:solidFill>
                  <a:srgbClr val="0066FF"/>
                </a:solidFill>
                <a:latin typeface="Wingdings"/>
                <a:cs typeface="Wingdings"/>
              </a:rPr>
              <a:t></a:t>
            </a:r>
            <a:endParaRPr sz="2050">
              <a:latin typeface="Wingdings"/>
              <a:cs typeface="Wingding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7340" y="4766350"/>
            <a:ext cx="262351" cy="2895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15"/>
              </a:lnSpc>
              <a:spcBef>
                <a:spcPts val="110"/>
              </a:spcBef>
            </a:pPr>
            <a:r>
              <a:rPr sz="2050" spc="0" dirty="0" smtClean="0">
                <a:solidFill>
                  <a:srgbClr val="0066FF"/>
                </a:solidFill>
                <a:latin typeface="Wingdings"/>
                <a:cs typeface="Wingdings"/>
              </a:rPr>
              <a:t></a:t>
            </a:r>
            <a:endParaRPr sz="205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66611"/>
            <a:ext cx="9018651" cy="67263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74002" y="473058"/>
            <a:ext cx="8223453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0" dirty="0" smtClean="0">
                <a:solidFill>
                  <a:srgbClr val="FFFFFF"/>
                </a:solidFill>
                <a:latin typeface="Arial"/>
                <a:cs typeface="Arial"/>
              </a:rPr>
              <a:t>Menuju UU C</a:t>
            </a:r>
            <a:r>
              <a:rPr sz="3600" b="1" spc="-29" dirty="0" smtClean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3600" b="1" spc="0" dirty="0" smtClean="0">
                <a:solidFill>
                  <a:srgbClr val="FFFFFF"/>
                </a:solidFill>
                <a:latin typeface="Arial"/>
                <a:cs typeface="Arial"/>
              </a:rPr>
              <a:t>ber</a:t>
            </a:r>
            <a:r>
              <a:rPr sz="3600" b="1" spc="3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0" dirty="0" smtClean="0">
                <a:solidFill>
                  <a:srgbClr val="FFFFFF"/>
                </a:solidFill>
                <a:latin typeface="Arial"/>
                <a:cs typeface="Arial"/>
              </a:rPr>
              <a:t>Republik Indonesia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340" y="1395983"/>
            <a:ext cx="7509662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sz="3200" b="1" spc="0" dirty="0" err="1" smtClean="0">
                <a:latin typeface="Arial"/>
                <a:cs typeface="Arial"/>
              </a:rPr>
              <a:t>Strategi</a:t>
            </a:r>
            <a:r>
              <a:rPr sz="3200" b="1" spc="-9" dirty="0" smtClean="0">
                <a:latin typeface="Arial"/>
                <a:cs typeface="Arial"/>
              </a:rPr>
              <a:t> </a:t>
            </a:r>
            <a:r>
              <a:rPr sz="3200" b="1" spc="0" dirty="0" err="1" smtClean="0">
                <a:latin typeface="Arial"/>
                <a:cs typeface="Arial"/>
              </a:rPr>
              <a:t>p</a:t>
            </a:r>
            <a:r>
              <a:rPr sz="3200" b="1" spc="4" dirty="0" err="1" smtClean="0">
                <a:latin typeface="Arial"/>
                <a:cs typeface="Arial"/>
              </a:rPr>
              <a:t>e</a:t>
            </a:r>
            <a:r>
              <a:rPr sz="3200" b="1" spc="0" dirty="0" err="1" smtClean="0">
                <a:latin typeface="Arial"/>
                <a:cs typeface="Arial"/>
              </a:rPr>
              <a:t>n</a:t>
            </a:r>
            <a:r>
              <a:rPr sz="3200" b="1" spc="4" dirty="0" err="1" smtClean="0">
                <a:latin typeface="Arial"/>
                <a:cs typeface="Arial"/>
              </a:rPr>
              <a:t>a</a:t>
            </a:r>
            <a:r>
              <a:rPr sz="3200" b="1" spc="0" dirty="0" err="1" smtClean="0">
                <a:latin typeface="Arial"/>
                <a:cs typeface="Arial"/>
              </a:rPr>
              <a:t>n</a:t>
            </a:r>
            <a:r>
              <a:rPr sz="3200" b="1" spc="14" dirty="0" err="1" smtClean="0">
                <a:latin typeface="Arial"/>
                <a:cs typeface="Arial"/>
              </a:rPr>
              <a:t>g</a:t>
            </a:r>
            <a:r>
              <a:rPr sz="3200" b="1" spc="0" dirty="0" err="1" smtClean="0">
                <a:latin typeface="Arial"/>
                <a:cs typeface="Arial"/>
              </a:rPr>
              <a:t>g</a:t>
            </a:r>
            <a:r>
              <a:rPr lang="en-US" sz="3200" b="1" spc="14" dirty="0" err="1" smtClean="0">
                <a:latin typeface="Arial"/>
                <a:cs typeface="Arial"/>
              </a:rPr>
              <a:t>ulanga</a:t>
            </a:r>
            <a:r>
              <a:rPr sz="3200" b="1" spc="0" dirty="0" err="1" smtClean="0">
                <a:latin typeface="Arial"/>
                <a:cs typeface="Arial"/>
              </a:rPr>
              <a:t>n</a:t>
            </a:r>
            <a:r>
              <a:rPr sz="3200" b="1" spc="-14" dirty="0" smtClean="0">
                <a:latin typeface="Arial"/>
                <a:cs typeface="Arial"/>
              </a:rPr>
              <a:t> </a:t>
            </a:r>
            <a:r>
              <a:rPr sz="3200" b="1" spc="9" dirty="0" smtClean="0">
                <a:latin typeface="Arial"/>
                <a:cs typeface="Arial"/>
              </a:rPr>
              <a:t>C</a:t>
            </a:r>
            <a:r>
              <a:rPr sz="3200" b="1" spc="-59" dirty="0" smtClean="0">
                <a:latin typeface="Arial"/>
                <a:cs typeface="Arial"/>
              </a:rPr>
              <a:t>y</a:t>
            </a:r>
            <a:r>
              <a:rPr sz="3200" b="1" spc="0" dirty="0" smtClean="0">
                <a:latin typeface="Arial"/>
                <a:cs typeface="Arial"/>
              </a:rPr>
              <a:t>b</a:t>
            </a:r>
            <a:r>
              <a:rPr sz="3200" b="1" spc="4" dirty="0" smtClean="0">
                <a:latin typeface="Arial"/>
                <a:cs typeface="Arial"/>
              </a:rPr>
              <a:t>e</a:t>
            </a:r>
            <a:r>
              <a:rPr sz="3200" b="1" spc="0" dirty="0" smtClean="0">
                <a:latin typeface="Arial"/>
                <a:cs typeface="Arial"/>
              </a:rPr>
              <a:t>rCrime: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980179"/>
            <a:ext cx="426095" cy="16033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0" dirty="0" smtClean="0">
                <a:solidFill>
                  <a:srgbClr val="0066FF"/>
                </a:solidFill>
                <a:latin typeface="Arial"/>
                <a:cs typeface="Arial"/>
              </a:rPr>
              <a:t>a.</a:t>
            </a:r>
            <a:endParaRPr sz="3200">
              <a:latin typeface="Arial"/>
              <a:cs typeface="Arial"/>
            </a:endParaRPr>
          </a:p>
          <a:p>
            <a:pPr marL="12700" marR="3521">
              <a:lnSpc>
                <a:spcPts val="4620"/>
              </a:lnSpc>
              <a:spcBef>
                <a:spcPts val="287"/>
              </a:spcBef>
            </a:pPr>
            <a:r>
              <a:rPr sz="3200" spc="4" dirty="0" smtClean="0">
                <a:solidFill>
                  <a:srgbClr val="0066FF"/>
                </a:solidFill>
                <a:latin typeface="Arial"/>
                <a:cs typeface="Arial"/>
              </a:rPr>
              <a:t>b. </a:t>
            </a:r>
            <a:r>
              <a:rPr sz="3200" spc="0" dirty="0" smtClean="0">
                <a:solidFill>
                  <a:srgbClr val="0066FF"/>
                </a:solidFill>
                <a:latin typeface="Arial"/>
                <a:cs typeface="Arial"/>
              </a:rPr>
              <a:t>c.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3277" y="1980179"/>
            <a:ext cx="1494326" cy="16033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7590">
              <a:lnSpc>
                <a:spcPts val="3375"/>
              </a:lnSpc>
              <a:spcBef>
                <a:spcPts val="168"/>
              </a:spcBef>
            </a:pPr>
            <a:r>
              <a:rPr sz="3200" spc="0" dirty="0" smtClean="0">
                <a:latin typeface="Arial"/>
                <a:cs typeface="Arial"/>
              </a:rPr>
              <a:t>St</a:t>
            </a:r>
            <a:r>
              <a:rPr sz="3200" spc="-9" dirty="0" smtClean="0">
                <a:latin typeface="Arial"/>
                <a:cs typeface="Arial"/>
              </a:rPr>
              <a:t>r</a:t>
            </a:r>
            <a:r>
              <a:rPr sz="3200" spc="0" dirty="0" smtClean="0">
                <a:latin typeface="Arial"/>
                <a:cs typeface="Arial"/>
              </a:rPr>
              <a:t>ategi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751"/>
              </a:spcBef>
            </a:pPr>
            <a:r>
              <a:rPr sz="3200" spc="0" dirty="0" smtClean="0">
                <a:latin typeface="Arial"/>
                <a:cs typeface="Arial"/>
              </a:rPr>
              <a:t>Stra</a:t>
            </a:r>
            <a:r>
              <a:rPr sz="3200" spc="-14" dirty="0" smtClean="0">
                <a:latin typeface="Arial"/>
                <a:cs typeface="Arial"/>
              </a:rPr>
              <a:t>t</a:t>
            </a:r>
            <a:r>
              <a:rPr sz="3200" spc="0" dirty="0" smtClean="0">
                <a:latin typeface="Arial"/>
                <a:cs typeface="Arial"/>
              </a:rPr>
              <a:t>egi</a:t>
            </a:r>
            <a:endParaRPr sz="3200">
              <a:latin typeface="Arial"/>
              <a:cs typeface="Arial"/>
            </a:endParaRPr>
          </a:p>
          <a:p>
            <a:pPr marL="12700" marR="9138">
              <a:lnSpc>
                <a:spcPct val="95825"/>
              </a:lnSpc>
              <a:spcBef>
                <a:spcPts val="943"/>
              </a:spcBef>
            </a:pPr>
            <a:r>
              <a:rPr sz="3200" spc="0" dirty="0" smtClean="0">
                <a:latin typeface="Arial"/>
                <a:cs typeface="Arial"/>
              </a:rPr>
              <a:t>Stra</a:t>
            </a:r>
            <a:r>
              <a:rPr sz="3200" spc="-14" dirty="0" smtClean="0">
                <a:latin typeface="Arial"/>
                <a:cs typeface="Arial"/>
              </a:rPr>
              <a:t>t</a:t>
            </a:r>
            <a:r>
              <a:rPr sz="3200" spc="0" dirty="0" smtClean="0">
                <a:latin typeface="Arial"/>
                <a:cs typeface="Arial"/>
              </a:rPr>
              <a:t>egi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36673" y="1980179"/>
            <a:ext cx="1405363" cy="16033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7698">
              <a:lnSpc>
                <a:spcPts val="3375"/>
              </a:lnSpc>
              <a:spcBef>
                <a:spcPts val="168"/>
              </a:spcBef>
            </a:pPr>
            <a:r>
              <a:rPr sz="3200" spc="0" dirty="0" smtClean="0">
                <a:latin typeface="Arial"/>
                <a:cs typeface="Arial"/>
              </a:rPr>
              <a:t>Jangka</a:t>
            </a:r>
            <a:endParaRPr sz="3200">
              <a:latin typeface="Arial"/>
              <a:cs typeface="Arial"/>
            </a:endParaRPr>
          </a:p>
          <a:p>
            <a:pPr marL="12737">
              <a:lnSpc>
                <a:spcPct val="95825"/>
              </a:lnSpc>
              <a:spcBef>
                <a:spcPts val="751"/>
              </a:spcBef>
            </a:pPr>
            <a:r>
              <a:rPr sz="3200" spc="-9" dirty="0" smtClean="0">
                <a:latin typeface="Arial"/>
                <a:cs typeface="Arial"/>
              </a:rPr>
              <a:t>J</a:t>
            </a:r>
            <a:r>
              <a:rPr sz="3200" spc="0" dirty="0" smtClean="0">
                <a:latin typeface="Arial"/>
                <a:cs typeface="Arial"/>
              </a:rPr>
              <a:t>an</a:t>
            </a:r>
            <a:r>
              <a:rPr sz="3200" spc="4" dirty="0" smtClean="0">
                <a:latin typeface="Arial"/>
                <a:cs typeface="Arial"/>
              </a:rPr>
              <a:t>g</a:t>
            </a:r>
            <a:r>
              <a:rPr sz="3200" spc="0" dirty="0" smtClean="0">
                <a:latin typeface="Arial"/>
                <a:cs typeface="Arial"/>
              </a:rPr>
              <a:t>ka</a:t>
            </a:r>
            <a:endParaRPr sz="3200">
              <a:latin typeface="Arial"/>
              <a:cs typeface="Arial"/>
            </a:endParaRPr>
          </a:p>
          <a:p>
            <a:pPr marL="12737" marR="9138">
              <a:lnSpc>
                <a:spcPct val="95825"/>
              </a:lnSpc>
              <a:spcBef>
                <a:spcPts val="943"/>
              </a:spcBef>
            </a:pPr>
            <a:r>
              <a:rPr sz="3200" spc="-9" dirty="0" smtClean="0">
                <a:latin typeface="Arial"/>
                <a:cs typeface="Arial"/>
              </a:rPr>
              <a:t>J</a:t>
            </a:r>
            <a:r>
              <a:rPr sz="3200" spc="0" dirty="0" smtClean="0">
                <a:latin typeface="Arial"/>
                <a:cs typeface="Arial"/>
              </a:rPr>
              <a:t>an</a:t>
            </a:r>
            <a:r>
              <a:rPr sz="3200" spc="4" dirty="0" smtClean="0">
                <a:latin typeface="Arial"/>
                <a:cs typeface="Arial"/>
              </a:rPr>
              <a:t>g</a:t>
            </a:r>
            <a:r>
              <a:rPr sz="3200" spc="0" dirty="0" smtClean="0">
                <a:latin typeface="Arial"/>
                <a:cs typeface="Arial"/>
              </a:rPr>
              <a:t>ka</a:t>
            </a:r>
            <a:endParaRPr sz="3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756266" y="1980179"/>
            <a:ext cx="2016550" cy="16033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364" marR="70098">
              <a:lnSpc>
                <a:spcPts val="3375"/>
              </a:lnSpc>
              <a:spcBef>
                <a:spcPts val="168"/>
              </a:spcBef>
            </a:pPr>
            <a:r>
              <a:rPr sz="3200" spc="0" dirty="0" smtClean="0">
                <a:latin typeface="Arial"/>
                <a:cs typeface="Arial"/>
              </a:rPr>
              <a:t>Pe</a:t>
            </a:r>
            <a:r>
              <a:rPr sz="3200" spc="4" dirty="0" smtClean="0">
                <a:latin typeface="Arial"/>
                <a:cs typeface="Arial"/>
              </a:rPr>
              <a:t>n</a:t>
            </a:r>
            <a:r>
              <a:rPr sz="3200" spc="0" dirty="0" smtClean="0">
                <a:latin typeface="Arial"/>
                <a:cs typeface="Arial"/>
              </a:rPr>
              <a:t>dek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751"/>
              </a:spcBef>
            </a:pPr>
            <a:r>
              <a:rPr sz="3200" spc="0" dirty="0" smtClean="0">
                <a:latin typeface="Arial"/>
                <a:cs typeface="Arial"/>
              </a:rPr>
              <a:t>Mene</a:t>
            </a:r>
            <a:r>
              <a:rPr sz="3200" spc="4" dirty="0" smtClean="0">
                <a:latin typeface="Arial"/>
                <a:cs typeface="Arial"/>
              </a:rPr>
              <a:t>n</a:t>
            </a:r>
            <a:r>
              <a:rPr sz="3200" spc="0" dirty="0" smtClean="0">
                <a:latin typeface="Arial"/>
                <a:cs typeface="Arial"/>
              </a:rPr>
              <a:t>gah</a:t>
            </a:r>
            <a:endParaRPr sz="3200">
              <a:latin typeface="Arial"/>
              <a:cs typeface="Arial"/>
            </a:endParaRPr>
          </a:p>
          <a:p>
            <a:pPr marL="12700" marR="70098">
              <a:lnSpc>
                <a:spcPct val="95825"/>
              </a:lnSpc>
              <a:spcBef>
                <a:spcPts val="943"/>
              </a:spcBef>
            </a:pPr>
            <a:r>
              <a:rPr sz="3200" spc="0" dirty="0" smtClean="0">
                <a:latin typeface="Arial"/>
                <a:cs typeface="Arial"/>
              </a:rPr>
              <a:t>P</a:t>
            </a:r>
            <a:r>
              <a:rPr sz="3200" spc="9" dirty="0" smtClean="0">
                <a:latin typeface="Arial"/>
                <a:cs typeface="Arial"/>
              </a:rPr>
              <a:t>a</a:t>
            </a:r>
            <a:r>
              <a:rPr sz="3200" spc="0" dirty="0" smtClean="0">
                <a:latin typeface="Arial"/>
                <a:cs typeface="Arial"/>
              </a:rPr>
              <a:t>njang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0" y="66611"/>
            <a:ext cx="9018651" cy="67263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74002" y="483480"/>
            <a:ext cx="8129854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575"/>
              </a:lnSpc>
              <a:spcBef>
                <a:spcPts val="178"/>
              </a:spcBef>
            </a:pPr>
            <a:r>
              <a:rPr sz="3400" b="1" spc="4" dirty="0" smtClean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400" b="1" spc="0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400" b="1" spc="9" dirty="0" smtClean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400" b="1" spc="0" dirty="0" smtClean="0">
                <a:solidFill>
                  <a:srgbClr val="FFFFFF"/>
                </a:solidFill>
                <a:latin typeface="Arial"/>
                <a:cs typeface="Arial"/>
              </a:rPr>
              <a:t>uju UU</a:t>
            </a:r>
            <a:r>
              <a:rPr sz="3400" b="1" spc="-9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00" b="1" spc="0" dirty="0" smtClean="0">
                <a:solidFill>
                  <a:srgbClr val="FFFFFF"/>
                </a:solidFill>
                <a:latin typeface="Arial"/>
                <a:cs typeface="Arial"/>
              </a:rPr>
              <a:t>Cyber R</a:t>
            </a:r>
            <a:r>
              <a:rPr sz="3400" b="1" spc="14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400" b="1" spc="0" dirty="0" smtClean="0">
                <a:solidFill>
                  <a:srgbClr val="FFFFFF"/>
                </a:solidFill>
                <a:latin typeface="Arial"/>
                <a:cs typeface="Arial"/>
              </a:rPr>
              <a:t>publik</a:t>
            </a:r>
            <a:r>
              <a:rPr sz="3400" b="1" spc="-1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00" b="1" spc="0" dirty="0" smtClean="0">
                <a:solidFill>
                  <a:srgbClr val="FFFFFF"/>
                </a:solidFill>
                <a:latin typeface="Arial"/>
                <a:cs typeface="Arial"/>
              </a:rPr>
              <a:t>Indon</a:t>
            </a:r>
            <a:r>
              <a:rPr sz="3400" b="1" spc="9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400" b="1" spc="0" dirty="0" smtClean="0">
                <a:solidFill>
                  <a:srgbClr val="FFFFFF"/>
                </a:solidFill>
                <a:latin typeface="Arial"/>
                <a:cs typeface="Arial"/>
              </a:rPr>
              <a:t>si</a:t>
            </a:r>
            <a:r>
              <a:rPr sz="3400" b="1" spc="9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400" b="1" spc="0" dirty="0" smtClean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3400" b="1" spc="-9" dirty="0" smtClean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3400" b="1" spc="0" dirty="0" smtClean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3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7340" y="1386347"/>
            <a:ext cx="376123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4" dirty="0" smtClean="0">
                <a:solidFill>
                  <a:srgbClr val="0066FF"/>
                </a:solidFill>
                <a:latin typeface="Arial"/>
                <a:cs typeface="Arial"/>
              </a:rPr>
              <a:t>a.</a:t>
            </a:r>
            <a:endParaRPr sz="2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52157" y="1386347"/>
            <a:ext cx="4095953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0" dirty="0" smtClean="0">
                <a:latin typeface="Arial"/>
                <a:cs typeface="Arial"/>
              </a:rPr>
              <a:t>Strate</a:t>
            </a:r>
            <a:r>
              <a:rPr sz="2800" b="1" spc="14" dirty="0" smtClean="0">
                <a:latin typeface="Arial"/>
                <a:cs typeface="Arial"/>
              </a:rPr>
              <a:t>g</a:t>
            </a:r>
            <a:r>
              <a:rPr sz="2800" b="1" spc="0" dirty="0" smtClean="0">
                <a:latin typeface="Arial"/>
                <a:cs typeface="Arial"/>
              </a:rPr>
              <a:t>i J</a:t>
            </a:r>
            <a:r>
              <a:rPr sz="2800" b="1" spc="4" dirty="0" smtClean="0">
                <a:latin typeface="Arial"/>
                <a:cs typeface="Arial"/>
              </a:rPr>
              <a:t>a</a:t>
            </a:r>
            <a:r>
              <a:rPr sz="2800" b="1" spc="9" dirty="0" smtClean="0">
                <a:latin typeface="Arial"/>
                <a:cs typeface="Arial"/>
              </a:rPr>
              <a:t>ng</a:t>
            </a:r>
            <a:r>
              <a:rPr sz="2800" b="1" spc="0" dirty="0" smtClean="0">
                <a:latin typeface="Arial"/>
                <a:cs typeface="Arial"/>
              </a:rPr>
              <a:t>ka</a:t>
            </a:r>
            <a:r>
              <a:rPr sz="2800" b="1" spc="-9" dirty="0" smtClean="0">
                <a:latin typeface="Arial"/>
                <a:cs typeface="Arial"/>
              </a:rPr>
              <a:t> </a:t>
            </a:r>
            <a:r>
              <a:rPr sz="2800" b="1" spc="0" dirty="0" smtClean="0">
                <a:latin typeface="Arial"/>
                <a:cs typeface="Arial"/>
              </a:rPr>
              <a:t>Pe</a:t>
            </a:r>
            <a:r>
              <a:rPr sz="2800" b="1" spc="4" dirty="0" smtClean="0">
                <a:latin typeface="Arial"/>
                <a:cs typeface="Arial"/>
              </a:rPr>
              <a:t>n</a:t>
            </a:r>
            <a:r>
              <a:rPr sz="2800" b="1" spc="9" dirty="0" smtClean="0">
                <a:latin typeface="Arial"/>
                <a:cs typeface="Arial"/>
              </a:rPr>
              <a:t>d</a:t>
            </a:r>
            <a:r>
              <a:rPr sz="2800" b="1" spc="0" dirty="0" smtClean="0">
                <a:latin typeface="Arial"/>
                <a:cs typeface="Arial"/>
              </a:rPr>
              <a:t>ek</a:t>
            </a:r>
            <a:endParaRPr sz="2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8977" y="1880012"/>
            <a:ext cx="32674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4" dirty="0" smtClean="0">
                <a:solidFill>
                  <a:srgbClr val="6600CC"/>
                </a:solidFill>
                <a:latin typeface="Arial"/>
                <a:cs typeface="Arial"/>
              </a:rPr>
              <a:t>1.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20457" y="1880012"/>
            <a:ext cx="388051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latin typeface="Arial"/>
                <a:cs typeface="Arial"/>
              </a:rPr>
              <a:t>Penega</a:t>
            </a:r>
            <a:r>
              <a:rPr sz="2400" b="1" spc="4" dirty="0" smtClean="0">
                <a:latin typeface="Arial"/>
                <a:cs typeface="Arial"/>
              </a:rPr>
              <a:t>k</a:t>
            </a:r>
            <a:r>
              <a:rPr sz="2400" b="1" spc="0" dirty="0" smtClean="0">
                <a:latin typeface="Arial"/>
                <a:cs typeface="Arial"/>
              </a:rPr>
              <a:t>an </a:t>
            </a:r>
            <a:r>
              <a:rPr sz="2400" b="1" spc="4" dirty="0" smtClean="0">
                <a:latin typeface="Arial"/>
                <a:cs typeface="Arial"/>
              </a:rPr>
              <a:t>H</a:t>
            </a:r>
            <a:r>
              <a:rPr sz="2400" b="1" spc="0" dirty="0" smtClean="0">
                <a:latin typeface="Arial"/>
                <a:cs typeface="Arial"/>
              </a:rPr>
              <a:t>uk</a:t>
            </a:r>
            <a:r>
              <a:rPr sz="2400" b="1" spc="-4" dirty="0" smtClean="0">
                <a:latin typeface="Arial"/>
                <a:cs typeface="Arial"/>
              </a:rPr>
              <a:t>u</a:t>
            </a:r>
            <a:r>
              <a:rPr sz="2400" b="1" spc="0" dirty="0" smtClean="0">
                <a:latin typeface="Arial"/>
                <a:cs typeface="Arial"/>
              </a:rPr>
              <a:t>m</a:t>
            </a:r>
            <a:r>
              <a:rPr sz="2400" b="1" spc="9" dirty="0" smtClean="0">
                <a:latin typeface="Arial"/>
                <a:cs typeface="Arial"/>
              </a:rPr>
              <a:t> </a:t>
            </a:r>
            <a:r>
              <a:rPr sz="2400" b="1" spc="-4" dirty="0" smtClean="0">
                <a:latin typeface="Arial"/>
                <a:cs typeface="Arial"/>
              </a:rPr>
              <a:t>P</a:t>
            </a:r>
            <a:r>
              <a:rPr sz="2400" b="1" spc="0" dirty="0" smtClean="0">
                <a:latin typeface="Arial"/>
                <a:cs typeface="Arial"/>
              </a:rPr>
              <a:t>i</a:t>
            </a:r>
            <a:r>
              <a:rPr sz="2400" b="1" spc="-14" dirty="0" smtClean="0">
                <a:latin typeface="Arial"/>
                <a:cs typeface="Arial"/>
              </a:rPr>
              <a:t>d</a:t>
            </a:r>
            <a:r>
              <a:rPr sz="2400" b="1" spc="0" dirty="0" smtClean="0">
                <a:latin typeface="Arial"/>
                <a:cs typeface="Arial"/>
              </a:rPr>
              <a:t>ana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07757" y="2297190"/>
            <a:ext cx="253237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009900"/>
                </a:solidFill>
                <a:latin typeface="Wingdings"/>
                <a:cs typeface="Wingdings"/>
              </a:rPr>
              <a:t>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23441" y="2297096"/>
            <a:ext cx="6888987" cy="8893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P</a:t>
            </a:r>
            <a:r>
              <a:rPr sz="2000" spc="9" dirty="0" smtClean="0">
                <a:latin typeface="Arial"/>
                <a:cs typeface="Arial"/>
              </a:rPr>
              <a:t>e</a:t>
            </a:r>
            <a:r>
              <a:rPr sz="2000" spc="4" dirty="0" smtClean="0">
                <a:latin typeface="Arial"/>
                <a:cs typeface="Arial"/>
              </a:rPr>
              <a:t>ne</a:t>
            </a:r>
            <a:r>
              <a:rPr sz="2000" spc="-9" dirty="0" smtClean="0">
                <a:latin typeface="Arial"/>
                <a:cs typeface="Arial"/>
              </a:rPr>
              <a:t>g</a:t>
            </a:r>
            <a:r>
              <a:rPr sz="2000" spc="4" dirty="0" smtClean="0">
                <a:latin typeface="Arial"/>
                <a:cs typeface="Arial"/>
              </a:rPr>
              <a:t>a</a:t>
            </a:r>
            <a:r>
              <a:rPr sz="2000" spc="0" dirty="0" smtClean="0">
                <a:latin typeface="Arial"/>
                <a:cs typeface="Arial"/>
              </a:rPr>
              <a:t>k</a:t>
            </a:r>
            <a:r>
              <a:rPr sz="2000" spc="4" dirty="0" smtClean="0">
                <a:latin typeface="Arial"/>
                <a:cs typeface="Arial"/>
              </a:rPr>
              <a:t>a</a:t>
            </a:r>
            <a:r>
              <a:rPr sz="2000" spc="0" dirty="0" smtClean="0">
                <a:latin typeface="Arial"/>
                <a:cs typeface="Arial"/>
              </a:rPr>
              <a:t>n</a:t>
            </a:r>
            <a:r>
              <a:rPr sz="2000" spc="-29" dirty="0" smtClean="0">
                <a:latin typeface="Arial"/>
                <a:cs typeface="Arial"/>
              </a:rPr>
              <a:t> </a:t>
            </a:r>
            <a:r>
              <a:rPr sz="2000" spc="4" dirty="0" smtClean="0">
                <a:latin typeface="Arial"/>
                <a:cs typeface="Arial"/>
              </a:rPr>
              <a:t>hu</a:t>
            </a:r>
            <a:r>
              <a:rPr sz="2000" spc="0" dirty="0" smtClean="0">
                <a:latin typeface="Arial"/>
                <a:cs typeface="Arial"/>
              </a:rPr>
              <a:t>k</a:t>
            </a:r>
            <a:r>
              <a:rPr sz="2000" spc="4" dirty="0" smtClean="0">
                <a:latin typeface="Arial"/>
                <a:cs typeface="Arial"/>
              </a:rPr>
              <a:t>u</a:t>
            </a:r>
            <a:r>
              <a:rPr sz="2000" spc="0" dirty="0" smtClean="0">
                <a:latin typeface="Arial"/>
                <a:cs typeface="Arial"/>
              </a:rPr>
              <a:t>m</a:t>
            </a:r>
            <a:r>
              <a:rPr sz="2000" spc="-39" dirty="0" smtClean="0">
                <a:latin typeface="Arial"/>
                <a:cs typeface="Arial"/>
              </a:rPr>
              <a:t> </a:t>
            </a:r>
            <a:r>
              <a:rPr sz="2000" spc="4" dirty="0" smtClean="0">
                <a:latin typeface="Arial"/>
                <a:cs typeface="Arial"/>
              </a:rPr>
              <a:t>p</a:t>
            </a:r>
            <a:r>
              <a:rPr sz="2000" spc="0" dirty="0" smtClean="0">
                <a:latin typeface="Arial"/>
                <a:cs typeface="Arial"/>
              </a:rPr>
              <a:t>id</a:t>
            </a:r>
            <a:r>
              <a:rPr sz="2000" spc="9" dirty="0" smtClean="0">
                <a:latin typeface="Arial"/>
                <a:cs typeface="Arial"/>
              </a:rPr>
              <a:t>a</a:t>
            </a:r>
            <a:r>
              <a:rPr sz="2000" spc="4" dirty="0" smtClean="0">
                <a:latin typeface="Arial"/>
                <a:cs typeface="Arial"/>
              </a:rPr>
              <a:t>n</a:t>
            </a:r>
            <a:r>
              <a:rPr sz="2000" spc="0" dirty="0" smtClean="0">
                <a:latin typeface="Arial"/>
                <a:cs typeface="Arial"/>
              </a:rPr>
              <a:t>a</a:t>
            </a:r>
            <a:r>
              <a:rPr sz="2000" spc="-29" dirty="0" smtClean="0">
                <a:latin typeface="Arial"/>
                <a:cs typeface="Arial"/>
              </a:rPr>
              <a:t> </a:t>
            </a:r>
            <a:r>
              <a:rPr sz="2000" spc="4" dirty="0" smtClean="0">
                <a:latin typeface="Arial"/>
                <a:cs typeface="Arial"/>
              </a:rPr>
              <a:t>ada</a:t>
            </a:r>
            <a:r>
              <a:rPr sz="2000" spc="0" dirty="0" smtClean="0">
                <a:latin typeface="Arial"/>
                <a:cs typeface="Arial"/>
              </a:rPr>
              <a:t>lah s</a:t>
            </a:r>
            <a:r>
              <a:rPr sz="2000" spc="4" dirty="0" smtClean="0">
                <a:latin typeface="Arial"/>
                <a:cs typeface="Arial"/>
              </a:rPr>
              <a:t>a</a:t>
            </a:r>
            <a:r>
              <a:rPr sz="2000" spc="0" dirty="0" smtClean="0">
                <a:latin typeface="Arial"/>
                <a:cs typeface="Arial"/>
              </a:rPr>
              <a:t>lah</a:t>
            </a:r>
            <a:r>
              <a:rPr sz="2000" spc="-24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s</a:t>
            </a:r>
            <a:r>
              <a:rPr sz="2000" spc="4" dirty="0" smtClean="0">
                <a:latin typeface="Arial"/>
                <a:cs typeface="Arial"/>
              </a:rPr>
              <a:t>a</a:t>
            </a:r>
            <a:r>
              <a:rPr sz="2000" spc="0" dirty="0" smtClean="0">
                <a:latin typeface="Arial"/>
                <a:cs typeface="Arial"/>
              </a:rPr>
              <a:t>tu </a:t>
            </a:r>
            <a:r>
              <a:rPr sz="2000" spc="14" dirty="0" smtClean="0">
                <a:latin typeface="Arial"/>
                <a:cs typeface="Arial"/>
              </a:rPr>
              <a:t>m</a:t>
            </a:r>
            <a:r>
              <a:rPr sz="2000" spc="4" dirty="0" smtClean="0">
                <a:latin typeface="Arial"/>
                <a:cs typeface="Arial"/>
              </a:rPr>
              <a:t>an</a:t>
            </a:r>
            <a:r>
              <a:rPr sz="2000" spc="0" dirty="0" smtClean="0">
                <a:latin typeface="Arial"/>
                <a:cs typeface="Arial"/>
              </a:rPr>
              <a:t>i</a:t>
            </a:r>
            <a:r>
              <a:rPr sz="2000" spc="-25" dirty="0" smtClean="0">
                <a:latin typeface="Arial"/>
                <a:cs typeface="Arial"/>
              </a:rPr>
              <a:t>v</a:t>
            </a:r>
            <a:r>
              <a:rPr sz="2000" spc="4" dirty="0" smtClean="0">
                <a:latin typeface="Arial"/>
                <a:cs typeface="Arial"/>
              </a:rPr>
              <a:t>e</a:t>
            </a:r>
            <a:r>
              <a:rPr sz="2000" spc="0" dirty="0" smtClean="0">
                <a:latin typeface="Arial"/>
                <a:cs typeface="Arial"/>
              </a:rPr>
              <a:t>st</a:t>
            </a:r>
            <a:r>
              <a:rPr sz="2000" spc="9" dirty="0" smtClean="0">
                <a:latin typeface="Arial"/>
                <a:cs typeface="Arial"/>
              </a:rPr>
              <a:t>a</a:t>
            </a:r>
            <a:r>
              <a:rPr sz="2000" spc="0" dirty="0" smtClean="0">
                <a:latin typeface="Arial"/>
                <a:cs typeface="Arial"/>
              </a:rPr>
              <a:t>si</a:t>
            </a:r>
            <a:r>
              <a:rPr sz="2000" spc="-39" dirty="0" smtClean="0">
                <a:latin typeface="Arial"/>
                <a:cs typeface="Arial"/>
              </a:rPr>
              <a:t> </a:t>
            </a:r>
            <a:r>
              <a:rPr sz="2000" spc="4" dirty="0" smtClean="0">
                <a:latin typeface="Arial"/>
                <a:cs typeface="Arial"/>
              </a:rPr>
              <a:t>u</a:t>
            </a:r>
            <a:r>
              <a:rPr sz="2000" spc="0" dirty="0" smtClean="0">
                <a:latin typeface="Arial"/>
                <a:cs typeface="Arial"/>
              </a:rPr>
              <a:t>tk</a:t>
            </a:r>
            <a:endParaRPr sz="2000">
              <a:latin typeface="Arial"/>
              <a:cs typeface="Arial"/>
            </a:endParaRPr>
          </a:p>
          <a:p>
            <a:pPr marL="12700" marR="38100">
              <a:lnSpc>
                <a:spcPct val="95825"/>
              </a:lnSpc>
            </a:pPr>
            <a:r>
              <a:rPr sz="2000" spc="14" dirty="0" smtClean="0">
                <a:latin typeface="Arial"/>
                <a:cs typeface="Arial"/>
              </a:rPr>
              <a:t>m</a:t>
            </a:r>
            <a:r>
              <a:rPr sz="2000" spc="4" dirty="0" smtClean="0">
                <a:latin typeface="Arial"/>
                <a:cs typeface="Arial"/>
              </a:rPr>
              <a:t>e</a:t>
            </a:r>
            <a:r>
              <a:rPr sz="2000" spc="14" dirty="0" smtClean="0">
                <a:latin typeface="Arial"/>
                <a:cs typeface="Arial"/>
              </a:rPr>
              <a:t>m</a:t>
            </a:r>
            <a:r>
              <a:rPr sz="2000" spc="4" dirty="0" smtClean="0">
                <a:latin typeface="Arial"/>
                <a:cs typeface="Arial"/>
              </a:rPr>
              <a:t>bua</a:t>
            </a:r>
            <a:r>
              <a:rPr sz="2000" spc="0" dirty="0" smtClean="0">
                <a:latin typeface="Arial"/>
                <a:cs typeface="Arial"/>
              </a:rPr>
              <a:t>t</a:t>
            </a:r>
            <a:r>
              <a:rPr sz="2000" spc="-69" dirty="0" smtClean="0">
                <a:latin typeface="Arial"/>
                <a:cs typeface="Arial"/>
              </a:rPr>
              <a:t> </a:t>
            </a:r>
            <a:r>
              <a:rPr sz="2000" spc="4" dirty="0" smtClean="0">
                <a:latin typeface="Arial"/>
                <a:cs typeface="Arial"/>
              </a:rPr>
              <a:t>hu</a:t>
            </a:r>
            <a:r>
              <a:rPr sz="2000" spc="0" dirty="0" smtClean="0">
                <a:latin typeface="Arial"/>
                <a:cs typeface="Arial"/>
              </a:rPr>
              <a:t>k</a:t>
            </a:r>
            <a:r>
              <a:rPr sz="2000" spc="4" dirty="0" smtClean="0">
                <a:latin typeface="Arial"/>
                <a:cs typeface="Arial"/>
              </a:rPr>
              <a:t>u</a:t>
            </a:r>
            <a:r>
              <a:rPr sz="2000" spc="0" dirty="0" smtClean="0">
                <a:latin typeface="Arial"/>
                <a:cs typeface="Arial"/>
              </a:rPr>
              <a:t>m</a:t>
            </a:r>
            <a:r>
              <a:rPr sz="2000" spc="-39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t</a:t>
            </a:r>
            <a:r>
              <a:rPr sz="2000" spc="9" dirty="0" smtClean="0">
                <a:latin typeface="Arial"/>
                <a:cs typeface="Arial"/>
              </a:rPr>
              <a:t>d</a:t>
            </a:r>
            <a:r>
              <a:rPr sz="2000" spc="0" dirty="0" smtClean="0">
                <a:latin typeface="Arial"/>
                <a:cs typeface="Arial"/>
              </a:rPr>
              <a:t>k</a:t>
            </a:r>
            <a:r>
              <a:rPr sz="2000" spc="-14" dirty="0" smtClean="0">
                <a:latin typeface="Arial"/>
                <a:cs typeface="Arial"/>
              </a:rPr>
              <a:t> </a:t>
            </a:r>
            <a:r>
              <a:rPr sz="2000" spc="4" dirty="0" smtClean="0">
                <a:latin typeface="Arial"/>
                <a:cs typeface="Arial"/>
              </a:rPr>
              <a:t>han</a:t>
            </a:r>
            <a:r>
              <a:rPr sz="2000" spc="-19" dirty="0" smtClean="0">
                <a:latin typeface="Arial"/>
                <a:cs typeface="Arial"/>
              </a:rPr>
              <a:t>y</a:t>
            </a:r>
            <a:r>
              <a:rPr sz="2000" spc="0" dirty="0" smtClean="0">
                <a:latin typeface="Arial"/>
                <a:cs typeface="Arial"/>
              </a:rPr>
              <a:t>a</a:t>
            </a:r>
            <a:r>
              <a:rPr sz="2000" spc="-9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s</a:t>
            </a:r>
            <a:r>
              <a:rPr sz="2000" spc="4" dirty="0" smtClean="0">
                <a:latin typeface="Arial"/>
                <a:cs typeface="Arial"/>
              </a:rPr>
              <a:t>b</a:t>
            </a:r>
            <a:r>
              <a:rPr sz="2000" spc="0" dirty="0" smtClean="0">
                <a:latin typeface="Arial"/>
                <a:cs typeface="Arial"/>
              </a:rPr>
              <a:t>g</a:t>
            </a:r>
            <a:r>
              <a:rPr sz="2000" spc="-9" dirty="0" smtClean="0">
                <a:latin typeface="Arial"/>
                <a:cs typeface="Arial"/>
              </a:rPr>
              <a:t> </a:t>
            </a:r>
            <a:r>
              <a:rPr sz="2000" spc="9" dirty="0" smtClean="0">
                <a:latin typeface="Arial"/>
                <a:cs typeface="Arial"/>
              </a:rPr>
              <a:t>b</a:t>
            </a:r>
            <a:r>
              <a:rPr sz="2000" spc="4" dirty="0" smtClean="0">
                <a:latin typeface="Arial"/>
                <a:cs typeface="Arial"/>
              </a:rPr>
              <a:t>a</a:t>
            </a:r>
            <a:r>
              <a:rPr sz="2000" spc="-4" dirty="0" smtClean="0">
                <a:latin typeface="Arial"/>
                <a:cs typeface="Arial"/>
              </a:rPr>
              <a:t>r</a:t>
            </a:r>
            <a:r>
              <a:rPr sz="2000" spc="4" dirty="0" smtClean="0">
                <a:latin typeface="Arial"/>
                <a:cs typeface="Arial"/>
              </a:rPr>
              <a:t>an</a:t>
            </a:r>
            <a:r>
              <a:rPr sz="2000" spc="0" dirty="0" smtClean="0">
                <a:latin typeface="Arial"/>
                <a:cs typeface="Arial"/>
              </a:rPr>
              <a:t>g</a:t>
            </a:r>
            <a:r>
              <a:rPr sz="2000" spc="-44" dirty="0" smtClean="0">
                <a:latin typeface="Arial"/>
                <a:cs typeface="Arial"/>
              </a:rPr>
              <a:t> </a:t>
            </a:r>
            <a:r>
              <a:rPr sz="2000" spc="-4" dirty="0" smtClean="0">
                <a:latin typeface="Arial"/>
                <a:cs typeface="Arial"/>
              </a:rPr>
              <a:t>r</a:t>
            </a:r>
            <a:r>
              <a:rPr sz="2000" spc="4" dirty="0" smtClean="0">
                <a:latin typeface="Arial"/>
                <a:cs typeface="Arial"/>
              </a:rPr>
              <a:t>on</a:t>
            </a:r>
            <a:r>
              <a:rPr sz="2000" spc="-9" dirty="0" smtClean="0">
                <a:latin typeface="Arial"/>
                <a:cs typeface="Arial"/>
              </a:rPr>
              <a:t>g</a:t>
            </a:r>
            <a:r>
              <a:rPr sz="2000" spc="0" dirty="0" smtClean="0">
                <a:latin typeface="Arial"/>
                <a:cs typeface="Arial"/>
              </a:rPr>
              <a:t>s</a:t>
            </a:r>
            <a:r>
              <a:rPr sz="2000" spc="4" dirty="0" smtClean="0">
                <a:latin typeface="Arial"/>
                <a:cs typeface="Arial"/>
              </a:rPr>
              <a:t>o</a:t>
            </a:r>
            <a:r>
              <a:rPr sz="2000" spc="0" dirty="0" smtClean="0">
                <a:latin typeface="Arial"/>
                <a:cs typeface="Arial"/>
              </a:rPr>
              <a:t>k</a:t>
            </a:r>
            <a:r>
              <a:rPr sz="2000" spc="4" dirty="0" smtClean="0">
                <a:latin typeface="Arial"/>
                <a:cs typeface="Arial"/>
              </a:rPr>
              <a:t>a</a:t>
            </a:r>
            <a:r>
              <a:rPr sz="2000" spc="0" dirty="0" smtClean="0">
                <a:latin typeface="Arial"/>
                <a:cs typeface="Arial"/>
              </a:rPr>
              <a:t>n</a:t>
            </a:r>
            <a:r>
              <a:rPr sz="2000" spc="-9" dirty="0" smtClean="0">
                <a:latin typeface="Arial"/>
                <a:cs typeface="Arial"/>
              </a:rPr>
              <a:t> </a:t>
            </a:r>
            <a:r>
              <a:rPr sz="2000" spc="-19" dirty="0" smtClean="0">
                <a:latin typeface="Arial"/>
                <a:cs typeface="Arial"/>
              </a:rPr>
              <a:t>y</a:t>
            </a:r>
            <a:r>
              <a:rPr sz="2000" spc="0" dirty="0" smtClean="0">
                <a:latin typeface="Arial"/>
                <a:cs typeface="Arial"/>
              </a:rPr>
              <a:t>g</a:t>
            </a:r>
            <a:r>
              <a:rPr sz="2000" spc="9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t</a:t>
            </a:r>
            <a:r>
              <a:rPr sz="2000" spc="9" dirty="0" smtClean="0">
                <a:latin typeface="Arial"/>
                <a:cs typeface="Arial"/>
              </a:rPr>
              <a:t>a</a:t>
            </a:r>
            <a:r>
              <a:rPr sz="2000" spc="0" dirty="0" smtClean="0">
                <a:latin typeface="Arial"/>
                <a:cs typeface="Arial"/>
              </a:rPr>
              <a:t>k</a:t>
            </a:r>
            <a:endParaRPr sz="2000">
              <a:latin typeface="Arial"/>
              <a:cs typeface="Arial"/>
            </a:endParaRPr>
          </a:p>
          <a:p>
            <a:pPr marL="12700" marR="38100">
              <a:lnSpc>
                <a:spcPct val="95825"/>
              </a:lnSpc>
              <a:spcBef>
                <a:spcPts val="100"/>
              </a:spcBef>
            </a:pPr>
            <a:r>
              <a:rPr sz="2000" spc="4" dirty="0" smtClean="0">
                <a:latin typeface="Arial"/>
                <a:cs typeface="Arial"/>
              </a:rPr>
              <a:t>be</a:t>
            </a:r>
            <a:r>
              <a:rPr sz="2000" spc="-4" dirty="0" smtClean="0">
                <a:latin typeface="Arial"/>
                <a:cs typeface="Arial"/>
              </a:rPr>
              <a:t>r</a:t>
            </a:r>
            <a:r>
              <a:rPr sz="2000" spc="-14" dirty="0" smtClean="0">
                <a:latin typeface="Arial"/>
                <a:cs typeface="Arial"/>
              </a:rPr>
              <a:t>g</a:t>
            </a:r>
            <a:r>
              <a:rPr sz="2000" spc="4" dirty="0" smtClean="0">
                <a:latin typeface="Arial"/>
                <a:cs typeface="Arial"/>
              </a:rPr>
              <a:t>una</a:t>
            </a:r>
            <a:r>
              <a:rPr sz="2000" spc="0" dirty="0" smtClean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8977" y="3292506"/>
            <a:ext cx="326745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4" dirty="0" smtClean="0">
                <a:solidFill>
                  <a:srgbClr val="6600CC"/>
                </a:solidFill>
                <a:latin typeface="Arial"/>
                <a:cs typeface="Arial"/>
              </a:rPr>
              <a:t>2.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0457" y="3292506"/>
            <a:ext cx="5430418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latin typeface="Arial"/>
                <a:cs typeface="Arial"/>
              </a:rPr>
              <a:t>M</a:t>
            </a:r>
            <a:r>
              <a:rPr sz="2400" b="1" spc="4" dirty="0" smtClean="0">
                <a:latin typeface="Arial"/>
                <a:cs typeface="Arial"/>
              </a:rPr>
              <a:t>e</a:t>
            </a:r>
            <a:r>
              <a:rPr sz="2400" b="1" spc="0" dirty="0" smtClean="0">
                <a:latin typeface="Arial"/>
                <a:cs typeface="Arial"/>
              </a:rPr>
              <a:t>n</a:t>
            </a:r>
            <a:r>
              <a:rPr sz="2400" b="1" spc="-9" dirty="0" smtClean="0">
                <a:latin typeface="Arial"/>
                <a:cs typeface="Arial"/>
              </a:rPr>
              <a:t>g</a:t>
            </a:r>
            <a:r>
              <a:rPr sz="2400" b="1" spc="0" dirty="0" smtClean="0">
                <a:latin typeface="Arial"/>
                <a:cs typeface="Arial"/>
              </a:rPr>
              <a:t>o</a:t>
            </a:r>
            <a:r>
              <a:rPr sz="2400" b="1" spc="-9" dirty="0" smtClean="0">
                <a:latin typeface="Arial"/>
                <a:cs typeface="Arial"/>
              </a:rPr>
              <a:t>p</a:t>
            </a:r>
            <a:r>
              <a:rPr sz="2400" b="1" spc="0" dirty="0" smtClean="0">
                <a:latin typeface="Arial"/>
                <a:cs typeface="Arial"/>
              </a:rPr>
              <a:t>tim</a:t>
            </a:r>
            <a:r>
              <a:rPr sz="2400" b="1" spc="4" dirty="0" smtClean="0">
                <a:latin typeface="Arial"/>
                <a:cs typeface="Arial"/>
              </a:rPr>
              <a:t>a</a:t>
            </a:r>
            <a:r>
              <a:rPr sz="2400" b="1" spc="0" dirty="0" smtClean="0">
                <a:latin typeface="Arial"/>
                <a:cs typeface="Arial"/>
              </a:rPr>
              <a:t>lkan</a:t>
            </a:r>
            <a:r>
              <a:rPr sz="2400" b="1" spc="-4" dirty="0" smtClean="0">
                <a:latin typeface="Arial"/>
                <a:cs typeface="Arial"/>
              </a:rPr>
              <a:t> </a:t>
            </a:r>
            <a:r>
              <a:rPr sz="2400" b="1" spc="4" dirty="0" smtClean="0">
                <a:latin typeface="Arial"/>
                <a:cs typeface="Arial"/>
              </a:rPr>
              <a:t>U</a:t>
            </a:r>
            <a:r>
              <a:rPr sz="2400" b="1" spc="0" dirty="0" smtClean="0">
                <a:latin typeface="Arial"/>
                <a:cs typeface="Arial"/>
              </a:rPr>
              <a:t>U</a:t>
            </a:r>
            <a:r>
              <a:rPr sz="2400" b="1" spc="9" dirty="0" smtClean="0">
                <a:latin typeface="Arial"/>
                <a:cs typeface="Arial"/>
              </a:rPr>
              <a:t> </a:t>
            </a:r>
            <a:r>
              <a:rPr sz="2400" b="1" spc="0" dirty="0" smtClean="0">
                <a:latin typeface="Arial"/>
                <a:cs typeface="Arial"/>
              </a:rPr>
              <a:t>Kh</a:t>
            </a:r>
            <a:r>
              <a:rPr sz="2400" b="1" spc="-9" dirty="0" smtClean="0">
                <a:latin typeface="Arial"/>
                <a:cs typeface="Arial"/>
              </a:rPr>
              <a:t>u</a:t>
            </a:r>
            <a:r>
              <a:rPr sz="2400" b="1" spc="0" dirty="0" smtClean="0">
                <a:latin typeface="Arial"/>
                <a:cs typeface="Arial"/>
              </a:rPr>
              <a:t>sus </a:t>
            </a:r>
            <a:r>
              <a:rPr sz="2400" b="1" spc="-9" dirty="0" smtClean="0">
                <a:latin typeface="Arial"/>
                <a:cs typeface="Arial"/>
              </a:rPr>
              <a:t>L</a:t>
            </a:r>
            <a:r>
              <a:rPr sz="2400" b="1" spc="0" dirty="0" smtClean="0">
                <a:latin typeface="Arial"/>
                <a:cs typeface="Arial"/>
              </a:rPr>
              <a:t>ai</a:t>
            </a:r>
            <a:r>
              <a:rPr sz="2400" b="1" spc="-4" dirty="0" smtClean="0">
                <a:latin typeface="Arial"/>
                <a:cs typeface="Arial"/>
              </a:rPr>
              <a:t>n</a:t>
            </a:r>
            <a:r>
              <a:rPr sz="2400" b="1" spc="0" dirty="0" smtClean="0">
                <a:latin typeface="Arial"/>
                <a:cs typeface="Arial"/>
              </a:rPr>
              <a:t>n</a:t>
            </a:r>
            <a:r>
              <a:rPr sz="2400" b="1" spc="-39" dirty="0" smtClean="0">
                <a:latin typeface="Arial"/>
                <a:cs typeface="Arial"/>
              </a:rPr>
              <a:t>y</a:t>
            </a:r>
            <a:r>
              <a:rPr sz="2400" b="1" spc="0" dirty="0" smtClean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23441" y="3703847"/>
            <a:ext cx="7027717" cy="15684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10"/>
              </a:lnSpc>
              <a:spcBef>
                <a:spcPts val="110"/>
              </a:spcBef>
            </a:pPr>
            <a:r>
              <a:rPr sz="2000" spc="0" dirty="0" smtClean="0">
                <a:latin typeface="Arial"/>
                <a:cs typeface="Arial"/>
              </a:rPr>
              <a:t>S</a:t>
            </a:r>
            <a:r>
              <a:rPr sz="2000" spc="9" dirty="0" smtClean="0">
                <a:latin typeface="Arial"/>
                <a:cs typeface="Arial"/>
              </a:rPr>
              <a:t>e</a:t>
            </a:r>
            <a:r>
              <a:rPr sz="2000" spc="0" dirty="0" smtClean="0">
                <a:latin typeface="Arial"/>
                <a:cs typeface="Arial"/>
              </a:rPr>
              <a:t>kt</a:t>
            </a:r>
            <a:r>
              <a:rPr sz="2000" spc="4" dirty="0" smtClean="0">
                <a:latin typeface="Arial"/>
                <a:cs typeface="Arial"/>
              </a:rPr>
              <a:t>o</a:t>
            </a:r>
            <a:r>
              <a:rPr sz="2000" spc="0" dirty="0" smtClean="0">
                <a:latin typeface="Arial"/>
                <a:cs typeface="Arial"/>
              </a:rPr>
              <a:t>r</a:t>
            </a:r>
            <a:r>
              <a:rPr sz="2000" spc="-39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c</a:t>
            </a:r>
            <a:r>
              <a:rPr sz="2000" spc="-19" dirty="0" smtClean="0">
                <a:latin typeface="Arial"/>
                <a:cs typeface="Arial"/>
              </a:rPr>
              <a:t>y</a:t>
            </a:r>
            <a:r>
              <a:rPr sz="2000" spc="4" dirty="0" smtClean="0">
                <a:latin typeface="Arial"/>
                <a:cs typeface="Arial"/>
              </a:rPr>
              <a:t>be</a:t>
            </a:r>
            <a:r>
              <a:rPr sz="2000" spc="-4" dirty="0" smtClean="0">
                <a:latin typeface="Arial"/>
                <a:cs typeface="Arial"/>
              </a:rPr>
              <a:t>r</a:t>
            </a:r>
            <a:r>
              <a:rPr sz="2000" spc="0" dirty="0" smtClean="0">
                <a:latin typeface="Arial"/>
                <a:cs typeface="Arial"/>
              </a:rPr>
              <a:t>sp</a:t>
            </a:r>
            <a:r>
              <a:rPr sz="2000" spc="9" dirty="0" smtClean="0">
                <a:latin typeface="Arial"/>
                <a:cs typeface="Arial"/>
              </a:rPr>
              <a:t>a</a:t>
            </a:r>
            <a:r>
              <a:rPr sz="2000" spc="0" dirty="0" smtClean="0">
                <a:latin typeface="Arial"/>
                <a:cs typeface="Arial"/>
              </a:rPr>
              <a:t>ce,</a:t>
            </a:r>
            <a:r>
              <a:rPr sz="2000" spc="-4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jg</a:t>
            </a:r>
            <a:r>
              <a:rPr sz="2000" spc="-14" dirty="0" smtClean="0">
                <a:latin typeface="Arial"/>
                <a:cs typeface="Arial"/>
              </a:rPr>
              <a:t> </a:t>
            </a:r>
            <a:r>
              <a:rPr sz="2000" spc="9" dirty="0" smtClean="0">
                <a:latin typeface="Arial"/>
                <a:cs typeface="Arial"/>
              </a:rPr>
              <a:t>b</a:t>
            </a:r>
            <a:r>
              <a:rPr sz="2000" spc="4" dirty="0" smtClean="0">
                <a:latin typeface="Arial"/>
                <a:cs typeface="Arial"/>
              </a:rPr>
              <a:t>an</a:t>
            </a:r>
            <a:r>
              <a:rPr sz="2000" spc="-19" dirty="0" smtClean="0">
                <a:latin typeface="Arial"/>
                <a:cs typeface="Arial"/>
              </a:rPr>
              <a:t>y</a:t>
            </a:r>
            <a:r>
              <a:rPr sz="2000" spc="4" dirty="0" smtClean="0">
                <a:latin typeface="Arial"/>
                <a:cs typeface="Arial"/>
              </a:rPr>
              <a:t>a</a:t>
            </a:r>
            <a:r>
              <a:rPr sz="2000" spc="0" dirty="0" smtClean="0">
                <a:latin typeface="Arial"/>
                <a:cs typeface="Arial"/>
              </a:rPr>
              <a:t>k</a:t>
            </a:r>
            <a:r>
              <a:rPr sz="2000" spc="-14" dirty="0" smtClean="0">
                <a:latin typeface="Arial"/>
                <a:cs typeface="Arial"/>
              </a:rPr>
              <a:t> </a:t>
            </a:r>
            <a:r>
              <a:rPr sz="2000" spc="4" dirty="0" smtClean="0">
                <a:latin typeface="Arial"/>
                <a:cs typeface="Arial"/>
              </a:rPr>
              <a:t>be</a:t>
            </a:r>
            <a:r>
              <a:rPr sz="2000" spc="-4" dirty="0" smtClean="0">
                <a:latin typeface="Arial"/>
                <a:cs typeface="Arial"/>
              </a:rPr>
              <a:t>r</a:t>
            </a:r>
            <a:r>
              <a:rPr sz="2000" spc="0" dirty="0" smtClean="0">
                <a:latin typeface="Arial"/>
                <a:cs typeface="Arial"/>
              </a:rPr>
              <a:t>se</a:t>
            </a:r>
            <a:r>
              <a:rPr sz="2000" spc="9" dirty="0" smtClean="0">
                <a:latin typeface="Arial"/>
                <a:cs typeface="Arial"/>
              </a:rPr>
              <a:t>n</a:t>
            </a:r>
            <a:r>
              <a:rPr sz="2000" spc="0" dirty="0" smtClean="0">
                <a:latin typeface="Arial"/>
                <a:cs typeface="Arial"/>
              </a:rPr>
              <a:t>t</a:t>
            </a:r>
            <a:r>
              <a:rPr sz="2000" spc="9" dirty="0" smtClean="0">
                <a:latin typeface="Arial"/>
                <a:cs typeface="Arial"/>
              </a:rPr>
              <a:t>u</a:t>
            </a:r>
            <a:r>
              <a:rPr sz="2000" spc="4" dirty="0" smtClean="0">
                <a:latin typeface="Arial"/>
                <a:cs typeface="Arial"/>
              </a:rPr>
              <a:t>ha</a:t>
            </a:r>
            <a:r>
              <a:rPr sz="2000" spc="0" dirty="0" smtClean="0">
                <a:latin typeface="Arial"/>
                <a:cs typeface="Arial"/>
              </a:rPr>
              <a:t>n</a:t>
            </a:r>
            <a:r>
              <a:rPr sz="2000" spc="-69" dirty="0" smtClean="0">
                <a:latin typeface="Arial"/>
                <a:cs typeface="Arial"/>
              </a:rPr>
              <a:t> </a:t>
            </a:r>
            <a:r>
              <a:rPr sz="2000" spc="4" dirty="0" smtClean="0">
                <a:latin typeface="Arial"/>
                <a:cs typeface="Arial"/>
              </a:rPr>
              <a:t>d</a:t>
            </a:r>
            <a:r>
              <a:rPr sz="2000" spc="-14" dirty="0" smtClean="0">
                <a:latin typeface="Arial"/>
                <a:cs typeface="Arial"/>
              </a:rPr>
              <a:t>g</a:t>
            </a:r>
            <a:r>
              <a:rPr sz="2000" spc="0" dirty="0" smtClean="0">
                <a:latin typeface="Arial"/>
                <a:cs typeface="Arial"/>
              </a:rPr>
              <a:t>n</a:t>
            </a:r>
            <a:r>
              <a:rPr sz="2000" spc="4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s</a:t>
            </a:r>
            <a:r>
              <a:rPr sz="2000" spc="4" dirty="0" smtClean="0">
                <a:latin typeface="Arial"/>
                <a:cs typeface="Arial"/>
              </a:rPr>
              <a:t>e</a:t>
            </a:r>
            <a:r>
              <a:rPr sz="2000" spc="0" dirty="0" smtClean="0">
                <a:latin typeface="Arial"/>
                <a:cs typeface="Arial"/>
              </a:rPr>
              <a:t>kt</a:t>
            </a:r>
            <a:r>
              <a:rPr sz="2000" spc="4" dirty="0" smtClean="0">
                <a:latin typeface="Arial"/>
                <a:cs typeface="Arial"/>
              </a:rPr>
              <a:t>o</a:t>
            </a:r>
            <a:r>
              <a:rPr sz="2000" spc="54" dirty="0" smtClean="0">
                <a:latin typeface="Arial"/>
                <a:cs typeface="Arial"/>
              </a:rPr>
              <a:t>r</a:t>
            </a:r>
            <a:r>
              <a:rPr sz="2025" spc="0" baseline="25767" dirty="0" smtClean="0">
                <a:latin typeface="Arial"/>
                <a:cs typeface="Arial"/>
              </a:rPr>
              <a:t>2</a:t>
            </a:r>
            <a:r>
              <a:rPr sz="2025" spc="132" baseline="25767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lain</a:t>
            </a:r>
            <a:r>
              <a:rPr sz="2000" spc="9" dirty="0" smtClean="0">
                <a:latin typeface="Arial"/>
                <a:cs typeface="Arial"/>
              </a:rPr>
              <a:t> </a:t>
            </a:r>
            <a:r>
              <a:rPr sz="2000" spc="-19" dirty="0" smtClean="0">
                <a:latin typeface="Arial"/>
                <a:cs typeface="Arial"/>
              </a:rPr>
              <a:t>y</a:t>
            </a:r>
            <a:r>
              <a:rPr sz="2000" spc="0" dirty="0" smtClean="0">
                <a:latin typeface="Arial"/>
                <a:cs typeface="Arial"/>
              </a:rPr>
              <a:t>g</a:t>
            </a:r>
            <a:endParaRPr sz="2000">
              <a:latin typeface="Arial"/>
              <a:cs typeface="Arial"/>
            </a:endParaRPr>
          </a:p>
          <a:p>
            <a:pPr marL="12700" marR="39389">
              <a:lnSpc>
                <a:spcPct val="95825"/>
              </a:lnSpc>
            </a:pPr>
            <a:r>
              <a:rPr sz="2000" spc="0" dirty="0" smtClean="0">
                <a:latin typeface="Arial"/>
                <a:cs typeface="Arial"/>
              </a:rPr>
              <a:t>t</a:t>
            </a:r>
            <a:r>
              <a:rPr sz="2000" spc="9" dirty="0" smtClean="0">
                <a:latin typeface="Arial"/>
                <a:cs typeface="Arial"/>
              </a:rPr>
              <a:t>e</a:t>
            </a:r>
            <a:r>
              <a:rPr sz="2000" spc="0" dirty="0" smtClean="0">
                <a:latin typeface="Arial"/>
                <a:cs typeface="Arial"/>
              </a:rPr>
              <a:t>lah</a:t>
            </a:r>
            <a:r>
              <a:rPr sz="2000" spc="-25" dirty="0" smtClean="0">
                <a:latin typeface="Arial"/>
                <a:cs typeface="Arial"/>
              </a:rPr>
              <a:t> </a:t>
            </a:r>
            <a:r>
              <a:rPr sz="2000" spc="14" dirty="0" smtClean="0">
                <a:latin typeface="Arial"/>
                <a:cs typeface="Arial"/>
              </a:rPr>
              <a:t>m</a:t>
            </a:r>
            <a:r>
              <a:rPr sz="2000" spc="4" dirty="0" smtClean="0">
                <a:latin typeface="Arial"/>
                <a:cs typeface="Arial"/>
              </a:rPr>
              <a:t>e</a:t>
            </a:r>
            <a:r>
              <a:rPr sz="2000" spc="14" dirty="0" smtClean="0">
                <a:latin typeface="Arial"/>
                <a:cs typeface="Arial"/>
              </a:rPr>
              <a:t>m</a:t>
            </a:r>
            <a:r>
              <a:rPr sz="2000" spc="0" dirty="0" smtClean="0">
                <a:latin typeface="Arial"/>
                <a:cs typeface="Arial"/>
              </a:rPr>
              <a:t>i</a:t>
            </a:r>
            <a:r>
              <a:rPr sz="2000" spc="-9" dirty="0" smtClean="0">
                <a:latin typeface="Arial"/>
                <a:cs typeface="Arial"/>
              </a:rPr>
              <a:t>l</a:t>
            </a:r>
            <a:r>
              <a:rPr sz="2000" spc="0" dirty="0" smtClean="0">
                <a:latin typeface="Arial"/>
                <a:cs typeface="Arial"/>
              </a:rPr>
              <a:t>iki</a:t>
            </a:r>
            <a:r>
              <a:rPr sz="2000" spc="-4" dirty="0" smtClean="0">
                <a:latin typeface="Arial"/>
                <a:cs typeface="Arial"/>
              </a:rPr>
              <a:t> </a:t>
            </a:r>
            <a:r>
              <a:rPr sz="2000" spc="9" dirty="0" smtClean="0">
                <a:latin typeface="Arial"/>
                <a:cs typeface="Arial"/>
              </a:rPr>
              <a:t>a</a:t>
            </a:r>
            <a:r>
              <a:rPr sz="2000" spc="0" dirty="0" smtClean="0">
                <a:latin typeface="Arial"/>
                <a:cs typeface="Arial"/>
              </a:rPr>
              <a:t>t</a:t>
            </a:r>
            <a:r>
              <a:rPr sz="2000" spc="9" dirty="0" smtClean="0">
                <a:latin typeface="Arial"/>
                <a:cs typeface="Arial"/>
              </a:rPr>
              <a:t>u</a:t>
            </a:r>
            <a:r>
              <a:rPr sz="2000" spc="-4" dirty="0" smtClean="0">
                <a:latin typeface="Arial"/>
                <a:cs typeface="Arial"/>
              </a:rPr>
              <a:t>r</a:t>
            </a:r>
            <a:r>
              <a:rPr sz="2000" spc="4" dirty="0" smtClean="0">
                <a:latin typeface="Arial"/>
                <a:cs typeface="Arial"/>
              </a:rPr>
              <a:t>a</a:t>
            </a:r>
            <a:r>
              <a:rPr sz="2000" spc="0" dirty="0" smtClean="0">
                <a:latin typeface="Arial"/>
                <a:cs typeface="Arial"/>
              </a:rPr>
              <a:t>n</a:t>
            </a:r>
            <a:r>
              <a:rPr sz="2000" spc="-50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k</a:t>
            </a:r>
            <a:r>
              <a:rPr sz="2000" spc="4" dirty="0" smtClean="0">
                <a:latin typeface="Arial"/>
                <a:cs typeface="Arial"/>
              </a:rPr>
              <a:t>hu</a:t>
            </a:r>
            <a:r>
              <a:rPr sz="2000" spc="0" dirty="0" smtClean="0">
                <a:latin typeface="Arial"/>
                <a:cs typeface="Arial"/>
              </a:rPr>
              <a:t>s</a:t>
            </a:r>
            <a:r>
              <a:rPr sz="2000" spc="4" dirty="0" smtClean="0">
                <a:latin typeface="Arial"/>
                <a:cs typeface="Arial"/>
              </a:rPr>
              <a:t>u</a:t>
            </a:r>
            <a:r>
              <a:rPr sz="2000" spc="0" dirty="0" smtClean="0">
                <a:latin typeface="Arial"/>
                <a:cs typeface="Arial"/>
              </a:rPr>
              <a:t>s</a:t>
            </a:r>
            <a:r>
              <a:rPr sz="2000" spc="-14" dirty="0" smtClean="0">
                <a:latin typeface="Arial"/>
                <a:cs typeface="Arial"/>
              </a:rPr>
              <a:t> </a:t>
            </a:r>
            <a:r>
              <a:rPr sz="2000" spc="4" dirty="0" smtClean="0">
                <a:latin typeface="Arial"/>
                <a:cs typeface="Arial"/>
              </a:rPr>
              <a:t>d</a:t>
            </a:r>
            <a:r>
              <a:rPr sz="2000" spc="0" dirty="0" smtClean="0">
                <a:latin typeface="Arial"/>
                <a:cs typeface="Arial"/>
              </a:rPr>
              <a:t>lm </a:t>
            </a:r>
            <a:r>
              <a:rPr sz="2000" spc="4" dirty="0" smtClean="0">
                <a:latin typeface="Arial"/>
                <a:cs typeface="Arial"/>
              </a:rPr>
              <a:t>pe</a:t>
            </a:r>
            <a:r>
              <a:rPr sz="2000" spc="0" dirty="0" smtClean="0">
                <a:latin typeface="Arial"/>
                <a:cs typeface="Arial"/>
              </a:rPr>
              <a:t>laks</a:t>
            </a:r>
            <a:r>
              <a:rPr sz="2000" spc="9" dirty="0" smtClean="0">
                <a:latin typeface="Arial"/>
                <a:cs typeface="Arial"/>
              </a:rPr>
              <a:t>a</a:t>
            </a:r>
            <a:r>
              <a:rPr sz="2000" spc="4" dirty="0" smtClean="0">
                <a:latin typeface="Arial"/>
                <a:cs typeface="Arial"/>
              </a:rPr>
              <a:t>naann</a:t>
            </a:r>
            <a:r>
              <a:rPr sz="2000" spc="-19" dirty="0" smtClean="0">
                <a:latin typeface="Arial"/>
                <a:cs typeface="Arial"/>
              </a:rPr>
              <a:t>y</a:t>
            </a:r>
            <a:r>
              <a:rPr sz="2000" spc="4" dirty="0" smtClean="0">
                <a:latin typeface="Arial"/>
                <a:cs typeface="Arial"/>
              </a:rPr>
              <a:t>a</a:t>
            </a:r>
            <a:r>
              <a:rPr sz="2000" spc="0" dirty="0" smtClean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12700" marR="225220">
              <a:lnSpc>
                <a:spcPct val="100041"/>
              </a:lnSpc>
              <a:spcBef>
                <a:spcPts val="583"/>
              </a:spcBef>
            </a:pPr>
            <a:r>
              <a:rPr sz="2000" spc="0" dirty="0" smtClean="0">
                <a:latin typeface="Arial"/>
                <a:cs typeface="Arial"/>
              </a:rPr>
              <a:t>A</a:t>
            </a:r>
            <a:r>
              <a:rPr sz="2000" spc="9" dirty="0" smtClean="0">
                <a:latin typeface="Arial"/>
                <a:cs typeface="Arial"/>
              </a:rPr>
              <a:t>d</a:t>
            </a:r>
            <a:r>
              <a:rPr sz="2000" spc="0" dirty="0" smtClean="0">
                <a:latin typeface="Arial"/>
                <a:cs typeface="Arial"/>
              </a:rPr>
              <a:t>a</a:t>
            </a:r>
            <a:r>
              <a:rPr sz="2000" spc="-9" dirty="0" smtClean="0">
                <a:latin typeface="Arial"/>
                <a:cs typeface="Arial"/>
              </a:rPr>
              <a:t> </a:t>
            </a:r>
            <a:r>
              <a:rPr sz="2000" spc="4" dirty="0" smtClean="0">
                <a:latin typeface="Arial"/>
                <a:cs typeface="Arial"/>
              </a:rPr>
              <a:t>bb</a:t>
            </a:r>
            <a:r>
              <a:rPr sz="2000" spc="-4" dirty="0" smtClean="0">
                <a:latin typeface="Arial"/>
                <a:cs typeface="Arial"/>
              </a:rPr>
              <a:t>r</a:t>
            </a:r>
            <a:r>
              <a:rPr sz="2000" spc="0" dirty="0" smtClean="0">
                <a:latin typeface="Arial"/>
                <a:cs typeface="Arial"/>
              </a:rPr>
              <a:t>p</a:t>
            </a:r>
            <a:r>
              <a:rPr sz="2000" spc="-29" dirty="0" smtClean="0">
                <a:latin typeface="Arial"/>
                <a:cs typeface="Arial"/>
              </a:rPr>
              <a:t> </a:t>
            </a:r>
            <a:r>
              <a:rPr sz="2000" spc="4" dirty="0" smtClean="0">
                <a:latin typeface="Arial"/>
                <a:cs typeface="Arial"/>
              </a:rPr>
              <a:t>a</a:t>
            </a:r>
            <a:r>
              <a:rPr sz="2000" spc="0" dirty="0" smtClean="0">
                <a:latin typeface="Arial"/>
                <a:cs typeface="Arial"/>
              </a:rPr>
              <a:t>t</a:t>
            </a:r>
            <a:r>
              <a:rPr sz="2000" spc="9" dirty="0" smtClean="0">
                <a:latin typeface="Arial"/>
                <a:cs typeface="Arial"/>
              </a:rPr>
              <a:t>u</a:t>
            </a:r>
            <a:r>
              <a:rPr sz="2000" spc="-4" dirty="0" smtClean="0">
                <a:latin typeface="Arial"/>
                <a:cs typeface="Arial"/>
              </a:rPr>
              <a:t>r</a:t>
            </a:r>
            <a:r>
              <a:rPr sz="2000" spc="4" dirty="0" smtClean="0">
                <a:latin typeface="Arial"/>
                <a:cs typeface="Arial"/>
              </a:rPr>
              <a:t>a</a:t>
            </a:r>
            <a:r>
              <a:rPr sz="2000" spc="0" dirty="0" smtClean="0">
                <a:latin typeface="Arial"/>
                <a:cs typeface="Arial"/>
              </a:rPr>
              <a:t>n</a:t>
            </a:r>
            <a:r>
              <a:rPr sz="2000" spc="-29" dirty="0" smtClean="0">
                <a:latin typeface="Arial"/>
                <a:cs typeface="Arial"/>
              </a:rPr>
              <a:t> </a:t>
            </a:r>
            <a:r>
              <a:rPr sz="2000" spc="-19" dirty="0" smtClean="0">
                <a:latin typeface="Arial"/>
                <a:cs typeface="Arial"/>
              </a:rPr>
              <a:t>y</a:t>
            </a:r>
            <a:r>
              <a:rPr sz="2000" spc="0" dirty="0" smtClean="0">
                <a:latin typeface="Arial"/>
                <a:cs typeface="Arial"/>
              </a:rPr>
              <a:t>g</a:t>
            </a:r>
            <a:r>
              <a:rPr sz="2000" spc="9" dirty="0" smtClean="0">
                <a:latin typeface="Arial"/>
                <a:cs typeface="Arial"/>
              </a:rPr>
              <a:t> </a:t>
            </a:r>
            <a:r>
              <a:rPr sz="2000" spc="4" dirty="0" smtClean="0">
                <a:latin typeface="Arial"/>
                <a:cs typeface="Arial"/>
              </a:rPr>
              <a:t>be</a:t>
            </a:r>
            <a:r>
              <a:rPr sz="2000" spc="-4" dirty="0" smtClean="0">
                <a:latin typeface="Arial"/>
                <a:cs typeface="Arial"/>
              </a:rPr>
              <a:t>r</a:t>
            </a:r>
            <a:r>
              <a:rPr sz="2000" spc="0" dirty="0" smtClean="0">
                <a:latin typeface="Arial"/>
                <a:cs typeface="Arial"/>
              </a:rPr>
              <a:t>s</a:t>
            </a:r>
            <a:r>
              <a:rPr sz="2000" spc="4" dirty="0" smtClean="0">
                <a:latin typeface="Arial"/>
                <a:cs typeface="Arial"/>
              </a:rPr>
              <a:t>en</a:t>
            </a:r>
            <a:r>
              <a:rPr sz="2000" spc="0" dirty="0" smtClean="0">
                <a:latin typeface="Arial"/>
                <a:cs typeface="Arial"/>
              </a:rPr>
              <a:t>t</a:t>
            </a:r>
            <a:r>
              <a:rPr sz="2000" spc="9" dirty="0" smtClean="0">
                <a:latin typeface="Arial"/>
                <a:cs typeface="Arial"/>
              </a:rPr>
              <a:t>u</a:t>
            </a:r>
            <a:r>
              <a:rPr sz="2000" spc="4" dirty="0" smtClean="0">
                <a:latin typeface="Arial"/>
                <a:cs typeface="Arial"/>
              </a:rPr>
              <a:t>ha</a:t>
            </a:r>
            <a:r>
              <a:rPr sz="2000" spc="0" dirty="0" smtClean="0">
                <a:latin typeface="Arial"/>
                <a:cs typeface="Arial"/>
              </a:rPr>
              <a:t>n</a:t>
            </a:r>
            <a:r>
              <a:rPr sz="2000" spc="-69" dirty="0" smtClean="0">
                <a:latin typeface="Arial"/>
                <a:cs typeface="Arial"/>
              </a:rPr>
              <a:t> </a:t>
            </a:r>
            <a:r>
              <a:rPr sz="2000" spc="4" dirty="0" smtClean="0">
                <a:latin typeface="Arial"/>
                <a:cs typeface="Arial"/>
              </a:rPr>
              <a:t>d</a:t>
            </a:r>
            <a:r>
              <a:rPr sz="2000" spc="-9" dirty="0" smtClean="0">
                <a:latin typeface="Arial"/>
                <a:cs typeface="Arial"/>
              </a:rPr>
              <a:t>g</a:t>
            </a:r>
            <a:r>
              <a:rPr sz="2000" spc="0" dirty="0" smtClean="0">
                <a:latin typeface="Arial"/>
                <a:cs typeface="Arial"/>
              </a:rPr>
              <a:t>n</a:t>
            </a:r>
            <a:r>
              <a:rPr sz="2000" spc="-9" dirty="0" smtClean="0">
                <a:latin typeface="Arial"/>
                <a:cs typeface="Arial"/>
              </a:rPr>
              <a:t> </a:t>
            </a:r>
            <a:r>
              <a:rPr sz="2000" spc="4" dirty="0" smtClean="0">
                <a:latin typeface="Arial"/>
                <a:cs typeface="Arial"/>
              </a:rPr>
              <a:t>dun</a:t>
            </a:r>
            <a:r>
              <a:rPr sz="2000" spc="0" dirty="0" smtClean="0">
                <a:latin typeface="Arial"/>
                <a:cs typeface="Arial"/>
              </a:rPr>
              <a:t>ia</a:t>
            </a:r>
            <a:r>
              <a:rPr sz="2000" spc="-9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c</a:t>
            </a:r>
            <a:r>
              <a:rPr sz="2000" spc="-19" dirty="0" smtClean="0">
                <a:latin typeface="Arial"/>
                <a:cs typeface="Arial"/>
              </a:rPr>
              <a:t>y</a:t>
            </a:r>
            <a:r>
              <a:rPr sz="2000" spc="4" dirty="0" smtClean="0">
                <a:latin typeface="Arial"/>
                <a:cs typeface="Arial"/>
              </a:rPr>
              <a:t>be</a:t>
            </a:r>
            <a:r>
              <a:rPr sz="2000" spc="0" dirty="0" smtClean="0">
                <a:latin typeface="Arial"/>
                <a:cs typeface="Arial"/>
              </a:rPr>
              <a:t>r </a:t>
            </a:r>
            <a:r>
              <a:rPr sz="2000" spc="-14" dirty="0" smtClean="0">
                <a:latin typeface="Arial"/>
                <a:cs typeface="Arial"/>
              </a:rPr>
              <a:t>y</a:t>
            </a:r>
            <a:r>
              <a:rPr sz="2000" spc="0" dirty="0" smtClean="0">
                <a:latin typeface="Arial"/>
                <a:cs typeface="Arial"/>
              </a:rPr>
              <a:t>g</a:t>
            </a:r>
            <a:r>
              <a:rPr sz="2000" spc="9" dirty="0" smtClean="0">
                <a:latin typeface="Arial"/>
                <a:cs typeface="Arial"/>
              </a:rPr>
              <a:t> </a:t>
            </a:r>
            <a:r>
              <a:rPr sz="2000" spc="4" dirty="0" smtClean="0">
                <a:latin typeface="Arial"/>
                <a:cs typeface="Arial"/>
              </a:rPr>
              <a:t>dp</a:t>
            </a:r>
            <a:r>
              <a:rPr sz="2000" spc="0" dirty="0" smtClean="0">
                <a:latin typeface="Arial"/>
                <a:cs typeface="Arial"/>
              </a:rPr>
              <a:t>t</a:t>
            </a:r>
            <a:r>
              <a:rPr sz="2000" spc="-29" dirty="0" smtClean="0">
                <a:latin typeface="Arial"/>
                <a:cs typeface="Arial"/>
              </a:rPr>
              <a:t> </a:t>
            </a:r>
            <a:r>
              <a:rPr sz="2000" spc="4" dirty="0" smtClean="0">
                <a:latin typeface="Arial"/>
                <a:cs typeface="Arial"/>
              </a:rPr>
              <a:t>d</a:t>
            </a:r>
            <a:r>
              <a:rPr sz="2000" spc="0" dirty="0" smtClean="0">
                <a:latin typeface="Arial"/>
                <a:cs typeface="Arial"/>
              </a:rPr>
              <a:t>i</a:t>
            </a:r>
            <a:r>
              <a:rPr sz="2000" spc="-14" dirty="0" smtClean="0">
                <a:latin typeface="Arial"/>
                <a:cs typeface="Arial"/>
              </a:rPr>
              <a:t>g</a:t>
            </a:r>
            <a:r>
              <a:rPr sz="2000" spc="0" dirty="0" smtClean="0">
                <a:latin typeface="Arial"/>
                <a:cs typeface="Arial"/>
              </a:rPr>
              <a:t>. </a:t>
            </a:r>
            <a:r>
              <a:rPr sz="2000" spc="4" dirty="0" smtClean="0">
                <a:latin typeface="Arial"/>
                <a:cs typeface="Arial"/>
              </a:rPr>
              <a:t>u</a:t>
            </a:r>
            <a:r>
              <a:rPr sz="2000" spc="0" dirty="0" smtClean="0">
                <a:latin typeface="Arial"/>
                <a:cs typeface="Arial"/>
              </a:rPr>
              <a:t>tk</a:t>
            </a:r>
            <a:r>
              <a:rPr sz="2000" spc="-9" dirty="0" smtClean="0">
                <a:latin typeface="Arial"/>
                <a:cs typeface="Arial"/>
              </a:rPr>
              <a:t> </a:t>
            </a:r>
            <a:r>
              <a:rPr sz="2000" spc="14" dirty="0" smtClean="0">
                <a:latin typeface="Arial"/>
                <a:cs typeface="Arial"/>
              </a:rPr>
              <a:t>m</a:t>
            </a:r>
            <a:r>
              <a:rPr sz="2000" spc="4" dirty="0" smtClean="0">
                <a:latin typeface="Arial"/>
                <a:cs typeface="Arial"/>
              </a:rPr>
              <a:t>en</a:t>
            </a:r>
            <a:r>
              <a:rPr sz="2000" spc="0" dirty="0" smtClean="0">
                <a:latin typeface="Arial"/>
                <a:cs typeface="Arial"/>
              </a:rPr>
              <a:t>jerat</a:t>
            </a:r>
            <a:r>
              <a:rPr sz="2000" spc="-44" dirty="0" smtClean="0">
                <a:latin typeface="Arial"/>
                <a:cs typeface="Arial"/>
              </a:rPr>
              <a:t> </a:t>
            </a:r>
            <a:r>
              <a:rPr sz="2000" spc="4" dirty="0" smtClean="0">
                <a:latin typeface="Arial"/>
                <a:cs typeface="Arial"/>
              </a:rPr>
              <a:t>pe</a:t>
            </a:r>
            <a:r>
              <a:rPr sz="2000" spc="0" dirty="0" smtClean="0">
                <a:latin typeface="Arial"/>
                <a:cs typeface="Arial"/>
              </a:rPr>
              <a:t>laku</a:t>
            </a:r>
            <a:r>
              <a:rPr sz="2000" spc="-25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c</a:t>
            </a:r>
            <a:r>
              <a:rPr sz="2000" spc="-19" dirty="0" smtClean="0">
                <a:latin typeface="Arial"/>
                <a:cs typeface="Arial"/>
              </a:rPr>
              <a:t>y</a:t>
            </a:r>
            <a:r>
              <a:rPr sz="2000" spc="4" dirty="0" smtClean="0">
                <a:latin typeface="Arial"/>
                <a:cs typeface="Arial"/>
              </a:rPr>
              <a:t>be</a:t>
            </a:r>
            <a:r>
              <a:rPr sz="2000" spc="0" dirty="0" smtClean="0">
                <a:latin typeface="Arial"/>
                <a:cs typeface="Arial"/>
              </a:rPr>
              <a:t>r cr</a:t>
            </a:r>
            <a:r>
              <a:rPr sz="2000" spc="-4" dirty="0" smtClean="0">
                <a:latin typeface="Arial"/>
                <a:cs typeface="Arial"/>
              </a:rPr>
              <a:t>i</a:t>
            </a:r>
            <a:r>
              <a:rPr sz="2000" spc="14" dirty="0" smtClean="0">
                <a:latin typeface="Arial"/>
                <a:cs typeface="Arial"/>
              </a:rPr>
              <a:t>m</a:t>
            </a:r>
            <a:r>
              <a:rPr sz="2000" spc="0" dirty="0" smtClean="0">
                <a:latin typeface="Arial"/>
                <a:cs typeface="Arial"/>
              </a:rPr>
              <a:t>e</a:t>
            </a:r>
            <a:r>
              <a:rPr sz="2000" spc="-9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s</a:t>
            </a:r>
            <a:r>
              <a:rPr sz="2000" spc="4" dirty="0" smtClean="0">
                <a:latin typeface="Arial"/>
                <a:cs typeface="Arial"/>
              </a:rPr>
              <a:t>h</a:t>
            </a:r>
            <a:r>
              <a:rPr sz="2000" spc="0" dirty="0" smtClean="0">
                <a:latin typeface="Arial"/>
                <a:cs typeface="Arial"/>
              </a:rPr>
              <a:t>g</a:t>
            </a:r>
            <a:r>
              <a:rPr sz="2000" spc="-9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s</a:t>
            </a:r>
            <a:r>
              <a:rPr sz="2000" spc="9" dirty="0" smtClean="0">
                <a:latin typeface="Arial"/>
                <a:cs typeface="Arial"/>
              </a:rPr>
              <a:t>e</a:t>
            </a:r>
            <a:r>
              <a:rPr sz="2000" spc="4" dirty="0" smtClean="0">
                <a:latin typeface="Arial"/>
                <a:cs typeface="Arial"/>
              </a:rPr>
              <a:t>pa</a:t>
            </a:r>
            <a:r>
              <a:rPr sz="2000" spc="0" dirty="0" smtClean="0">
                <a:latin typeface="Arial"/>
                <a:cs typeface="Arial"/>
              </a:rPr>
              <a:t>k</a:t>
            </a:r>
            <a:r>
              <a:rPr sz="2000" spc="-34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t</a:t>
            </a:r>
            <a:r>
              <a:rPr sz="2000" spc="9" dirty="0" smtClean="0">
                <a:latin typeface="Arial"/>
                <a:cs typeface="Arial"/>
              </a:rPr>
              <a:t>e</a:t>
            </a:r>
            <a:r>
              <a:rPr sz="2000" spc="-4" dirty="0" smtClean="0">
                <a:latin typeface="Arial"/>
                <a:cs typeface="Arial"/>
              </a:rPr>
              <a:t>r</a:t>
            </a:r>
            <a:r>
              <a:rPr sz="2000" spc="0" dirty="0" smtClean="0">
                <a:latin typeface="Arial"/>
                <a:cs typeface="Arial"/>
              </a:rPr>
              <a:t>ja</a:t>
            </a:r>
            <a:r>
              <a:rPr sz="2000" spc="9" dirty="0" smtClean="0">
                <a:latin typeface="Arial"/>
                <a:cs typeface="Arial"/>
              </a:rPr>
              <a:t>n</a:t>
            </a:r>
            <a:r>
              <a:rPr sz="2000" spc="0" dirty="0" smtClean="0">
                <a:latin typeface="Arial"/>
                <a:cs typeface="Arial"/>
              </a:rPr>
              <a:t>g</a:t>
            </a:r>
            <a:r>
              <a:rPr sz="2000" spc="-24" dirty="0" smtClean="0">
                <a:latin typeface="Arial"/>
                <a:cs typeface="Arial"/>
              </a:rPr>
              <a:t> </a:t>
            </a:r>
            <a:r>
              <a:rPr sz="2000" spc="14" dirty="0" smtClean="0">
                <a:latin typeface="Arial"/>
                <a:cs typeface="Arial"/>
              </a:rPr>
              <a:t>m</a:t>
            </a:r>
            <a:r>
              <a:rPr sz="2000" spc="-4" dirty="0" smtClean="0">
                <a:latin typeface="Arial"/>
                <a:cs typeface="Arial"/>
              </a:rPr>
              <a:t>r</a:t>
            </a:r>
            <a:r>
              <a:rPr sz="2000" spc="0" dirty="0" smtClean="0">
                <a:latin typeface="Arial"/>
                <a:cs typeface="Arial"/>
              </a:rPr>
              <a:t>k s</a:t>
            </a:r>
            <a:r>
              <a:rPr sz="2000" spc="4" dirty="0" smtClean="0">
                <a:latin typeface="Arial"/>
                <a:cs typeface="Arial"/>
              </a:rPr>
              <a:t>e</a:t>
            </a:r>
            <a:r>
              <a:rPr sz="2000" spc="14" dirty="0" smtClean="0">
                <a:latin typeface="Arial"/>
                <a:cs typeface="Arial"/>
              </a:rPr>
              <a:t>m</a:t>
            </a:r>
            <a:r>
              <a:rPr sz="2000" spc="4" dirty="0" smtClean="0">
                <a:latin typeface="Arial"/>
                <a:cs typeface="Arial"/>
              </a:rPr>
              <a:t>a</a:t>
            </a:r>
            <a:r>
              <a:rPr sz="2000" spc="0" dirty="0" smtClean="0">
                <a:latin typeface="Arial"/>
                <a:cs typeface="Arial"/>
              </a:rPr>
              <a:t>kin</a:t>
            </a:r>
            <a:r>
              <a:rPr sz="2000" spc="-29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s</a:t>
            </a:r>
            <a:r>
              <a:rPr sz="2000" spc="4" dirty="0" smtClean="0">
                <a:latin typeface="Arial"/>
                <a:cs typeface="Arial"/>
              </a:rPr>
              <a:t>e</a:t>
            </a:r>
            <a:r>
              <a:rPr sz="2000" spc="14" dirty="0" smtClean="0">
                <a:latin typeface="Arial"/>
                <a:cs typeface="Arial"/>
              </a:rPr>
              <a:t>m</a:t>
            </a:r>
            <a:r>
              <a:rPr sz="2000" spc="4" dirty="0" smtClean="0">
                <a:latin typeface="Arial"/>
                <a:cs typeface="Arial"/>
              </a:rPr>
              <a:t>p</a:t>
            </a:r>
            <a:r>
              <a:rPr sz="2000" spc="0" dirty="0" smtClean="0">
                <a:latin typeface="Arial"/>
                <a:cs typeface="Arial"/>
              </a:rPr>
              <a:t>it.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07757" y="3712221"/>
            <a:ext cx="253522" cy="2797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009900"/>
                </a:solidFill>
                <a:latin typeface="Wingdings"/>
                <a:cs typeface="Wingdings"/>
              </a:rPr>
              <a:t>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7757" y="4383419"/>
            <a:ext cx="253237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009900"/>
                </a:solidFill>
                <a:latin typeface="Wingdings"/>
                <a:cs typeface="Wingdings"/>
              </a:rPr>
              <a:t>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8977" y="5378541"/>
            <a:ext cx="326704" cy="3305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4" dirty="0" smtClean="0">
                <a:solidFill>
                  <a:srgbClr val="6600CC"/>
                </a:solidFill>
                <a:latin typeface="Arial"/>
                <a:cs typeface="Arial"/>
              </a:rPr>
              <a:t>3.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0457" y="5378541"/>
            <a:ext cx="5254198" cy="3305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4" dirty="0" smtClean="0">
                <a:latin typeface="Arial"/>
                <a:cs typeface="Arial"/>
              </a:rPr>
              <a:t>R</a:t>
            </a:r>
            <a:r>
              <a:rPr sz="2400" b="1" spc="0" dirty="0" smtClean="0">
                <a:latin typeface="Arial"/>
                <a:cs typeface="Arial"/>
              </a:rPr>
              <a:t>e</a:t>
            </a:r>
            <a:r>
              <a:rPr sz="2400" b="1" spc="4" dirty="0" smtClean="0">
                <a:latin typeface="Arial"/>
                <a:cs typeface="Arial"/>
              </a:rPr>
              <a:t>k</a:t>
            </a:r>
            <a:r>
              <a:rPr sz="2400" b="1" spc="0" dirty="0" smtClean="0">
                <a:latin typeface="Arial"/>
                <a:cs typeface="Arial"/>
              </a:rPr>
              <a:t>ru</a:t>
            </a:r>
            <a:r>
              <a:rPr sz="2400" b="1" spc="-9" dirty="0" smtClean="0">
                <a:latin typeface="Arial"/>
                <a:cs typeface="Arial"/>
              </a:rPr>
              <a:t>i</a:t>
            </a:r>
            <a:r>
              <a:rPr sz="2400" b="1" spc="0" dirty="0" smtClean="0">
                <a:latin typeface="Arial"/>
                <a:cs typeface="Arial"/>
              </a:rPr>
              <a:t>tm</a:t>
            </a:r>
            <a:r>
              <a:rPr sz="2400" b="1" spc="9" dirty="0" smtClean="0">
                <a:latin typeface="Arial"/>
                <a:cs typeface="Arial"/>
              </a:rPr>
              <a:t>e</a:t>
            </a:r>
            <a:r>
              <a:rPr sz="2400" b="1" spc="0" dirty="0" smtClean="0">
                <a:latin typeface="Arial"/>
                <a:cs typeface="Arial"/>
              </a:rPr>
              <a:t>n </a:t>
            </a:r>
            <a:r>
              <a:rPr sz="2400" b="1" spc="-114" dirty="0" smtClean="0">
                <a:latin typeface="Arial"/>
                <a:cs typeface="Arial"/>
              </a:rPr>
              <a:t>A</a:t>
            </a:r>
            <a:r>
              <a:rPr sz="2400" b="1" spc="-4" dirty="0" smtClean="0">
                <a:latin typeface="Arial"/>
                <a:cs typeface="Arial"/>
              </a:rPr>
              <a:t>p</a:t>
            </a:r>
            <a:r>
              <a:rPr sz="2400" b="1" spc="0" dirty="0" smtClean="0">
                <a:latin typeface="Arial"/>
                <a:cs typeface="Arial"/>
              </a:rPr>
              <a:t>a</a:t>
            </a:r>
            <a:r>
              <a:rPr sz="2400" b="1" spc="4" dirty="0" smtClean="0">
                <a:latin typeface="Arial"/>
                <a:cs typeface="Arial"/>
              </a:rPr>
              <a:t>r</a:t>
            </a:r>
            <a:r>
              <a:rPr sz="2400" b="1" spc="0" dirty="0" smtClean="0">
                <a:latin typeface="Arial"/>
                <a:cs typeface="Arial"/>
              </a:rPr>
              <a:t>at</a:t>
            </a:r>
            <a:r>
              <a:rPr sz="2400" b="1" spc="94" dirty="0" smtClean="0">
                <a:latin typeface="Arial"/>
                <a:cs typeface="Arial"/>
              </a:rPr>
              <a:t> </a:t>
            </a:r>
            <a:r>
              <a:rPr sz="2400" b="1" spc="0" dirty="0" smtClean="0">
                <a:latin typeface="Arial"/>
                <a:cs typeface="Arial"/>
              </a:rPr>
              <a:t>Pene</a:t>
            </a:r>
            <a:r>
              <a:rPr sz="2400" b="1" spc="-9" dirty="0" smtClean="0">
                <a:latin typeface="Arial"/>
                <a:cs typeface="Arial"/>
              </a:rPr>
              <a:t>g</a:t>
            </a:r>
            <a:r>
              <a:rPr sz="2400" b="1" spc="0" dirty="0" smtClean="0">
                <a:latin typeface="Arial"/>
                <a:cs typeface="Arial"/>
              </a:rPr>
              <a:t>ak</a:t>
            </a:r>
            <a:r>
              <a:rPr sz="2400" b="1" spc="-19" dirty="0" smtClean="0">
                <a:latin typeface="Arial"/>
                <a:cs typeface="Arial"/>
              </a:rPr>
              <a:t> </a:t>
            </a:r>
            <a:r>
              <a:rPr sz="2400" b="1" spc="4" dirty="0" smtClean="0">
                <a:latin typeface="Arial"/>
                <a:cs typeface="Arial"/>
              </a:rPr>
              <a:t>H</a:t>
            </a:r>
            <a:r>
              <a:rPr sz="2400" b="1" spc="-4" dirty="0" smtClean="0">
                <a:latin typeface="Arial"/>
                <a:cs typeface="Arial"/>
              </a:rPr>
              <a:t>u</a:t>
            </a:r>
            <a:r>
              <a:rPr sz="2400" b="1" spc="0" dirty="0" smtClean="0">
                <a:latin typeface="Arial"/>
                <a:cs typeface="Arial"/>
              </a:rPr>
              <a:t>kum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07757" y="5798517"/>
            <a:ext cx="253237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009900"/>
                </a:solidFill>
                <a:latin typeface="Wingdings"/>
                <a:cs typeface="Wingdings"/>
              </a:rPr>
              <a:t>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623441" y="5798422"/>
            <a:ext cx="6800595" cy="5845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D</a:t>
            </a:r>
            <a:r>
              <a:rPr sz="2000" spc="-9" dirty="0" smtClean="0">
                <a:latin typeface="Arial"/>
                <a:cs typeface="Arial"/>
              </a:rPr>
              <a:t>i</a:t>
            </a:r>
            <a:r>
              <a:rPr sz="2000" spc="4" dirty="0" smtClean="0">
                <a:latin typeface="Arial"/>
                <a:cs typeface="Arial"/>
              </a:rPr>
              <a:t>u</a:t>
            </a:r>
            <a:r>
              <a:rPr sz="2000" spc="0" dirty="0" smtClean="0">
                <a:latin typeface="Arial"/>
                <a:cs typeface="Arial"/>
              </a:rPr>
              <a:t>t</a:t>
            </a:r>
            <a:r>
              <a:rPr sz="2000" spc="9" dirty="0" smtClean="0">
                <a:latin typeface="Arial"/>
                <a:cs typeface="Arial"/>
              </a:rPr>
              <a:t>a</a:t>
            </a:r>
            <a:r>
              <a:rPr sz="2000" spc="14" dirty="0" smtClean="0">
                <a:latin typeface="Arial"/>
                <a:cs typeface="Arial"/>
              </a:rPr>
              <a:t>m</a:t>
            </a:r>
            <a:r>
              <a:rPr sz="2000" spc="4" dirty="0" smtClean="0">
                <a:latin typeface="Arial"/>
                <a:cs typeface="Arial"/>
              </a:rPr>
              <a:t>a</a:t>
            </a:r>
            <a:r>
              <a:rPr sz="2000" spc="0" dirty="0" smtClean="0">
                <a:latin typeface="Arial"/>
                <a:cs typeface="Arial"/>
              </a:rPr>
              <a:t>k</a:t>
            </a:r>
            <a:r>
              <a:rPr sz="2000" spc="4" dirty="0" smtClean="0">
                <a:latin typeface="Arial"/>
                <a:cs typeface="Arial"/>
              </a:rPr>
              <a:t>a</a:t>
            </a:r>
            <a:r>
              <a:rPr sz="2000" spc="0" dirty="0" smtClean="0">
                <a:latin typeface="Arial"/>
                <a:cs typeface="Arial"/>
              </a:rPr>
              <a:t>n</a:t>
            </a:r>
            <a:r>
              <a:rPr sz="2000" spc="-49" dirty="0" smtClean="0">
                <a:latin typeface="Arial"/>
                <a:cs typeface="Arial"/>
              </a:rPr>
              <a:t> </a:t>
            </a:r>
            <a:r>
              <a:rPr sz="2000" spc="4" dirty="0" smtClean="0">
                <a:latin typeface="Arial"/>
                <a:cs typeface="Arial"/>
              </a:rPr>
              <a:t>d</a:t>
            </a:r>
            <a:r>
              <a:rPr sz="2000" spc="0" dirty="0" smtClean="0">
                <a:latin typeface="Arial"/>
                <a:cs typeface="Arial"/>
              </a:rPr>
              <a:t>r </a:t>
            </a:r>
            <a:r>
              <a:rPr sz="2000" spc="19" dirty="0" smtClean="0">
                <a:latin typeface="Arial"/>
                <a:cs typeface="Arial"/>
              </a:rPr>
              <a:t>m</a:t>
            </a:r>
            <a:r>
              <a:rPr sz="2000" spc="4" dirty="0" smtClean="0">
                <a:latin typeface="Arial"/>
                <a:cs typeface="Arial"/>
              </a:rPr>
              <a:t>a</a:t>
            </a:r>
            <a:r>
              <a:rPr sz="2000" spc="0" dirty="0" smtClean="0">
                <a:latin typeface="Arial"/>
                <a:cs typeface="Arial"/>
              </a:rPr>
              <a:t>s</a:t>
            </a:r>
            <a:r>
              <a:rPr sz="2000" spc="-19" dirty="0" smtClean="0">
                <a:latin typeface="Arial"/>
                <a:cs typeface="Arial"/>
              </a:rPr>
              <a:t>y</a:t>
            </a:r>
            <a:r>
              <a:rPr sz="2000" spc="4" dirty="0" smtClean="0">
                <a:latin typeface="Arial"/>
                <a:cs typeface="Arial"/>
              </a:rPr>
              <a:t>a</a:t>
            </a:r>
            <a:r>
              <a:rPr sz="2000" spc="-4" dirty="0" smtClean="0">
                <a:latin typeface="Arial"/>
                <a:cs typeface="Arial"/>
              </a:rPr>
              <a:t>r</a:t>
            </a:r>
            <a:r>
              <a:rPr sz="2000" spc="4" dirty="0" smtClean="0">
                <a:latin typeface="Arial"/>
                <a:cs typeface="Arial"/>
              </a:rPr>
              <a:t>a</a:t>
            </a:r>
            <a:r>
              <a:rPr sz="2000" spc="0" dirty="0" smtClean="0">
                <a:latin typeface="Arial"/>
                <a:cs typeface="Arial"/>
              </a:rPr>
              <a:t>k</a:t>
            </a:r>
            <a:r>
              <a:rPr sz="2000" spc="4" dirty="0" smtClean="0">
                <a:latin typeface="Arial"/>
                <a:cs typeface="Arial"/>
              </a:rPr>
              <a:t>a</a:t>
            </a:r>
            <a:r>
              <a:rPr sz="2000" spc="0" dirty="0" smtClean="0">
                <a:latin typeface="Arial"/>
                <a:cs typeface="Arial"/>
              </a:rPr>
              <a:t>t</a:t>
            </a:r>
            <a:r>
              <a:rPr sz="2000" spc="-50" dirty="0" smtClean="0">
                <a:latin typeface="Arial"/>
                <a:cs typeface="Arial"/>
              </a:rPr>
              <a:t> </a:t>
            </a:r>
            <a:r>
              <a:rPr sz="2000" spc="-19" dirty="0" smtClean="0">
                <a:latin typeface="Arial"/>
                <a:cs typeface="Arial"/>
              </a:rPr>
              <a:t>y</a:t>
            </a:r>
            <a:r>
              <a:rPr sz="2000" spc="0" dirty="0" smtClean="0">
                <a:latin typeface="Arial"/>
                <a:cs typeface="Arial"/>
              </a:rPr>
              <a:t>g</a:t>
            </a:r>
            <a:r>
              <a:rPr sz="2000" spc="9" dirty="0" smtClean="0">
                <a:latin typeface="Arial"/>
                <a:cs typeface="Arial"/>
              </a:rPr>
              <a:t> </a:t>
            </a:r>
            <a:r>
              <a:rPr sz="2000" spc="14" dirty="0" smtClean="0">
                <a:latin typeface="Arial"/>
                <a:cs typeface="Arial"/>
              </a:rPr>
              <a:t>m</a:t>
            </a:r>
            <a:r>
              <a:rPr sz="2000" spc="4" dirty="0" smtClean="0">
                <a:latin typeface="Arial"/>
                <a:cs typeface="Arial"/>
              </a:rPr>
              <a:t>en</a:t>
            </a:r>
            <a:r>
              <a:rPr sz="2000" spc="-9" dirty="0" smtClean="0">
                <a:latin typeface="Arial"/>
                <a:cs typeface="Arial"/>
              </a:rPr>
              <a:t>g</a:t>
            </a:r>
            <a:r>
              <a:rPr sz="2000" spc="4" dirty="0" smtClean="0">
                <a:latin typeface="Arial"/>
                <a:cs typeface="Arial"/>
              </a:rPr>
              <a:t>ua</a:t>
            </a:r>
            <a:r>
              <a:rPr sz="2000" spc="0" dirty="0" smtClean="0">
                <a:latin typeface="Arial"/>
                <a:cs typeface="Arial"/>
              </a:rPr>
              <a:t>s</a:t>
            </a:r>
            <a:r>
              <a:rPr sz="2000" spc="4" dirty="0" smtClean="0">
                <a:latin typeface="Arial"/>
                <a:cs typeface="Arial"/>
              </a:rPr>
              <a:t>a</a:t>
            </a:r>
            <a:r>
              <a:rPr sz="2000" spc="0" dirty="0" smtClean="0">
                <a:latin typeface="Arial"/>
                <a:cs typeface="Arial"/>
              </a:rPr>
              <a:t>i</a:t>
            </a:r>
            <a:r>
              <a:rPr sz="2000" spc="-39" dirty="0" smtClean="0">
                <a:latin typeface="Arial"/>
                <a:cs typeface="Arial"/>
              </a:rPr>
              <a:t> </a:t>
            </a:r>
            <a:r>
              <a:rPr sz="2000" spc="4" dirty="0" smtClean="0">
                <a:latin typeface="Arial"/>
                <a:cs typeface="Arial"/>
              </a:rPr>
              <a:t>dun</a:t>
            </a:r>
            <a:r>
              <a:rPr sz="2000" spc="0" dirty="0" smtClean="0">
                <a:latin typeface="Arial"/>
                <a:cs typeface="Arial"/>
              </a:rPr>
              <a:t>ia</a:t>
            </a:r>
            <a:r>
              <a:rPr sz="2000" spc="-9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k</a:t>
            </a:r>
            <a:r>
              <a:rPr sz="2000" spc="4" dirty="0" smtClean="0">
                <a:latin typeface="Arial"/>
                <a:cs typeface="Arial"/>
              </a:rPr>
              <a:t>p</a:t>
            </a:r>
            <a:r>
              <a:rPr sz="2000" spc="14" dirty="0" smtClean="0">
                <a:latin typeface="Arial"/>
                <a:cs typeface="Arial"/>
              </a:rPr>
              <a:t>m</a:t>
            </a:r>
            <a:r>
              <a:rPr sz="2000" spc="4" dirty="0" smtClean="0">
                <a:latin typeface="Arial"/>
                <a:cs typeface="Arial"/>
              </a:rPr>
              <a:t>pu</a:t>
            </a:r>
            <a:r>
              <a:rPr sz="2000" spc="0" dirty="0" smtClean="0">
                <a:latin typeface="Arial"/>
                <a:cs typeface="Arial"/>
              </a:rPr>
              <a:t>t</a:t>
            </a:r>
            <a:r>
              <a:rPr sz="2000" spc="9" dirty="0" smtClean="0">
                <a:latin typeface="Arial"/>
                <a:cs typeface="Arial"/>
              </a:rPr>
              <a:t>e</a:t>
            </a:r>
            <a:r>
              <a:rPr sz="2000" spc="0" dirty="0" smtClean="0">
                <a:latin typeface="Arial"/>
                <a:cs typeface="Arial"/>
              </a:rPr>
              <a:t>r</a:t>
            </a:r>
            <a:r>
              <a:rPr sz="2000" spc="-59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&amp;</a:t>
            </a:r>
            <a:endParaRPr sz="2000">
              <a:latin typeface="Arial"/>
              <a:cs typeface="Arial"/>
            </a:endParaRPr>
          </a:p>
          <a:p>
            <a:pPr marL="12700" marR="38100">
              <a:lnSpc>
                <a:spcPct val="95825"/>
              </a:lnSpc>
            </a:pPr>
            <a:r>
              <a:rPr sz="2000" spc="0" dirty="0" smtClean="0">
                <a:latin typeface="Arial"/>
                <a:cs typeface="Arial"/>
              </a:rPr>
              <a:t>int</a:t>
            </a:r>
            <a:r>
              <a:rPr sz="2000" spc="9" dirty="0" smtClean="0">
                <a:latin typeface="Arial"/>
                <a:cs typeface="Arial"/>
              </a:rPr>
              <a:t>e</a:t>
            </a:r>
            <a:r>
              <a:rPr sz="2000" spc="-4" dirty="0" smtClean="0">
                <a:latin typeface="Arial"/>
                <a:cs typeface="Arial"/>
              </a:rPr>
              <a:t>r</a:t>
            </a:r>
            <a:r>
              <a:rPr sz="2000" spc="4" dirty="0" smtClean="0">
                <a:latin typeface="Arial"/>
                <a:cs typeface="Arial"/>
              </a:rPr>
              <a:t>ne</a:t>
            </a:r>
            <a:r>
              <a:rPr sz="2000" spc="0" dirty="0" smtClean="0">
                <a:latin typeface="Arial"/>
                <a:cs typeface="Arial"/>
              </a:rPr>
              <a:t>t</a:t>
            </a:r>
            <a:r>
              <a:rPr sz="2000" spc="-29" dirty="0" smtClean="0">
                <a:latin typeface="Arial"/>
                <a:cs typeface="Arial"/>
              </a:rPr>
              <a:t> </a:t>
            </a:r>
            <a:r>
              <a:rPr sz="2000" spc="4" dirty="0" smtClean="0">
                <a:latin typeface="Arial"/>
                <a:cs typeface="Arial"/>
              </a:rPr>
              <a:t>d</a:t>
            </a:r>
            <a:r>
              <a:rPr sz="2000" spc="0" dirty="0" smtClean="0">
                <a:latin typeface="Arial"/>
                <a:cs typeface="Arial"/>
              </a:rPr>
              <a:t>isa</a:t>
            </a:r>
            <a:r>
              <a:rPr sz="2000" spc="14" dirty="0" smtClean="0">
                <a:latin typeface="Arial"/>
                <a:cs typeface="Arial"/>
              </a:rPr>
              <a:t>m</a:t>
            </a:r>
            <a:r>
              <a:rPr sz="2000" spc="4" dirty="0" smtClean="0">
                <a:latin typeface="Arial"/>
                <a:cs typeface="Arial"/>
              </a:rPr>
              <a:t>p</a:t>
            </a:r>
            <a:r>
              <a:rPr sz="2000" spc="0" dirty="0" smtClean="0">
                <a:latin typeface="Arial"/>
                <a:cs typeface="Arial"/>
              </a:rPr>
              <a:t>ing</a:t>
            </a:r>
            <a:r>
              <a:rPr sz="2000" spc="-44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ke</a:t>
            </a:r>
            <a:r>
              <a:rPr sz="2000" spc="19" dirty="0" smtClean="0">
                <a:latin typeface="Arial"/>
                <a:cs typeface="Arial"/>
              </a:rPr>
              <a:t>m</a:t>
            </a:r>
            <a:r>
              <a:rPr sz="2000" spc="4" dirty="0" smtClean="0">
                <a:latin typeface="Arial"/>
                <a:cs typeface="Arial"/>
              </a:rPr>
              <a:t>a</a:t>
            </a:r>
            <a:r>
              <a:rPr sz="2000" spc="9" dirty="0" smtClean="0">
                <a:latin typeface="Arial"/>
                <a:cs typeface="Arial"/>
              </a:rPr>
              <a:t>m</a:t>
            </a:r>
            <a:r>
              <a:rPr sz="2000" spc="4" dirty="0" smtClean="0">
                <a:latin typeface="Arial"/>
                <a:cs typeface="Arial"/>
              </a:rPr>
              <a:t>pua</a:t>
            </a:r>
            <a:r>
              <a:rPr sz="2000" spc="0" dirty="0" smtClean="0">
                <a:latin typeface="Arial"/>
                <a:cs typeface="Arial"/>
              </a:rPr>
              <a:t>n</a:t>
            </a:r>
            <a:r>
              <a:rPr sz="2000" spc="-64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lain</a:t>
            </a:r>
            <a:r>
              <a:rPr sz="2000" spc="9" dirty="0" smtClean="0">
                <a:latin typeface="Arial"/>
                <a:cs typeface="Arial"/>
              </a:rPr>
              <a:t> </a:t>
            </a:r>
            <a:r>
              <a:rPr sz="2000" spc="-19" dirty="0" smtClean="0">
                <a:latin typeface="Arial"/>
                <a:cs typeface="Arial"/>
              </a:rPr>
              <a:t>y</a:t>
            </a:r>
            <a:r>
              <a:rPr sz="2000" spc="0" dirty="0" smtClean="0">
                <a:latin typeface="Arial"/>
                <a:cs typeface="Arial"/>
              </a:rPr>
              <a:t>g</a:t>
            </a:r>
            <a:r>
              <a:rPr sz="2000" spc="9" dirty="0" smtClean="0">
                <a:latin typeface="Arial"/>
                <a:cs typeface="Arial"/>
              </a:rPr>
              <a:t> </a:t>
            </a:r>
            <a:r>
              <a:rPr sz="2000" spc="4" dirty="0" smtClean="0">
                <a:latin typeface="Arial"/>
                <a:cs typeface="Arial"/>
              </a:rPr>
              <a:t>d</a:t>
            </a:r>
            <a:r>
              <a:rPr sz="2000" spc="0" dirty="0" smtClean="0">
                <a:latin typeface="Arial"/>
                <a:cs typeface="Arial"/>
              </a:rPr>
              <a:t>ip</a:t>
            </a:r>
            <a:r>
              <a:rPr sz="2000" spc="4" dirty="0" smtClean="0">
                <a:latin typeface="Arial"/>
                <a:cs typeface="Arial"/>
              </a:rPr>
              <a:t>e</a:t>
            </a:r>
            <a:r>
              <a:rPr sz="2000" spc="-4" dirty="0" smtClean="0">
                <a:latin typeface="Arial"/>
                <a:cs typeface="Arial"/>
              </a:rPr>
              <a:t>r</a:t>
            </a:r>
            <a:r>
              <a:rPr sz="2000" spc="0" dirty="0" smtClean="0">
                <a:latin typeface="Arial"/>
                <a:cs typeface="Arial"/>
              </a:rPr>
              <a:t>s</a:t>
            </a:r>
            <a:r>
              <a:rPr sz="2000" spc="-19" dirty="0" smtClean="0">
                <a:latin typeface="Arial"/>
                <a:cs typeface="Arial"/>
              </a:rPr>
              <a:t>y</a:t>
            </a:r>
            <a:r>
              <a:rPr sz="2000" spc="4" dirty="0" smtClean="0">
                <a:latin typeface="Arial"/>
                <a:cs typeface="Arial"/>
              </a:rPr>
              <a:t>a</a:t>
            </a:r>
            <a:r>
              <a:rPr sz="2000" spc="-4" dirty="0" smtClean="0">
                <a:latin typeface="Arial"/>
                <a:cs typeface="Arial"/>
              </a:rPr>
              <a:t>r</a:t>
            </a:r>
            <a:r>
              <a:rPr sz="2000" spc="4" dirty="0" smtClean="0">
                <a:latin typeface="Arial"/>
                <a:cs typeface="Arial"/>
              </a:rPr>
              <a:t>a</a:t>
            </a:r>
            <a:r>
              <a:rPr sz="2000" spc="0" dirty="0" smtClean="0">
                <a:latin typeface="Arial"/>
                <a:cs typeface="Arial"/>
              </a:rPr>
              <a:t>tk</a:t>
            </a:r>
            <a:r>
              <a:rPr sz="2000" spc="4" dirty="0" smtClean="0">
                <a:latin typeface="Arial"/>
                <a:cs typeface="Arial"/>
              </a:rPr>
              <a:t>an</a:t>
            </a:r>
            <a:r>
              <a:rPr sz="2000" spc="0" dirty="0" smtClean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0" y="66611"/>
            <a:ext cx="9018651" cy="67263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74002" y="483480"/>
            <a:ext cx="8129854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575"/>
              </a:lnSpc>
              <a:spcBef>
                <a:spcPts val="178"/>
              </a:spcBef>
            </a:pPr>
            <a:r>
              <a:rPr sz="3400" b="1" spc="4" dirty="0" smtClean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400" b="1" spc="0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400" b="1" spc="9" dirty="0" smtClean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400" b="1" spc="0" dirty="0" smtClean="0">
                <a:solidFill>
                  <a:srgbClr val="FFFFFF"/>
                </a:solidFill>
                <a:latin typeface="Arial"/>
                <a:cs typeface="Arial"/>
              </a:rPr>
              <a:t>uju UU</a:t>
            </a:r>
            <a:r>
              <a:rPr sz="3400" b="1" spc="-9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00" b="1" spc="0" dirty="0" smtClean="0">
                <a:solidFill>
                  <a:srgbClr val="FFFFFF"/>
                </a:solidFill>
                <a:latin typeface="Arial"/>
                <a:cs typeface="Arial"/>
              </a:rPr>
              <a:t>Cyber R</a:t>
            </a:r>
            <a:r>
              <a:rPr sz="3400" b="1" spc="14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400" b="1" spc="0" dirty="0" smtClean="0">
                <a:solidFill>
                  <a:srgbClr val="FFFFFF"/>
                </a:solidFill>
                <a:latin typeface="Arial"/>
                <a:cs typeface="Arial"/>
              </a:rPr>
              <a:t>publik</a:t>
            </a:r>
            <a:r>
              <a:rPr sz="3400" b="1" spc="-1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00" b="1" spc="0" dirty="0" smtClean="0">
                <a:solidFill>
                  <a:srgbClr val="FFFFFF"/>
                </a:solidFill>
                <a:latin typeface="Arial"/>
                <a:cs typeface="Arial"/>
              </a:rPr>
              <a:t>Indon</a:t>
            </a:r>
            <a:r>
              <a:rPr sz="3400" b="1" spc="9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400" b="1" spc="0" dirty="0" smtClean="0">
                <a:solidFill>
                  <a:srgbClr val="FFFFFF"/>
                </a:solidFill>
                <a:latin typeface="Arial"/>
                <a:cs typeface="Arial"/>
              </a:rPr>
              <a:t>si</a:t>
            </a:r>
            <a:r>
              <a:rPr sz="3400" b="1" spc="9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400" b="1" spc="0" dirty="0" smtClean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3400" b="1" spc="-9" dirty="0" smtClean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3400" b="1" spc="0" dirty="0" smtClean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3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7340" y="1381529"/>
            <a:ext cx="366293" cy="355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60"/>
              </a:lnSpc>
              <a:spcBef>
                <a:spcPts val="138"/>
              </a:spcBef>
            </a:pPr>
            <a:r>
              <a:rPr sz="2600" b="1" spc="-9" dirty="0" smtClean="0">
                <a:solidFill>
                  <a:srgbClr val="0066FF"/>
                </a:solidFill>
                <a:latin typeface="Arial"/>
                <a:cs typeface="Arial"/>
              </a:rPr>
              <a:t>b.</a:t>
            </a:r>
            <a:endParaRPr sz="2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52157" y="1381529"/>
            <a:ext cx="4258233" cy="355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60"/>
              </a:lnSpc>
              <a:spcBef>
                <a:spcPts val="138"/>
              </a:spcBef>
            </a:pPr>
            <a:r>
              <a:rPr sz="2600" b="1" spc="4" dirty="0" smtClean="0">
                <a:latin typeface="Arial"/>
                <a:cs typeface="Arial"/>
              </a:rPr>
              <a:t>S</a:t>
            </a:r>
            <a:r>
              <a:rPr sz="2600" b="1" spc="0" dirty="0" smtClean="0">
                <a:latin typeface="Arial"/>
                <a:cs typeface="Arial"/>
              </a:rPr>
              <a:t>tra</a:t>
            </a:r>
            <a:r>
              <a:rPr sz="2600" b="1" spc="-9" dirty="0" smtClean="0">
                <a:latin typeface="Arial"/>
                <a:cs typeface="Arial"/>
              </a:rPr>
              <a:t>t</a:t>
            </a:r>
            <a:r>
              <a:rPr sz="2600" b="1" spc="0" dirty="0" smtClean="0">
                <a:latin typeface="Arial"/>
                <a:cs typeface="Arial"/>
              </a:rPr>
              <a:t>e</a:t>
            </a:r>
            <a:r>
              <a:rPr sz="2600" b="1" spc="-14" dirty="0" smtClean="0">
                <a:latin typeface="Arial"/>
                <a:cs typeface="Arial"/>
              </a:rPr>
              <a:t>g</a:t>
            </a:r>
            <a:r>
              <a:rPr sz="2600" b="1" spc="0" dirty="0" smtClean="0">
                <a:latin typeface="Arial"/>
                <a:cs typeface="Arial"/>
              </a:rPr>
              <a:t>i</a:t>
            </a:r>
            <a:r>
              <a:rPr sz="2600" b="1" spc="34" dirty="0" smtClean="0">
                <a:latin typeface="Arial"/>
                <a:cs typeface="Arial"/>
              </a:rPr>
              <a:t> </a:t>
            </a:r>
            <a:r>
              <a:rPr sz="2600" b="1" spc="0" dirty="0" smtClean="0">
                <a:latin typeface="Arial"/>
                <a:cs typeface="Arial"/>
              </a:rPr>
              <a:t>J</a:t>
            </a:r>
            <a:r>
              <a:rPr sz="2600" b="1" spc="-9" dirty="0" smtClean="0">
                <a:latin typeface="Arial"/>
                <a:cs typeface="Arial"/>
              </a:rPr>
              <a:t>ang</a:t>
            </a:r>
            <a:r>
              <a:rPr sz="2600" b="1" spc="0" dirty="0" smtClean="0">
                <a:latin typeface="Arial"/>
                <a:cs typeface="Arial"/>
              </a:rPr>
              <a:t>ka</a:t>
            </a:r>
            <a:r>
              <a:rPr sz="2600" b="1" spc="44" dirty="0" smtClean="0">
                <a:latin typeface="Arial"/>
                <a:cs typeface="Arial"/>
              </a:rPr>
              <a:t> </a:t>
            </a:r>
            <a:r>
              <a:rPr sz="2600" b="1" spc="0" dirty="0" smtClean="0">
                <a:latin typeface="Arial"/>
                <a:cs typeface="Arial"/>
              </a:rPr>
              <a:t>M</a:t>
            </a:r>
            <a:r>
              <a:rPr sz="2600" b="1" spc="-9" dirty="0" smtClean="0">
                <a:latin typeface="Arial"/>
                <a:cs typeface="Arial"/>
              </a:rPr>
              <a:t>en</a:t>
            </a:r>
            <a:r>
              <a:rPr sz="2600" b="1" spc="0" dirty="0" smtClean="0">
                <a:latin typeface="Arial"/>
                <a:cs typeface="Arial"/>
              </a:rPr>
              <a:t>e</a:t>
            </a:r>
            <a:r>
              <a:rPr sz="2600" b="1" spc="-14" dirty="0" smtClean="0">
                <a:latin typeface="Arial"/>
                <a:cs typeface="Arial"/>
              </a:rPr>
              <a:t>n</a:t>
            </a:r>
            <a:r>
              <a:rPr sz="2600" b="1" spc="-9" dirty="0" smtClean="0">
                <a:latin typeface="Arial"/>
                <a:cs typeface="Arial"/>
              </a:rPr>
              <a:t>g</a:t>
            </a:r>
            <a:r>
              <a:rPr sz="2600" b="1" spc="0" dirty="0" smtClean="0">
                <a:latin typeface="Arial"/>
                <a:cs typeface="Arial"/>
              </a:rPr>
              <a:t>ah</a:t>
            </a:r>
            <a:endParaRPr sz="2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8977" y="1836713"/>
            <a:ext cx="299516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50"/>
              </a:lnSpc>
              <a:spcBef>
                <a:spcPts val="117"/>
              </a:spcBef>
            </a:pPr>
            <a:r>
              <a:rPr sz="2200" b="1" spc="-4" dirty="0" smtClean="0">
                <a:solidFill>
                  <a:srgbClr val="6600CC"/>
                </a:solidFill>
                <a:latin typeface="Arial"/>
                <a:cs typeface="Arial"/>
              </a:rPr>
              <a:t>1.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20457" y="1836713"/>
            <a:ext cx="1761871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50"/>
              </a:lnSpc>
              <a:spcBef>
                <a:spcPts val="117"/>
              </a:spcBef>
            </a:pPr>
            <a:r>
              <a:rPr sz="2200" b="1" spc="-9" dirty="0" smtClean="0">
                <a:latin typeface="Arial"/>
                <a:cs typeface="Arial"/>
              </a:rPr>
              <a:t>C</a:t>
            </a:r>
            <a:r>
              <a:rPr sz="2200" b="1" spc="-44" dirty="0" smtClean="0">
                <a:latin typeface="Arial"/>
                <a:cs typeface="Arial"/>
              </a:rPr>
              <a:t>y</a:t>
            </a:r>
            <a:r>
              <a:rPr sz="2200" b="1" spc="0" dirty="0" smtClean="0">
                <a:latin typeface="Arial"/>
                <a:cs typeface="Arial"/>
              </a:rPr>
              <a:t>b</a:t>
            </a:r>
            <a:r>
              <a:rPr sz="2200" b="1" spc="-4" dirty="0" smtClean="0">
                <a:latin typeface="Arial"/>
                <a:cs typeface="Arial"/>
              </a:rPr>
              <a:t>e</a:t>
            </a:r>
            <a:r>
              <a:rPr sz="2200" b="1" spc="0" dirty="0" smtClean="0">
                <a:latin typeface="Arial"/>
                <a:cs typeface="Arial"/>
              </a:rPr>
              <a:t>r</a:t>
            </a:r>
            <a:r>
              <a:rPr sz="2200" b="1" spc="75" dirty="0" smtClean="0">
                <a:latin typeface="Arial"/>
                <a:cs typeface="Arial"/>
              </a:rPr>
              <a:t> </a:t>
            </a:r>
            <a:r>
              <a:rPr sz="2200" b="1" spc="-4" dirty="0" smtClean="0">
                <a:latin typeface="Arial"/>
                <a:cs typeface="Arial"/>
              </a:rPr>
              <a:t>P</a:t>
            </a:r>
            <a:r>
              <a:rPr sz="2200" b="1" spc="0" dirty="0" smtClean="0">
                <a:latin typeface="Arial"/>
                <a:cs typeface="Arial"/>
              </a:rPr>
              <a:t>ol</a:t>
            </a:r>
            <a:r>
              <a:rPr sz="2200" b="1" spc="9" dirty="0" smtClean="0">
                <a:latin typeface="Arial"/>
                <a:cs typeface="Arial"/>
              </a:rPr>
              <a:t>i</a:t>
            </a:r>
            <a:r>
              <a:rPr sz="2200" b="1" spc="0" dirty="0" smtClean="0">
                <a:latin typeface="Arial"/>
                <a:cs typeface="Arial"/>
              </a:rPr>
              <a:t>ce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75994" y="2214324"/>
            <a:ext cx="7136748" cy="20166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95"/>
              </a:lnSpc>
              <a:spcBef>
                <a:spcPts val="99"/>
              </a:spcBef>
            </a:pPr>
            <a:r>
              <a:rPr sz="1800" spc="0" dirty="0" smtClean="0">
                <a:latin typeface="Arial"/>
                <a:cs typeface="Arial"/>
              </a:rPr>
              <a:t>C</a:t>
            </a:r>
            <a:r>
              <a:rPr sz="1800" spc="-39" dirty="0" smtClean="0">
                <a:latin typeface="Arial"/>
                <a:cs typeface="Arial"/>
              </a:rPr>
              <a:t>y</a:t>
            </a:r>
            <a:r>
              <a:rPr sz="1800" spc="0" dirty="0" smtClean="0">
                <a:latin typeface="Arial"/>
                <a:cs typeface="Arial"/>
              </a:rPr>
              <a:t>ber</a:t>
            </a:r>
            <a:r>
              <a:rPr sz="1800" spc="3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Police </a:t>
            </a:r>
            <a:r>
              <a:rPr sz="1800" spc="14" dirty="0" smtClean="0">
                <a:latin typeface="Arial"/>
                <a:cs typeface="Arial"/>
              </a:rPr>
              <a:t>m</a:t>
            </a:r>
            <a:r>
              <a:rPr sz="1800" spc="0" dirty="0" smtClean="0">
                <a:latin typeface="Arial"/>
                <a:cs typeface="Arial"/>
              </a:rPr>
              <a:t>erup.</a:t>
            </a:r>
            <a:r>
              <a:rPr sz="1800" spc="-1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oran</a:t>
            </a:r>
            <a:r>
              <a:rPr sz="1800" spc="9" dirty="0" smtClean="0">
                <a:latin typeface="Arial"/>
                <a:cs typeface="Arial"/>
              </a:rPr>
              <a:t>g</a:t>
            </a:r>
            <a:r>
              <a:rPr sz="1800" spc="0" baseline="24156" dirty="0" smtClean="0">
                <a:latin typeface="Arial"/>
                <a:cs typeface="Arial"/>
              </a:rPr>
              <a:t>2</a:t>
            </a:r>
            <a:r>
              <a:rPr sz="1800" spc="159" baseline="24156" dirty="0" smtClean="0">
                <a:latin typeface="Arial"/>
                <a:cs typeface="Arial"/>
              </a:rPr>
              <a:t> </a:t>
            </a:r>
            <a:r>
              <a:rPr sz="1800" spc="19" dirty="0" smtClean="0">
                <a:latin typeface="Arial"/>
                <a:cs typeface="Arial"/>
              </a:rPr>
              <a:t>k</a:t>
            </a:r>
            <a:r>
              <a:rPr sz="1800" spc="0" dirty="0" smtClean="0">
                <a:latin typeface="Arial"/>
                <a:cs typeface="Arial"/>
              </a:rPr>
              <a:t>husus</a:t>
            </a:r>
            <a:r>
              <a:rPr sz="1800" spc="-19" dirty="0" smtClean="0">
                <a:latin typeface="Arial"/>
                <a:cs typeface="Arial"/>
              </a:rPr>
              <a:t> </a:t>
            </a:r>
            <a:r>
              <a:rPr sz="1800" spc="-39" dirty="0" smtClean="0">
                <a:latin typeface="Arial"/>
                <a:cs typeface="Arial"/>
              </a:rPr>
              <a:t>y</a:t>
            </a:r>
            <a:r>
              <a:rPr sz="1800" spc="0" dirty="0" smtClean="0">
                <a:latin typeface="Arial"/>
                <a:cs typeface="Arial"/>
              </a:rPr>
              <a:t>g</a:t>
            </a:r>
            <a:r>
              <a:rPr sz="1800" spc="3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dilatih dan </a:t>
            </a:r>
            <a:r>
              <a:rPr sz="1800" spc="-4" dirty="0" smtClean="0">
                <a:latin typeface="Arial"/>
                <a:cs typeface="Arial"/>
              </a:rPr>
              <a:t>d</a:t>
            </a:r>
            <a:r>
              <a:rPr sz="1800" spc="0" dirty="0" smtClean="0">
                <a:latin typeface="Arial"/>
                <a:cs typeface="Arial"/>
              </a:rPr>
              <a:t>idik utk </a:t>
            </a:r>
            <a:r>
              <a:rPr sz="1800" spc="19" dirty="0" smtClean="0">
                <a:latin typeface="Arial"/>
                <a:cs typeface="Arial"/>
              </a:rPr>
              <a:t>m</a:t>
            </a:r>
            <a:r>
              <a:rPr sz="1800" spc="0" dirty="0" smtClean="0">
                <a:latin typeface="Arial"/>
                <a:cs typeface="Arial"/>
              </a:rPr>
              <a:t>ela</a:t>
            </a:r>
            <a:r>
              <a:rPr sz="1800" spc="14" dirty="0" smtClean="0">
                <a:latin typeface="Arial"/>
                <a:cs typeface="Arial"/>
              </a:rPr>
              <a:t>k</a:t>
            </a:r>
            <a:r>
              <a:rPr sz="1800" spc="0" dirty="0" smtClean="0">
                <a:latin typeface="Arial"/>
                <a:cs typeface="Arial"/>
              </a:rPr>
              <a:t>u</a:t>
            </a:r>
            <a:r>
              <a:rPr sz="1800" spc="19" dirty="0" smtClean="0">
                <a:latin typeface="Arial"/>
                <a:cs typeface="Arial"/>
              </a:rPr>
              <a:t>k</a:t>
            </a:r>
            <a:r>
              <a:rPr sz="1800" spc="0" dirty="0" smtClean="0">
                <a:latin typeface="Arial"/>
                <a:cs typeface="Arial"/>
              </a:rPr>
              <a:t>an</a:t>
            </a:r>
            <a:endParaRPr sz="1800">
              <a:latin typeface="Arial"/>
              <a:cs typeface="Arial"/>
            </a:endParaRPr>
          </a:p>
          <a:p>
            <a:pPr marL="12700" marR="35315">
              <a:lnSpc>
                <a:spcPct val="95825"/>
              </a:lnSpc>
            </a:pPr>
            <a:r>
              <a:rPr sz="1800" spc="0" dirty="0" smtClean="0">
                <a:latin typeface="Arial"/>
                <a:cs typeface="Arial"/>
              </a:rPr>
              <a:t>pen</a:t>
            </a:r>
            <a:r>
              <a:rPr sz="1800" spc="-44" dirty="0" smtClean="0">
                <a:latin typeface="Arial"/>
                <a:cs typeface="Arial"/>
              </a:rPr>
              <a:t>y</a:t>
            </a:r>
            <a:r>
              <a:rPr sz="1800" spc="0" dirty="0" smtClean="0">
                <a:latin typeface="Arial"/>
                <a:cs typeface="Arial"/>
              </a:rPr>
              <a:t>idi</a:t>
            </a:r>
            <a:r>
              <a:rPr sz="1800" spc="19" dirty="0" smtClean="0">
                <a:latin typeface="Arial"/>
                <a:cs typeface="Arial"/>
              </a:rPr>
              <a:t>k</a:t>
            </a:r>
            <a:r>
              <a:rPr sz="1800" spc="0" dirty="0" smtClean="0">
                <a:latin typeface="Arial"/>
                <a:cs typeface="Arial"/>
              </a:rPr>
              <a:t>an</a:t>
            </a:r>
            <a:r>
              <a:rPr sz="1800" spc="1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c</a:t>
            </a:r>
            <a:r>
              <a:rPr sz="1800" spc="-39" dirty="0" smtClean="0">
                <a:latin typeface="Arial"/>
                <a:cs typeface="Arial"/>
              </a:rPr>
              <a:t>y</a:t>
            </a:r>
            <a:r>
              <a:rPr sz="1800" spc="0" dirty="0" smtClean="0">
                <a:latin typeface="Arial"/>
                <a:cs typeface="Arial"/>
              </a:rPr>
              <a:t>ber</a:t>
            </a:r>
            <a:r>
              <a:rPr sz="1800" spc="3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cri</a:t>
            </a:r>
            <a:r>
              <a:rPr sz="1800" spc="19" dirty="0" smtClean="0">
                <a:latin typeface="Arial"/>
                <a:cs typeface="Arial"/>
              </a:rPr>
              <a:t>m</a:t>
            </a:r>
            <a:r>
              <a:rPr sz="1800" spc="0" dirty="0" smtClean="0">
                <a:latin typeface="Arial"/>
                <a:cs typeface="Arial"/>
              </a:rPr>
              <a:t>e.</a:t>
            </a:r>
            <a:endParaRPr sz="1800">
              <a:latin typeface="Arial"/>
              <a:cs typeface="Arial"/>
            </a:endParaRPr>
          </a:p>
          <a:p>
            <a:pPr marL="12700" marR="35315">
              <a:lnSpc>
                <a:spcPct val="95825"/>
              </a:lnSpc>
              <a:spcBef>
                <a:spcPts val="512"/>
              </a:spcBef>
            </a:pPr>
            <a:r>
              <a:rPr sz="1800" spc="0" dirty="0" smtClean="0">
                <a:latin typeface="Arial"/>
                <a:cs typeface="Arial"/>
              </a:rPr>
              <a:t>Pola p</a:t>
            </a:r>
            <a:r>
              <a:rPr sz="1800" spc="-4" dirty="0" smtClean="0">
                <a:latin typeface="Arial"/>
                <a:cs typeface="Arial"/>
              </a:rPr>
              <a:t>e</a:t>
            </a:r>
            <a:r>
              <a:rPr sz="1800" spc="14" dirty="0" smtClean="0">
                <a:latin typeface="Arial"/>
                <a:cs typeface="Arial"/>
              </a:rPr>
              <a:t>m</a:t>
            </a:r>
            <a:r>
              <a:rPr sz="1800" spc="0" dirty="0" smtClean="0">
                <a:latin typeface="Arial"/>
                <a:cs typeface="Arial"/>
              </a:rPr>
              <a:t>be</a:t>
            </a:r>
            <a:r>
              <a:rPr sz="1800" spc="-4" dirty="0" smtClean="0">
                <a:latin typeface="Arial"/>
                <a:cs typeface="Arial"/>
              </a:rPr>
              <a:t>n</a:t>
            </a:r>
            <a:r>
              <a:rPr sz="1800" spc="0" dirty="0" smtClean="0">
                <a:latin typeface="Arial"/>
                <a:cs typeface="Arial"/>
              </a:rPr>
              <a:t>tu</a:t>
            </a:r>
            <a:r>
              <a:rPr sz="1800" spc="14" dirty="0" smtClean="0">
                <a:latin typeface="Arial"/>
                <a:cs typeface="Arial"/>
              </a:rPr>
              <a:t>k</a:t>
            </a:r>
            <a:r>
              <a:rPr sz="1800" spc="0" dirty="0" smtClean="0">
                <a:latin typeface="Arial"/>
                <a:cs typeface="Arial"/>
              </a:rPr>
              <a:t>an</a:t>
            </a:r>
            <a:r>
              <a:rPr sz="1800" spc="-4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c</a:t>
            </a:r>
            <a:r>
              <a:rPr sz="1800" spc="-44" dirty="0" smtClean="0">
                <a:latin typeface="Arial"/>
                <a:cs typeface="Arial"/>
              </a:rPr>
              <a:t>y</a:t>
            </a:r>
            <a:r>
              <a:rPr sz="1800" spc="0" dirty="0" smtClean="0">
                <a:latin typeface="Arial"/>
                <a:cs typeface="Arial"/>
              </a:rPr>
              <a:t>ber</a:t>
            </a:r>
            <a:r>
              <a:rPr sz="1800" spc="3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poli</a:t>
            </a:r>
            <a:r>
              <a:rPr sz="1800" spc="-4" dirty="0" smtClean="0">
                <a:latin typeface="Arial"/>
                <a:cs typeface="Arial"/>
              </a:rPr>
              <a:t>c</a:t>
            </a:r>
            <a:r>
              <a:rPr sz="1800" spc="0" dirty="0" smtClean="0">
                <a:latin typeface="Arial"/>
                <a:cs typeface="Arial"/>
              </a:rPr>
              <a:t>e </a:t>
            </a:r>
            <a:r>
              <a:rPr sz="1800" spc="14" dirty="0" smtClean="0">
                <a:latin typeface="Arial"/>
                <a:cs typeface="Arial"/>
              </a:rPr>
              <a:t>m</a:t>
            </a:r>
            <a:r>
              <a:rPr sz="1800" spc="0" dirty="0" smtClean="0">
                <a:latin typeface="Arial"/>
                <a:cs typeface="Arial"/>
              </a:rPr>
              <a:t>eru</a:t>
            </a:r>
            <a:r>
              <a:rPr sz="1800" spc="-4" dirty="0" smtClean="0">
                <a:latin typeface="Arial"/>
                <a:cs typeface="Arial"/>
              </a:rPr>
              <a:t>p</a:t>
            </a:r>
            <a:r>
              <a:rPr sz="1800" spc="0" dirty="0" smtClean="0">
                <a:latin typeface="Arial"/>
                <a:cs typeface="Arial"/>
              </a:rPr>
              <a:t>.</a:t>
            </a:r>
            <a:r>
              <a:rPr sz="1800" spc="-1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Ba</a:t>
            </a:r>
            <a:r>
              <a:rPr sz="1800" spc="-4" dirty="0" smtClean="0">
                <a:latin typeface="Arial"/>
                <a:cs typeface="Arial"/>
              </a:rPr>
              <a:t>g</a:t>
            </a:r>
            <a:r>
              <a:rPr sz="1800" spc="0" dirty="0" smtClean="0">
                <a:latin typeface="Arial"/>
                <a:cs typeface="Arial"/>
              </a:rPr>
              <a:t>ian ba</a:t>
            </a:r>
            <a:r>
              <a:rPr sz="1800" spc="-4" dirty="0" smtClean="0">
                <a:latin typeface="Arial"/>
                <a:cs typeface="Arial"/>
              </a:rPr>
              <a:t>g</a:t>
            </a:r>
            <a:r>
              <a:rPr sz="1800" spc="0" dirty="0" smtClean="0">
                <a:latin typeface="Arial"/>
                <a:cs typeface="Arial"/>
              </a:rPr>
              <a:t>ian dr </a:t>
            </a:r>
            <a:r>
              <a:rPr sz="1800" spc="-4" dirty="0" smtClean="0">
                <a:latin typeface="Arial"/>
                <a:cs typeface="Arial"/>
              </a:rPr>
              <a:t>u</a:t>
            </a:r>
            <a:r>
              <a:rPr sz="1800" spc="0" dirty="0" smtClean="0">
                <a:latin typeface="Arial"/>
                <a:cs typeface="Arial"/>
              </a:rPr>
              <a:t>pa</a:t>
            </a:r>
            <a:r>
              <a:rPr sz="1800" spc="-44" dirty="0" smtClean="0">
                <a:latin typeface="Arial"/>
                <a:cs typeface="Arial"/>
              </a:rPr>
              <a:t>y</a:t>
            </a:r>
            <a:r>
              <a:rPr sz="1800" spc="0" dirty="0" smtClean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  <a:p>
            <a:pPr marL="12700" marR="35315">
              <a:lnSpc>
                <a:spcPct val="95825"/>
              </a:lnSpc>
              <a:spcBef>
                <a:spcPts val="90"/>
              </a:spcBef>
            </a:pPr>
            <a:r>
              <a:rPr sz="1800" spc="0" dirty="0" smtClean="0">
                <a:latin typeface="Arial"/>
                <a:cs typeface="Arial"/>
              </a:rPr>
              <a:t>re</a:t>
            </a:r>
            <a:r>
              <a:rPr sz="1800" spc="19" dirty="0" smtClean="0">
                <a:latin typeface="Arial"/>
                <a:cs typeface="Arial"/>
              </a:rPr>
              <a:t>f</a:t>
            </a:r>
            <a:r>
              <a:rPr sz="1800" spc="0" dirty="0" smtClean="0">
                <a:latin typeface="Arial"/>
                <a:cs typeface="Arial"/>
              </a:rPr>
              <a:t>or</a:t>
            </a:r>
            <a:r>
              <a:rPr sz="1800" spc="19" dirty="0" smtClean="0">
                <a:latin typeface="Arial"/>
                <a:cs typeface="Arial"/>
              </a:rPr>
              <a:t>m</a:t>
            </a:r>
            <a:r>
              <a:rPr sz="1800" spc="0" dirty="0" smtClean="0">
                <a:latin typeface="Arial"/>
                <a:cs typeface="Arial"/>
              </a:rPr>
              <a:t>asi</a:t>
            </a:r>
            <a:r>
              <a:rPr sz="1800" spc="-39" dirty="0" smtClean="0">
                <a:latin typeface="Arial"/>
                <a:cs typeface="Arial"/>
              </a:rPr>
              <a:t> </a:t>
            </a:r>
            <a:r>
              <a:rPr sz="1800" spc="19" dirty="0" smtClean="0">
                <a:latin typeface="Arial"/>
                <a:cs typeface="Arial"/>
              </a:rPr>
              <a:t>k</a:t>
            </a:r>
            <a:r>
              <a:rPr sz="1800" spc="0" dirty="0" smtClean="0">
                <a:latin typeface="Arial"/>
                <a:cs typeface="Arial"/>
              </a:rPr>
              <a:t>epolisian.</a:t>
            </a:r>
            <a:endParaRPr sz="1800">
              <a:latin typeface="Arial"/>
              <a:cs typeface="Arial"/>
            </a:endParaRPr>
          </a:p>
          <a:p>
            <a:pPr marL="12700" marR="150249">
              <a:lnSpc>
                <a:spcPct val="100041"/>
              </a:lnSpc>
              <a:spcBef>
                <a:spcPts val="530"/>
              </a:spcBef>
            </a:pPr>
            <a:r>
              <a:rPr sz="1800" spc="0" dirty="0" smtClean="0">
                <a:latin typeface="Arial"/>
                <a:cs typeface="Arial"/>
              </a:rPr>
              <a:t>Sa</a:t>
            </a:r>
            <a:r>
              <a:rPr sz="1800" spc="-39" dirty="0" smtClean="0">
                <a:latin typeface="Arial"/>
                <a:cs typeface="Arial"/>
              </a:rPr>
              <a:t>y</a:t>
            </a:r>
            <a:r>
              <a:rPr sz="1800" spc="0" dirty="0" smtClean="0">
                <a:latin typeface="Arial"/>
                <a:cs typeface="Arial"/>
              </a:rPr>
              <a:t>angn</a:t>
            </a:r>
            <a:r>
              <a:rPr sz="1800" spc="-44" dirty="0" smtClean="0">
                <a:latin typeface="Arial"/>
                <a:cs typeface="Arial"/>
              </a:rPr>
              <a:t>y</a:t>
            </a:r>
            <a:r>
              <a:rPr sz="1800" spc="0" dirty="0" smtClean="0">
                <a:latin typeface="Arial"/>
                <a:cs typeface="Arial"/>
              </a:rPr>
              <a:t>a</a:t>
            </a:r>
            <a:r>
              <a:rPr sz="1800" spc="7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pola </a:t>
            </a:r>
            <a:r>
              <a:rPr sz="1800" spc="-44" dirty="0" smtClean="0">
                <a:latin typeface="Arial"/>
                <a:cs typeface="Arial"/>
              </a:rPr>
              <a:t>y</a:t>
            </a:r>
            <a:r>
              <a:rPr sz="1800" spc="0" dirty="0" smtClean="0">
                <a:latin typeface="Arial"/>
                <a:cs typeface="Arial"/>
              </a:rPr>
              <a:t>g</a:t>
            </a:r>
            <a:r>
              <a:rPr sz="1800" spc="3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ada saat i</a:t>
            </a:r>
            <a:r>
              <a:rPr sz="1800" spc="-4" dirty="0" smtClean="0">
                <a:latin typeface="Arial"/>
                <a:cs typeface="Arial"/>
              </a:rPr>
              <a:t>n</a:t>
            </a:r>
            <a:r>
              <a:rPr sz="1800" spc="0" dirty="0" smtClean="0">
                <a:latin typeface="Arial"/>
                <a:cs typeface="Arial"/>
              </a:rPr>
              <a:t>i, belum dila</a:t>
            </a:r>
            <a:r>
              <a:rPr sz="1800" spc="19" dirty="0" smtClean="0">
                <a:latin typeface="Arial"/>
                <a:cs typeface="Arial"/>
              </a:rPr>
              <a:t>k</a:t>
            </a:r>
            <a:r>
              <a:rPr sz="1800" spc="0" dirty="0" smtClean="0">
                <a:latin typeface="Arial"/>
                <a:cs typeface="Arial"/>
              </a:rPr>
              <a:t>u</a:t>
            </a:r>
            <a:r>
              <a:rPr sz="1800" spc="19" dirty="0" smtClean="0">
                <a:latin typeface="Arial"/>
                <a:cs typeface="Arial"/>
              </a:rPr>
              <a:t>k</a:t>
            </a:r>
            <a:r>
              <a:rPr sz="1800" spc="0" dirty="0" smtClean="0">
                <a:latin typeface="Arial"/>
                <a:cs typeface="Arial"/>
              </a:rPr>
              <a:t>an</a:t>
            </a:r>
            <a:r>
              <a:rPr sz="1800" spc="-3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scr siste</a:t>
            </a:r>
            <a:r>
              <a:rPr sz="1800" spc="19" dirty="0" smtClean="0">
                <a:latin typeface="Arial"/>
                <a:cs typeface="Arial"/>
              </a:rPr>
              <a:t>m</a:t>
            </a:r>
            <a:r>
              <a:rPr sz="1800" spc="0" dirty="0" smtClean="0">
                <a:latin typeface="Arial"/>
                <a:cs typeface="Arial"/>
              </a:rPr>
              <a:t>atis</a:t>
            </a:r>
            <a:r>
              <a:rPr sz="1800" spc="-1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dlm stru</a:t>
            </a:r>
            <a:r>
              <a:rPr sz="1800" spc="14" dirty="0" smtClean="0">
                <a:latin typeface="Arial"/>
                <a:cs typeface="Arial"/>
              </a:rPr>
              <a:t>k</a:t>
            </a:r>
            <a:r>
              <a:rPr sz="1800" spc="0" dirty="0" smtClean="0">
                <a:latin typeface="Arial"/>
                <a:cs typeface="Arial"/>
              </a:rPr>
              <a:t>tur</a:t>
            </a:r>
            <a:r>
              <a:rPr sz="1800" spc="-25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Polri, h</a:t>
            </a:r>
            <a:r>
              <a:rPr sz="1800" spc="-4" dirty="0" smtClean="0">
                <a:latin typeface="Arial"/>
                <a:cs typeface="Arial"/>
              </a:rPr>
              <a:t>a</a:t>
            </a:r>
            <a:r>
              <a:rPr sz="1800" spc="0" dirty="0" smtClean="0">
                <a:latin typeface="Arial"/>
                <a:cs typeface="Arial"/>
              </a:rPr>
              <a:t>n</a:t>
            </a:r>
            <a:r>
              <a:rPr sz="1800" spc="-44" dirty="0" smtClean="0">
                <a:latin typeface="Arial"/>
                <a:cs typeface="Arial"/>
              </a:rPr>
              <a:t>y</a:t>
            </a:r>
            <a:r>
              <a:rPr sz="1800" spc="0" dirty="0" smtClean="0">
                <a:latin typeface="Arial"/>
                <a:cs typeface="Arial"/>
              </a:rPr>
              <a:t>a</a:t>
            </a:r>
            <a:r>
              <a:rPr sz="1800" spc="3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br </a:t>
            </a:r>
            <a:r>
              <a:rPr sz="1800" spc="-4" dirty="0" smtClean="0">
                <a:latin typeface="Arial"/>
                <a:cs typeface="Arial"/>
              </a:rPr>
              <a:t>a</a:t>
            </a:r>
            <a:r>
              <a:rPr sz="1800" spc="0" dirty="0" smtClean="0">
                <a:latin typeface="Arial"/>
                <a:cs typeface="Arial"/>
              </a:rPr>
              <a:t>da di M</a:t>
            </a:r>
            <a:r>
              <a:rPr sz="1800" spc="-4" dirty="0" smtClean="0">
                <a:latin typeface="Arial"/>
                <a:cs typeface="Arial"/>
              </a:rPr>
              <a:t>a</a:t>
            </a:r>
            <a:r>
              <a:rPr sz="1800" spc="0" dirty="0" smtClean="0">
                <a:latin typeface="Arial"/>
                <a:cs typeface="Arial"/>
              </a:rPr>
              <a:t>bes P</a:t>
            </a:r>
            <a:r>
              <a:rPr sz="1800" spc="-4" dirty="0" smtClean="0">
                <a:latin typeface="Arial"/>
                <a:cs typeface="Arial"/>
              </a:rPr>
              <a:t>o</a:t>
            </a:r>
            <a:r>
              <a:rPr sz="1800" spc="0" dirty="0" smtClean="0">
                <a:latin typeface="Arial"/>
                <a:cs typeface="Arial"/>
              </a:rPr>
              <a:t>lri d</a:t>
            </a:r>
            <a:r>
              <a:rPr sz="1800" spc="-4" dirty="0" smtClean="0">
                <a:latin typeface="Arial"/>
                <a:cs typeface="Arial"/>
              </a:rPr>
              <a:t>a</a:t>
            </a:r>
            <a:r>
              <a:rPr sz="1800" spc="0" dirty="0" smtClean="0">
                <a:latin typeface="Arial"/>
                <a:cs typeface="Arial"/>
              </a:rPr>
              <a:t>n </a:t>
            </a:r>
            <a:r>
              <a:rPr sz="1800" spc="-4" dirty="0" smtClean="0">
                <a:latin typeface="Arial"/>
                <a:cs typeface="Arial"/>
              </a:rPr>
              <a:t>P</a:t>
            </a:r>
            <a:r>
              <a:rPr sz="1800" spc="0" dirty="0" smtClean="0">
                <a:latin typeface="Arial"/>
                <a:cs typeface="Arial"/>
              </a:rPr>
              <a:t>olda Me</a:t>
            </a:r>
            <a:r>
              <a:rPr sz="1800" spc="-4" dirty="0" smtClean="0">
                <a:latin typeface="Arial"/>
                <a:cs typeface="Arial"/>
              </a:rPr>
              <a:t>t</a:t>
            </a:r>
            <a:r>
              <a:rPr sz="1800" spc="0" dirty="0" smtClean="0">
                <a:latin typeface="Arial"/>
                <a:cs typeface="Arial"/>
              </a:rPr>
              <a:t>ro, </a:t>
            </a:r>
            <a:r>
              <a:rPr sz="1800" spc="-4" dirty="0" smtClean="0">
                <a:latin typeface="Arial"/>
                <a:cs typeface="Arial"/>
              </a:rPr>
              <a:t>p</a:t>
            </a:r>
            <a:r>
              <a:rPr sz="1800" spc="0" dirty="0" smtClean="0">
                <a:latin typeface="Arial"/>
                <a:cs typeface="Arial"/>
              </a:rPr>
              <a:t>ad</a:t>
            </a:r>
            <a:r>
              <a:rPr sz="1800" spc="-4" dirty="0" smtClean="0">
                <a:latin typeface="Arial"/>
                <a:cs typeface="Arial"/>
              </a:rPr>
              <a:t>a</a:t>
            </a:r>
            <a:r>
              <a:rPr sz="1800" spc="0" dirty="0" smtClean="0">
                <a:latin typeface="Arial"/>
                <a:cs typeface="Arial"/>
              </a:rPr>
              <a:t>hal </a:t>
            </a:r>
            <a:r>
              <a:rPr sz="1800" spc="19" dirty="0" smtClean="0">
                <a:latin typeface="Arial"/>
                <a:cs typeface="Arial"/>
              </a:rPr>
              <a:t>k</a:t>
            </a:r>
            <a:r>
              <a:rPr sz="1800" spc="0" dirty="0" smtClean="0">
                <a:latin typeface="Arial"/>
                <a:cs typeface="Arial"/>
              </a:rPr>
              <a:t>ejahatan</a:t>
            </a:r>
            <a:r>
              <a:rPr sz="1800" spc="-2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dunia </a:t>
            </a:r>
            <a:r>
              <a:rPr sz="1800" spc="14" dirty="0" smtClean="0">
                <a:latin typeface="Arial"/>
                <a:cs typeface="Arial"/>
              </a:rPr>
              <a:t>m</a:t>
            </a:r>
            <a:r>
              <a:rPr sz="1800" spc="0" dirty="0" smtClean="0">
                <a:latin typeface="Arial"/>
                <a:cs typeface="Arial"/>
              </a:rPr>
              <a:t>a</a:t>
            </a:r>
            <a:r>
              <a:rPr sz="1800" spc="-39" dirty="0" smtClean="0">
                <a:latin typeface="Arial"/>
                <a:cs typeface="Arial"/>
              </a:rPr>
              <a:t>y</a:t>
            </a:r>
            <a:r>
              <a:rPr sz="1800" spc="0" dirty="0" smtClean="0">
                <a:latin typeface="Arial"/>
                <a:cs typeface="Arial"/>
              </a:rPr>
              <a:t>a</a:t>
            </a:r>
            <a:r>
              <a:rPr sz="1800" spc="1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ada di ber</a:t>
            </a:r>
            <a:r>
              <a:rPr sz="1800" spc="-4" dirty="0" smtClean="0">
                <a:latin typeface="Arial"/>
                <a:cs typeface="Arial"/>
              </a:rPr>
              <a:t>b</a:t>
            </a:r>
            <a:r>
              <a:rPr sz="1800" spc="0" dirty="0" smtClean="0">
                <a:latin typeface="Arial"/>
                <a:cs typeface="Arial"/>
              </a:rPr>
              <a:t>agi te</a:t>
            </a:r>
            <a:r>
              <a:rPr sz="1800" spc="14" dirty="0" smtClean="0">
                <a:latin typeface="Arial"/>
                <a:cs typeface="Arial"/>
              </a:rPr>
              <a:t>m</a:t>
            </a:r>
            <a:r>
              <a:rPr sz="1800" spc="0" dirty="0" smtClean="0">
                <a:latin typeface="Arial"/>
                <a:cs typeface="Arial"/>
              </a:rPr>
              <a:t>pat.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07757" y="2221243"/>
            <a:ext cx="23045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solidFill>
                  <a:srgbClr val="009900"/>
                </a:solidFill>
                <a:latin typeface="Wingdings"/>
                <a:cs typeface="Wingdings"/>
              </a:rPr>
              <a:t>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7757" y="2823219"/>
            <a:ext cx="230738" cy="2543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solidFill>
                  <a:srgbClr val="009900"/>
                </a:solidFill>
                <a:latin typeface="Wingdings"/>
                <a:cs typeface="Wingdings"/>
              </a:rPr>
              <a:t>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07757" y="3427997"/>
            <a:ext cx="23045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solidFill>
                  <a:srgbClr val="009900"/>
                </a:solidFill>
                <a:latin typeface="Wingdings"/>
                <a:cs typeface="Wingdings"/>
              </a:rPr>
              <a:t>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8977" y="4326802"/>
            <a:ext cx="299516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50"/>
              </a:lnSpc>
              <a:spcBef>
                <a:spcPts val="117"/>
              </a:spcBef>
            </a:pPr>
            <a:r>
              <a:rPr sz="2200" b="1" spc="-4" dirty="0" smtClean="0">
                <a:solidFill>
                  <a:srgbClr val="6600CC"/>
                </a:solidFill>
                <a:latin typeface="Arial"/>
                <a:cs typeface="Arial"/>
              </a:rPr>
              <a:t>2.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0457" y="4326802"/>
            <a:ext cx="3296615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50"/>
              </a:lnSpc>
              <a:spcBef>
                <a:spcPts val="117"/>
              </a:spcBef>
            </a:pPr>
            <a:r>
              <a:rPr sz="2200" b="1" spc="-9" dirty="0" smtClean="0">
                <a:latin typeface="Arial"/>
                <a:cs typeface="Arial"/>
              </a:rPr>
              <a:t>K</a:t>
            </a:r>
            <a:r>
              <a:rPr sz="2200" b="1" spc="0" dirty="0" smtClean="0">
                <a:latin typeface="Arial"/>
                <a:cs typeface="Arial"/>
              </a:rPr>
              <a:t>er</a:t>
            </a:r>
            <a:r>
              <a:rPr sz="2200" b="1" spc="4" dirty="0" smtClean="0">
                <a:latin typeface="Arial"/>
                <a:cs typeface="Arial"/>
              </a:rPr>
              <a:t>j</a:t>
            </a:r>
            <a:r>
              <a:rPr sz="2200" b="1" spc="0" dirty="0" smtClean="0">
                <a:latin typeface="Arial"/>
                <a:cs typeface="Arial"/>
              </a:rPr>
              <a:t>as</a:t>
            </a:r>
            <a:r>
              <a:rPr sz="2200" b="1" spc="-9" dirty="0" smtClean="0">
                <a:latin typeface="Arial"/>
                <a:cs typeface="Arial"/>
              </a:rPr>
              <a:t>a</a:t>
            </a:r>
            <a:r>
              <a:rPr sz="2200" b="1" spc="4" dirty="0" smtClean="0">
                <a:latin typeface="Arial"/>
                <a:cs typeface="Arial"/>
              </a:rPr>
              <a:t>m</a:t>
            </a:r>
            <a:r>
              <a:rPr sz="2200" b="1" spc="0" dirty="0" smtClean="0">
                <a:latin typeface="Arial"/>
                <a:cs typeface="Arial"/>
              </a:rPr>
              <a:t>a </a:t>
            </a:r>
            <a:r>
              <a:rPr sz="2200" b="1" spc="9" dirty="0" smtClean="0">
                <a:latin typeface="Arial"/>
                <a:cs typeface="Arial"/>
              </a:rPr>
              <a:t>I</a:t>
            </a:r>
            <a:r>
              <a:rPr sz="2200" b="1" spc="0" dirty="0" smtClean="0">
                <a:latin typeface="Arial"/>
                <a:cs typeface="Arial"/>
              </a:rPr>
              <a:t>nternasion</a:t>
            </a:r>
            <a:r>
              <a:rPr sz="2200" b="1" spc="-9" dirty="0" smtClean="0">
                <a:latin typeface="Arial"/>
                <a:cs typeface="Arial"/>
              </a:rPr>
              <a:t>a</a:t>
            </a:r>
            <a:r>
              <a:rPr sz="2200" b="1" spc="0" dirty="0" smtClean="0">
                <a:latin typeface="Arial"/>
                <a:cs typeface="Arial"/>
              </a:rPr>
              <a:t>l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7757" y="4708792"/>
            <a:ext cx="23045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solidFill>
                  <a:srgbClr val="009900"/>
                </a:solidFill>
                <a:latin typeface="Wingdings"/>
                <a:cs typeface="Wingdings"/>
              </a:rPr>
              <a:t>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75994" y="4708707"/>
            <a:ext cx="7221254" cy="19538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73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latin typeface="Arial"/>
                <a:cs typeface="Arial"/>
              </a:rPr>
              <a:t>Kerjasa</a:t>
            </a:r>
            <a:r>
              <a:rPr sz="1800" spc="14" dirty="0" smtClean="0">
                <a:latin typeface="Arial"/>
                <a:cs typeface="Arial"/>
              </a:rPr>
              <a:t>m</a:t>
            </a:r>
            <a:r>
              <a:rPr sz="1800" spc="0" dirty="0" smtClean="0">
                <a:latin typeface="Arial"/>
                <a:cs typeface="Arial"/>
              </a:rPr>
              <a:t>a</a:t>
            </a:r>
            <a:r>
              <a:rPr sz="1800" spc="-19" dirty="0" smtClean="0">
                <a:latin typeface="Arial"/>
                <a:cs typeface="Arial"/>
              </a:rPr>
              <a:t> </a:t>
            </a:r>
            <a:r>
              <a:rPr sz="1800" spc="19" dirty="0" smtClean="0">
                <a:latin typeface="Arial"/>
                <a:cs typeface="Arial"/>
              </a:rPr>
              <a:t>k</a:t>
            </a:r>
            <a:r>
              <a:rPr sz="1800" spc="0" dirty="0" smtClean="0">
                <a:latin typeface="Arial"/>
                <a:cs typeface="Arial"/>
              </a:rPr>
              <a:t>epolisian</a:t>
            </a:r>
            <a:r>
              <a:rPr sz="1800" spc="-1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internasional p</a:t>
            </a:r>
            <a:r>
              <a:rPr sz="1800" spc="-4" dirty="0" smtClean="0">
                <a:latin typeface="Arial"/>
                <a:cs typeface="Arial"/>
              </a:rPr>
              <a:t>e</a:t>
            </a:r>
            <a:r>
              <a:rPr sz="1800" spc="0" dirty="0" smtClean="0">
                <a:latin typeface="Arial"/>
                <a:cs typeface="Arial"/>
              </a:rPr>
              <a:t>rlu ditinda</a:t>
            </a:r>
            <a:r>
              <a:rPr sz="1800" spc="14" dirty="0" smtClean="0">
                <a:latin typeface="Arial"/>
                <a:cs typeface="Arial"/>
              </a:rPr>
              <a:t>k</a:t>
            </a:r>
            <a:r>
              <a:rPr sz="1800" spc="0" dirty="0" smtClean="0">
                <a:latin typeface="Arial"/>
                <a:cs typeface="Arial"/>
              </a:rPr>
              <a:t>lanjuti</a:t>
            </a:r>
            <a:r>
              <a:rPr sz="1800" spc="-1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utk </a:t>
            </a:r>
            <a:r>
              <a:rPr sz="1800" spc="19" dirty="0" smtClean="0">
                <a:latin typeface="Arial"/>
                <a:cs typeface="Arial"/>
              </a:rPr>
              <a:t>m</a:t>
            </a:r>
            <a:r>
              <a:rPr sz="1800" spc="0" dirty="0" smtClean="0">
                <a:latin typeface="Arial"/>
                <a:cs typeface="Arial"/>
              </a:rPr>
              <a:t>ela</a:t>
            </a:r>
            <a:r>
              <a:rPr sz="1800" spc="14" dirty="0" smtClean="0">
                <a:latin typeface="Arial"/>
                <a:cs typeface="Arial"/>
              </a:rPr>
              <a:t>k</a:t>
            </a:r>
            <a:r>
              <a:rPr sz="1800" spc="0" dirty="0" smtClean="0">
                <a:latin typeface="Arial"/>
                <a:cs typeface="Arial"/>
              </a:rPr>
              <a:t>u</a:t>
            </a:r>
            <a:r>
              <a:rPr sz="1800" spc="19" dirty="0" smtClean="0">
                <a:latin typeface="Arial"/>
                <a:cs typeface="Arial"/>
              </a:rPr>
              <a:t>k</a:t>
            </a:r>
            <a:r>
              <a:rPr sz="1800" spc="0" dirty="0" smtClean="0">
                <a:latin typeface="Arial"/>
                <a:cs typeface="Arial"/>
              </a:rPr>
              <a:t>an</a:t>
            </a:r>
            <a:endParaRPr sz="1800" dirty="0">
              <a:latin typeface="Arial"/>
              <a:cs typeface="Arial"/>
            </a:endParaRPr>
          </a:p>
          <a:p>
            <a:pPr marL="12700" marR="72567">
              <a:lnSpc>
                <a:spcPts val="2069"/>
              </a:lnSpc>
            </a:pPr>
            <a:r>
              <a:rPr sz="1800" spc="0" dirty="0" smtClean="0">
                <a:latin typeface="Arial"/>
                <a:cs typeface="Arial"/>
              </a:rPr>
              <a:t>penega</a:t>
            </a:r>
            <a:r>
              <a:rPr sz="1800" spc="14" dirty="0" smtClean="0">
                <a:latin typeface="Arial"/>
                <a:cs typeface="Arial"/>
              </a:rPr>
              <a:t>k</a:t>
            </a:r>
            <a:r>
              <a:rPr sz="1800" spc="0" dirty="0" smtClean="0">
                <a:latin typeface="Arial"/>
                <a:cs typeface="Arial"/>
              </a:rPr>
              <a:t>an</a:t>
            </a:r>
            <a:r>
              <a:rPr sz="1800" spc="-1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hu</a:t>
            </a:r>
            <a:r>
              <a:rPr sz="1800" spc="14" dirty="0" smtClean="0">
                <a:latin typeface="Arial"/>
                <a:cs typeface="Arial"/>
              </a:rPr>
              <a:t>k</a:t>
            </a:r>
            <a:r>
              <a:rPr sz="1800" spc="0" dirty="0" smtClean="0">
                <a:latin typeface="Arial"/>
                <a:cs typeface="Arial"/>
              </a:rPr>
              <a:t>u</a:t>
            </a:r>
            <a:r>
              <a:rPr sz="1800" spc="19" dirty="0" smtClean="0">
                <a:latin typeface="Arial"/>
                <a:cs typeface="Arial"/>
              </a:rPr>
              <a:t>m</a:t>
            </a:r>
            <a:r>
              <a:rPr sz="1800" spc="0" dirty="0" smtClean="0">
                <a:latin typeface="Arial"/>
                <a:cs typeface="Arial"/>
              </a:rPr>
              <a:t>,</a:t>
            </a:r>
            <a:r>
              <a:rPr sz="1800" spc="-39" dirty="0" smtClean="0">
                <a:latin typeface="Arial"/>
                <a:cs typeface="Arial"/>
              </a:rPr>
              <a:t> </a:t>
            </a:r>
            <a:r>
              <a:rPr sz="1800" spc="19" dirty="0" smtClean="0">
                <a:latin typeface="Arial"/>
                <a:cs typeface="Arial"/>
              </a:rPr>
              <a:t>k</a:t>
            </a:r>
            <a:r>
              <a:rPr sz="1800" spc="0" dirty="0" smtClean="0">
                <a:latin typeface="Arial"/>
                <a:cs typeface="Arial"/>
              </a:rPr>
              <a:t>rn</a:t>
            </a:r>
            <a:r>
              <a:rPr sz="1800" spc="-19" dirty="0" smtClean="0">
                <a:latin typeface="Arial"/>
                <a:cs typeface="Arial"/>
              </a:rPr>
              <a:t> </a:t>
            </a:r>
            <a:r>
              <a:rPr sz="1800" spc="19" dirty="0" smtClean="0">
                <a:latin typeface="Arial"/>
                <a:cs typeface="Arial"/>
              </a:rPr>
              <a:t>k</a:t>
            </a:r>
            <a:r>
              <a:rPr sz="1800" spc="0" dirty="0" smtClean="0">
                <a:latin typeface="Arial"/>
                <a:cs typeface="Arial"/>
              </a:rPr>
              <a:t>ejahatan</a:t>
            </a:r>
            <a:r>
              <a:rPr sz="1800" spc="-25" dirty="0" smtClean="0">
                <a:latin typeface="Arial"/>
                <a:cs typeface="Arial"/>
              </a:rPr>
              <a:t> </a:t>
            </a:r>
            <a:r>
              <a:rPr sz="1800" spc="19" dirty="0" smtClean="0">
                <a:latin typeface="Arial"/>
                <a:cs typeface="Arial"/>
              </a:rPr>
              <a:t>m</a:t>
            </a:r>
            <a:r>
              <a:rPr sz="1800" spc="0" dirty="0" smtClean="0">
                <a:latin typeface="Arial"/>
                <a:cs typeface="Arial"/>
              </a:rPr>
              <a:t>odern</a:t>
            </a:r>
            <a:r>
              <a:rPr sz="1800" spc="-1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sdh </a:t>
            </a:r>
            <a:r>
              <a:rPr sz="1800" spc="14" dirty="0" smtClean="0">
                <a:latin typeface="Arial"/>
                <a:cs typeface="Arial"/>
              </a:rPr>
              <a:t>m</a:t>
            </a:r>
            <a:r>
              <a:rPr sz="1800" spc="0" dirty="0" smtClean="0">
                <a:latin typeface="Arial"/>
                <a:cs typeface="Arial"/>
              </a:rPr>
              <a:t>elintasi</a:t>
            </a:r>
            <a:r>
              <a:rPr sz="1800" spc="-1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bata</a:t>
            </a:r>
            <a:r>
              <a:rPr sz="1800" spc="29" dirty="0" smtClean="0">
                <a:latin typeface="Arial"/>
                <a:cs typeface="Arial"/>
              </a:rPr>
              <a:t>s</a:t>
            </a:r>
            <a:r>
              <a:rPr sz="1800" spc="0" baseline="26572" dirty="0" smtClean="0">
                <a:latin typeface="Arial"/>
                <a:cs typeface="Arial"/>
              </a:rPr>
              <a:t>2</a:t>
            </a:r>
            <a:r>
              <a:rPr sz="1800" spc="159" baseline="26572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negara </a:t>
            </a:r>
            <a:r>
              <a:rPr sz="1800" spc="-39" dirty="0" smtClean="0">
                <a:latin typeface="Arial"/>
                <a:cs typeface="Arial"/>
              </a:rPr>
              <a:t>y</a:t>
            </a:r>
            <a:r>
              <a:rPr sz="1800" spc="0" dirty="0" smtClean="0">
                <a:latin typeface="Arial"/>
                <a:cs typeface="Arial"/>
              </a:rPr>
              <a:t>g</a:t>
            </a:r>
            <a:r>
              <a:rPr sz="1800" spc="3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dila</a:t>
            </a:r>
            <a:r>
              <a:rPr sz="1800" spc="14" dirty="0" smtClean="0">
                <a:latin typeface="Arial"/>
                <a:cs typeface="Arial"/>
              </a:rPr>
              <a:t>k</a:t>
            </a:r>
            <a:r>
              <a:rPr sz="1800" spc="0" dirty="0" smtClean="0">
                <a:latin typeface="Arial"/>
                <a:cs typeface="Arial"/>
              </a:rPr>
              <a:t>u</a:t>
            </a:r>
            <a:r>
              <a:rPr sz="1800" spc="14" dirty="0" smtClean="0">
                <a:latin typeface="Arial"/>
                <a:cs typeface="Arial"/>
              </a:rPr>
              <a:t>k</a:t>
            </a:r>
            <a:r>
              <a:rPr sz="1800" spc="0" dirty="0" smtClean="0">
                <a:latin typeface="Arial"/>
                <a:cs typeface="Arial"/>
              </a:rPr>
              <a:t>an</a:t>
            </a:r>
            <a:r>
              <a:rPr sz="1800" spc="-4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ber</a:t>
            </a:r>
            <a:r>
              <a:rPr sz="1800" spc="14" dirty="0" smtClean="0">
                <a:latin typeface="Arial"/>
                <a:cs typeface="Arial"/>
              </a:rPr>
              <a:t>k</a:t>
            </a:r>
            <a:r>
              <a:rPr sz="1800" spc="0" dirty="0" smtClean="0">
                <a:latin typeface="Arial"/>
                <a:cs typeface="Arial"/>
              </a:rPr>
              <a:t>at</a:t>
            </a:r>
            <a:r>
              <a:rPr sz="1800" spc="-25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du</a:t>
            </a:r>
            <a:r>
              <a:rPr sz="1800" spc="14" dirty="0" smtClean="0">
                <a:latin typeface="Arial"/>
                <a:cs typeface="Arial"/>
              </a:rPr>
              <a:t>k</a:t>
            </a:r>
            <a:r>
              <a:rPr sz="1800" spc="0" dirty="0" smtClean="0">
                <a:latin typeface="Arial"/>
                <a:cs typeface="Arial"/>
              </a:rPr>
              <a:t>un</a:t>
            </a:r>
            <a:r>
              <a:rPr sz="1800" spc="-4" dirty="0" smtClean="0">
                <a:latin typeface="Arial"/>
                <a:cs typeface="Arial"/>
              </a:rPr>
              <a:t>g</a:t>
            </a:r>
            <a:r>
              <a:rPr sz="1800" spc="0" dirty="0" smtClean="0">
                <a:latin typeface="Arial"/>
                <a:cs typeface="Arial"/>
              </a:rPr>
              <a:t>an</a:t>
            </a:r>
            <a:r>
              <a:rPr sz="1800" spc="-25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te</a:t>
            </a:r>
            <a:r>
              <a:rPr sz="1800" spc="14" dirty="0" smtClean="0">
                <a:latin typeface="Arial"/>
                <a:cs typeface="Arial"/>
              </a:rPr>
              <a:t>k</a:t>
            </a:r>
            <a:r>
              <a:rPr sz="1800" spc="0" dirty="0" smtClean="0">
                <a:latin typeface="Arial"/>
                <a:cs typeface="Arial"/>
              </a:rPr>
              <a:t>nol</a:t>
            </a:r>
            <a:r>
              <a:rPr sz="1800" spc="-4" dirty="0" smtClean="0">
                <a:latin typeface="Arial"/>
                <a:cs typeface="Arial"/>
              </a:rPr>
              <a:t>o</a:t>
            </a:r>
            <a:r>
              <a:rPr sz="1800" spc="0" dirty="0" smtClean="0">
                <a:latin typeface="Arial"/>
                <a:cs typeface="Arial"/>
              </a:rPr>
              <a:t>gi,</a:t>
            </a:r>
            <a:r>
              <a:rPr sz="1800" spc="-25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sist</a:t>
            </a:r>
            <a:r>
              <a:rPr sz="1800" spc="-4" dirty="0" smtClean="0">
                <a:latin typeface="Arial"/>
                <a:cs typeface="Arial"/>
              </a:rPr>
              <a:t>e</a:t>
            </a:r>
            <a:r>
              <a:rPr sz="1800" spc="0" dirty="0" smtClean="0">
                <a:latin typeface="Arial"/>
                <a:cs typeface="Arial"/>
              </a:rPr>
              <a:t>m </a:t>
            </a:r>
            <a:r>
              <a:rPr sz="1800" spc="14" dirty="0" smtClean="0">
                <a:latin typeface="Arial"/>
                <a:cs typeface="Arial"/>
              </a:rPr>
              <a:t>k</a:t>
            </a:r>
            <a:r>
              <a:rPr sz="1800" spc="0" dirty="0" smtClean="0">
                <a:latin typeface="Arial"/>
                <a:cs typeface="Arial"/>
              </a:rPr>
              <a:t>o</a:t>
            </a:r>
            <a:r>
              <a:rPr sz="1800" spc="14" dirty="0" smtClean="0">
                <a:latin typeface="Arial"/>
                <a:cs typeface="Arial"/>
              </a:rPr>
              <a:t>m</a:t>
            </a:r>
            <a:r>
              <a:rPr sz="1800" spc="0" dirty="0" smtClean="0">
                <a:latin typeface="Arial"/>
                <a:cs typeface="Arial"/>
              </a:rPr>
              <a:t>uni</a:t>
            </a:r>
            <a:r>
              <a:rPr sz="1800" spc="14" dirty="0" smtClean="0">
                <a:latin typeface="Arial"/>
                <a:cs typeface="Arial"/>
              </a:rPr>
              <a:t>k</a:t>
            </a:r>
            <a:r>
              <a:rPr sz="1800" spc="0" dirty="0" smtClean="0">
                <a:latin typeface="Arial"/>
                <a:cs typeface="Arial"/>
              </a:rPr>
              <a:t>asi</a:t>
            </a:r>
            <a:r>
              <a:rPr sz="1800" spc="-5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&amp; transportasi.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ts val="2093"/>
              </a:lnSpc>
              <a:spcBef>
                <a:spcPts val="511"/>
              </a:spcBef>
            </a:pPr>
            <a:r>
              <a:rPr sz="1800" spc="0" dirty="0" smtClean="0">
                <a:latin typeface="Arial"/>
                <a:cs typeface="Arial"/>
              </a:rPr>
              <a:t>Kerjasa</a:t>
            </a:r>
            <a:r>
              <a:rPr sz="1800" spc="14" dirty="0" smtClean="0">
                <a:latin typeface="Arial"/>
                <a:cs typeface="Arial"/>
              </a:rPr>
              <a:t>m</a:t>
            </a:r>
            <a:r>
              <a:rPr sz="1800" spc="0" dirty="0" smtClean="0">
                <a:latin typeface="Arial"/>
                <a:cs typeface="Arial"/>
              </a:rPr>
              <a:t>a</a:t>
            </a:r>
            <a:r>
              <a:rPr sz="1800" spc="-1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internasional d</a:t>
            </a:r>
            <a:r>
              <a:rPr sz="1800" spc="-4" dirty="0" smtClean="0">
                <a:latin typeface="Arial"/>
                <a:cs typeface="Arial"/>
              </a:rPr>
              <a:t>p</a:t>
            </a:r>
            <a:r>
              <a:rPr sz="1800" spc="0" dirty="0" smtClean="0">
                <a:latin typeface="Arial"/>
                <a:cs typeface="Arial"/>
              </a:rPr>
              <a:t>t </a:t>
            </a:r>
            <a:r>
              <a:rPr sz="1800" spc="19" dirty="0" smtClean="0">
                <a:latin typeface="Arial"/>
                <a:cs typeface="Arial"/>
              </a:rPr>
              <a:t>m</a:t>
            </a:r>
            <a:r>
              <a:rPr sz="1800" spc="0" dirty="0" smtClean="0">
                <a:latin typeface="Arial"/>
                <a:cs typeface="Arial"/>
              </a:rPr>
              <a:t>enunju</a:t>
            </a:r>
            <a:r>
              <a:rPr sz="1800" spc="14" dirty="0" smtClean="0">
                <a:latin typeface="Arial"/>
                <a:cs typeface="Arial"/>
              </a:rPr>
              <a:t>k</a:t>
            </a:r>
            <a:r>
              <a:rPr sz="1800" spc="19" dirty="0" smtClean="0">
                <a:latin typeface="Arial"/>
                <a:cs typeface="Arial"/>
              </a:rPr>
              <a:t>k</a:t>
            </a:r>
            <a:r>
              <a:rPr sz="1800" spc="0" dirty="0" smtClean="0">
                <a:latin typeface="Arial"/>
                <a:cs typeface="Arial"/>
              </a:rPr>
              <a:t>an</a:t>
            </a:r>
            <a:r>
              <a:rPr sz="1800" spc="-5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adan</a:t>
            </a:r>
            <a:r>
              <a:rPr sz="1800" spc="-44" dirty="0" smtClean="0">
                <a:latin typeface="Arial"/>
                <a:cs typeface="Arial"/>
              </a:rPr>
              <a:t>y</a:t>
            </a:r>
            <a:r>
              <a:rPr sz="1800" spc="0" dirty="0" smtClean="0">
                <a:latin typeface="Arial"/>
                <a:cs typeface="Arial"/>
              </a:rPr>
              <a:t>a</a:t>
            </a:r>
            <a:r>
              <a:rPr sz="1800" spc="3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sistem </a:t>
            </a:r>
            <a:r>
              <a:rPr sz="1800" spc="19" dirty="0" smtClean="0">
                <a:latin typeface="Arial"/>
                <a:cs typeface="Arial"/>
              </a:rPr>
              <a:t>k</a:t>
            </a:r>
            <a:r>
              <a:rPr sz="1800" spc="0" dirty="0" smtClean="0">
                <a:latin typeface="Arial"/>
                <a:cs typeface="Arial"/>
              </a:rPr>
              <a:t>epolisian</a:t>
            </a:r>
            <a:r>
              <a:rPr sz="1800" spc="-19" dirty="0" smtClean="0">
                <a:latin typeface="Arial"/>
                <a:cs typeface="Arial"/>
              </a:rPr>
              <a:t> </a:t>
            </a:r>
            <a:r>
              <a:rPr sz="1800" spc="-39" dirty="0" smtClean="0">
                <a:latin typeface="Arial"/>
                <a:cs typeface="Arial"/>
              </a:rPr>
              <a:t>y</a:t>
            </a:r>
            <a:r>
              <a:rPr sz="1800" spc="0" dirty="0" smtClean="0">
                <a:latin typeface="Arial"/>
                <a:cs typeface="Arial"/>
              </a:rPr>
              <a:t>g ter</a:t>
            </a:r>
            <a:r>
              <a:rPr sz="1800" spc="-4" dirty="0" smtClean="0">
                <a:latin typeface="Arial"/>
                <a:cs typeface="Arial"/>
              </a:rPr>
              <a:t>b</a:t>
            </a:r>
            <a:r>
              <a:rPr sz="1800" spc="0" dirty="0" smtClean="0">
                <a:latin typeface="Arial"/>
                <a:cs typeface="Arial"/>
              </a:rPr>
              <a:t>u</a:t>
            </a:r>
            <a:r>
              <a:rPr sz="1800" spc="14" dirty="0" smtClean="0">
                <a:latin typeface="Arial"/>
                <a:cs typeface="Arial"/>
              </a:rPr>
              <a:t>k</a:t>
            </a:r>
            <a:r>
              <a:rPr sz="1800" spc="0" dirty="0" smtClean="0">
                <a:latin typeface="Arial"/>
                <a:cs typeface="Arial"/>
              </a:rPr>
              <a:t>a</a:t>
            </a:r>
            <a:r>
              <a:rPr sz="1800" spc="-1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dan bisa </a:t>
            </a:r>
            <a:r>
              <a:rPr sz="1800" spc="14" dirty="0" smtClean="0">
                <a:latin typeface="Arial"/>
                <a:cs typeface="Arial"/>
              </a:rPr>
              <a:t>m</a:t>
            </a:r>
            <a:r>
              <a:rPr sz="1800" spc="0" dirty="0" smtClean="0">
                <a:latin typeface="Arial"/>
                <a:cs typeface="Arial"/>
              </a:rPr>
              <a:t>en</a:t>
            </a:r>
            <a:r>
              <a:rPr sz="1800" spc="-4" dirty="0" smtClean="0">
                <a:latin typeface="Arial"/>
                <a:cs typeface="Arial"/>
              </a:rPr>
              <a:t>d</a:t>
            </a:r>
            <a:r>
              <a:rPr sz="1800" spc="0" dirty="0" smtClean="0">
                <a:latin typeface="Arial"/>
                <a:cs typeface="Arial"/>
              </a:rPr>
              <a:t>pt</a:t>
            </a:r>
            <a:r>
              <a:rPr sz="1800" spc="14" dirty="0" smtClean="0">
                <a:latin typeface="Arial"/>
                <a:cs typeface="Arial"/>
              </a:rPr>
              <a:t>k</a:t>
            </a:r>
            <a:r>
              <a:rPr sz="1800" spc="0" dirty="0" smtClean="0">
                <a:latin typeface="Arial"/>
                <a:cs typeface="Arial"/>
              </a:rPr>
              <a:t>an</a:t>
            </a:r>
            <a:r>
              <a:rPr sz="1800" spc="-44" dirty="0" smtClean="0">
                <a:latin typeface="Arial"/>
                <a:cs typeface="Arial"/>
              </a:rPr>
              <a:t> </a:t>
            </a:r>
            <a:r>
              <a:rPr sz="1800" spc="14" dirty="0" smtClean="0">
                <a:latin typeface="Arial"/>
                <a:cs typeface="Arial"/>
              </a:rPr>
              <a:t>k</a:t>
            </a:r>
            <a:r>
              <a:rPr sz="1800" spc="0" dirty="0" smtClean="0">
                <a:latin typeface="Arial"/>
                <a:cs typeface="Arial"/>
              </a:rPr>
              <a:t>eu</a:t>
            </a:r>
            <a:r>
              <a:rPr sz="1800" spc="-4" dirty="0" smtClean="0">
                <a:latin typeface="Arial"/>
                <a:cs typeface="Arial"/>
              </a:rPr>
              <a:t>n</a:t>
            </a:r>
            <a:r>
              <a:rPr sz="1800" spc="0" dirty="0" smtClean="0">
                <a:latin typeface="Arial"/>
                <a:cs typeface="Arial"/>
              </a:rPr>
              <a:t>tu</a:t>
            </a:r>
            <a:r>
              <a:rPr sz="1800" spc="-4" dirty="0" smtClean="0">
                <a:latin typeface="Arial"/>
                <a:cs typeface="Arial"/>
              </a:rPr>
              <a:t>n</a:t>
            </a:r>
            <a:r>
              <a:rPr sz="1800" spc="0" dirty="0" smtClean="0">
                <a:latin typeface="Arial"/>
                <a:cs typeface="Arial"/>
              </a:rPr>
              <a:t>gan</a:t>
            </a:r>
            <a:r>
              <a:rPr sz="1800" spc="-25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dlm </a:t>
            </a:r>
            <a:r>
              <a:rPr sz="1800" spc="14" dirty="0" smtClean="0">
                <a:latin typeface="Arial"/>
                <a:cs typeface="Arial"/>
              </a:rPr>
              <a:t>k</a:t>
            </a:r>
            <a:r>
              <a:rPr sz="1800" spc="0" dirty="0" smtClean="0">
                <a:latin typeface="Arial"/>
                <a:cs typeface="Arial"/>
              </a:rPr>
              <a:t>erja</a:t>
            </a:r>
            <a:r>
              <a:rPr sz="1800" spc="-4" dirty="0" smtClean="0">
                <a:latin typeface="Arial"/>
                <a:cs typeface="Arial"/>
              </a:rPr>
              <a:t>s</a:t>
            </a:r>
            <a:r>
              <a:rPr sz="1800" spc="0" dirty="0" smtClean="0">
                <a:latin typeface="Arial"/>
                <a:cs typeface="Arial"/>
              </a:rPr>
              <a:t>a</a:t>
            </a:r>
            <a:r>
              <a:rPr sz="1800" spc="14" dirty="0" smtClean="0">
                <a:latin typeface="Arial"/>
                <a:cs typeface="Arial"/>
              </a:rPr>
              <a:t>m</a:t>
            </a:r>
            <a:r>
              <a:rPr sz="1800" spc="0" dirty="0" smtClean="0">
                <a:latin typeface="Arial"/>
                <a:cs typeface="Arial"/>
              </a:rPr>
              <a:t>a</a:t>
            </a:r>
            <a:r>
              <a:rPr sz="1800" spc="-39" dirty="0" smtClean="0">
                <a:latin typeface="Arial"/>
                <a:cs typeface="Arial"/>
              </a:rPr>
              <a:t> </a:t>
            </a:r>
            <a:r>
              <a:rPr sz="1800" spc="14" dirty="0" smtClean="0">
                <a:latin typeface="Arial"/>
                <a:cs typeface="Arial"/>
              </a:rPr>
              <a:t>m</a:t>
            </a:r>
            <a:r>
              <a:rPr sz="1800" spc="0" dirty="0" smtClean="0">
                <a:latin typeface="Arial"/>
                <a:cs typeface="Arial"/>
              </a:rPr>
              <a:t>en</a:t>
            </a:r>
            <a:r>
              <a:rPr sz="1800" spc="-4" dirty="0" smtClean="0">
                <a:latin typeface="Arial"/>
                <a:cs typeface="Arial"/>
              </a:rPr>
              <a:t>g</a:t>
            </a:r>
            <a:r>
              <a:rPr sz="1800" spc="0" dirty="0" smtClean="0">
                <a:latin typeface="Arial"/>
                <a:cs typeface="Arial"/>
              </a:rPr>
              <a:t>at</a:t>
            </a:r>
            <a:r>
              <a:rPr sz="1800" spc="-4" dirty="0" smtClean="0">
                <a:latin typeface="Arial"/>
                <a:cs typeface="Arial"/>
              </a:rPr>
              <a:t>a</a:t>
            </a:r>
            <a:r>
              <a:rPr sz="1800" spc="0" dirty="0" smtClean="0">
                <a:latin typeface="Arial"/>
                <a:cs typeface="Arial"/>
              </a:rPr>
              <a:t>si penjahat</a:t>
            </a:r>
            <a:r>
              <a:rPr sz="1800" spc="0" baseline="26572" dirty="0" smtClean="0">
                <a:latin typeface="Arial"/>
                <a:cs typeface="Arial"/>
              </a:rPr>
              <a:t>2</a:t>
            </a:r>
            <a:r>
              <a:rPr sz="1800" spc="159" baseline="26572" dirty="0" smtClean="0">
                <a:latin typeface="Arial"/>
                <a:cs typeface="Arial"/>
              </a:rPr>
              <a:t> </a:t>
            </a:r>
            <a:r>
              <a:rPr sz="1800" spc="0" dirty="0" err="1" smtClean="0">
                <a:latin typeface="Arial"/>
                <a:cs typeface="Arial"/>
              </a:rPr>
              <a:t>internasiona</a:t>
            </a:r>
            <a:r>
              <a:rPr lang="en-US" sz="1800" spc="0" dirty="0" err="1" smtClean="0">
                <a:latin typeface="Arial"/>
                <a:cs typeface="Arial"/>
              </a:rPr>
              <a:t>l</a:t>
            </a:r>
            <a:r>
              <a:rPr sz="1800" spc="0" dirty="0" smtClean="0">
                <a:latin typeface="Arial"/>
                <a:cs typeface="Arial"/>
              </a:rPr>
              <a:t> </a:t>
            </a:r>
            <a:r>
              <a:rPr sz="1800" spc="-44" dirty="0" smtClean="0">
                <a:latin typeface="Arial"/>
                <a:cs typeface="Arial"/>
              </a:rPr>
              <a:t>y</a:t>
            </a:r>
            <a:r>
              <a:rPr sz="1800" spc="0" dirty="0" smtClean="0">
                <a:latin typeface="Arial"/>
                <a:cs typeface="Arial"/>
              </a:rPr>
              <a:t>g</a:t>
            </a:r>
            <a:r>
              <a:rPr sz="1800" spc="39" dirty="0" smtClean="0">
                <a:latin typeface="Arial"/>
                <a:cs typeface="Arial"/>
              </a:rPr>
              <a:t> </a:t>
            </a:r>
            <a:r>
              <a:rPr sz="1800" spc="19" dirty="0" smtClean="0">
                <a:latin typeface="Arial"/>
                <a:cs typeface="Arial"/>
              </a:rPr>
              <a:t>m</a:t>
            </a:r>
            <a:r>
              <a:rPr sz="1800" spc="0" dirty="0" smtClean="0">
                <a:latin typeface="Arial"/>
                <a:cs typeface="Arial"/>
              </a:rPr>
              <a:t>asuk</a:t>
            </a:r>
            <a:r>
              <a:rPr sz="1800" spc="-19" dirty="0" smtClean="0">
                <a:latin typeface="Arial"/>
                <a:cs typeface="Arial"/>
              </a:rPr>
              <a:t> </a:t>
            </a:r>
            <a:r>
              <a:rPr sz="1800" spc="19" dirty="0" smtClean="0">
                <a:latin typeface="Arial"/>
                <a:cs typeface="Arial"/>
              </a:rPr>
              <a:t>m</a:t>
            </a:r>
            <a:r>
              <a:rPr sz="1800" spc="0" dirty="0" smtClean="0">
                <a:latin typeface="Arial"/>
                <a:cs typeface="Arial"/>
              </a:rPr>
              <a:t>elintasi</a:t>
            </a:r>
            <a:r>
              <a:rPr sz="1800" spc="-19" dirty="0" smtClean="0">
                <a:latin typeface="Arial"/>
                <a:cs typeface="Arial"/>
              </a:rPr>
              <a:t> </a:t>
            </a:r>
            <a:r>
              <a:rPr sz="1800" spc="-39" dirty="0" smtClean="0">
                <a:latin typeface="Arial"/>
                <a:cs typeface="Arial"/>
              </a:rPr>
              <a:t>w</a:t>
            </a:r>
            <a:r>
              <a:rPr sz="1800" spc="0" dirty="0" smtClean="0">
                <a:latin typeface="Arial"/>
                <a:cs typeface="Arial"/>
              </a:rPr>
              <a:t>ila</a:t>
            </a:r>
            <a:r>
              <a:rPr sz="1800" spc="-39" dirty="0" smtClean="0">
                <a:latin typeface="Arial"/>
                <a:cs typeface="Arial"/>
              </a:rPr>
              <a:t>y</a:t>
            </a:r>
            <a:r>
              <a:rPr sz="1800" spc="0" dirty="0" smtClean="0">
                <a:latin typeface="Arial"/>
                <a:cs typeface="Arial"/>
              </a:rPr>
              <a:t>ah</a:t>
            </a:r>
            <a:r>
              <a:rPr sz="1800" spc="7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hu</a:t>
            </a:r>
            <a:r>
              <a:rPr sz="1800" spc="14" dirty="0" smtClean="0">
                <a:latin typeface="Arial"/>
                <a:cs typeface="Arial"/>
              </a:rPr>
              <a:t>k</a:t>
            </a:r>
            <a:r>
              <a:rPr sz="1800" spc="0" dirty="0" smtClean="0">
                <a:latin typeface="Arial"/>
                <a:cs typeface="Arial"/>
              </a:rPr>
              <a:t>um</a:t>
            </a:r>
            <a:r>
              <a:rPr sz="1800" spc="-1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Indonesia.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07757" y="5859729"/>
            <a:ext cx="23045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solidFill>
                  <a:srgbClr val="009900"/>
                </a:solidFill>
                <a:latin typeface="Wingdings"/>
                <a:cs typeface="Wingdings"/>
              </a:rPr>
              <a:t></a:t>
            </a:r>
            <a:endParaRPr sz="18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0" y="66611"/>
            <a:ext cx="9018651" cy="67263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74002" y="483480"/>
            <a:ext cx="8129854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575"/>
              </a:lnSpc>
              <a:spcBef>
                <a:spcPts val="178"/>
              </a:spcBef>
            </a:pPr>
            <a:r>
              <a:rPr sz="3400" b="1" spc="4" dirty="0" smtClean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400" b="1" spc="0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400" b="1" spc="9" dirty="0" smtClean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400" b="1" spc="0" dirty="0" smtClean="0">
                <a:solidFill>
                  <a:srgbClr val="FFFFFF"/>
                </a:solidFill>
                <a:latin typeface="Arial"/>
                <a:cs typeface="Arial"/>
              </a:rPr>
              <a:t>uju UU</a:t>
            </a:r>
            <a:r>
              <a:rPr sz="3400" b="1" spc="-9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00" b="1" spc="0" dirty="0" smtClean="0">
                <a:solidFill>
                  <a:srgbClr val="FFFFFF"/>
                </a:solidFill>
                <a:latin typeface="Arial"/>
                <a:cs typeface="Arial"/>
              </a:rPr>
              <a:t>Cyber R</a:t>
            </a:r>
            <a:r>
              <a:rPr sz="3400" b="1" spc="14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400" b="1" spc="0" dirty="0" smtClean="0">
                <a:solidFill>
                  <a:srgbClr val="FFFFFF"/>
                </a:solidFill>
                <a:latin typeface="Arial"/>
                <a:cs typeface="Arial"/>
              </a:rPr>
              <a:t>publik</a:t>
            </a:r>
            <a:r>
              <a:rPr sz="3400" b="1" spc="-1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00" b="1" spc="0" dirty="0" smtClean="0">
                <a:solidFill>
                  <a:srgbClr val="FFFFFF"/>
                </a:solidFill>
                <a:latin typeface="Arial"/>
                <a:cs typeface="Arial"/>
              </a:rPr>
              <a:t>Indon</a:t>
            </a:r>
            <a:r>
              <a:rPr sz="3400" b="1" spc="9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400" b="1" spc="0" dirty="0" smtClean="0">
                <a:solidFill>
                  <a:srgbClr val="FFFFFF"/>
                </a:solidFill>
                <a:latin typeface="Arial"/>
                <a:cs typeface="Arial"/>
              </a:rPr>
              <a:t>si</a:t>
            </a:r>
            <a:r>
              <a:rPr sz="3400" b="1" spc="9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400" b="1" spc="0" dirty="0" smtClean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3400" b="1" spc="-9" dirty="0" smtClean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3400" b="1" spc="0" dirty="0" smtClean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3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7340" y="1381529"/>
            <a:ext cx="366293" cy="355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60"/>
              </a:lnSpc>
              <a:spcBef>
                <a:spcPts val="138"/>
              </a:spcBef>
            </a:pPr>
            <a:r>
              <a:rPr sz="2600" b="1" spc="-9" dirty="0" smtClean="0">
                <a:solidFill>
                  <a:srgbClr val="0066FF"/>
                </a:solidFill>
                <a:latin typeface="Arial"/>
                <a:cs typeface="Arial"/>
              </a:rPr>
              <a:t>b.</a:t>
            </a:r>
            <a:endParaRPr sz="2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2157" y="1381529"/>
            <a:ext cx="3911523" cy="355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60"/>
              </a:lnSpc>
              <a:spcBef>
                <a:spcPts val="138"/>
              </a:spcBef>
            </a:pPr>
            <a:r>
              <a:rPr sz="2600" b="1" spc="4" dirty="0" smtClean="0">
                <a:latin typeface="Arial"/>
                <a:cs typeface="Arial"/>
              </a:rPr>
              <a:t>S</a:t>
            </a:r>
            <a:r>
              <a:rPr sz="2600" b="1" spc="0" dirty="0" smtClean="0">
                <a:latin typeface="Arial"/>
                <a:cs typeface="Arial"/>
              </a:rPr>
              <a:t>tra</a:t>
            </a:r>
            <a:r>
              <a:rPr sz="2600" b="1" spc="-9" dirty="0" smtClean="0">
                <a:latin typeface="Arial"/>
                <a:cs typeface="Arial"/>
              </a:rPr>
              <a:t>t</a:t>
            </a:r>
            <a:r>
              <a:rPr sz="2600" b="1" spc="0" dirty="0" smtClean="0">
                <a:latin typeface="Arial"/>
                <a:cs typeface="Arial"/>
              </a:rPr>
              <a:t>e</a:t>
            </a:r>
            <a:r>
              <a:rPr sz="2600" b="1" spc="-14" dirty="0" smtClean="0">
                <a:latin typeface="Arial"/>
                <a:cs typeface="Arial"/>
              </a:rPr>
              <a:t>g</a:t>
            </a:r>
            <a:r>
              <a:rPr sz="2600" b="1" spc="0" dirty="0" smtClean="0">
                <a:latin typeface="Arial"/>
                <a:cs typeface="Arial"/>
              </a:rPr>
              <a:t>i</a:t>
            </a:r>
            <a:r>
              <a:rPr sz="2600" b="1" spc="34" dirty="0" smtClean="0">
                <a:latin typeface="Arial"/>
                <a:cs typeface="Arial"/>
              </a:rPr>
              <a:t> </a:t>
            </a:r>
            <a:r>
              <a:rPr sz="2600" b="1" spc="0" dirty="0" smtClean="0">
                <a:latin typeface="Arial"/>
                <a:cs typeface="Arial"/>
              </a:rPr>
              <a:t>J</a:t>
            </a:r>
            <a:r>
              <a:rPr sz="2600" b="1" spc="-9" dirty="0" smtClean="0">
                <a:latin typeface="Arial"/>
                <a:cs typeface="Arial"/>
              </a:rPr>
              <a:t>ang</a:t>
            </a:r>
            <a:r>
              <a:rPr sz="2600" b="1" spc="0" dirty="0" smtClean="0">
                <a:latin typeface="Arial"/>
                <a:cs typeface="Arial"/>
              </a:rPr>
              <a:t>ka</a:t>
            </a:r>
            <a:r>
              <a:rPr sz="2600" b="1" spc="44" dirty="0" smtClean="0">
                <a:latin typeface="Arial"/>
                <a:cs typeface="Arial"/>
              </a:rPr>
              <a:t> </a:t>
            </a:r>
            <a:r>
              <a:rPr sz="2600" b="1" spc="4" dirty="0" smtClean="0">
                <a:latin typeface="Arial"/>
                <a:cs typeface="Arial"/>
              </a:rPr>
              <a:t>P</a:t>
            </a:r>
            <a:r>
              <a:rPr sz="2600" b="1" spc="0" dirty="0" smtClean="0">
                <a:latin typeface="Arial"/>
                <a:cs typeface="Arial"/>
              </a:rPr>
              <a:t>a</a:t>
            </a:r>
            <a:r>
              <a:rPr sz="2600" b="1" spc="-14" dirty="0" smtClean="0">
                <a:latin typeface="Arial"/>
                <a:cs typeface="Arial"/>
              </a:rPr>
              <a:t>n</a:t>
            </a:r>
            <a:r>
              <a:rPr sz="2600" b="1" spc="0" dirty="0" smtClean="0">
                <a:latin typeface="Arial"/>
                <a:cs typeface="Arial"/>
              </a:rPr>
              <a:t>j</a:t>
            </a:r>
            <a:r>
              <a:rPr sz="2600" b="1" spc="-9" dirty="0" smtClean="0">
                <a:latin typeface="Arial"/>
                <a:cs typeface="Arial"/>
              </a:rPr>
              <a:t>an</a:t>
            </a:r>
            <a:r>
              <a:rPr sz="2600" b="1" spc="0" dirty="0" smtClean="0">
                <a:latin typeface="Arial"/>
                <a:cs typeface="Arial"/>
              </a:rPr>
              <a:t>g</a:t>
            </a:r>
            <a:endParaRPr sz="2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8977" y="1836713"/>
            <a:ext cx="299516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50"/>
              </a:lnSpc>
              <a:spcBef>
                <a:spcPts val="117"/>
              </a:spcBef>
            </a:pPr>
            <a:r>
              <a:rPr sz="2200" b="1" spc="-4" dirty="0" smtClean="0">
                <a:solidFill>
                  <a:srgbClr val="6600CC"/>
                </a:solidFill>
                <a:latin typeface="Arial"/>
                <a:cs typeface="Arial"/>
              </a:rPr>
              <a:t>1.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20457" y="1836713"/>
            <a:ext cx="3515944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50"/>
              </a:lnSpc>
              <a:spcBef>
                <a:spcPts val="117"/>
              </a:spcBef>
            </a:pPr>
            <a:r>
              <a:rPr sz="2200" b="1" spc="-9" dirty="0" smtClean="0">
                <a:latin typeface="Arial"/>
                <a:cs typeface="Arial"/>
              </a:rPr>
              <a:t>M</a:t>
            </a:r>
            <a:r>
              <a:rPr sz="2200" b="1" spc="0" dirty="0" smtClean="0">
                <a:latin typeface="Arial"/>
                <a:cs typeface="Arial"/>
              </a:rPr>
              <a:t>embu</a:t>
            </a:r>
            <a:r>
              <a:rPr sz="2200" b="1" spc="-9" dirty="0" smtClean="0">
                <a:latin typeface="Arial"/>
                <a:cs typeface="Arial"/>
              </a:rPr>
              <a:t>a</a:t>
            </a:r>
            <a:r>
              <a:rPr sz="2200" b="1" spc="0" dirty="0" smtClean="0">
                <a:latin typeface="Arial"/>
                <a:cs typeface="Arial"/>
              </a:rPr>
              <a:t>t</a:t>
            </a:r>
            <a:r>
              <a:rPr sz="2200" b="1" spc="34" dirty="0" smtClean="0">
                <a:latin typeface="Arial"/>
                <a:cs typeface="Arial"/>
              </a:rPr>
              <a:t> </a:t>
            </a:r>
            <a:r>
              <a:rPr sz="2200" b="1" spc="-9" dirty="0" smtClean="0">
                <a:latin typeface="Arial"/>
                <a:cs typeface="Arial"/>
              </a:rPr>
              <a:t>U</a:t>
            </a:r>
            <a:r>
              <a:rPr sz="2200" b="1" spc="0" dirty="0" smtClean="0">
                <a:latin typeface="Arial"/>
                <a:cs typeface="Arial"/>
              </a:rPr>
              <a:t>U</a:t>
            </a:r>
            <a:r>
              <a:rPr sz="2200" b="1" spc="19" dirty="0" smtClean="0">
                <a:latin typeface="Arial"/>
                <a:cs typeface="Arial"/>
              </a:rPr>
              <a:t> </a:t>
            </a:r>
            <a:r>
              <a:rPr sz="2200" b="1" spc="-9" dirty="0" smtClean="0">
                <a:latin typeface="Arial"/>
                <a:cs typeface="Arial"/>
              </a:rPr>
              <a:t>C</a:t>
            </a:r>
            <a:r>
              <a:rPr sz="2200" b="1" spc="-44" dirty="0" smtClean="0">
                <a:latin typeface="Arial"/>
                <a:cs typeface="Arial"/>
              </a:rPr>
              <a:t>y</a:t>
            </a:r>
            <a:r>
              <a:rPr sz="2200" b="1" spc="0" dirty="0" smtClean="0">
                <a:latin typeface="Arial"/>
                <a:cs typeface="Arial"/>
              </a:rPr>
              <a:t>b</a:t>
            </a:r>
            <a:r>
              <a:rPr sz="2200" b="1" spc="-4" dirty="0" smtClean="0">
                <a:latin typeface="Arial"/>
                <a:cs typeface="Arial"/>
              </a:rPr>
              <a:t>e</a:t>
            </a:r>
            <a:r>
              <a:rPr sz="2200" b="1" spc="0" dirty="0" smtClean="0">
                <a:latin typeface="Arial"/>
                <a:cs typeface="Arial"/>
              </a:rPr>
              <a:t>r</a:t>
            </a:r>
            <a:r>
              <a:rPr sz="2200" b="1" spc="54" dirty="0" smtClean="0">
                <a:latin typeface="Arial"/>
                <a:cs typeface="Arial"/>
              </a:rPr>
              <a:t> </a:t>
            </a:r>
            <a:r>
              <a:rPr sz="2200" b="1" spc="-9" dirty="0" smtClean="0">
                <a:latin typeface="Arial"/>
                <a:cs typeface="Arial"/>
              </a:rPr>
              <a:t>C</a:t>
            </a:r>
            <a:r>
              <a:rPr sz="2200" b="1" spc="0" dirty="0" smtClean="0">
                <a:latin typeface="Arial"/>
                <a:cs typeface="Arial"/>
              </a:rPr>
              <a:t>r</a:t>
            </a:r>
            <a:r>
              <a:rPr sz="2200" b="1" spc="9" dirty="0" smtClean="0">
                <a:latin typeface="Arial"/>
                <a:cs typeface="Arial"/>
              </a:rPr>
              <a:t>i</a:t>
            </a:r>
            <a:r>
              <a:rPr sz="2200" b="1" spc="4" dirty="0" smtClean="0">
                <a:latin typeface="Arial"/>
                <a:cs typeface="Arial"/>
              </a:rPr>
              <a:t>m</a:t>
            </a:r>
            <a:r>
              <a:rPr sz="2200" b="1" spc="0" dirty="0" smtClean="0">
                <a:latin typeface="Arial"/>
                <a:cs typeface="Arial"/>
              </a:rPr>
              <a:t>e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07757" y="2221243"/>
            <a:ext cx="23045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solidFill>
                  <a:srgbClr val="009900"/>
                </a:solidFill>
                <a:latin typeface="Wingdings"/>
                <a:cs typeface="Wingdings"/>
              </a:rPr>
              <a:t>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75994" y="2221158"/>
            <a:ext cx="7150287" cy="14048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943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latin typeface="Arial"/>
                <a:cs typeface="Arial"/>
              </a:rPr>
              <a:t>Tujuan pe</a:t>
            </a:r>
            <a:r>
              <a:rPr sz="1800" spc="14" dirty="0" smtClean="0">
                <a:latin typeface="Arial"/>
                <a:cs typeface="Arial"/>
              </a:rPr>
              <a:t>m</a:t>
            </a:r>
            <a:r>
              <a:rPr sz="1800" spc="0" dirty="0" smtClean="0">
                <a:latin typeface="Arial"/>
                <a:cs typeface="Arial"/>
              </a:rPr>
              <a:t>buatan</a:t>
            </a:r>
            <a:r>
              <a:rPr sz="1800" spc="-25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UU </a:t>
            </a:r>
            <a:r>
              <a:rPr sz="1800" spc="-39" dirty="0" smtClean="0">
                <a:latin typeface="Arial"/>
                <a:cs typeface="Arial"/>
              </a:rPr>
              <a:t>y</a:t>
            </a:r>
            <a:r>
              <a:rPr sz="1800" spc="0" dirty="0" smtClean="0">
                <a:latin typeface="Arial"/>
                <a:cs typeface="Arial"/>
              </a:rPr>
              <a:t>g</a:t>
            </a:r>
            <a:r>
              <a:rPr sz="1800" spc="39" dirty="0" smtClean="0">
                <a:latin typeface="Arial"/>
                <a:cs typeface="Arial"/>
              </a:rPr>
              <a:t> </a:t>
            </a:r>
            <a:r>
              <a:rPr sz="1800" spc="19" dirty="0" smtClean="0">
                <a:latin typeface="Arial"/>
                <a:cs typeface="Arial"/>
              </a:rPr>
              <a:t>k</a:t>
            </a:r>
            <a:r>
              <a:rPr sz="1800" spc="0" dirty="0" smtClean="0">
                <a:latin typeface="Arial"/>
                <a:cs typeface="Arial"/>
              </a:rPr>
              <a:t>husus</a:t>
            </a:r>
            <a:r>
              <a:rPr sz="1800" spc="-19" dirty="0" smtClean="0">
                <a:latin typeface="Arial"/>
                <a:cs typeface="Arial"/>
              </a:rPr>
              <a:t> </a:t>
            </a:r>
            <a:r>
              <a:rPr sz="1800" spc="19" dirty="0" smtClean="0">
                <a:latin typeface="Arial"/>
                <a:cs typeface="Arial"/>
              </a:rPr>
              <a:t>m</a:t>
            </a:r>
            <a:r>
              <a:rPr sz="1800" spc="0" dirty="0" smtClean="0">
                <a:latin typeface="Arial"/>
                <a:cs typeface="Arial"/>
              </a:rPr>
              <a:t>engatur</a:t>
            </a:r>
            <a:r>
              <a:rPr sz="1800" spc="-1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ttg dunia </a:t>
            </a:r>
            <a:r>
              <a:rPr sz="1800" spc="14" dirty="0" smtClean="0">
                <a:latin typeface="Arial"/>
                <a:cs typeface="Arial"/>
              </a:rPr>
              <a:t>m</a:t>
            </a:r>
            <a:r>
              <a:rPr sz="1800" spc="0" dirty="0" smtClean="0">
                <a:latin typeface="Arial"/>
                <a:cs typeface="Arial"/>
              </a:rPr>
              <a:t>a</a:t>
            </a:r>
            <a:r>
              <a:rPr sz="1800" spc="-39" dirty="0" smtClean="0">
                <a:latin typeface="Arial"/>
                <a:cs typeface="Arial"/>
              </a:rPr>
              <a:t>y</a:t>
            </a:r>
            <a:r>
              <a:rPr sz="1800" spc="0" dirty="0" smtClean="0">
                <a:latin typeface="Arial"/>
                <a:cs typeface="Arial"/>
              </a:rPr>
              <a:t>a</a:t>
            </a:r>
            <a:r>
              <a:rPr sz="1800" spc="1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ini adl utk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1800" spc="0" dirty="0" smtClean="0">
                <a:latin typeface="Arial"/>
                <a:cs typeface="Arial"/>
              </a:rPr>
              <a:t>pe</a:t>
            </a:r>
            <a:r>
              <a:rPr sz="1800" spc="19" dirty="0" smtClean="0">
                <a:latin typeface="Arial"/>
                <a:cs typeface="Arial"/>
              </a:rPr>
              <a:t>m</a:t>
            </a:r>
            <a:r>
              <a:rPr sz="1800" spc="0" dirty="0" smtClean="0">
                <a:latin typeface="Arial"/>
                <a:cs typeface="Arial"/>
              </a:rPr>
              <a:t>beratan</a:t>
            </a:r>
            <a:r>
              <a:rPr sz="1800" spc="-1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atas tinda</a:t>
            </a:r>
            <a:r>
              <a:rPr sz="1800" spc="14" dirty="0" smtClean="0">
                <a:latin typeface="Arial"/>
                <a:cs typeface="Arial"/>
              </a:rPr>
              <a:t>k</a:t>
            </a:r>
            <a:r>
              <a:rPr sz="1800" spc="0" dirty="0" smtClean="0">
                <a:latin typeface="Arial"/>
                <a:cs typeface="Arial"/>
              </a:rPr>
              <a:t>an</a:t>
            </a:r>
            <a:r>
              <a:rPr sz="1800" spc="-1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pela</a:t>
            </a:r>
            <a:r>
              <a:rPr sz="1800" spc="14" dirty="0" smtClean="0">
                <a:latin typeface="Arial"/>
                <a:cs typeface="Arial"/>
              </a:rPr>
              <a:t>k</a:t>
            </a:r>
            <a:r>
              <a:rPr sz="1800" spc="0" dirty="0" smtClean="0">
                <a:latin typeface="Arial"/>
                <a:cs typeface="Arial"/>
              </a:rPr>
              <a:t>u</a:t>
            </a:r>
            <a:r>
              <a:rPr sz="1800" spc="-1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agar dpt </a:t>
            </a:r>
            <a:r>
              <a:rPr sz="1800" spc="14" dirty="0" smtClean="0">
                <a:latin typeface="Arial"/>
                <a:cs typeface="Arial"/>
              </a:rPr>
              <a:t>m</a:t>
            </a:r>
            <a:r>
              <a:rPr sz="1800" spc="0" dirty="0" smtClean="0">
                <a:latin typeface="Arial"/>
                <a:cs typeface="Arial"/>
              </a:rPr>
              <a:t>eni</a:t>
            </a:r>
            <a:r>
              <a:rPr sz="1800" spc="19" dirty="0" smtClean="0">
                <a:latin typeface="Arial"/>
                <a:cs typeface="Arial"/>
              </a:rPr>
              <a:t>m</a:t>
            </a:r>
            <a:r>
              <a:rPr sz="1800" spc="0" dirty="0" smtClean="0">
                <a:latin typeface="Arial"/>
                <a:cs typeface="Arial"/>
              </a:rPr>
              <a:t>bul</a:t>
            </a:r>
            <a:r>
              <a:rPr sz="1800" spc="14" dirty="0" smtClean="0">
                <a:latin typeface="Arial"/>
                <a:cs typeface="Arial"/>
              </a:rPr>
              <a:t>k</a:t>
            </a:r>
            <a:r>
              <a:rPr sz="1800" spc="0" dirty="0" smtClean="0">
                <a:latin typeface="Arial"/>
                <a:cs typeface="Arial"/>
              </a:rPr>
              <a:t>an</a:t>
            </a:r>
            <a:r>
              <a:rPr sz="1800" spc="-5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e</a:t>
            </a:r>
            <a:r>
              <a:rPr sz="1800" spc="14" dirty="0" smtClean="0">
                <a:latin typeface="Arial"/>
                <a:cs typeface="Arial"/>
              </a:rPr>
              <a:t>f</a:t>
            </a:r>
            <a:r>
              <a:rPr sz="1800" spc="0" dirty="0" smtClean="0">
                <a:latin typeface="Arial"/>
                <a:cs typeface="Arial"/>
              </a:rPr>
              <a:t>ek</a:t>
            </a:r>
            <a:r>
              <a:rPr sz="1800" spc="-1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jera dan</a:t>
            </a:r>
            <a:endParaRPr sz="1800" dirty="0">
              <a:latin typeface="Arial"/>
              <a:cs typeface="Arial"/>
            </a:endParaRPr>
          </a:p>
          <a:p>
            <a:pPr marL="12700" marR="39430">
              <a:lnSpc>
                <a:spcPct val="95825"/>
              </a:lnSpc>
              <a:spcBef>
                <a:spcPts val="90"/>
              </a:spcBef>
            </a:pPr>
            <a:r>
              <a:rPr sz="1800" spc="14" dirty="0" smtClean="0">
                <a:latin typeface="Arial"/>
                <a:cs typeface="Arial"/>
              </a:rPr>
              <a:t>m</a:t>
            </a:r>
            <a:r>
              <a:rPr sz="1800" spc="0" dirty="0" smtClean="0">
                <a:latin typeface="Arial"/>
                <a:cs typeface="Arial"/>
              </a:rPr>
              <a:t>en</a:t>
            </a:r>
            <a:r>
              <a:rPr sz="1800" spc="-4" dirty="0" smtClean="0">
                <a:latin typeface="Arial"/>
                <a:cs typeface="Arial"/>
              </a:rPr>
              <a:t>g</a:t>
            </a:r>
            <a:r>
              <a:rPr sz="1800" spc="0" dirty="0" smtClean="0">
                <a:latin typeface="Arial"/>
                <a:cs typeface="Arial"/>
              </a:rPr>
              <a:t>at</a:t>
            </a:r>
            <a:r>
              <a:rPr sz="1800" spc="-4" dirty="0" smtClean="0">
                <a:latin typeface="Arial"/>
                <a:cs typeface="Arial"/>
              </a:rPr>
              <a:t>u</a:t>
            </a:r>
            <a:r>
              <a:rPr sz="1800" spc="0" dirty="0" smtClean="0">
                <a:latin typeface="Arial"/>
                <a:cs typeface="Arial"/>
              </a:rPr>
              <a:t>r</a:t>
            </a:r>
            <a:r>
              <a:rPr sz="1800" spc="-1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si</a:t>
            </a:r>
            <a:r>
              <a:rPr sz="1800" spc="14" dirty="0" smtClean="0">
                <a:latin typeface="Arial"/>
                <a:cs typeface="Arial"/>
              </a:rPr>
              <a:t>f</a:t>
            </a:r>
            <a:r>
              <a:rPr sz="1800" spc="0" dirty="0" smtClean="0">
                <a:latin typeface="Arial"/>
                <a:cs typeface="Arial"/>
              </a:rPr>
              <a:t>at</a:t>
            </a:r>
            <a:r>
              <a:rPr sz="1800" spc="-24" dirty="0" smtClean="0">
                <a:latin typeface="Arial"/>
                <a:cs typeface="Arial"/>
              </a:rPr>
              <a:t> </a:t>
            </a:r>
            <a:r>
              <a:rPr sz="1800" spc="14" dirty="0" smtClean="0">
                <a:latin typeface="Arial"/>
                <a:cs typeface="Arial"/>
              </a:rPr>
              <a:t>k</a:t>
            </a:r>
            <a:r>
              <a:rPr sz="1800" spc="0" dirty="0" smtClean="0">
                <a:latin typeface="Arial"/>
                <a:cs typeface="Arial"/>
              </a:rPr>
              <a:t>hu</a:t>
            </a:r>
            <a:r>
              <a:rPr sz="1800" spc="-4" dirty="0" smtClean="0">
                <a:latin typeface="Arial"/>
                <a:cs typeface="Arial"/>
              </a:rPr>
              <a:t>s</a:t>
            </a:r>
            <a:r>
              <a:rPr sz="1800" spc="0" dirty="0" smtClean="0">
                <a:latin typeface="Arial"/>
                <a:cs typeface="Arial"/>
              </a:rPr>
              <a:t>us</a:t>
            </a:r>
            <a:r>
              <a:rPr sz="1800" spc="-25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dr si</a:t>
            </a:r>
            <a:r>
              <a:rPr sz="1800" spc="-4" dirty="0" smtClean="0">
                <a:latin typeface="Arial"/>
                <a:cs typeface="Arial"/>
              </a:rPr>
              <a:t>s</a:t>
            </a:r>
            <a:r>
              <a:rPr sz="1800" spc="0" dirty="0" smtClean="0">
                <a:latin typeface="Arial"/>
                <a:cs typeface="Arial"/>
              </a:rPr>
              <a:t>tem</a:t>
            </a:r>
            <a:r>
              <a:rPr sz="1800" spc="-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pe</a:t>
            </a:r>
            <a:r>
              <a:rPr sz="1800" spc="14" dirty="0" smtClean="0">
                <a:latin typeface="Arial"/>
                <a:cs typeface="Arial"/>
              </a:rPr>
              <a:t>m</a:t>
            </a:r>
            <a:r>
              <a:rPr sz="1800" spc="0" dirty="0" smtClean="0">
                <a:latin typeface="Arial"/>
                <a:cs typeface="Arial"/>
              </a:rPr>
              <a:t>bu</a:t>
            </a:r>
            <a:r>
              <a:rPr sz="1800" spc="14" dirty="0" smtClean="0">
                <a:latin typeface="Arial"/>
                <a:cs typeface="Arial"/>
              </a:rPr>
              <a:t>k</a:t>
            </a:r>
            <a:r>
              <a:rPr sz="1800" spc="0" dirty="0" smtClean="0">
                <a:latin typeface="Arial"/>
                <a:cs typeface="Arial"/>
              </a:rPr>
              <a:t>tia</a:t>
            </a:r>
            <a:r>
              <a:rPr sz="1800" spc="-4" dirty="0" smtClean="0">
                <a:latin typeface="Arial"/>
                <a:cs typeface="Arial"/>
              </a:rPr>
              <a:t>n</a:t>
            </a:r>
            <a:r>
              <a:rPr sz="1800" spc="0" dirty="0" smtClean="0">
                <a:latin typeface="Arial"/>
                <a:cs typeface="Arial"/>
              </a:rPr>
              <a:t>.</a:t>
            </a:r>
            <a:endParaRPr sz="1800" dirty="0">
              <a:latin typeface="Arial"/>
              <a:cs typeface="Arial"/>
            </a:endParaRPr>
          </a:p>
          <a:p>
            <a:pPr marL="12700" marR="716483">
              <a:lnSpc>
                <a:spcPct val="100041"/>
              </a:lnSpc>
              <a:spcBef>
                <a:spcPts val="510"/>
              </a:spcBef>
            </a:pPr>
            <a:r>
              <a:rPr sz="1800" spc="0" dirty="0" smtClean="0">
                <a:latin typeface="Arial"/>
                <a:cs typeface="Arial"/>
              </a:rPr>
              <a:t>Dgn adan</a:t>
            </a:r>
            <a:r>
              <a:rPr sz="1800" spc="-44" dirty="0" smtClean="0">
                <a:latin typeface="Arial"/>
                <a:cs typeface="Arial"/>
              </a:rPr>
              <a:t>y</a:t>
            </a:r>
            <a:r>
              <a:rPr sz="1800" spc="0" dirty="0" smtClean="0">
                <a:latin typeface="Arial"/>
                <a:cs typeface="Arial"/>
              </a:rPr>
              <a:t>a</a:t>
            </a:r>
            <a:r>
              <a:rPr sz="1800" spc="3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UU </a:t>
            </a:r>
            <a:r>
              <a:rPr sz="1800" spc="-39" dirty="0" smtClean="0">
                <a:latin typeface="Arial"/>
                <a:cs typeface="Arial"/>
              </a:rPr>
              <a:t>y</a:t>
            </a:r>
            <a:r>
              <a:rPr sz="1800" spc="0" dirty="0" smtClean="0">
                <a:latin typeface="Arial"/>
                <a:cs typeface="Arial"/>
              </a:rPr>
              <a:t>g</a:t>
            </a:r>
            <a:r>
              <a:rPr sz="1800" spc="39" dirty="0" smtClean="0">
                <a:latin typeface="Arial"/>
                <a:cs typeface="Arial"/>
              </a:rPr>
              <a:t> </a:t>
            </a:r>
            <a:r>
              <a:rPr sz="1800" spc="19" dirty="0" smtClean="0">
                <a:latin typeface="Arial"/>
                <a:cs typeface="Arial"/>
              </a:rPr>
              <a:t>k</a:t>
            </a:r>
            <a:r>
              <a:rPr sz="1800" spc="0" dirty="0" smtClean="0">
                <a:latin typeface="Arial"/>
                <a:cs typeface="Arial"/>
              </a:rPr>
              <a:t>husus</a:t>
            </a:r>
            <a:r>
              <a:rPr sz="1800" spc="-19" dirty="0" smtClean="0">
                <a:latin typeface="Arial"/>
                <a:cs typeface="Arial"/>
              </a:rPr>
              <a:t> </a:t>
            </a:r>
            <a:r>
              <a:rPr sz="1800" spc="19" dirty="0" smtClean="0">
                <a:latin typeface="Arial"/>
                <a:cs typeface="Arial"/>
              </a:rPr>
              <a:t>m</a:t>
            </a:r>
            <a:r>
              <a:rPr sz="1800" spc="0" dirty="0" smtClean="0">
                <a:latin typeface="Arial"/>
                <a:cs typeface="Arial"/>
              </a:rPr>
              <a:t>engatur</a:t>
            </a:r>
            <a:r>
              <a:rPr sz="1800" spc="-1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c</a:t>
            </a:r>
            <a:r>
              <a:rPr sz="1800" spc="-39" dirty="0" smtClean="0">
                <a:latin typeface="Arial"/>
                <a:cs typeface="Arial"/>
              </a:rPr>
              <a:t>y</a:t>
            </a:r>
            <a:r>
              <a:rPr sz="1800" spc="0" dirty="0" smtClean="0">
                <a:latin typeface="Arial"/>
                <a:cs typeface="Arial"/>
              </a:rPr>
              <a:t>ber</a:t>
            </a:r>
            <a:r>
              <a:rPr sz="1800" spc="3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cri</a:t>
            </a:r>
            <a:r>
              <a:rPr sz="1800" spc="19" dirty="0" smtClean="0">
                <a:latin typeface="Arial"/>
                <a:cs typeface="Arial"/>
              </a:rPr>
              <a:t>m</a:t>
            </a:r>
            <a:r>
              <a:rPr sz="1800" spc="0" dirty="0" smtClean="0">
                <a:latin typeface="Arial"/>
                <a:cs typeface="Arial"/>
              </a:rPr>
              <a:t>e</a:t>
            </a:r>
            <a:r>
              <a:rPr sz="1800" spc="-19" dirty="0" smtClean="0">
                <a:latin typeface="Arial"/>
                <a:cs typeface="Arial"/>
              </a:rPr>
              <a:t> </a:t>
            </a:r>
            <a:r>
              <a:rPr sz="1800" spc="19" dirty="0" smtClean="0">
                <a:latin typeface="Arial"/>
                <a:cs typeface="Arial"/>
              </a:rPr>
              <a:t>m</a:t>
            </a:r>
            <a:r>
              <a:rPr sz="1800" spc="0" dirty="0" smtClean="0">
                <a:latin typeface="Arial"/>
                <a:cs typeface="Arial"/>
              </a:rPr>
              <a:t>a</a:t>
            </a:r>
            <a:r>
              <a:rPr sz="1800" spc="19" dirty="0" smtClean="0">
                <a:latin typeface="Arial"/>
                <a:cs typeface="Arial"/>
              </a:rPr>
              <a:t>k</a:t>
            </a:r>
            <a:r>
              <a:rPr sz="1800" spc="0" dirty="0" smtClean="0">
                <a:latin typeface="Arial"/>
                <a:cs typeface="Arial"/>
              </a:rPr>
              <a:t>a</a:t>
            </a:r>
            <a:r>
              <a:rPr sz="1800" spc="-3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dpt </a:t>
            </a:r>
            <a:r>
              <a:rPr sz="1800" spc="19" dirty="0" smtClean="0">
                <a:latin typeface="Arial"/>
                <a:cs typeface="Arial"/>
              </a:rPr>
              <a:t>m</a:t>
            </a:r>
            <a:r>
              <a:rPr sz="1800" spc="0" dirty="0" smtClean="0">
                <a:latin typeface="Arial"/>
                <a:cs typeface="Arial"/>
              </a:rPr>
              <a:t>e</a:t>
            </a:r>
            <a:r>
              <a:rPr sz="1800" spc="19" dirty="0" smtClean="0">
                <a:latin typeface="Arial"/>
                <a:cs typeface="Arial"/>
              </a:rPr>
              <a:t>m</a:t>
            </a:r>
            <a:r>
              <a:rPr sz="1800" spc="0" dirty="0" smtClean="0">
                <a:latin typeface="Arial"/>
                <a:cs typeface="Arial"/>
              </a:rPr>
              <a:t>per</a:t>
            </a:r>
            <a:r>
              <a:rPr sz="1800" spc="19" dirty="0" smtClean="0">
                <a:latin typeface="Arial"/>
                <a:cs typeface="Arial"/>
              </a:rPr>
              <a:t>m</a:t>
            </a:r>
            <a:r>
              <a:rPr sz="1800" spc="0" dirty="0" smtClean="0">
                <a:latin typeface="Arial"/>
                <a:cs typeface="Arial"/>
              </a:rPr>
              <a:t>udah</a:t>
            </a:r>
            <a:r>
              <a:rPr sz="1800" spc="-5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aparat pe</a:t>
            </a:r>
            <a:r>
              <a:rPr sz="1800" spc="-4" dirty="0" smtClean="0">
                <a:latin typeface="Arial"/>
                <a:cs typeface="Arial"/>
              </a:rPr>
              <a:t>n</a:t>
            </a:r>
            <a:r>
              <a:rPr sz="1800" spc="0" dirty="0" smtClean="0">
                <a:latin typeface="Arial"/>
                <a:cs typeface="Arial"/>
              </a:rPr>
              <a:t>egak hu</a:t>
            </a:r>
            <a:r>
              <a:rPr sz="1800" spc="14" dirty="0" smtClean="0">
                <a:latin typeface="Arial"/>
                <a:cs typeface="Arial"/>
              </a:rPr>
              <a:t>k</a:t>
            </a:r>
            <a:r>
              <a:rPr sz="1800" spc="0" dirty="0" smtClean="0">
                <a:latin typeface="Arial"/>
                <a:cs typeface="Arial"/>
              </a:rPr>
              <a:t>um</a:t>
            </a:r>
            <a:r>
              <a:rPr sz="1800" spc="-1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dlm penega</a:t>
            </a:r>
            <a:r>
              <a:rPr sz="1800" spc="14" dirty="0" smtClean="0">
                <a:latin typeface="Arial"/>
                <a:cs typeface="Arial"/>
              </a:rPr>
              <a:t>k</a:t>
            </a:r>
            <a:r>
              <a:rPr sz="1800" spc="0" dirty="0" smtClean="0">
                <a:latin typeface="Arial"/>
                <a:cs typeface="Arial"/>
              </a:rPr>
              <a:t>an</a:t>
            </a:r>
            <a:r>
              <a:rPr sz="1800" spc="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hu</a:t>
            </a:r>
            <a:r>
              <a:rPr sz="1800" spc="14" dirty="0" smtClean="0">
                <a:latin typeface="Arial"/>
                <a:cs typeface="Arial"/>
              </a:rPr>
              <a:t>k</a:t>
            </a:r>
            <a:r>
              <a:rPr sz="1800" spc="0" dirty="0" smtClean="0">
                <a:latin typeface="Arial"/>
                <a:cs typeface="Arial"/>
              </a:rPr>
              <a:t>u</a:t>
            </a:r>
            <a:r>
              <a:rPr sz="1800" spc="19" dirty="0" smtClean="0">
                <a:latin typeface="Arial"/>
                <a:cs typeface="Arial"/>
              </a:rPr>
              <a:t>m</a:t>
            </a:r>
            <a:r>
              <a:rPr sz="1800" spc="0" dirty="0" smtClean="0">
                <a:latin typeface="Arial"/>
                <a:cs typeface="Arial"/>
              </a:rPr>
              <a:t>.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07757" y="3097797"/>
            <a:ext cx="23045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solidFill>
                  <a:srgbClr val="009900"/>
                </a:solidFill>
                <a:latin typeface="Wingdings"/>
                <a:cs typeface="Wingdings"/>
              </a:rPr>
              <a:t>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8977" y="3722024"/>
            <a:ext cx="299476" cy="305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50"/>
              </a:lnSpc>
              <a:spcBef>
                <a:spcPts val="117"/>
              </a:spcBef>
            </a:pPr>
            <a:r>
              <a:rPr sz="2200" b="1" spc="-4" dirty="0" smtClean="0">
                <a:solidFill>
                  <a:srgbClr val="6600CC"/>
                </a:solidFill>
                <a:latin typeface="Arial"/>
                <a:cs typeface="Arial"/>
              </a:rPr>
              <a:t>2.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0457" y="3722024"/>
            <a:ext cx="3890536" cy="305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50"/>
              </a:lnSpc>
              <a:spcBef>
                <a:spcPts val="117"/>
              </a:spcBef>
            </a:pPr>
            <a:r>
              <a:rPr sz="2200" b="1" spc="-14" dirty="0" smtClean="0">
                <a:latin typeface="Arial"/>
                <a:cs typeface="Arial"/>
              </a:rPr>
              <a:t>M</a:t>
            </a:r>
            <a:r>
              <a:rPr sz="2200" b="1" spc="0" dirty="0" smtClean="0">
                <a:latin typeface="Arial"/>
                <a:cs typeface="Arial"/>
              </a:rPr>
              <a:t>emb</a:t>
            </a:r>
            <a:r>
              <a:rPr sz="2200" b="1" spc="-9" dirty="0" smtClean="0">
                <a:latin typeface="Arial"/>
                <a:cs typeface="Arial"/>
              </a:rPr>
              <a:t>u</a:t>
            </a:r>
            <a:r>
              <a:rPr sz="2200" b="1" spc="0" dirty="0" smtClean="0">
                <a:latin typeface="Arial"/>
                <a:cs typeface="Arial"/>
              </a:rPr>
              <a:t>at</a:t>
            </a:r>
            <a:r>
              <a:rPr sz="2200" b="1" spc="29" dirty="0" smtClean="0">
                <a:latin typeface="Arial"/>
                <a:cs typeface="Arial"/>
              </a:rPr>
              <a:t> </a:t>
            </a:r>
            <a:r>
              <a:rPr sz="2200" b="1" spc="-9" dirty="0" smtClean="0">
                <a:latin typeface="Arial"/>
                <a:cs typeface="Arial"/>
              </a:rPr>
              <a:t>P</a:t>
            </a:r>
            <a:r>
              <a:rPr sz="2200" b="1" spc="0" dirty="0" smtClean="0">
                <a:latin typeface="Arial"/>
                <a:cs typeface="Arial"/>
              </a:rPr>
              <a:t>erjanj</a:t>
            </a:r>
            <a:r>
              <a:rPr sz="2200" b="1" spc="9" dirty="0" smtClean="0">
                <a:latin typeface="Arial"/>
                <a:cs typeface="Arial"/>
              </a:rPr>
              <a:t>i</a:t>
            </a:r>
            <a:r>
              <a:rPr sz="2200" b="1" spc="0" dirty="0" smtClean="0">
                <a:latin typeface="Arial"/>
                <a:cs typeface="Arial"/>
              </a:rPr>
              <a:t>an </a:t>
            </a:r>
            <a:r>
              <a:rPr sz="2200" b="1" spc="-9" dirty="0" smtClean="0">
                <a:latin typeface="Arial"/>
                <a:cs typeface="Arial"/>
              </a:rPr>
              <a:t>B</a:t>
            </a:r>
            <a:r>
              <a:rPr sz="2200" b="1" spc="4" dirty="0" smtClean="0">
                <a:latin typeface="Arial"/>
                <a:cs typeface="Arial"/>
              </a:rPr>
              <a:t>il</a:t>
            </a:r>
            <a:r>
              <a:rPr sz="2200" b="1" spc="0" dirty="0" smtClean="0">
                <a:latin typeface="Arial"/>
                <a:cs typeface="Arial"/>
              </a:rPr>
              <a:t>ateral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7757" y="4104018"/>
            <a:ext cx="230738" cy="9121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84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solidFill>
                  <a:srgbClr val="009900"/>
                </a:solidFill>
                <a:latin typeface="Wingdings"/>
                <a:cs typeface="Wingdings"/>
              </a:rPr>
              <a:t></a:t>
            </a:r>
            <a:endParaRPr sz="1800">
              <a:latin typeface="Wingdings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507"/>
              </a:spcBef>
            </a:pPr>
            <a:r>
              <a:rPr sz="1800" spc="0" dirty="0" smtClean="0">
                <a:solidFill>
                  <a:srgbClr val="009900"/>
                </a:solidFill>
                <a:latin typeface="Wingdings"/>
                <a:cs typeface="Wingdings"/>
              </a:rPr>
              <a:t></a:t>
            </a:r>
            <a:endParaRPr sz="1800">
              <a:latin typeface="Wingdings"/>
              <a:cs typeface="Wingdings"/>
            </a:endParaRPr>
          </a:p>
          <a:p>
            <a:pPr marL="12700" marR="284">
              <a:lnSpc>
                <a:spcPct val="92488"/>
              </a:lnSpc>
              <a:spcBef>
                <a:spcPts val="582"/>
              </a:spcBef>
            </a:pPr>
            <a:r>
              <a:rPr sz="1800" spc="0" dirty="0" smtClean="0">
                <a:solidFill>
                  <a:srgbClr val="009900"/>
                </a:solidFill>
                <a:latin typeface="Wingdings"/>
                <a:cs typeface="Wingdings"/>
              </a:rPr>
              <a:t>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75994" y="4103933"/>
            <a:ext cx="7228574" cy="17912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943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latin typeface="Arial"/>
                <a:cs typeface="Arial"/>
              </a:rPr>
              <a:t>Indonesia </a:t>
            </a:r>
            <a:r>
              <a:rPr sz="1800" spc="19" dirty="0" err="1" smtClean="0">
                <a:latin typeface="Arial"/>
                <a:cs typeface="Arial"/>
              </a:rPr>
              <a:t>m</a:t>
            </a:r>
            <a:r>
              <a:rPr sz="1800" spc="0" dirty="0" err="1" smtClean="0">
                <a:latin typeface="Arial"/>
                <a:cs typeface="Arial"/>
              </a:rPr>
              <a:t>erup</a:t>
            </a:r>
            <a:r>
              <a:rPr lang="en-US" sz="1800" spc="0" dirty="0" err="1" smtClean="0">
                <a:latin typeface="Arial"/>
                <a:cs typeface="Arial"/>
              </a:rPr>
              <a:t>a</a:t>
            </a:r>
            <a:r>
              <a:rPr sz="1800" spc="0" dirty="0" err="1" smtClean="0">
                <a:latin typeface="Arial"/>
                <a:cs typeface="Arial"/>
              </a:rPr>
              <a:t>k</a:t>
            </a:r>
            <a:r>
              <a:rPr lang="en-US" sz="1800" spc="0" dirty="0" err="1" smtClean="0">
                <a:latin typeface="Arial"/>
                <a:cs typeface="Arial"/>
              </a:rPr>
              <a:t>an</a:t>
            </a:r>
            <a:r>
              <a:rPr sz="1800" spc="-1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bagian dr tata pergaulan dunia.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435"/>
              </a:spcBef>
            </a:pPr>
            <a:r>
              <a:rPr sz="1800" spc="0" dirty="0" smtClean="0">
                <a:latin typeface="Arial"/>
                <a:cs typeface="Arial"/>
              </a:rPr>
              <a:t>Me</a:t>
            </a:r>
            <a:r>
              <a:rPr sz="1800" spc="-4" dirty="0" smtClean="0">
                <a:latin typeface="Arial"/>
                <a:cs typeface="Arial"/>
              </a:rPr>
              <a:t>d</a:t>
            </a:r>
            <a:r>
              <a:rPr sz="1800" spc="0" dirty="0" smtClean="0">
                <a:latin typeface="Arial"/>
                <a:cs typeface="Arial"/>
              </a:rPr>
              <a:t>ia i</a:t>
            </a:r>
            <a:r>
              <a:rPr sz="1800" spc="-4" dirty="0" smtClean="0">
                <a:latin typeface="Arial"/>
                <a:cs typeface="Arial"/>
              </a:rPr>
              <a:t>n</a:t>
            </a:r>
            <a:r>
              <a:rPr sz="1800" spc="0" dirty="0" smtClean="0">
                <a:latin typeface="Arial"/>
                <a:cs typeface="Arial"/>
              </a:rPr>
              <a:t>ter</a:t>
            </a:r>
            <a:r>
              <a:rPr sz="1800" spc="-4" dirty="0" smtClean="0">
                <a:latin typeface="Arial"/>
                <a:cs typeface="Arial"/>
              </a:rPr>
              <a:t>n</a:t>
            </a:r>
            <a:r>
              <a:rPr sz="1800" spc="0" dirty="0" smtClean="0">
                <a:latin typeface="Arial"/>
                <a:cs typeface="Arial"/>
              </a:rPr>
              <a:t>et </a:t>
            </a:r>
            <a:r>
              <a:rPr sz="1800" spc="-4" dirty="0" smtClean="0">
                <a:latin typeface="Arial"/>
                <a:cs typeface="Arial"/>
              </a:rPr>
              <a:t>a</a:t>
            </a:r>
            <a:r>
              <a:rPr sz="1800" spc="0" dirty="0" smtClean="0">
                <a:latin typeface="Arial"/>
                <a:cs typeface="Arial"/>
              </a:rPr>
              <a:t>dl </a:t>
            </a:r>
            <a:r>
              <a:rPr sz="1800" spc="14" dirty="0" smtClean="0">
                <a:latin typeface="Arial"/>
                <a:cs typeface="Arial"/>
              </a:rPr>
              <a:t>m</a:t>
            </a:r>
            <a:r>
              <a:rPr sz="1800" spc="0" dirty="0" smtClean="0">
                <a:latin typeface="Arial"/>
                <a:cs typeface="Arial"/>
              </a:rPr>
              <a:t>edia</a:t>
            </a:r>
            <a:r>
              <a:rPr sz="1800" spc="-25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glo</a:t>
            </a:r>
            <a:r>
              <a:rPr sz="1800" spc="-4" dirty="0" smtClean="0">
                <a:latin typeface="Arial"/>
                <a:cs typeface="Arial"/>
              </a:rPr>
              <a:t>b</a:t>
            </a:r>
            <a:r>
              <a:rPr sz="1800" spc="0" dirty="0" smtClean="0">
                <a:latin typeface="Arial"/>
                <a:cs typeface="Arial"/>
              </a:rPr>
              <a:t>al, </a:t>
            </a:r>
            <a:r>
              <a:rPr sz="1800" spc="-44" dirty="0" smtClean="0">
                <a:latin typeface="Arial"/>
                <a:cs typeface="Arial"/>
              </a:rPr>
              <a:t>y</a:t>
            </a:r>
            <a:r>
              <a:rPr sz="1800" spc="0" dirty="0" smtClean="0">
                <a:latin typeface="Arial"/>
                <a:cs typeface="Arial"/>
              </a:rPr>
              <a:t>g</a:t>
            </a:r>
            <a:r>
              <a:rPr sz="1800" spc="3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tdk ada b</a:t>
            </a:r>
            <a:r>
              <a:rPr sz="1800" spc="-4" dirty="0" smtClean="0">
                <a:latin typeface="Arial"/>
                <a:cs typeface="Arial"/>
              </a:rPr>
              <a:t>a</a:t>
            </a:r>
            <a:r>
              <a:rPr sz="1800" spc="0" dirty="0" smtClean="0">
                <a:latin typeface="Arial"/>
                <a:cs typeface="Arial"/>
              </a:rPr>
              <a:t>tas</a:t>
            </a:r>
            <a:r>
              <a:rPr sz="1800" spc="-4" dirty="0" smtClean="0">
                <a:latin typeface="Arial"/>
                <a:cs typeface="Arial"/>
              </a:rPr>
              <a:t>a</a:t>
            </a:r>
            <a:r>
              <a:rPr sz="1800" spc="0" dirty="0" smtClean="0">
                <a:latin typeface="Arial"/>
                <a:cs typeface="Arial"/>
              </a:rPr>
              <a:t>n </a:t>
            </a:r>
            <a:r>
              <a:rPr sz="1800" spc="-44" dirty="0" smtClean="0">
                <a:latin typeface="Arial"/>
                <a:cs typeface="Arial"/>
              </a:rPr>
              <a:t>w</a:t>
            </a:r>
            <a:r>
              <a:rPr sz="1800" spc="0" dirty="0" smtClean="0">
                <a:latin typeface="Arial"/>
                <a:cs typeface="Arial"/>
              </a:rPr>
              <a:t>a</a:t>
            </a:r>
            <a:r>
              <a:rPr sz="1800" spc="14" dirty="0" smtClean="0">
                <a:latin typeface="Arial"/>
                <a:cs typeface="Arial"/>
              </a:rPr>
              <a:t>k</a:t>
            </a:r>
            <a:r>
              <a:rPr sz="1800" spc="0" dirty="0" smtClean="0">
                <a:latin typeface="Arial"/>
                <a:cs typeface="Arial"/>
              </a:rPr>
              <a:t>tu</a:t>
            </a:r>
            <a:r>
              <a:rPr sz="1800" spc="1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dan te</a:t>
            </a:r>
            <a:r>
              <a:rPr sz="1800" spc="14" dirty="0" smtClean="0">
                <a:latin typeface="Arial"/>
                <a:cs typeface="Arial"/>
              </a:rPr>
              <a:t>m</a:t>
            </a:r>
            <a:r>
              <a:rPr sz="1800" spc="0" dirty="0" smtClean="0">
                <a:latin typeface="Arial"/>
                <a:cs typeface="Arial"/>
              </a:rPr>
              <a:t>pa</a:t>
            </a:r>
            <a:r>
              <a:rPr sz="1800" spc="-4" dirty="0" smtClean="0">
                <a:latin typeface="Arial"/>
                <a:cs typeface="Arial"/>
              </a:rPr>
              <a:t>t</a:t>
            </a:r>
            <a:r>
              <a:rPr sz="1800" spc="0" dirty="0" smtClean="0">
                <a:latin typeface="Arial"/>
                <a:cs typeface="Arial"/>
              </a:rPr>
              <a:t>.</a:t>
            </a:r>
            <a:endParaRPr sz="1800" dirty="0">
              <a:latin typeface="Arial"/>
              <a:cs typeface="Arial"/>
            </a:endParaRPr>
          </a:p>
          <a:p>
            <a:pPr marL="12700" marR="598707">
              <a:lnSpc>
                <a:spcPct val="100041"/>
              </a:lnSpc>
              <a:spcBef>
                <a:spcPts val="510"/>
              </a:spcBef>
            </a:pPr>
            <a:r>
              <a:rPr sz="1800" spc="0" dirty="0" smtClean="0">
                <a:latin typeface="Arial"/>
                <a:cs typeface="Arial"/>
              </a:rPr>
              <a:t>C</a:t>
            </a:r>
            <a:r>
              <a:rPr sz="1800" spc="-39" dirty="0" smtClean="0">
                <a:latin typeface="Arial"/>
                <a:cs typeface="Arial"/>
              </a:rPr>
              <a:t>y</a:t>
            </a:r>
            <a:r>
              <a:rPr sz="1800" spc="0" dirty="0" smtClean="0">
                <a:latin typeface="Arial"/>
                <a:cs typeface="Arial"/>
              </a:rPr>
              <a:t>ber</a:t>
            </a:r>
            <a:r>
              <a:rPr sz="1800" spc="3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cri</a:t>
            </a:r>
            <a:r>
              <a:rPr sz="1800" spc="19" dirty="0" smtClean="0">
                <a:latin typeface="Arial"/>
                <a:cs typeface="Arial"/>
              </a:rPr>
              <a:t>m</a:t>
            </a:r>
            <a:r>
              <a:rPr sz="1800" spc="0" dirty="0" smtClean="0">
                <a:latin typeface="Arial"/>
                <a:cs typeface="Arial"/>
              </a:rPr>
              <a:t>e</a:t>
            </a:r>
            <a:r>
              <a:rPr sz="1800" spc="-19" dirty="0" smtClean="0">
                <a:latin typeface="Arial"/>
                <a:cs typeface="Arial"/>
              </a:rPr>
              <a:t> </a:t>
            </a:r>
            <a:r>
              <a:rPr sz="1800" spc="19" dirty="0" smtClean="0">
                <a:latin typeface="Arial"/>
                <a:cs typeface="Arial"/>
              </a:rPr>
              <a:t>m</a:t>
            </a:r>
            <a:r>
              <a:rPr sz="1800" spc="0" dirty="0" smtClean="0">
                <a:latin typeface="Arial"/>
                <a:cs typeface="Arial"/>
              </a:rPr>
              <a:t>elibat</a:t>
            </a:r>
            <a:r>
              <a:rPr sz="1800" spc="14" dirty="0" smtClean="0">
                <a:latin typeface="Arial"/>
                <a:cs typeface="Arial"/>
              </a:rPr>
              <a:t>k</a:t>
            </a:r>
            <a:r>
              <a:rPr sz="1800" spc="0" dirty="0" smtClean="0">
                <a:latin typeface="Arial"/>
                <a:cs typeface="Arial"/>
              </a:rPr>
              <a:t>an</a:t>
            </a:r>
            <a:r>
              <a:rPr sz="1800" spc="-3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bbrp negar</a:t>
            </a:r>
            <a:r>
              <a:rPr sz="1800" spc="-4" dirty="0" smtClean="0">
                <a:latin typeface="Arial"/>
                <a:cs typeface="Arial"/>
              </a:rPr>
              <a:t>a</a:t>
            </a:r>
            <a:r>
              <a:rPr sz="1800" spc="0" dirty="0" smtClean="0">
                <a:latin typeface="Arial"/>
                <a:cs typeface="Arial"/>
              </a:rPr>
              <a:t>, shg perlu h</a:t>
            </a:r>
            <a:r>
              <a:rPr sz="1800" spc="-4" dirty="0" smtClean="0">
                <a:latin typeface="Arial"/>
                <a:cs typeface="Arial"/>
              </a:rPr>
              <a:t>u</a:t>
            </a:r>
            <a:r>
              <a:rPr sz="1800" spc="0" dirty="0" smtClean="0">
                <a:latin typeface="Arial"/>
                <a:cs typeface="Arial"/>
              </a:rPr>
              <a:t>bungan </a:t>
            </a:r>
            <a:r>
              <a:rPr sz="1800" spc="-4" dirty="0" smtClean="0">
                <a:latin typeface="Arial"/>
                <a:cs typeface="Arial"/>
              </a:rPr>
              <a:t>d</a:t>
            </a:r>
            <a:r>
              <a:rPr sz="1800" spc="0" dirty="0" smtClean="0">
                <a:latin typeface="Arial"/>
                <a:cs typeface="Arial"/>
              </a:rPr>
              <a:t>i jalur bilateral utk </a:t>
            </a:r>
            <a:r>
              <a:rPr sz="1800" spc="19" dirty="0" smtClean="0">
                <a:latin typeface="Arial"/>
                <a:cs typeface="Arial"/>
              </a:rPr>
              <a:t>m</a:t>
            </a:r>
            <a:r>
              <a:rPr sz="1800" spc="0" dirty="0" smtClean="0">
                <a:latin typeface="Arial"/>
                <a:cs typeface="Arial"/>
              </a:rPr>
              <a:t>enangg</a:t>
            </a:r>
            <a:r>
              <a:rPr sz="1800" spc="-4" dirty="0" smtClean="0">
                <a:latin typeface="Arial"/>
                <a:cs typeface="Arial"/>
              </a:rPr>
              <a:t>u</a:t>
            </a:r>
            <a:r>
              <a:rPr sz="1800" spc="0" dirty="0" smtClean="0">
                <a:latin typeface="Arial"/>
                <a:cs typeface="Arial"/>
              </a:rPr>
              <a:t>langin</a:t>
            </a:r>
            <a:r>
              <a:rPr sz="1800" spc="-44" dirty="0" smtClean="0">
                <a:latin typeface="Arial"/>
                <a:cs typeface="Arial"/>
              </a:rPr>
              <a:t>y</a:t>
            </a:r>
            <a:r>
              <a:rPr sz="1800" spc="0" dirty="0" smtClean="0">
                <a:latin typeface="Arial"/>
                <a:cs typeface="Arial"/>
              </a:rPr>
              <a:t>a.</a:t>
            </a:r>
            <a:endParaRPr sz="1800" dirty="0">
              <a:latin typeface="Arial"/>
              <a:cs typeface="Arial"/>
            </a:endParaRPr>
          </a:p>
          <a:p>
            <a:pPr marL="12700" marR="39430">
              <a:lnSpc>
                <a:spcPct val="95825"/>
              </a:lnSpc>
              <a:spcBef>
                <a:spcPts val="440"/>
              </a:spcBef>
            </a:pPr>
            <a:r>
              <a:rPr sz="1800" spc="0" dirty="0" smtClean="0">
                <a:latin typeface="Arial"/>
                <a:cs typeface="Arial"/>
              </a:rPr>
              <a:t>Tid</a:t>
            </a:r>
            <a:r>
              <a:rPr sz="1800" spc="-4" dirty="0" smtClean="0">
                <a:latin typeface="Arial"/>
                <a:cs typeface="Arial"/>
              </a:rPr>
              <a:t>a</a:t>
            </a:r>
            <a:r>
              <a:rPr sz="1800" spc="14" dirty="0" smtClean="0">
                <a:latin typeface="Arial"/>
                <a:cs typeface="Arial"/>
              </a:rPr>
              <a:t>k</a:t>
            </a:r>
            <a:r>
              <a:rPr sz="1800" spc="0" dirty="0" smtClean="0">
                <a:latin typeface="Arial"/>
                <a:cs typeface="Arial"/>
              </a:rPr>
              <a:t>2</a:t>
            </a:r>
            <a:r>
              <a:rPr sz="1800" spc="-1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se</a:t>
            </a:r>
            <a:r>
              <a:rPr sz="1800" spc="14" dirty="0" smtClean="0">
                <a:latin typeface="Arial"/>
                <a:cs typeface="Arial"/>
              </a:rPr>
              <a:t>m</a:t>
            </a:r>
            <a:r>
              <a:rPr sz="1800" spc="0" dirty="0" smtClean="0">
                <a:latin typeface="Arial"/>
                <a:cs typeface="Arial"/>
              </a:rPr>
              <a:t>ua</a:t>
            </a:r>
            <a:r>
              <a:rPr sz="1800" spc="-2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ne</a:t>
            </a:r>
            <a:r>
              <a:rPr sz="1800" spc="-4" dirty="0" smtClean="0">
                <a:latin typeface="Arial"/>
                <a:cs typeface="Arial"/>
              </a:rPr>
              <a:t>g</a:t>
            </a:r>
            <a:r>
              <a:rPr sz="1800" spc="0" dirty="0" smtClean="0">
                <a:latin typeface="Arial"/>
                <a:cs typeface="Arial"/>
              </a:rPr>
              <a:t>ara </a:t>
            </a:r>
            <a:r>
              <a:rPr sz="1800" spc="14" dirty="0" smtClean="0">
                <a:latin typeface="Arial"/>
                <a:cs typeface="Arial"/>
              </a:rPr>
              <a:t>m</a:t>
            </a:r>
            <a:r>
              <a:rPr sz="1800" spc="0" dirty="0" smtClean="0">
                <a:latin typeface="Arial"/>
                <a:cs typeface="Arial"/>
              </a:rPr>
              <a:t>e</a:t>
            </a:r>
            <a:r>
              <a:rPr sz="1800" spc="14" dirty="0" smtClean="0">
                <a:latin typeface="Arial"/>
                <a:cs typeface="Arial"/>
              </a:rPr>
              <a:t>m</a:t>
            </a:r>
            <a:r>
              <a:rPr sz="1800" spc="0" dirty="0" smtClean="0">
                <a:latin typeface="Arial"/>
                <a:cs typeface="Arial"/>
              </a:rPr>
              <a:t>ili</a:t>
            </a:r>
            <a:r>
              <a:rPr sz="1800" spc="14" dirty="0" smtClean="0">
                <a:latin typeface="Arial"/>
                <a:cs typeface="Arial"/>
              </a:rPr>
              <a:t>k</a:t>
            </a:r>
            <a:r>
              <a:rPr sz="1800" spc="0" dirty="0" smtClean="0">
                <a:latin typeface="Arial"/>
                <a:cs typeface="Arial"/>
              </a:rPr>
              <a:t>i</a:t>
            </a:r>
            <a:r>
              <a:rPr sz="1800" spc="-5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hu</a:t>
            </a:r>
            <a:r>
              <a:rPr sz="1800" spc="-4" dirty="0" smtClean="0">
                <a:latin typeface="Arial"/>
                <a:cs typeface="Arial"/>
              </a:rPr>
              <a:t>b</a:t>
            </a:r>
            <a:r>
              <a:rPr sz="1800" spc="0" dirty="0" smtClean="0">
                <a:latin typeface="Arial"/>
                <a:cs typeface="Arial"/>
              </a:rPr>
              <a:t>. Bl</a:t>
            </a:r>
            <a:r>
              <a:rPr sz="1800" spc="-4" dirty="0" smtClean="0">
                <a:latin typeface="Arial"/>
                <a:cs typeface="Arial"/>
              </a:rPr>
              <a:t>a</a:t>
            </a:r>
            <a:r>
              <a:rPr sz="1800" spc="0" dirty="0" smtClean="0">
                <a:latin typeface="Arial"/>
                <a:cs typeface="Arial"/>
              </a:rPr>
              <a:t>ter</a:t>
            </a:r>
            <a:r>
              <a:rPr sz="1800" spc="-4" dirty="0" smtClean="0">
                <a:latin typeface="Arial"/>
                <a:cs typeface="Arial"/>
              </a:rPr>
              <a:t>a</a:t>
            </a:r>
            <a:r>
              <a:rPr sz="1800" spc="0" dirty="0" smtClean="0">
                <a:latin typeface="Arial"/>
                <a:cs typeface="Arial"/>
              </a:rPr>
              <a:t>l d</a:t>
            </a:r>
            <a:r>
              <a:rPr sz="1800" spc="-4" dirty="0" smtClean="0">
                <a:latin typeface="Arial"/>
                <a:cs typeface="Arial"/>
              </a:rPr>
              <a:t>g</a:t>
            </a:r>
            <a:r>
              <a:rPr sz="1800" spc="0" dirty="0" smtClean="0">
                <a:latin typeface="Arial"/>
                <a:cs typeface="Arial"/>
              </a:rPr>
              <a:t>n I</a:t>
            </a:r>
            <a:r>
              <a:rPr sz="1800" spc="-4" dirty="0" smtClean="0">
                <a:latin typeface="Arial"/>
                <a:cs typeface="Arial"/>
              </a:rPr>
              <a:t>n</a:t>
            </a:r>
            <a:r>
              <a:rPr sz="1800" spc="0" dirty="0" smtClean="0">
                <a:latin typeface="Arial"/>
                <a:cs typeface="Arial"/>
              </a:rPr>
              <a:t>do</a:t>
            </a:r>
            <a:r>
              <a:rPr sz="1800" spc="-4" dirty="0" smtClean="0">
                <a:latin typeface="Arial"/>
                <a:cs typeface="Arial"/>
              </a:rPr>
              <a:t>n</a:t>
            </a:r>
            <a:r>
              <a:rPr sz="1800" spc="0" dirty="0" smtClean="0">
                <a:latin typeface="Arial"/>
                <a:cs typeface="Arial"/>
              </a:rPr>
              <a:t>esi</a:t>
            </a:r>
            <a:r>
              <a:rPr sz="1800" spc="-4" dirty="0" smtClean="0">
                <a:latin typeface="Arial"/>
                <a:cs typeface="Arial"/>
              </a:rPr>
              <a:t>a</a:t>
            </a:r>
            <a:r>
              <a:rPr sz="1800" spc="0" dirty="0" smtClean="0">
                <a:latin typeface="Arial"/>
                <a:cs typeface="Arial"/>
              </a:rPr>
              <a:t>, </a:t>
            </a:r>
            <a:r>
              <a:rPr sz="1800" spc="14" dirty="0" smtClean="0">
                <a:latin typeface="Arial"/>
                <a:cs typeface="Arial"/>
              </a:rPr>
              <a:t>m</a:t>
            </a:r>
            <a:r>
              <a:rPr sz="1800" spc="0" dirty="0" smtClean="0">
                <a:latin typeface="Arial"/>
                <a:cs typeface="Arial"/>
              </a:rPr>
              <a:t>k</a:t>
            </a:r>
            <a:r>
              <a:rPr sz="1800" spc="-25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scr</a:t>
            </a:r>
            <a:endParaRPr sz="1800" dirty="0">
              <a:latin typeface="Arial"/>
              <a:cs typeface="Arial"/>
            </a:endParaRPr>
          </a:p>
          <a:p>
            <a:pPr marL="12700" marR="39430">
              <a:lnSpc>
                <a:spcPct val="95825"/>
              </a:lnSpc>
              <a:spcBef>
                <a:spcPts val="90"/>
              </a:spcBef>
            </a:pPr>
            <a:r>
              <a:rPr sz="1800" spc="0" dirty="0" smtClean="0">
                <a:latin typeface="Arial"/>
                <a:cs typeface="Arial"/>
              </a:rPr>
              <a:t>politis perlu dila</a:t>
            </a:r>
            <a:r>
              <a:rPr sz="1800" spc="14" dirty="0" smtClean="0">
                <a:latin typeface="Arial"/>
                <a:cs typeface="Arial"/>
              </a:rPr>
              <a:t>k</a:t>
            </a:r>
            <a:r>
              <a:rPr sz="1800" spc="0" dirty="0" smtClean="0">
                <a:latin typeface="Arial"/>
                <a:cs typeface="Arial"/>
              </a:rPr>
              <a:t>u</a:t>
            </a:r>
            <a:r>
              <a:rPr sz="1800" spc="19" dirty="0" smtClean="0">
                <a:latin typeface="Arial"/>
                <a:cs typeface="Arial"/>
              </a:rPr>
              <a:t>k</a:t>
            </a:r>
            <a:r>
              <a:rPr sz="1800" spc="0" dirty="0" smtClean="0">
                <a:latin typeface="Arial"/>
                <a:cs typeface="Arial"/>
              </a:rPr>
              <a:t>an</a:t>
            </a:r>
            <a:r>
              <a:rPr sz="1800" spc="-3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upa</a:t>
            </a:r>
            <a:r>
              <a:rPr sz="1800" spc="-44" dirty="0" smtClean="0">
                <a:latin typeface="Arial"/>
                <a:cs typeface="Arial"/>
              </a:rPr>
              <a:t>y</a:t>
            </a:r>
            <a:r>
              <a:rPr sz="1800" spc="0" dirty="0" smtClean="0">
                <a:latin typeface="Arial"/>
                <a:cs typeface="Arial"/>
              </a:rPr>
              <a:t>a</a:t>
            </a:r>
            <a:r>
              <a:rPr sz="1800" spc="39" dirty="0" smtClean="0">
                <a:latin typeface="Arial"/>
                <a:cs typeface="Arial"/>
              </a:rPr>
              <a:t> </a:t>
            </a:r>
            <a:r>
              <a:rPr sz="1800" spc="0" dirty="0" err="1" smtClean="0">
                <a:latin typeface="Arial"/>
                <a:cs typeface="Arial"/>
              </a:rPr>
              <a:t>utk</a:t>
            </a:r>
            <a:r>
              <a:rPr sz="1800" spc="0" dirty="0" smtClean="0">
                <a:latin typeface="Arial"/>
                <a:cs typeface="Arial"/>
              </a:rPr>
              <a:t> </a:t>
            </a:r>
            <a:r>
              <a:rPr sz="1800" spc="19" dirty="0" err="1" smtClean="0">
                <a:latin typeface="Arial"/>
                <a:cs typeface="Arial"/>
              </a:rPr>
              <a:t>m</a:t>
            </a:r>
            <a:r>
              <a:rPr sz="1800" spc="0" dirty="0" err="1" smtClean="0">
                <a:latin typeface="Arial"/>
                <a:cs typeface="Arial"/>
              </a:rPr>
              <a:t>enjalin</a:t>
            </a:r>
            <a:r>
              <a:rPr sz="1800" spc="-1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hubung</a:t>
            </a:r>
            <a:r>
              <a:rPr sz="1800" spc="-4" dirty="0" smtClean="0">
                <a:latin typeface="Arial"/>
                <a:cs typeface="Arial"/>
              </a:rPr>
              <a:t>a</a:t>
            </a:r>
            <a:r>
              <a:rPr sz="1800" spc="0" dirty="0" smtClean="0">
                <a:latin typeface="Arial"/>
                <a:cs typeface="Arial"/>
              </a:rPr>
              <a:t>n </a:t>
            </a:r>
            <a:r>
              <a:rPr sz="1800" spc="-39" dirty="0" smtClean="0">
                <a:latin typeface="Arial"/>
                <a:cs typeface="Arial"/>
              </a:rPr>
              <a:t>y</a:t>
            </a:r>
            <a:r>
              <a:rPr sz="1800" spc="0" dirty="0" smtClean="0">
                <a:latin typeface="Arial"/>
                <a:cs typeface="Arial"/>
              </a:rPr>
              <a:t>g</a:t>
            </a:r>
            <a:r>
              <a:rPr sz="1800" spc="3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di</a:t>
            </a:r>
            <a:r>
              <a:rPr sz="1800" spc="19" dirty="0" smtClean="0">
                <a:latin typeface="Arial"/>
                <a:cs typeface="Arial"/>
              </a:rPr>
              <a:t>m</a:t>
            </a:r>
            <a:r>
              <a:rPr sz="1800" spc="0" dirty="0" smtClean="0">
                <a:latin typeface="Arial"/>
                <a:cs typeface="Arial"/>
              </a:rPr>
              <a:t>a</a:t>
            </a:r>
            <a:r>
              <a:rPr sz="1800" spc="19" dirty="0" smtClean="0">
                <a:latin typeface="Arial"/>
                <a:cs typeface="Arial"/>
              </a:rPr>
              <a:t>k</a:t>
            </a:r>
            <a:r>
              <a:rPr sz="1800" spc="0" dirty="0" smtClean="0">
                <a:latin typeface="Arial"/>
                <a:cs typeface="Arial"/>
              </a:rPr>
              <a:t>sud.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07757" y="5366648"/>
            <a:ext cx="230738" cy="2543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solidFill>
                  <a:srgbClr val="009900"/>
                </a:solidFill>
                <a:latin typeface="Wingdings"/>
                <a:cs typeface="Wingdings"/>
              </a:rPr>
              <a:t></a:t>
            </a:r>
            <a:endParaRPr sz="18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685800"/>
            <a:ext cx="8077200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 err="1"/>
              <a:t>Akses</a:t>
            </a:r>
            <a:r>
              <a:rPr lang="en-US" sz="2800" dirty="0"/>
              <a:t> </a:t>
            </a:r>
            <a:r>
              <a:rPr lang="en-US" sz="2800" dirty="0" err="1"/>
              <a:t>Ilegal</a:t>
            </a:r>
            <a:r>
              <a:rPr lang="en-US" sz="2800" dirty="0"/>
              <a:t> </a:t>
            </a:r>
            <a:r>
              <a:rPr lang="en-US" sz="2800" i="1" dirty="0"/>
              <a:t>(Unauthorized Access</a:t>
            </a:r>
            <a:r>
              <a:rPr lang="en-US" sz="2800" i="1" dirty="0" smtClean="0"/>
              <a:t>)</a:t>
            </a:r>
          </a:p>
          <a:p>
            <a:pPr>
              <a:tabLst>
                <a:tab pos="285750" algn="l"/>
              </a:tabLst>
            </a:pPr>
            <a:r>
              <a:rPr lang="en-US" sz="2800" dirty="0"/>
              <a:t>	</a:t>
            </a:r>
            <a:r>
              <a:rPr lang="en-US" sz="2800" dirty="0" smtClean="0"/>
              <a:t> - Probing</a:t>
            </a:r>
          </a:p>
          <a:p>
            <a:pPr>
              <a:tabLst>
                <a:tab pos="285750" algn="l"/>
              </a:tabLst>
            </a:pPr>
            <a:r>
              <a:rPr lang="en-US" sz="2800" dirty="0"/>
              <a:t>	</a:t>
            </a:r>
            <a:r>
              <a:rPr lang="en-US" sz="2800" dirty="0" smtClean="0"/>
              <a:t> - Port scanning</a:t>
            </a:r>
            <a:r>
              <a:rPr lang="en-US" sz="2800" dirty="0"/>
              <a:t>	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nb-NO" sz="2800" dirty="0"/>
              <a:t>Menyebarkan Konten Ilegal </a:t>
            </a:r>
            <a:r>
              <a:rPr lang="nb-NO" sz="2800" i="1" dirty="0"/>
              <a:t>(Illegal Contents)</a:t>
            </a:r>
            <a:endParaRPr lang="nb-NO" sz="2800" dirty="0"/>
          </a:p>
          <a:p>
            <a:pPr marL="342900" indent="-342900">
              <a:buFont typeface="+mj-lt"/>
              <a:buAutoNum type="arabicPeriod" startAt="2"/>
            </a:pPr>
            <a:r>
              <a:rPr lang="en-US" sz="2800" dirty="0"/>
              <a:t>Hacking 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en-US" sz="2800" dirty="0" smtClean="0"/>
              <a:t>Cracking</a:t>
            </a:r>
            <a:endParaRPr lang="en-US" sz="2800" dirty="0"/>
          </a:p>
          <a:p>
            <a:pPr marL="342900" indent="-342900">
              <a:buFont typeface="+mj-lt"/>
              <a:buAutoNum type="arabicPeriod" startAt="2"/>
            </a:pPr>
            <a:r>
              <a:rPr lang="en-US" sz="2800" dirty="0" err="1"/>
              <a:t>Pemalsuan</a:t>
            </a:r>
            <a:r>
              <a:rPr lang="en-US" sz="2800" dirty="0"/>
              <a:t> Data </a:t>
            </a:r>
            <a:r>
              <a:rPr lang="en-US" sz="2800" i="1" dirty="0"/>
              <a:t>(Data Forgery)</a:t>
            </a:r>
            <a:endParaRPr lang="en-US" sz="2800" dirty="0"/>
          </a:p>
          <a:p>
            <a:pPr marL="342900" indent="-342900">
              <a:buFont typeface="+mj-lt"/>
              <a:buAutoNum type="arabicPeriod" startAt="2"/>
            </a:pPr>
            <a:r>
              <a:rPr lang="en-US" sz="2800" dirty="0" err="1"/>
              <a:t>Penyalahgunaan</a:t>
            </a:r>
            <a:r>
              <a:rPr lang="en-US" sz="2800" dirty="0"/>
              <a:t> </a:t>
            </a:r>
            <a:r>
              <a:rPr lang="en-US" sz="2800" dirty="0" err="1"/>
              <a:t>Kartu</a:t>
            </a:r>
            <a:r>
              <a:rPr lang="en-US" sz="2800" dirty="0"/>
              <a:t> </a:t>
            </a:r>
            <a:r>
              <a:rPr lang="en-US" sz="2800" dirty="0" err="1"/>
              <a:t>Kredit</a:t>
            </a:r>
            <a:r>
              <a:rPr lang="en-US" sz="2800" dirty="0"/>
              <a:t> </a:t>
            </a:r>
            <a:r>
              <a:rPr lang="en-US" sz="2800" i="1" dirty="0"/>
              <a:t>(Carding)</a:t>
            </a:r>
            <a:endParaRPr lang="en-US" sz="2800" dirty="0"/>
          </a:p>
          <a:p>
            <a:pPr marL="342900" indent="-342900">
              <a:buFont typeface="+mj-lt"/>
              <a:buAutoNum type="arabicPeriod" startAt="2"/>
            </a:pPr>
            <a:r>
              <a:rPr lang="en-US" sz="2800" dirty="0" err="1"/>
              <a:t>Pencurian</a:t>
            </a:r>
            <a:r>
              <a:rPr lang="en-US" sz="2800" dirty="0"/>
              <a:t> Data </a:t>
            </a:r>
            <a:r>
              <a:rPr lang="en-US" sz="2800" i="1" dirty="0"/>
              <a:t>(Data Theft)</a:t>
            </a:r>
            <a:endParaRPr lang="en-US" sz="2800" dirty="0"/>
          </a:p>
          <a:p>
            <a:pPr marL="342900" indent="-342900">
              <a:buFont typeface="+mj-lt"/>
              <a:buAutoNum type="arabicPeriod" startAt="2"/>
            </a:pPr>
            <a:r>
              <a:rPr lang="en-US" sz="2800" dirty="0" err="1"/>
              <a:t>Memata</a:t>
            </a:r>
            <a:r>
              <a:rPr lang="en-US" sz="2800" dirty="0"/>
              <a:t>-Matai </a:t>
            </a:r>
            <a:r>
              <a:rPr lang="en-US" sz="2800" i="1" dirty="0"/>
              <a:t>(Cyber Espionage</a:t>
            </a:r>
            <a:r>
              <a:rPr lang="en-US" sz="2800" i="1" dirty="0" smtClean="0"/>
              <a:t>), </a:t>
            </a:r>
            <a:r>
              <a:rPr lang="en-US" sz="2800" dirty="0">
                <a:cs typeface="Arial"/>
              </a:rPr>
              <a:t>Sab</a:t>
            </a:r>
            <a:r>
              <a:rPr lang="en-US" sz="2800" spc="9" dirty="0">
                <a:cs typeface="Arial"/>
              </a:rPr>
              <a:t>o</a:t>
            </a:r>
            <a:r>
              <a:rPr lang="en-US" sz="2800" dirty="0">
                <a:cs typeface="Arial"/>
              </a:rPr>
              <a:t>t</a:t>
            </a:r>
            <a:r>
              <a:rPr lang="en-US" sz="2800" spc="4" dirty="0">
                <a:cs typeface="Arial"/>
              </a:rPr>
              <a:t>a</a:t>
            </a:r>
            <a:r>
              <a:rPr lang="en-US" sz="2800" spc="9" dirty="0">
                <a:cs typeface="Arial"/>
              </a:rPr>
              <a:t>g</a:t>
            </a:r>
            <a:r>
              <a:rPr lang="en-US" sz="2800" dirty="0">
                <a:cs typeface="Arial"/>
              </a:rPr>
              <a:t>e</a:t>
            </a:r>
            <a:r>
              <a:rPr lang="en-US" sz="2800" spc="-14" dirty="0">
                <a:cs typeface="Arial"/>
              </a:rPr>
              <a:t> </a:t>
            </a:r>
            <a:r>
              <a:rPr lang="en-US" sz="2800" dirty="0">
                <a:cs typeface="Arial"/>
              </a:rPr>
              <a:t>a</a:t>
            </a:r>
            <a:r>
              <a:rPr lang="en-US" sz="2800" spc="9" dirty="0">
                <a:cs typeface="Arial"/>
              </a:rPr>
              <a:t>n</a:t>
            </a:r>
            <a:r>
              <a:rPr lang="en-US" sz="2800" dirty="0">
                <a:cs typeface="Arial"/>
              </a:rPr>
              <a:t>d Ext</a:t>
            </a:r>
            <a:r>
              <a:rPr lang="en-US" sz="2800" spc="9" dirty="0">
                <a:cs typeface="Arial"/>
              </a:rPr>
              <a:t>o</a:t>
            </a:r>
            <a:r>
              <a:rPr lang="en-US" sz="2800" spc="-9" dirty="0">
                <a:cs typeface="Arial"/>
              </a:rPr>
              <a:t>r</a:t>
            </a:r>
            <a:r>
              <a:rPr lang="en-US" sz="2800" dirty="0">
                <a:cs typeface="Arial"/>
              </a:rPr>
              <a:t>ti</a:t>
            </a:r>
            <a:r>
              <a:rPr lang="en-US" sz="2800" spc="14" dirty="0">
                <a:cs typeface="Arial"/>
              </a:rPr>
              <a:t>o</a:t>
            </a:r>
            <a:r>
              <a:rPr lang="en-US" sz="2800" dirty="0">
                <a:cs typeface="Arial"/>
              </a:rPr>
              <a:t>n</a:t>
            </a:r>
            <a:endParaRPr lang="en-US" sz="2800" dirty="0"/>
          </a:p>
          <a:p>
            <a:pPr marL="342900" indent="-342900">
              <a:buFont typeface="+mj-lt"/>
              <a:buAutoNum type="arabicPeriod" startAt="2"/>
            </a:pPr>
            <a:r>
              <a:rPr lang="en-US" sz="2800" dirty="0" err="1"/>
              <a:t>CyberSquatting</a:t>
            </a:r>
            <a:endParaRPr lang="en-US" sz="2800" dirty="0"/>
          </a:p>
          <a:p>
            <a:pPr marL="342900" indent="-342900">
              <a:buFont typeface="+mj-lt"/>
              <a:buAutoNum type="arabicPeriod" startAt="2"/>
            </a:pPr>
            <a:r>
              <a:rPr lang="en-US" sz="2800" dirty="0"/>
              <a:t>Cyber </a:t>
            </a:r>
            <a:r>
              <a:rPr lang="en-US" sz="2800" dirty="0" err="1" smtClean="0"/>
              <a:t>Typosquatting</a:t>
            </a:r>
            <a:endParaRPr lang="en-US" sz="2800" dirty="0"/>
          </a:p>
          <a:p>
            <a:pPr marL="342900" indent="-342900">
              <a:buFont typeface="+mj-lt"/>
              <a:buAutoNum type="arabicPeriod" startAt="2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010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0" y="66611"/>
            <a:ext cx="9018651" cy="67263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74002" y="438994"/>
            <a:ext cx="4520368" cy="559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395"/>
              </a:lnSpc>
              <a:spcBef>
                <a:spcPts val="219"/>
              </a:spcBef>
            </a:pPr>
            <a:r>
              <a:rPr sz="4200" b="1" spc="0" dirty="0" smtClean="0">
                <a:solidFill>
                  <a:srgbClr val="FFFFFF"/>
                </a:solidFill>
                <a:latin typeface="Arial"/>
                <a:cs typeface="Arial"/>
              </a:rPr>
              <a:t>Pengertian C</a:t>
            </a:r>
            <a:r>
              <a:rPr sz="4200" b="1" spc="-34" dirty="0" smtClean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4200" b="1" spc="0" dirty="0" smtClean="0">
                <a:solidFill>
                  <a:srgbClr val="FFFFFF"/>
                </a:solidFill>
                <a:latin typeface="Arial"/>
                <a:cs typeface="Arial"/>
              </a:rPr>
              <a:t>ber</a:t>
            </a:r>
            <a:endParaRPr sz="4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41556" y="438994"/>
            <a:ext cx="1619080" cy="559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395"/>
              </a:lnSpc>
              <a:spcBef>
                <a:spcPts val="219"/>
              </a:spcBef>
            </a:pPr>
            <a:r>
              <a:rPr sz="4200" b="1" spc="0" dirty="0" smtClean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4200" b="1" spc="9" dirty="0" smtClean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4200" b="1" spc="0" dirty="0" smtClean="0">
                <a:solidFill>
                  <a:srgbClr val="FFFFFF"/>
                </a:solidFill>
                <a:latin typeface="Arial"/>
                <a:cs typeface="Arial"/>
              </a:rPr>
              <a:t>ime</a:t>
            </a:r>
            <a:endParaRPr sz="4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7340" y="1395983"/>
            <a:ext cx="7517599" cy="15299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sz="2550" spc="0" dirty="0" smtClean="0">
                <a:solidFill>
                  <a:srgbClr val="0066FF"/>
                </a:solidFill>
                <a:latin typeface="Wingdings"/>
                <a:cs typeface="Wingdings"/>
              </a:rPr>
              <a:t></a:t>
            </a:r>
            <a:r>
              <a:rPr sz="2550" spc="154" dirty="0" smtClean="0">
                <a:solidFill>
                  <a:srgbClr val="0066FF"/>
                </a:solidFill>
                <a:latin typeface="Times New Roman"/>
                <a:cs typeface="Times New Roman"/>
              </a:rPr>
              <a:t> </a:t>
            </a:r>
            <a:r>
              <a:rPr sz="3200" spc="9" dirty="0" smtClean="0">
                <a:latin typeface="Arial"/>
                <a:cs typeface="Arial"/>
              </a:rPr>
              <a:t>C</a:t>
            </a:r>
            <a:r>
              <a:rPr sz="3200" spc="0" dirty="0" smtClean="0">
                <a:latin typeface="Arial"/>
                <a:cs typeface="Arial"/>
              </a:rPr>
              <a:t>yber Crime:</a:t>
            </a:r>
            <a:r>
              <a:rPr sz="3200" spc="-9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seb</a:t>
            </a:r>
            <a:r>
              <a:rPr sz="3200" spc="4" dirty="0" smtClean="0">
                <a:latin typeface="Arial"/>
                <a:cs typeface="Arial"/>
              </a:rPr>
              <a:t>u</a:t>
            </a:r>
            <a:r>
              <a:rPr sz="3200" spc="0" dirty="0" smtClean="0">
                <a:latin typeface="Arial"/>
                <a:cs typeface="Arial"/>
              </a:rPr>
              <a:t>ah</a:t>
            </a:r>
            <a:r>
              <a:rPr sz="3200" spc="-19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e</a:t>
            </a:r>
            <a:r>
              <a:rPr sz="3200" spc="19" dirty="0" smtClean="0">
                <a:latin typeface="Arial"/>
                <a:cs typeface="Arial"/>
              </a:rPr>
              <a:t>v</a:t>
            </a:r>
            <a:r>
              <a:rPr sz="3200" spc="0" dirty="0" smtClean="0">
                <a:latin typeface="Arial"/>
                <a:cs typeface="Arial"/>
              </a:rPr>
              <a:t>o</a:t>
            </a:r>
            <a:r>
              <a:rPr sz="3200" spc="9" dirty="0" smtClean="0">
                <a:latin typeface="Arial"/>
                <a:cs typeface="Arial"/>
              </a:rPr>
              <a:t>l</a:t>
            </a:r>
            <a:r>
              <a:rPr sz="3200" spc="0" dirty="0" smtClean="0">
                <a:latin typeface="Arial"/>
                <a:cs typeface="Arial"/>
              </a:rPr>
              <a:t>usi</a:t>
            </a:r>
            <a:r>
              <a:rPr sz="3200" spc="-39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kejahatan</a:t>
            </a:r>
            <a:endParaRPr sz="3200">
              <a:latin typeface="Arial"/>
              <a:cs typeface="Arial"/>
            </a:endParaRPr>
          </a:p>
          <a:p>
            <a:pPr marL="12700" marR="60959">
              <a:lnSpc>
                <a:spcPct val="95825"/>
              </a:lnSpc>
              <a:spcBef>
                <a:spcPts val="753"/>
              </a:spcBef>
            </a:pPr>
            <a:r>
              <a:rPr sz="2550" spc="0" dirty="0" smtClean="0">
                <a:solidFill>
                  <a:srgbClr val="0066FF"/>
                </a:solidFill>
                <a:latin typeface="Wingdings"/>
                <a:cs typeface="Wingdings"/>
              </a:rPr>
              <a:t></a:t>
            </a:r>
            <a:r>
              <a:rPr sz="2550" spc="150" dirty="0" smtClean="0">
                <a:solidFill>
                  <a:srgbClr val="0066FF"/>
                </a:solidFill>
                <a:latin typeface="Times New Roman"/>
                <a:cs typeface="Times New Roman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Jen</a:t>
            </a:r>
            <a:r>
              <a:rPr sz="3200" spc="9" dirty="0" smtClean="0">
                <a:latin typeface="Arial"/>
                <a:cs typeface="Arial"/>
              </a:rPr>
              <a:t>i</a:t>
            </a:r>
            <a:r>
              <a:rPr sz="3200" spc="0" dirty="0" smtClean="0">
                <a:latin typeface="Arial"/>
                <a:cs typeface="Arial"/>
              </a:rPr>
              <a:t>s</a:t>
            </a:r>
            <a:r>
              <a:rPr sz="3200" spc="-9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ke</a:t>
            </a:r>
            <a:r>
              <a:rPr sz="3200" spc="-9" dirty="0" smtClean="0">
                <a:latin typeface="Arial"/>
                <a:cs typeface="Arial"/>
              </a:rPr>
              <a:t>j</a:t>
            </a:r>
            <a:r>
              <a:rPr sz="3200" spc="0" dirty="0" smtClean="0">
                <a:latin typeface="Arial"/>
                <a:cs typeface="Arial"/>
              </a:rPr>
              <a:t>ahatan</a:t>
            </a:r>
            <a:r>
              <a:rPr sz="3200" spc="-29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“kon</a:t>
            </a:r>
            <a:r>
              <a:rPr sz="3200" spc="14" dirty="0" smtClean="0">
                <a:latin typeface="Arial"/>
                <a:cs typeface="Arial"/>
              </a:rPr>
              <a:t>v</a:t>
            </a:r>
            <a:r>
              <a:rPr sz="3200" spc="0" dirty="0" smtClean="0">
                <a:latin typeface="Arial"/>
                <a:cs typeface="Arial"/>
              </a:rPr>
              <a:t>ens</a:t>
            </a:r>
            <a:r>
              <a:rPr sz="3200" spc="9" dirty="0" smtClean="0">
                <a:latin typeface="Arial"/>
                <a:cs typeface="Arial"/>
              </a:rPr>
              <a:t>i</a:t>
            </a:r>
            <a:r>
              <a:rPr sz="3200" spc="0" dirty="0" smtClean="0">
                <a:latin typeface="Arial"/>
                <a:cs typeface="Arial"/>
              </a:rPr>
              <a:t>ona</a:t>
            </a:r>
            <a:r>
              <a:rPr sz="3200" spc="14" dirty="0" smtClean="0">
                <a:latin typeface="Arial"/>
                <a:cs typeface="Arial"/>
              </a:rPr>
              <a:t>l</a:t>
            </a:r>
            <a:r>
              <a:rPr sz="3200" spc="0" dirty="0" smtClean="0">
                <a:latin typeface="Arial"/>
                <a:cs typeface="Arial"/>
              </a:rPr>
              <a:t>”:</a:t>
            </a:r>
            <a:endParaRPr sz="3200">
              <a:latin typeface="Arial"/>
              <a:cs typeface="Arial"/>
            </a:endParaRPr>
          </a:p>
          <a:p>
            <a:pPr marL="470217" marR="60959">
              <a:lnSpc>
                <a:spcPct val="95825"/>
              </a:lnSpc>
              <a:spcBef>
                <a:spcPts val="816"/>
              </a:spcBef>
            </a:pPr>
            <a:r>
              <a:rPr sz="1950" spc="9" dirty="0" smtClean="0">
                <a:solidFill>
                  <a:srgbClr val="6600CC"/>
                </a:solidFill>
                <a:latin typeface="Arial"/>
                <a:cs typeface="Arial"/>
              </a:rPr>
              <a:t>a</a:t>
            </a:r>
            <a:r>
              <a:rPr sz="1950" spc="0" dirty="0" smtClean="0">
                <a:solidFill>
                  <a:srgbClr val="6600CC"/>
                </a:solidFill>
                <a:latin typeface="Arial"/>
                <a:cs typeface="Arial"/>
              </a:rPr>
              <a:t>.   </a:t>
            </a:r>
            <a:r>
              <a:rPr sz="1950" spc="254" dirty="0" smtClean="0">
                <a:solidFill>
                  <a:srgbClr val="6600CC"/>
                </a:solidFill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Ke</a:t>
            </a:r>
            <a:r>
              <a:rPr sz="2800" spc="-19" dirty="0" smtClean="0">
                <a:latin typeface="Arial"/>
                <a:cs typeface="Arial"/>
              </a:rPr>
              <a:t>j</a:t>
            </a:r>
            <a:r>
              <a:rPr sz="2800" spc="0" dirty="0" smtClean="0">
                <a:latin typeface="Arial"/>
                <a:cs typeface="Arial"/>
              </a:rPr>
              <a:t>ah</a:t>
            </a:r>
            <a:r>
              <a:rPr sz="2800" spc="4" dirty="0" smtClean="0">
                <a:latin typeface="Arial"/>
                <a:cs typeface="Arial"/>
              </a:rPr>
              <a:t>a</a:t>
            </a:r>
            <a:r>
              <a:rPr sz="2800" spc="0" dirty="0" smtClean="0">
                <a:latin typeface="Arial"/>
                <a:cs typeface="Arial"/>
              </a:rPr>
              <a:t>tan</a:t>
            </a:r>
            <a:r>
              <a:rPr sz="2800" spc="50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ke</a:t>
            </a:r>
            <a:r>
              <a:rPr sz="2800" spc="9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ah </a:t>
            </a:r>
            <a:r>
              <a:rPr sz="2800" spc="9" dirty="0" smtClean="0">
                <a:latin typeface="Arial"/>
                <a:cs typeface="Arial"/>
              </a:rPr>
              <a:t>b</a:t>
            </a:r>
            <a:r>
              <a:rPr sz="2800" spc="0" dirty="0" smtClean="0">
                <a:latin typeface="Arial"/>
                <a:cs typeface="Arial"/>
              </a:rPr>
              <a:t>iru</a:t>
            </a:r>
            <a:r>
              <a:rPr sz="2800" spc="29" dirty="0" smtClean="0">
                <a:latin typeface="Arial"/>
                <a:cs typeface="Arial"/>
              </a:rPr>
              <a:t> </a:t>
            </a:r>
            <a:r>
              <a:rPr sz="2800" i="1" spc="0" dirty="0" smtClean="0">
                <a:latin typeface="Arial"/>
                <a:cs typeface="Arial"/>
              </a:rPr>
              <a:t>(</a:t>
            </a:r>
            <a:r>
              <a:rPr sz="2800" i="1" spc="9" dirty="0" smtClean="0">
                <a:latin typeface="Arial"/>
                <a:cs typeface="Arial"/>
              </a:rPr>
              <a:t>b</a:t>
            </a:r>
            <a:r>
              <a:rPr sz="2800" i="1" spc="0" dirty="0" smtClean="0">
                <a:latin typeface="Arial"/>
                <a:cs typeface="Arial"/>
              </a:rPr>
              <a:t>lue c</a:t>
            </a:r>
            <a:r>
              <a:rPr sz="2800" i="1" spc="4" dirty="0" smtClean="0">
                <a:latin typeface="Arial"/>
                <a:cs typeface="Arial"/>
              </a:rPr>
              <a:t>o</a:t>
            </a:r>
            <a:r>
              <a:rPr sz="2800" i="1" spc="0" dirty="0" smtClean="0">
                <a:latin typeface="Arial"/>
                <a:cs typeface="Arial"/>
              </a:rPr>
              <a:t>llar</a:t>
            </a:r>
            <a:r>
              <a:rPr sz="2800" i="1" spc="9" dirty="0" smtClean="0">
                <a:latin typeface="Arial"/>
                <a:cs typeface="Arial"/>
              </a:rPr>
              <a:t> </a:t>
            </a:r>
            <a:r>
              <a:rPr sz="2800" i="1" spc="0" dirty="0" smtClean="0">
                <a:latin typeface="Arial"/>
                <a:cs typeface="Arial"/>
              </a:rPr>
              <a:t>crime)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79575" y="3038506"/>
            <a:ext cx="541426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Spt:</a:t>
            </a:r>
            <a:r>
              <a:rPr sz="2400" spc="-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pe</a:t>
            </a:r>
            <a:r>
              <a:rPr sz="2400" spc="4" dirty="0" smtClean="0">
                <a:latin typeface="Arial"/>
                <a:cs typeface="Arial"/>
              </a:rPr>
              <a:t>n</a:t>
            </a:r>
            <a:r>
              <a:rPr sz="2400" spc="0" dirty="0" smtClean="0">
                <a:latin typeface="Arial"/>
                <a:cs typeface="Arial"/>
              </a:rPr>
              <a:t>cur</a:t>
            </a:r>
            <a:r>
              <a:rPr sz="2400" spc="9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a</a:t>
            </a:r>
            <a:r>
              <a:rPr sz="2400" spc="9" dirty="0" smtClean="0">
                <a:latin typeface="Arial"/>
                <a:cs typeface="Arial"/>
              </a:rPr>
              <a:t>n</a:t>
            </a:r>
            <a:r>
              <a:rPr sz="2400" spc="0" dirty="0" smtClean="0">
                <a:latin typeface="Arial"/>
                <a:cs typeface="Arial"/>
              </a:rPr>
              <a:t>,</a:t>
            </a:r>
            <a:r>
              <a:rPr sz="2400" spc="-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p</a:t>
            </a:r>
            <a:r>
              <a:rPr sz="2400" spc="9" dirty="0" smtClean="0">
                <a:latin typeface="Arial"/>
                <a:cs typeface="Arial"/>
              </a:rPr>
              <a:t>e</a:t>
            </a:r>
            <a:r>
              <a:rPr sz="2400" spc="0" dirty="0" smtClean="0">
                <a:latin typeface="Arial"/>
                <a:cs typeface="Arial"/>
              </a:rPr>
              <a:t>n</a:t>
            </a:r>
            <a:r>
              <a:rPr sz="2400" spc="9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p</a:t>
            </a:r>
            <a:r>
              <a:rPr sz="2400" spc="9" dirty="0" smtClean="0">
                <a:latin typeface="Arial"/>
                <a:cs typeface="Arial"/>
              </a:rPr>
              <a:t>u</a:t>
            </a:r>
            <a:r>
              <a:rPr sz="2400" spc="0" dirty="0" smtClean="0">
                <a:latin typeface="Arial"/>
                <a:cs typeface="Arial"/>
              </a:rPr>
              <a:t>a</a:t>
            </a:r>
            <a:r>
              <a:rPr sz="2400" spc="9" dirty="0" smtClean="0">
                <a:latin typeface="Arial"/>
                <a:cs typeface="Arial"/>
              </a:rPr>
              <a:t>n</a:t>
            </a:r>
            <a:r>
              <a:rPr sz="2400" spc="0" dirty="0" smtClean="0">
                <a:latin typeface="Arial"/>
                <a:cs typeface="Arial"/>
              </a:rPr>
              <a:t>,</a:t>
            </a:r>
            <a:r>
              <a:rPr sz="2400" spc="-2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p</a:t>
            </a:r>
            <a:r>
              <a:rPr sz="2400" spc="9" dirty="0" smtClean="0">
                <a:latin typeface="Arial"/>
                <a:cs typeface="Arial"/>
              </a:rPr>
              <a:t>e</a:t>
            </a:r>
            <a:r>
              <a:rPr sz="2400" spc="0" dirty="0" smtClean="0">
                <a:latin typeface="Arial"/>
                <a:cs typeface="Arial"/>
              </a:rPr>
              <a:t>m</a:t>
            </a:r>
            <a:r>
              <a:rPr sz="2400" spc="4" dirty="0" smtClean="0">
                <a:latin typeface="Arial"/>
                <a:cs typeface="Arial"/>
              </a:rPr>
              <a:t>b</a:t>
            </a:r>
            <a:r>
              <a:rPr sz="2400" spc="0" dirty="0" smtClean="0">
                <a:latin typeface="Arial"/>
                <a:cs typeface="Arial"/>
              </a:rPr>
              <a:t>u</a:t>
            </a:r>
            <a:r>
              <a:rPr sz="2400" spc="9" dirty="0" smtClean="0">
                <a:latin typeface="Arial"/>
                <a:cs typeface="Arial"/>
              </a:rPr>
              <a:t>n</a:t>
            </a:r>
            <a:r>
              <a:rPr sz="2400" spc="0" dirty="0" smtClean="0">
                <a:latin typeface="Arial"/>
                <a:cs typeface="Arial"/>
              </a:rPr>
              <a:t>u</a:t>
            </a:r>
            <a:r>
              <a:rPr sz="2400" spc="9" dirty="0" smtClean="0">
                <a:latin typeface="Arial"/>
                <a:cs typeface="Arial"/>
              </a:rPr>
              <a:t>h</a:t>
            </a:r>
            <a:r>
              <a:rPr sz="2400" spc="0" dirty="0" smtClean="0">
                <a:latin typeface="Arial"/>
                <a:cs typeface="Arial"/>
              </a:rPr>
              <a:t>an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6177" y="3125024"/>
            <a:ext cx="203113" cy="2235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89"/>
              </a:lnSpc>
              <a:spcBef>
                <a:spcPts val="84"/>
              </a:spcBef>
            </a:pPr>
            <a:r>
              <a:rPr sz="1550" spc="0" dirty="0" smtClean="0">
                <a:solidFill>
                  <a:srgbClr val="009900"/>
                </a:solidFill>
                <a:latin typeface="Wingdings"/>
                <a:cs typeface="Wingdings"/>
              </a:rPr>
              <a:t></a:t>
            </a:r>
            <a:endParaRPr sz="155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857" y="3497976"/>
            <a:ext cx="7146734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1950" spc="9" dirty="0" smtClean="0">
                <a:solidFill>
                  <a:srgbClr val="6600CC"/>
                </a:solidFill>
                <a:latin typeface="Arial"/>
                <a:cs typeface="Arial"/>
              </a:rPr>
              <a:t>b</a:t>
            </a:r>
            <a:r>
              <a:rPr sz="1950" spc="0" dirty="0" smtClean="0">
                <a:solidFill>
                  <a:srgbClr val="6600CC"/>
                </a:solidFill>
                <a:latin typeface="Arial"/>
                <a:cs typeface="Arial"/>
              </a:rPr>
              <a:t>.   </a:t>
            </a:r>
            <a:r>
              <a:rPr sz="1950" spc="254" dirty="0" smtClean="0">
                <a:solidFill>
                  <a:srgbClr val="6600CC"/>
                </a:solidFill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Ke</a:t>
            </a:r>
            <a:r>
              <a:rPr sz="2800" spc="-19" dirty="0" smtClean="0">
                <a:latin typeface="Arial"/>
                <a:cs typeface="Arial"/>
              </a:rPr>
              <a:t>j</a:t>
            </a:r>
            <a:r>
              <a:rPr sz="2800" spc="0" dirty="0" smtClean="0">
                <a:latin typeface="Arial"/>
                <a:cs typeface="Arial"/>
              </a:rPr>
              <a:t>ah</a:t>
            </a:r>
            <a:r>
              <a:rPr sz="2800" spc="4" dirty="0" smtClean="0">
                <a:latin typeface="Arial"/>
                <a:cs typeface="Arial"/>
              </a:rPr>
              <a:t>a</a:t>
            </a:r>
            <a:r>
              <a:rPr sz="2800" spc="0" dirty="0" smtClean="0">
                <a:latin typeface="Arial"/>
                <a:cs typeface="Arial"/>
              </a:rPr>
              <a:t>tan</a:t>
            </a:r>
            <a:r>
              <a:rPr sz="2800" spc="50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ke</a:t>
            </a:r>
            <a:r>
              <a:rPr sz="2800" spc="9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ah </a:t>
            </a:r>
            <a:r>
              <a:rPr sz="2800" spc="9" dirty="0" smtClean="0">
                <a:latin typeface="Arial"/>
                <a:cs typeface="Arial"/>
              </a:rPr>
              <a:t>p</a:t>
            </a:r>
            <a:r>
              <a:rPr sz="2800" spc="0" dirty="0" smtClean="0">
                <a:latin typeface="Arial"/>
                <a:cs typeface="Arial"/>
              </a:rPr>
              <a:t>utih</a:t>
            </a:r>
            <a:r>
              <a:rPr sz="2800" spc="25" dirty="0" smtClean="0">
                <a:latin typeface="Arial"/>
                <a:cs typeface="Arial"/>
              </a:rPr>
              <a:t> </a:t>
            </a:r>
            <a:r>
              <a:rPr sz="2800" i="1" spc="0" dirty="0" smtClean="0">
                <a:latin typeface="Arial"/>
                <a:cs typeface="Arial"/>
              </a:rPr>
              <a:t>(</a:t>
            </a:r>
            <a:r>
              <a:rPr sz="2800" i="1" spc="-29" dirty="0" smtClean="0">
                <a:latin typeface="Arial"/>
                <a:cs typeface="Arial"/>
              </a:rPr>
              <a:t>w</a:t>
            </a:r>
            <a:r>
              <a:rPr sz="2800" i="1" spc="0" dirty="0" smtClean="0">
                <a:latin typeface="Arial"/>
                <a:cs typeface="Arial"/>
              </a:rPr>
              <a:t>hite</a:t>
            </a:r>
            <a:r>
              <a:rPr sz="2800" i="1" spc="49" dirty="0" smtClean="0">
                <a:latin typeface="Arial"/>
                <a:cs typeface="Arial"/>
              </a:rPr>
              <a:t> </a:t>
            </a:r>
            <a:r>
              <a:rPr sz="2800" i="1" spc="0" dirty="0" smtClean="0">
                <a:latin typeface="Arial"/>
                <a:cs typeface="Arial"/>
              </a:rPr>
              <a:t>collar</a:t>
            </a:r>
            <a:r>
              <a:rPr sz="2800" i="1" spc="9" dirty="0" smtClean="0">
                <a:latin typeface="Arial"/>
                <a:cs typeface="Arial"/>
              </a:rPr>
              <a:t> </a:t>
            </a:r>
            <a:r>
              <a:rPr sz="2800" i="1" spc="0" dirty="0" smtClean="0">
                <a:latin typeface="Arial"/>
                <a:cs typeface="Arial"/>
              </a:rPr>
              <a:t>c</a:t>
            </a:r>
            <a:r>
              <a:rPr sz="2800" i="1" spc="4" dirty="0" smtClean="0">
                <a:latin typeface="Arial"/>
                <a:cs typeface="Arial"/>
              </a:rPr>
              <a:t>r</a:t>
            </a:r>
            <a:r>
              <a:rPr sz="2800" i="1" spc="0" dirty="0" smtClean="0">
                <a:latin typeface="Arial"/>
                <a:cs typeface="Arial"/>
              </a:rPr>
              <a:t>i</a:t>
            </a:r>
            <a:r>
              <a:rPr sz="2800" i="1" spc="-9" dirty="0" smtClean="0">
                <a:latin typeface="Arial"/>
                <a:cs typeface="Arial"/>
              </a:rPr>
              <a:t>m</a:t>
            </a:r>
            <a:r>
              <a:rPr sz="2800" i="1" spc="0" dirty="0" smtClean="0">
                <a:latin typeface="Arial"/>
                <a:cs typeface="Arial"/>
              </a:rPr>
              <a:t>e)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79575" y="3988720"/>
            <a:ext cx="6191199" cy="6964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Spt:</a:t>
            </a:r>
            <a:r>
              <a:rPr sz="2400" spc="-4" dirty="0" smtClean="0">
                <a:latin typeface="Arial"/>
                <a:cs typeface="Arial"/>
              </a:rPr>
              <a:t> K</a:t>
            </a:r>
            <a:r>
              <a:rPr sz="2400" spc="0" dirty="0" smtClean="0">
                <a:latin typeface="Arial"/>
                <a:cs typeface="Arial"/>
              </a:rPr>
              <a:t>e</a:t>
            </a:r>
            <a:r>
              <a:rPr sz="2400" spc="9" dirty="0" smtClean="0">
                <a:latin typeface="Arial"/>
                <a:cs typeface="Arial"/>
              </a:rPr>
              <a:t>j</a:t>
            </a:r>
            <a:r>
              <a:rPr sz="2400" spc="0" dirty="0" smtClean="0">
                <a:latin typeface="Arial"/>
                <a:cs typeface="Arial"/>
              </a:rPr>
              <a:t>a</a:t>
            </a:r>
            <a:r>
              <a:rPr sz="2400" spc="9" dirty="0" smtClean="0">
                <a:latin typeface="Arial"/>
                <a:cs typeface="Arial"/>
              </a:rPr>
              <a:t>h</a:t>
            </a:r>
            <a:r>
              <a:rPr sz="2400" spc="0" dirty="0" smtClean="0">
                <a:latin typeface="Arial"/>
                <a:cs typeface="Arial"/>
              </a:rPr>
              <a:t>atan</a:t>
            </a:r>
            <a:r>
              <a:rPr sz="2400" spc="9" dirty="0" smtClean="0">
                <a:latin typeface="Arial"/>
                <a:cs typeface="Arial"/>
              </a:rPr>
              <a:t> </a:t>
            </a:r>
            <a:r>
              <a:rPr sz="2400" spc="-4" dirty="0" smtClean="0">
                <a:latin typeface="Arial"/>
                <a:cs typeface="Arial"/>
              </a:rPr>
              <a:t>k</a:t>
            </a:r>
            <a:r>
              <a:rPr sz="2400" spc="0" dirty="0" smtClean="0">
                <a:latin typeface="Arial"/>
                <a:cs typeface="Arial"/>
              </a:rPr>
              <a:t>or</a:t>
            </a:r>
            <a:r>
              <a:rPr sz="2400" spc="9" dirty="0" smtClean="0">
                <a:latin typeface="Arial"/>
                <a:cs typeface="Arial"/>
              </a:rPr>
              <a:t>p</a:t>
            </a:r>
            <a:r>
              <a:rPr sz="2400" spc="0" dirty="0" smtClean="0">
                <a:latin typeface="Arial"/>
                <a:cs typeface="Arial"/>
              </a:rPr>
              <a:t>or</a:t>
            </a:r>
            <a:r>
              <a:rPr sz="2400" spc="9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s</a:t>
            </a:r>
            <a:r>
              <a:rPr sz="2400" spc="4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,</a:t>
            </a:r>
            <a:r>
              <a:rPr sz="2400" spc="-2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ke</a:t>
            </a:r>
            <a:r>
              <a:rPr sz="2400" spc="9" dirty="0" smtClean="0">
                <a:latin typeface="Arial"/>
                <a:cs typeface="Arial"/>
              </a:rPr>
              <a:t>j</a:t>
            </a:r>
            <a:r>
              <a:rPr sz="2400" spc="0" dirty="0" smtClean="0">
                <a:latin typeface="Arial"/>
                <a:cs typeface="Arial"/>
              </a:rPr>
              <a:t>a</a:t>
            </a:r>
            <a:r>
              <a:rPr sz="2400" spc="9" dirty="0" smtClean="0">
                <a:latin typeface="Arial"/>
                <a:cs typeface="Arial"/>
              </a:rPr>
              <a:t>h</a:t>
            </a:r>
            <a:r>
              <a:rPr sz="2400" spc="0" dirty="0" smtClean="0">
                <a:latin typeface="Arial"/>
                <a:cs typeface="Arial"/>
              </a:rPr>
              <a:t>atan</a:t>
            </a:r>
            <a:r>
              <a:rPr sz="2400" spc="9" dirty="0" smtClean="0">
                <a:latin typeface="Arial"/>
                <a:cs typeface="Arial"/>
              </a:rPr>
              <a:t> </a:t>
            </a:r>
            <a:r>
              <a:rPr sz="2400" spc="-4" dirty="0" smtClean="0">
                <a:latin typeface="Arial"/>
                <a:cs typeface="Arial"/>
              </a:rPr>
              <a:t>k</a:t>
            </a:r>
            <a:r>
              <a:rPr sz="2400" spc="0" dirty="0" smtClean="0">
                <a:latin typeface="Arial"/>
                <a:cs typeface="Arial"/>
              </a:rPr>
              <a:t>or</a:t>
            </a:r>
            <a:r>
              <a:rPr sz="2400" spc="9" dirty="0" smtClean="0">
                <a:latin typeface="Arial"/>
                <a:cs typeface="Arial"/>
              </a:rPr>
              <a:t>p</a:t>
            </a:r>
            <a:r>
              <a:rPr sz="2400" spc="0" dirty="0" smtClean="0">
                <a:latin typeface="Arial"/>
                <a:cs typeface="Arial"/>
              </a:rPr>
              <a:t>or</a:t>
            </a:r>
            <a:r>
              <a:rPr sz="2400" spc="9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t,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</a:pPr>
            <a:r>
              <a:rPr sz="2400" spc="0" dirty="0" smtClean="0">
                <a:latin typeface="Arial"/>
                <a:cs typeface="Arial"/>
              </a:rPr>
              <a:t>ma</a:t>
            </a:r>
            <a:r>
              <a:rPr sz="2400" spc="9" dirty="0" smtClean="0">
                <a:latin typeface="Arial"/>
                <a:cs typeface="Arial"/>
              </a:rPr>
              <a:t>l</a:t>
            </a:r>
            <a:r>
              <a:rPr sz="2400" spc="0" dirty="0" smtClean="0">
                <a:latin typeface="Arial"/>
                <a:cs typeface="Arial"/>
              </a:rPr>
              <a:t>pr</a:t>
            </a:r>
            <a:r>
              <a:rPr sz="2400" spc="4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k</a:t>
            </a:r>
            <a:r>
              <a:rPr sz="2400" spc="-9" dirty="0" smtClean="0">
                <a:latin typeface="Arial"/>
                <a:cs typeface="Arial"/>
              </a:rPr>
              <a:t>t</a:t>
            </a:r>
            <a:r>
              <a:rPr sz="2400" spc="0" dirty="0" smtClean="0">
                <a:latin typeface="Arial"/>
                <a:cs typeface="Arial"/>
              </a:rPr>
              <a:t>ek,</a:t>
            </a:r>
            <a:r>
              <a:rPr sz="2400" spc="-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d</a:t>
            </a:r>
            <a:r>
              <a:rPr sz="2400" spc="9" dirty="0" smtClean="0">
                <a:latin typeface="Arial"/>
                <a:cs typeface="Arial"/>
              </a:rPr>
              <a:t>l</a:t>
            </a:r>
            <a:r>
              <a:rPr sz="2400" spc="0" dirty="0" smtClean="0">
                <a:latin typeface="Arial"/>
                <a:cs typeface="Arial"/>
              </a:rPr>
              <a:t>l.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66177" y="4075238"/>
            <a:ext cx="203113" cy="2235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89"/>
              </a:lnSpc>
              <a:spcBef>
                <a:spcPts val="84"/>
              </a:spcBef>
            </a:pPr>
            <a:r>
              <a:rPr sz="1550" spc="0" dirty="0" smtClean="0">
                <a:solidFill>
                  <a:srgbClr val="009900"/>
                </a:solidFill>
                <a:latin typeface="Wingdings"/>
                <a:cs typeface="Wingdings"/>
              </a:rPr>
              <a:t></a:t>
            </a:r>
            <a:endParaRPr sz="155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66611"/>
            <a:ext cx="9018651" cy="67263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74002" y="438994"/>
            <a:ext cx="4520368" cy="559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395"/>
              </a:lnSpc>
              <a:spcBef>
                <a:spcPts val="219"/>
              </a:spcBef>
            </a:pPr>
            <a:r>
              <a:rPr sz="4200" b="1" spc="0" dirty="0" smtClean="0">
                <a:solidFill>
                  <a:srgbClr val="FFFFFF"/>
                </a:solidFill>
                <a:latin typeface="Arial"/>
                <a:cs typeface="Arial"/>
              </a:rPr>
              <a:t>Pengertian C</a:t>
            </a:r>
            <a:r>
              <a:rPr sz="4200" b="1" spc="-34" dirty="0" smtClean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4200" b="1" spc="0" dirty="0" smtClean="0">
                <a:solidFill>
                  <a:srgbClr val="FFFFFF"/>
                </a:solidFill>
                <a:latin typeface="Arial"/>
                <a:cs typeface="Arial"/>
              </a:rPr>
              <a:t>ber</a:t>
            </a:r>
            <a:endParaRPr sz="4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41556" y="438994"/>
            <a:ext cx="2151809" cy="559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395"/>
              </a:lnSpc>
              <a:spcBef>
                <a:spcPts val="219"/>
              </a:spcBef>
            </a:pPr>
            <a:r>
              <a:rPr sz="4200" b="1" spc="0" dirty="0" smtClean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4200" b="1" spc="9" dirty="0" smtClean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4200" b="1" spc="0" dirty="0" smtClean="0">
                <a:solidFill>
                  <a:srgbClr val="FFFFFF"/>
                </a:solidFill>
                <a:latin typeface="Arial"/>
                <a:cs typeface="Arial"/>
              </a:rPr>
              <a:t>im</a:t>
            </a:r>
            <a:r>
              <a:rPr sz="4200" b="1" spc="-9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4200" b="1" spc="0" dirty="0" smtClean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4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7340" y="1383147"/>
            <a:ext cx="8461939" cy="39561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7398">
              <a:lnSpc>
                <a:spcPts val="3470"/>
              </a:lnSpc>
              <a:spcBef>
                <a:spcPts val="173"/>
              </a:spcBef>
            </a:pPr>
            <a:r>
              <a:rPr sz="2550" spc="0" dirty="0" smtClean="0">
                <a:solidFill>
                  <a:srgbClr val="0066FF"/>
                </a:solidFill>
                <a:latin typeface="Wingdings"/>
                <a:cs typeface="Wingdings"/>
              </a:rPr>
              <a:t></a:t>
            </a:r>
            <a:r>
              <a:rPr sz="2550" spc="154" dirty="0" smtClean="0">
                <a:solidFill>
                  <a:srgbClr val="0066FF"/>
                </a:solidFill>
                <a:latin typeface="Times New Roman"/>
                <a:cs typeface="Times New Roman"/>
              </a:rPr>
              <a:t> </a:t>
            </a:r>
            <a:r>
              <a:rPr sz="3200" spc="9" dirty="0" smtClean="0">
                <a:latin typeface="Arial"/>
                <a:cs typeface="Arial"/>
              </a:rPr>
              <a:t>C</a:t>
            </a:r>
            <a:r>
              <a:rPr sz="3200" spc="0" dirty="0" smtClean="0">
                <a:latin typeface="Arial"/>
                <a:cs typeface="Arial"/>
              </a:rPr>
              <a:t>ybercrime</a:t>
            </a:r>
            <a:r>
              <a:rPr sz="3200" spc="-19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merupakan</a:t>
            </a:r>
            <a:r>
              <a:rPr sz="3200" spc="-19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be</a:t>
            </a:r>
            <a:r>
              <a:rPr sz="3200" spc="4" dirty="0" smtClean="0">
                <a:latin typeface="Arial"/>
                <a:cs typeface="Arial"/>
              </a:rPr>
              <a:t>n</a:t>
            </a:r>
            <a:r>
              <a:rPr sz="3200" spc="0" dirty="0" smtClean="0">
                <a:latin typeface="Arial"/>
                <a:cs typeface="Arial"/>
              </a:rPr>
              <a:t>tu</a:t>
            </a:r>
            <a:r>
              <a:rPr sz="3200" spc="-25" dirty="0" smtClean="0">
                <a:latin typeface="Arial"/>
                <a:cs typeface="Arial"/>
              </a:rPr>
              <a:t>k</a:t>
            </a:r>
            <a:r>
              <a:rPr sz="3150" spc="0" baseline="26227" dirty="0" smtClean="0">
                <a:latin typeface="Arial"/>
                <a:cs typeface="Arial"/>
              </a:rPr>
              <a:t>2</a:t>
            </a:r>
            <a:r>
              <a:rPr sz="3150" spc="318" baseline="26227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kejahatan</a:t>
            </a:r>
            <a:endParaRPr sz="3200">
              <a:latin typeface="Arial"/>
              <a:cs typeface="Arial"/>
            </a:endParaRPr>
          </a:p>
          <a:p>
            <a:pPr marL="355917" marR="57398">
              <a:lnSpc>
                <a:spcPct val="95825"/>
              </a:lnSpc>
            </a:pPr>
            <a:r>
              <a:rPr sz="3200" spc="0" dirty="0" smtClean="0">
                <a:latin typeface="Arial"/>
                <a:cs typeface="Arial"/>
              </a:rPr>
              <a:t>yg d</a:t>
            </a:r>
            <a:r>
              <a:rPr sz="3200" spc="4" dirty="0" smtClean="0">
                <a:latin typeface="Arial"/>
                <a:cs typeface="Arial"/>
              </a:rPr>
              <a:t>i</a:t>
            </a:r>
            <a:r>
              <a:rPr sz="3200" spc="-9" dirty="0" smtClean="0">
                <a:latin typeface="Arial"/>
                <a:cs typeface="Arial"/>
              </a:rPr>
              <a:t>t</a:t>
            </a:r>
            <a:r>
              <a:rPr sz="3200" spc="0" dirty="0" smtClean="0">
                <a:latin typeface="Arial"/>
                <a:cs typeface="Arial"/>
              </a:rPr>
              <a:t>imbu</a:t>
            </a:r>
            <a:r>
              <a:rPr sz="3200" spc="14" dirty="0" smtClean="0">
                <a:latin typeface="Arial"/>
                <a:cs typeface="Arial"/>
              </a:rPr>
              <a:t>l</a:t>
            </a:r>
            <a:r>
              <a:rPr sz="3200" spc="0" dirty="0" smtClean="0">
                <a:latin typeface="Arial"/>
                <a:cs typeface="Arial"/>
              </a:rPr>
              <a:t>kan</a:t>
            </a:r>
            <a:r>
              <a:rPr sz="3200" spc="-24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krn</a:t>
            </a:r>
            <a:r>
              <a:rPr sz="3200" spc="-9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pemanfaa</a:t>
            </a:r>
            <a:r>
              <a:rPr sz="3200" spc="-14" dirty="0" smtClean="0">
                <a:latin typeface="Arial"/>
                <a:cs typeface="Arial"/>
              </a:rPr>
              <a:t>t</a:t>
            </a:r>
            <a:r>
              <a:rPr sz="3200" spc="0" dirty="0" smtClean="0">
                <a:latin typeface="Arial"/>
                <a:cs typeface="Arial"/>
              </a:rPr>
              <a:t>an</a:t>
            </a:r>
            <a:r>
              <a:rPr sz="3200" spc="-19" dirty="0" smtClean="0">
                <a:latin typeface="Arial"/>
                <a:cs typeface="Arial"/>
              </a:rPr>
              <a:t> </a:t>
            </a:r>
            <a:r>
              <a:rPr sz="3200" spc="-9" dirty="0" smtClean="0">
                <a:latin typeface="Arial"/>
                <a:cs typeface="Arial"/>
              </a:rPr>
              <a:t>t</a:t>
            </a:r>
            <a:r>
              <a:rPr sz="3200" spc="0" dirty="0" smtClean="0">
                <a:latin typeface="Arial"/>
                <a:cs typeface="Arial"/>
              </a:rPr>
              <a:t>ekno</a:t>
            </a:r>
            <a:r>
              <a:rPr sz="3200" spc="9" dirty="0" smtClean="0">
                <a:latin typeface="Arial"/>
                <a:cs typeface="Arial"/>
              </a:rPr>
              <a:t>l</a:t>
            </a:r>
            <a:r>
              <a:rPr sz="3200" spc="0" dirty="0" smtClean="0">
                <a:latin typeface="Arial"/>
                <a:cs typeface="Arial"/>
              </a:rPr>
              <a:t>ogi</a:t>
            </a:r>
            <a:endParaRPr sz="3200">
              <a:latin typeface="Arial"/>
              <a:cs typeface="Arial"/>
            </a:endParaRPr>
          </a:p>
          <a:p>
            <a:pPr marL="355917" marR="57398">
              <a:lnSpc>
                <a:spcPct val="95825"/>
              </a:lnSpc>
              <a:spcBef>
                <a:spcPts val="160"/>
              </a:spcBef>
            </a:pPr>
            <a:r>
              <a:rPr sz="3200" spc="0" dirty="0" smtClean="0">
                <a:latin typeface="Arial"/>
                <a:cs typeface="Arial"/>
              </a:rPr>
              <a:t>i</a:t>
            </a:r>
            <a:r>
              <a:rPr sz="3200" spc="9" dirty="0" smtClean="0">
                <a:latin typeface="Arial"/>
                <a:cs typeface="Arial"/>
              </a:rPr>
              <a:t>n</a:t>
            </a:r>
            <a:r>
              <a:rPr sz="3200" spc="0" dirty="0" smtClean="0">
                <a:latin typeface="Arial"/>
                <a:cs typeface="Arial"/>
              </a:rPr>
              <a:t>te</a:t>
            </a:r>
            <a:r>
              <a:rPr sz="3200" spc="-14" dirty="0" smtClean="0">
                <a:latin typeface="Arial"/>
                <a:cs typeface="Arial"/>
              </a:rPr>
              <a:t>r</a:t>
            </a:r>
            <a:r>
              <a:rPr sz="3200" spc="0" dirty="0" smtClean="0">
                <a:latin typeface="Arial"/>
                <a:cs typeface="Arial"/>
              </a:rPr>
              <a:t>net.</a:t>
            </a:r>
            <a:endParaRPr sz="3200">
              <a:latin typeface="Arial"/>
              <a:cs typeface="Arial"/>
            </a:endParaRPr>
          </a:p>
          <a:p>
            <a:pPr marL="355917" indent="-343217">
              <a:lnSpc>
                <a:spcPct val="100041"/>
              </a:lnSpc>
              <a:spcBef>
                <a:spcPts val="923"/>
              </a:spcBef>
            </a:pPr>
            <a:r>
              <a:rPr sz="2550" spc="0" dirty="0" smtClean="0">
                <a:solidFill>
                  <a:srgbClr val="0066FF"/>
                </a:solidFill>
                <a:latin typeface="Wingdings"/>
                <a:cs typeface="Wingdings"/>
              </a:rPr>
              <a:t></a:t>
            </a:r>
            <a:r>
              <a:rPr sz="2550" spc="150" dirty="0" smtClean="0">
                <a:solidFill>
                  <a:srgbClr val="0066FF"/>
                </a:solidFill>
                <a:latin typeface="Times New Roman"/>
                <a:cs typeface="Times New Roman"/>
              </a:rPr>
              <a:t> </a:t>
            </a:r>
            <a:r>
              <a:rPr sz="3200" spc="4" dirty="0" smtClean="0">
                <a:latin typeface="Arial"/>
                <a:cs typeface="Arial"/>
              </a:rPr>
              <a:t>C</a:t>
            </a:r>
            <a:r>
              <a:rPr sz="3200" spc="0" dirty="0" smtClean="0">
                <a:latin typeface="Arial"/>
                <a:cs typeface="Arial"/>
              </a:rPr>
              <a:t>yberc</a:t>
            </a:r>
            <a:r>
              <a:rPr sz="3200" spc="-14" dirty="0" smtClean="0">
                <a:latin typeface="Arial"/>
                <a:cs typeface="Arial"/>
              </a:rPr>
              <a:t>r</a:t>
            </a:r>
            <a:r>
              <a:rPr sz="3200" spc="0" dirty="0" smtClean="0">
                <a:latin typeface="Arial"/>
                <a:cs typeface="Arial"/>
              </a:rPr>
              <a:t>ime</a:t>
            </a:r>
            <a:r>
              <a:rPr sz="3200" spc="-19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: dpt</a:t>
            </a:r>
            <a:r>
              <a:rPr sz="3200" spc="-9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d</a:t>
            </a:r>
            <a:r>
              <a:rPr sz="3200" spc="4" dirty="0" smtClean="0">
                <a:latin typeface="Arial"/>
                <a:cs typeface="Arial"/>
              </a:rPr>
              <a:t>i</a:t>
            </a:r>
            <a:r>
              <a:rPr sz="3200" spc="0" dirty="0" smtClean="0">
                <a:latin typeface="Arial"/>
                <a:cs typeface="Arial"/>
              </a:rPr>
              <a:t>defin</a:t>
            </a:r>
            <a:r>
              <a:rPr sz="3200" spc="9" dirty="0" smtClean="0">
                <a:latin typeface="Arial"/>
                <a:cs typeface="Arial"/>
              </a:rPr>
              <a:t>i</a:t>
            </a:r>
            <a:r>
              <a:rPr sz="3200" spc="0" dirty="0" smtClean="0">
                <a:latin typeface="Arial"/>
                <a:cs typeface="Arial"/>
              </a:rPr>
              <a:t>sikan</a:t>
            </a:r>
            <a:r>
              <a:rPr sz="3200" spc="-39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sbg pe</a:t>
            </a:r>
            <a:r>
              <a:rPr sz="3200" spc="-9" dirty="0" smtClean="0">
                <a:latin typeface="Arial"/>
                <a:cs typeface="Arial"/>
              </a:rPr>
              <a:t>r</a:t>
            </a:r>
            <a:r>
              <a:rPr sz="3200" spc="0" dirty="0" smtClean="0">
                <a:latin typeface="Arial"/>
                <a:cs typeface="Arial"/>
              </a:rPr>
              <a:t>buatan mela</a:t>
            </a:r>
            <a:r>
              <a:rPr sz="3200" spc="-39" dirty="0" smtClean="0">
                <a:latin typeface="Arial"/>
                <a:cs typeface="Arial"/>
              </a:rPr>
              <a:t>w</a:t>
            </a:r>
            <a:r>
              <a:rPr sz="3200" spc="0" dirty="0" smtClean="0">
                <a:latin typeface="Arial"/>
                <a:cs typeface="Arial"/>
              </a:rPr>
              <a:t>an</a:t>
            </a:r>
            <a:r>
              <a:rPr sz="3200" spc="34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hukum yg d</a:t>
            </a:r>
            <a:r>
              <a:rPr sz="3200" spc="4" dirty="0" smtClean="0">
                <a:latin typeface="Arial"/>
                <a:cs typeface="Arial"/>
              </a:rPr>
              <a:t>i</a:t>
            </a:r>
            <a:r>
              <a:rPr sz="3200" spc="0" dirty="0" smtClean="0">
                <a:latin typeface="Arial"/>
                <a:cs typeface="Arial"/>
              </a:rPr>
              <a:t>l</a:t>
            </a:r>
            <a:r>
              <a:rPr sz="3200" spc="4" dirty="0" smtClean="0">
                <a:latin typeface="Arial"/>
                <a:cs typeface="Arial"/>
              </a:rPr>
              <a:t>a</a:t>
            </a:r>
            <a:r>
              <a:rPr sz="3200" spc="0" dirty="0" smtClean="0">
                <a:latin typeface="Arial"/>
                <a:cs typeface="Arial"/>
              </a:rPr>
              <a:t>kukan</a:t>
            </a:r>
            <a:r>
              <a:rPr sz="3200" spc="-44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dgn meng</a:t>
            </a:r>
            <a:r>
              <a:rPr sz="3200" spc="4" dirty="0" smtClean="0">
                <a:latin typeface="Arial"/>
                <a:cs typeface="Arial"/>
              </a:rPr>
              <a:t>g</a:t>
            </a:r>
            <a:r>
              <a:rPr sz="3200" spc="0" dirty="0" smtClean="0">
                <a:latin typeface="Arial"/>
                <a:cs typeface="Arial"/>
              </a:rPr>
              <a:t>un</a:t>
            </a:r>
            <a:r>
              <a:rPr sz="3200" spc="4" dirty="0" smtClean="0">
                <a:latin typeface="Arial"/>
                <a:cs typeface="Arial"/>
              </a:rPr>
              <a:t>a</a:t>
            </a:r>
            <a:r>
              <a:rPr sz="3200" spc="0" dirty="0" smtClean="0">
                <a:latin typeface="Arial"/>
                <a:cs typeface="Arial"/>
              </a:rPr>
              <a:t>kan</a:t>
            </a:r>
            <a:r>
              <a:rPr sz="3200" spc="-39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i</a:t>
            </a:r>
            <a:r>
              <a:rPr sz="3200" spc="9" dirty="0" smtClean="0">
                <a:latin typeface="Arial"/>
                <a:cs typeface="Arial"/>
              </a:rPr>
              <a:t>n</a:t>
            </a:r>
            <a:r>
              <a:rPr sz="3200" spc="0" dirty="0" smtClean="0">
                <a:latin typeface="Arial"/>
                <a:cs typeface="Arial"/>
              </a:rPr>
              <a:t>te</a:t>
            </a:r>
            <a:r>
              <a:rPr sz="3200" spc="-14" dirty="0" smtClean="0">
                <a:latin typeface="Arial"/>
                <a:cs typeface="Arial"/>
              </a:rPr>
              <a:t>r</a:t>
            </a:r>
            <a:r>
              <a:rPr sz="3200" spc="0" dirty="0" smtClean="0">
                <a:latin typeface="Arial"/>
                <a:cs typeface="Arial"/>
              </a:rPr>
              <a:t>net</a:t>
            </a:r>
            <a:r>
              <a:rPr sz="3200" spc="-9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yg berbas</a:t>
            </a:r>
            <a:r>
              <a:rPr sz="3200" spc="4" dirty="0" smtClean="0">
                <a:latin typeface="Arial"/>
                <a:cs typeface="Arial"/>
              </a:rPr>
              <a:t>i</a:t>
            </a:r>
            <a:r>
              <a:rPr sz="3200" spc="0" dirty="0" smtClean="0">
                <a:latin typeface="Arial"/>
                <a:cs typeface="Arial"/>
              </a:rPr>
              <a:t>s</a:t>
            </a:r>
            <a:r>
              <a:rPr sz="3200" spc="-25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pd kecangg</a:t>
            </a:r>
            <a:r>
              <a:rPr sz="3200" spc="14" dirty="0" smtClean="0">
                <a:latin typeface="Arial"/>
                <a:cs typeface="Arial"/>
              </a:rPr>
              <a:t>i</a:t>
            </a:r>
            <a:r>
              <a:rPr sz="3200" spc="0" dirty="0" smtClean="0">
                <a:latin typeface="Arial"/>
                <a:cs typeface="Arial"/>
              </a:rPr>
              <a:t>han</a:t>
            </a:r>
            <a:r>
              <a:rPr sz="3200" spc="-39" dirty="0" smtClean="0">
                <a:latin typeface="Arial"/>
                <a:cs typeface="Arial"/>
              </a:rPr>
              <a:t> </a:t>
            </a:r>
            <a:r>
              <a:rPr sz="3200" spc="-9" dirty="0" smtClean="0">
                <a:latin typeface="Arial"/>
                <a:cs typeface="Arial"/>
              </a:rPr>
              <a:t>t</a:t>
            </a:r>
            <a:r>
              <a:rPr sz="3200" spc="0" dirty="0" smtClean="0">
                <a:latin typeface="Arial"/>
                <a:cs typeface="Arial"/>
              </a:rPr>
              <a:t>ekno</a:t>
            </a:r>
            <a:r>
              <a:rPr sz="3200" spc="9" dirty="0" smtClean="0">
                <a:latin typeface="Arial"/>
                <a:cs typeface="Arial"/>
              </a:rPr>
              <a:t>l</a:t>
            </a:r>
            <a:r>
              <a:rPr sz="3200" spc="0" dirty="0" smtClean="0">
                <a:latin typeface="Arial"/>
                <a:cs typeface="Arial"/>
              </a:rPr>
              <a:t>ogi</a:t>
            </a:r>
            <a:r>
              <a:rPr sz="3200" spc="-14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kompu</a:t>
            </a:r>
            <a:r>
              <a:rPr sz="3200" spc="-9" dirty="0" smtClean="0">
                <a:latin typeface="Arial"/>
                <a:cs typeface="Arial"/>
              </a:rPr>
              <a:t>t</a:t>
            </a:r>
            <a:r>
              <a:rPr sz="3200" spc="0" dirty="0" smtClean="0">
                <a:latin typeface="Arial"/>
                <a:cs typeface="Arial"/>
              </a:rPr>
              <a:t>er</a:t>
            </a:r>
            <a:r>
              <a:rPr sz="3200" spc="-9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dan telek</a:t>
            </a:r>
            <a:r>
              <a:rPr sz="3200" spc="4" dirty="0" smtClean="0">
                <a:latin typeface="Arial"/>
                <a:cs typeface="Arial"/>
              </a:rPr>
              <a:t>o</a:t>
            </a:r>
            <a:r>
              <a:rPr sz="3200" spc="0" dirty="0" smtClean="0">
                <a:latin typeface="Arial"/>
                <a:cs typeface="Arial"/>
              </a:rPr>
              <a:t>mun</a:t>
            </a:r>
            <a:r>
              <a:rPr sz="3200" spc="9" dirty="0" smtClean="0">
                <a:latin typeface="Arial"/>
                <a:cs typeface="Arial"/>
              </a:rPr>
              <a:t>i</a:t>
            </a:r>
            <a:r>
              <a:rPr sz="3200" spc="0" dirty="0" smtClean="0">
                <a:latin typeface="Arial"/>
                <a:cs typeface="Arial"/>
              </a:rPr>
              <a:t>kas</a:t>
            </a:r>
            <a:r>
              <a:rPr sz="3200" spc="9" dirty="0" smtClean="0">
                <a:latin typeface="Arial"/>
                <a:cs typeface="Arial"/>
              </a:rPr>
              <a:t>i</a:t>
            </a:r>
            <a:r>
              <a:rPr sz="3200" spc="0" dirty="0" smtClean="0"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66611"/>
            <a:ext cx="9018651" cy="67263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74002" y="438994"/>
            <a:ext cx="6417578" cy="37290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1007">
              <a:lnSpc>
                <a:spcPts val="4395"/>
              </a:lnSpc>
              <a:spcBef>
                <a:spcPts val="219"/>
              </a:spcBef>
            </a:pPr>
            <a:r>
              <a:rPr sz="4200" b="1" spc="0" dirty="0" smtClean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4200" b="1" spc="9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200" b="1" spc="0" dirty="0" smtClean="0">
                <a:solidFill>
                  <a:srgbClr val="FFFFFF"/>
                </a:solidFill>
                <a:latin typeface="Arial"/>
                <a:cs typeface="Arial"/>
              </a:rPr>
              <a:t>ra</a:t>
            </a:r>
            <a:r>
              <a:rPr sz="4200" b="1" spc="14" dirty="0" smtClean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4200" b="1" spc="0" dirty="0" smtClean="0">
                <a:solidFill>
                  <a:srgbClr val="FFFFFF"/>
                </a:solidFill>
                <a:latin typeface="Arial"/>
                <a:cs typeface="Arial"/>
              </a:rPr>
              <a:t>ter</a:t>
            </a:r>
            <a:r>
              <a:rPr sz="4200" b="1" spc="-9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00" b="1" spc="0" dirty="0" smtClean="0">
                <a:solidFill>
                  <a:srgbClr val="FFFFFF"/>
                </a:solidFill>
                <a:latin typeface="Arial"/>
                <a:cs typeface="Arial"/>
              </a:rPr>
              <a:t>Unik </a:t>
            </a:r>
            <a:r>
              <a:rPr sz="4200" b="1" spc="-14" dirty="0" smtClean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4200" b="1" spc="0" dirty="0" smtClean="0">
                <a:solidFill>
                  <a:srgbClr val="FFFFFF"/>
                </a:solidFill>
                <a:latin typeface="Arial"/>
                <a:cs typeface="Arial"/>
              </a:rPr>
              <a:t>ari</a:t>
            </a:r>
            <a:r>
              <a:rPr sz="4200" b="1" spc="1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00" b="1" spc="0" dirty="0" smtClean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4200" b="1" spc="-25" dirty="0" smtClean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4200" b="1" spc="0" dirty="0" smtClean="0">
                <a:solidFill>
                  <a:srgbClr val="FFFFFF"/>
                </a:solidFill>
                <a:latin typeface="Arial"/>
                <a:cs typeface="Arial"/>
              </a:rPr>
              <a:t>ber</a:t>
            </a:r>
            <a:endParaRPr sz="4200">
              <a:latin typeface="Arial"/>
              <a:cs typeface="Arial"/>
            </a:endParaRPr>
          </a:p>
          <a:p>
            <a:pPr marL="46037" marR="61007">
              <a:lnSpc>
                <a:spcPct val="95825"/>
              </a:lnSpc>
              <a:spcBef>
                <a:spcPts val="2611"/>
              </a:spcBef>
            </a:pPr>
            <a:r>
              <a:rPr sz="2550" spc="-4" dirty="0" smtClean="0">
                <a:solidFill>
                  <a:srgbClr val="0066FF"/>
                </a:solidFill>
                <a:latin typeface="Arial"/>
                <a:cs typeface="Arial"/>
              </a:rPr>
              <a:t>1</a:t>
            </a:r>
            <a:r>
              <a:rPr sz="2550" spc="0" dirty="0" smtClean="0">
                <a:solidFill>
                  <a:srgbClr val="0066FF"/>
                </a:solidFill>
                <a:latin typeface="Arial"/>
                <a:cs typeface="Arial"/>
              </a:rPr>
              <a:t>. </a:t>
            </a:r>
            <a:r>
              <a:rPr sz="2550" spc="516" dirty="0" smtClean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3200" spc="9" dirty="0" smtClean="0">
                <a:latin typeface="Arial"/>
                <a:cs typeface="Arial"/>
              </a:rPr>
              <a:t>R</a:t>
            </a:r>
            <a:r>
              <a:rPr sz="3200" spc="0" dirty="0" smtClean="0">
                <a:latin typeface="Arial"/>
                <a:cs typeface="Arial"/>
              </a:rPr>
              <a:t>ua</a:t>
            </a:r>
            <a:r>
              <a:rPr sz="3200" spc="4" dirty="0" smtClean="0">
                <a:latin typeface="Arial"/>
                <a:cs typeface="Arial"/>
              </a:rPr>
              <a:t>n</a:t>
            </a:r>
            <a:r>
              <a:rPr sz="3200" spc="0" dirty="0" smtClean="0">
                <a:latin typeface="Arial"/>
                <a:cs typeface="Arial"/>
              </a:rPr>
              <a:t>g</a:t>
            </a:r>
            <a:r>
              <a:rPr sz="3200" spc="-19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l</a:t>
            </a:r>
            <a:r>
              <a:rPr sz="3200" spc="14" dirty="0" smtClean="0">
                <a:latin typeface="Arial"/>
                <a:cs typeface="Arial"/>
              </a:rPr>
              <a:t>i</a:t>
            </a:r>
            <a:r>
              <a:rPr sz="3200" spc="0" dirty="0" smtClean="0">
                <a:latin typeface="Arial"/>
                <a:cs typeface="Arial"/>
              </a:rPr>
              <a:t>ngk</a:t>
            </a:r>
            <a:r>
              <a:rPr sz="3200" spc="4" dirty="0" smtClean="0">
                <a:latin typeface="Arial"/>
                <a:cs typeface="Arial"/>
              </a:rPr>
              <a:t>u</a:t>
            </a:r>
            <a:r>
              <a:rPr sz="3200" spc="0" dirty="0" smtClean="0">
                <a:latin typeface="Arial"/>
                <a:cs typeface="Arial"/>
              </a:rPr>
              <a:t>p</a:t>
            </a:r>
            <a:r>
              <a:rPr sz="3200" spc="-19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kejahatan</a:t>
            </a:r>
            <a:endParaRPr sz="3200">
              <a:latin typeface="Arial"/>
              <a:cs typeface="Arial"/>
            </a:endParaRPr>
          </a:p>
          <a:p>
            <a:pPr marL="46037" marR="61007">
              <a:lnSpc>
                <a:spcPct val="95825"/>
              </a:lnSpc>
              <a:spcBef>
                <a:spcPts val="922"/>
              </a:spcBef>
            </a:pPr>
            <a:r>
              <a:rPr sz="2550" spc="-4" dirty="0" smtClean="0">
                <a:solidFill>
                  <a:srgbClr val="0066FF"/>
                </a:solidFill>
                <a:latin typeface="Arial"/>
                <a:cs typeface="Arial"/>
              </a:rPr>
              <a:t>2</a:t>
            </a:r>
            <a:r>
              <a:rPr sz="2550" spc="0" dirty="0" smtClean="0">
                <a:solidFill>
                  <a:srgbClr val="0066FF"/>
                </a:solidFill>
                <a:latin typeface="Arial"/>
                <a:cs typeface="Arial"/>
              </a:rPr>
              <a:t>. </a:t>
            </a:r>
            <a:r>
              <a:rPr sz="2550" spc="516" dirty="0" smtClean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S</a:t>
            </a:r>
            <a:r>
              <a:rPr sz="3200" spc="14" dirty="0" smtClean="0">
                <a:latin typeface="Arial"/>
                <a:cs typeface="Arial"/>
              </a:rPr>
              <a:t>i</a:t>
            </a:r>
            <a:r>
              <a:rPr sz="3200" spc="-9" dirty="0" smtClean="0">
                <a:latin typeface="Arial"/>
                <a:cs typeface="Arial"/>
              </a:rPr>
              <a:t>f</a:t>
            </a:r>
            <a:r>
              <a:rPr sz="3200" spc="0" dirty="0" smtClean="0">
                <a:latin typeface="Arial"/>
                <a:cs typeface="Arial"/>
              </a:rPr>
              <a:t>at</a:t>
            </a:r>
            <a:r>
              <a:rPr sz="3200" spc="-14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ke</a:t>
            </a:r>
            <a:r>
              <a:rPr sz="3200" spc="-9" dirty="0" smtClean="0">
                <a:latin typeface="Arial"/>
                <a:cs typeface="Arial"/>
              </a:rPr>
              <a:t>j</a:t>
            </a:r>
            <a:r>
              <a:rPr sz="3200" spc="0" dirty="0" smtClean="0">
                <a:latin typeface="Arial"/>
                <a:cs typeface="Arial"/>
              </a:rPr>
              <a:t>ahatan</a:t>
            </a:r>
            <a:endParaRPr sz="3200">
              <a:latin typeface="Arial"/>
              <a:cs typeface="Arial"/>
            </a:endParaRPr>
          </a:p>
          <a:p>
            <a:pPr marL="46037" marR="61007">
              <a:lnSpc>
                <a:spcPct val="95825"/>
              </a:lnSpc>
              <a:spcBef>
                <a:spcPts val="920"/>
              </a:spcBef>
            </a:pPr>
            <a:r>
              <a:rPr sz="2550" spc="-4" dirty="0" smtClean="0">
                <a:solidFill>
                  <a:srgbClr val="0066FF"/>
                </a:solidFill>
                <a:latin typeface="Arial"/>
                <a:cs typeface="Arial"/>
              </a:rPr>
              <a:t>3</a:t>
            </a:r>
            <a:r>
              <a:rPr sz="2550" spc="0" dirty="0" smtClean="0">
                <a:solidFill>
                  <a:srgbClr val="0066FF"/>
                </a:solidFill>
                <a:latin typeface="Arial"/>
                <a:cs typeface="Arial"/>
              </a:rPr>
              <a:t>. </a:t>
            </a:r>
            <a:r>
              <a:rPr sz="2550" spc="516" dirty="0" smtClean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P</a:t>
            </a:r>
            <a:r>
              <a:rPr sz="3200" spc="9" dirty="0" smtClean="0">
                <a:latin typeface="Arial"/>
                <a:cs typeface="Arial"/>
              </a:rPr>
              <a:t>e</a:t>
            </a:r>
            <a:r>
              <a:rPr sz="3200" spc="0" dirty="0" smtClean="0">
                <a:latin typeface="Arial"/>
                <a:cs typeface="Arial"/>
              </a:rPr>
              <a:t>l</a:t>
            </a:r>
            <a:r>
              <a:rPr sz="3200" spc="9" dirty="0" smtClean="0">
                <a:latin typeface="Arial"/>
                <a:cs typeface="Arial"/>
              </a:rPr>
              <a:t>a</a:t>
            </a:r>
            <a:r>
              <a:rPr sz="3200" spc="0" dirty="0" smtClean="0">
                <a:latin typeface="Arial"/>
                <a:cs typeface="Arial"/>
              </a:rPr>
              <a:t>ku</a:t>
            </a:r>
            <a:r>
              <a:rPr sz="3200" spc="-19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kejahatan</a:t>
            </a:r>
            <a:endParaRPr sz="3200">
              <a:latin typeface="Arial"/>
              <a:cs typeface="Arial"/>
            </a:endParaRPr>
          </a:p>
          <a:p>
            <a:pPr marL="46037" marR="61007">
              <a:lnSpc>
                <a:spcPct val="95825"/>
              </a:lnSpc>
              <a:spcBef>
                <a:spcPts val="943"/>
              </a:spcBef>
            </a:pPr>
            <a:r>
              <a:rPr sz="2550" spc="-4" dirty="0" smtClean="0">
                <a:solidFill>
                  <a:srgbClr val="0066FF"/>
                </a:solidFill>
                <a:latin typeface="Arial"/>
                <a:cs typeface="Arial"/>
              </a:rPr>
              <a:t>4</a:t>
            </a:r>
            <a:r>
              <a:rPr sz="2550" spc="0" dirty="0" smtClean="0">
                <a:solidFill>
                  <a:srgbClr val="0066FF"/>
                </a:solidFill>
                <a:latin typeface="Arial"/>
                <a:cs typeface="Arial"/>
              </a:rPr>
              <a:t>. </a:t>
            </a:r>
            <a:r>
              <a:rPr sz="2550" spc="516" dirty="0" smtClean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Modus ke</a:t>
            </a:r>
            <a:r>
              <a:rPr sz="3200" spc="-9" dirty="0" smtClean="0">
                <a:latin typeface="Arial"/>
                <a:cs typeface="Arial"/>
              </a:rPr>
              <a:t>j</a:t>
            </a:r>
            <a:r>
              <a:rPr sz="3200" spc="0" dirty="0" smtClean="0">
                <a:latin typeface="Arial"/>
                <a:cs typeface="Arial"/>
              </a:rPr>
              <a:t>ah</a:t>
            </a:r>
            <a:r>
              <a:rPr sz="3200" spc="4" dirty="0" smtClean="0">
                <a:latin typeface="Arial"/>
                <a:cs typeface="Arial"/>
              </a:rPr>
              <a:t>a</a:t>
            </a:r>
            <a:r>
              <a:rPr sz="3200" spc="0" dirty="0" smtClean="0">
                <a:latin typeface="Arial"/>
                <a:cs typeface="Arial"/>
              </a:rPr>
              <a:t>tan</a:t>
            </a:r>
            <a:endParaRPr sz="3200">
              <a:latin typeface="Arial"/>
              <a:cs typeface="Arial"/>
            </a:endParaRPr>
          </a:p>
          <a:p>
            <a:pPr marL="46037">
              <a:lnSpc>
                <a:spcPct val="95825"/>
              </a:lnSpc>
              <a:spcBef>
                <a:spcPts val="922"/>
              </a:spcBef>
            </a:pPr>
            <a:r>
              <a:rPr sz="2550" spc="-4" dirty="0" smtClean="0">
                <a:solidFill>
                  <a:srgbClr val="0066FF"/>
                </a:solidFill>
                <a:latin typeface="Arial"/>
                <a:cs typeface="Arial"/>
              </a:rPr>
              <a:t>5</a:t>
            </a:r>
            <a:r>
              <a:rPr sz="2550" spc="0" dirty="0" smtClean="0">
                <a:solidFill>
                  <a:srgbClr val="0066FF"/>
                </a:solidFill>
                <a:latin typeface="Arial"/>
                <a:cs typeface="Arial"/>
              </a:rPr>
              <a:t>. </a:t>
            </a:r>
            <a:r>
              <a:rPr sz="2550" spc="516" dirty="0" smtClean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Jen</a:t>
            </a:r>
            <a:r>
              <a:rPr sz="3200" spc="9" dirty="0" smtClean="0">
                <a:latin typeface="Arial"/>
                <a:cs typeface="Arial"/>
              </a:rPr>
              <a:t>i</a:t>
            </a:r>
            <a:r>
              <a:rPr sz="3200" spc="0" dirty="0" smtClean="0">
                <a:latin typeface="Arial"/>
                <a:cs typeface="Arial"/>
              </a:rPr>
              <a:t>s</a:t>
            </a:r>
            <a:r>
              <a:rPr sz="3200" spc="-9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kerugian</a:t>
            </a:r>
            <a:r>
              <a:rPr sz="3200" spc="-39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yang ditimbu</a:t>
            </a:r>
            <a:r>
              <a:rPr sz="3200" spc="9" dirty="0" smtClean="0">
                <a:latin typeface="Arial"/>
                <a:cs typeface="Arial"/>
              </a:rPr>
              <a:t>l</a:t>
            </a:r>
            <a:r>
              <a:rPr sz="3200" spc="0" dirty="0" smtClean="0">
                <a:latin typeface="Arial"/>
                <a:cs typeface="Arial"/>
              </a:rPr>
              <a:t>kan</a:t>
            </a:r>
            <a:endParaRPr sz="3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679146" y="438994"/>
            <a:ext cx="1619080" cy="559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395"/>
              </a:lnSpc>
              <a:spcBef>
                <a:spcPts val="219"/>
              </a:spcBef>
            </a:pPr>
            <a:r>
              <a:rPr sz="4200" b="1" spc="0" dirty="0" smtClean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4200" b="1" spc="9" dirty="0" smtClean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4200" b="1" spc="0" dirty="0" smtClean="0">
                <a:solidFill>
                  <a:srgbClr val="FFFFFF"/>
                </a:solidFill>
                <a:latin typeface="Arial"/>
                <a:cs typeface="Arial"/>
              </a:rPr>
              <a:t>ime</a:t>
            </a:r>
            <a:endParaRPr sz="4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66611"/>
            <a:ext cx="9018651" cy="67263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4002" y="438994"/>
            <a:ext cx="7278087" cy="13887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395"/>
              </a:lnSpc>
              <a:spcBef>
                <a:spcPts val="219"/>
              </a:spcBef>
            </a:pPr>
            <a:r>
              <a:rPr sz="4200" b="1" spc="0" dirty="0" smtClean="0">
                <a:solidFill>
                  <a:srgbClr val="FFFFFF"/>
                </a:solidFill>
                <a:latin typeface="Arial"/>
                <a:cs typeface="Arial"/>
              </a:rPr>
              <a:t>1. Ruang</a:t>
            </a:r>
            <a:r>
              <a:rPr sz="4200" b="1" spc="-1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00" b="1" spc="0" dirty="0" smtClean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4200" b="1" spc="-14" dirty="0" smtClean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4200" b="1" spc="0" dirty="0" smtClean="0">
                <a:solidFill>
                  <a:srgbClr val="FFFFFF"/>
                </a:solidFill>
                <a:latin typeface="Arial"/>
                <a:cs typeface="Arial"/>
              </a:rPr>
              <a:t>ngkup</a:t>
            </a:r>
            <a:r>
              <a:rPr sz="4200" b="1" spc="-9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00" b="1" spc="14" dirty="0" smtClean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4200" b="1" spc="0" dirty="0" smtClean="0">
                <a:solidFill>
                  <a:srgbClr val="FFFFFF"/>
                </a:solidFill>
                <a:latin typeface="Arial"/>
                <a:cs typeface="Arial"/>
              </a:rPr>
              <a:t>ejahatan</a:t>
            </a:r>
            <a:endParaRPr sz="4200">
              <a:latin typeface="Arial"/>
              <a:cs typeface="Arial"/>
            </a:endParaRPr>
          </a:p>
          <a:p>
            <a:pPr marL="46037" marR="80057">
              <a:lnSpc>
                <a:spcPct val="95825"/>
              </a:lnSpc>
              <a:spcBef>
                <a:spcPts val="2611"/>
              </a:spcBef>
            </a:pPr>
            <a:r>
              <a:rPr sz="2550" spc="0" dirty="0" smtClean="0">
                <a:solidFill>
                  <a:srgbClr val="0066FF"/>
                </a:solidFill>
                <a:latin typeface="Wingdings"/>
                <a:cs typeface="Wingdings"/>
              </a:rPr>
              <a:t></a:t>
            </a:r>
            <a:r>
              <a:rPr sz="2550" spc="154" dirty="0" smtClean="0">
                <a:solidFill>
                  <a:srgbClr val="0066FF"/>
                </a:solidFill>
                <a:latin typeface="Times New Roman"/>
                <a:cs typeface="Times New Roman"/>
              </a:rPr>
              <a:t> </a:t>
            </a:r>
            <a:r>
              <a:rPr sz="3200" spc="9" dirty="0" smtClean="0">
                <a:latin typeface="Arial"/>
                <a:cs typeface="Arial"/>
              </a:rPr>
              <a:t>C</a:t>
            </a:r>
            <a:r>
              <a:rPr sz="3200" spc="0" dirty="0" smtClean="0">
                <a:latin typeface="Arial"/>
                <a:cs typeface="Arial"/>
              </a:rPr>
              <a:t>ybercrime</a:t>
            </a:r>
            <a:r>
              <a:rPr sz="3200" spc="-19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seri</a:t>
            </a:r>
            <a:r>
              <a:rPr sz="3200" spc="4" dirty="0" smtClean="0">
                <a:latin typeface="Arial"/>
                <a:cs typeface="Arial"/>
              </a:rPr>
              <a:t>n</a:t>
            </a:r>
            <a:r>
              <a:rPr sz="3200" spc="0" dirty="0" smtClean="0">
                <a:latin typeface="Arial"/>
                <a:cs typeface="Arial"/>
              </a:rPr>
              <a:t>g di</a:t>
            </a:r>
            <a:r>
              <a:rPr sz="3200" spc="14" dirty="0" smtClean="0">
                <a:latin typeface="Arial"/>
                <a:cs typeface="Arial"/>
              </a:rPr>
              <a:t>l</a:t>
            </a:r>
            <a:r>
              <a:rPr sz="3200" spc="0" dirty="0" smtClean="0">
                <a:latin typeface="Arial"/>
                <a:cs typeface="Arial"/>
              </a:rPr>
              <a:t>akuk</a:t>
            </a:r>
            <a:r>
              <a:rPr sz="3200" spc="4" dirty="0" smtClean="0">
                <a:latin typeface="Arial"/>
                <a:cs typeface="Arial"/>
              </a:rPr>
              <a:t>a</a:t>
            </a:r>
            <a:r>
              <a:rPr sz="3200" spc="0" dirty="0" smtClean="0">
                <a:latin typeface="Arial"/>
                <a:cs typeface="Arial"/>
              </a:rPr>
              <a:t>n</a:t>
            </a:r>
            <a:r>
              <a:rPr sz="3200" spc="-39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scr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0557" y="1883659"/>
            <a:ext cx="6475532" cy="14078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-9" dirty="0" smtClean="0">
                <a:latin typeface="Arial"/>
                <a:cs typeface="Arial"/>
              </a:rPr>
              <a:t>t</a:t>
            </a:r>
            <a:r>
              <a:rPr sz="3200" spc="0" dirty="0" smtClean="0">
                <a:latin typeface="Arial"/>
                <a:cs typeface="Arial"/>
              </a:rPr>
              <a:t>ransnasi</a:t>
            </a:r>
            <a:r>
              <a:rPr sz="3200" spc="4" dirty="0" smtClean="0">
                <a:latin typeface="Arial"/>
                <a:cs typeface="Arial"/>
              </a:rPr>
              <a:t>o</a:t>
            </a:r>
            <a:r>
              <a:rPr sz="3200" spc="0" dirty="0" smtClean="0">
                <a:latin typeface="Arial"/>
                <a:cs typeface="Arial"/>
              </a:rPr>
              <a:t>na</a:t>
            </a:r>
            <a:r>
              <a:rPr sz="3200" spc="9" dirty="0" smtClean="0">
                <a:latin typeface="Arial"/>
                <a:cs typeface="Arial"/>
              </a:rPr>
              <a:t>l</a:t>
            </a:r>
            <a:r>
              <a:rPr sz="3200" spc="0" dirty="0" smtClean="0">
                <a:latin typeface="Arial"/>
                <a:cs typeface="Arial"/>
              </a:rPr>
              <a:t>,</a:t>
            </a:r>
            <a:r>
              <a:rPr sz="3200" spc="-34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mel</a:t>
            </a:r>
            <a:r>
              <a:rPr sz="3200" spc="14" dirty="0" smtClean="0">
                <a:latin typeface="Arial"/>
                <a:cs typeface="Arial"/>
              </a:rPr>
              <a:t>i</a:t>
            </a:r>
            <a:r>
              <a:rPr sz="3200" spc="0" dirty="0" smtClean="0">
                <a:latin typeface="Arial"/>
                <a:cs typeface="Arial"/>
              </a:rPr>
              <a:t>ntasi</a:t>
            </a:r>
            <a:r>
              <a:rPr sz="3200" spc="-25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batas</a:t>
            </a:r>
            <a:r>
              <a:rPr sz="3200" spc="-9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antar</a:t>
            </a:r>
            <a:endParaRPr sz="3200" dirty="0">
              <a:latin typeface="Arial"/>
              <a:cs typeface="Arial"/>
            </a:endParaRPr>
          </a:p>
          <a:p>
            <a:pPr marL="12700" marR="38162">
              <a:lnSpc>
                <a:spcPct val="95825"/>
              </a:lnSpc>
            </a:pPr>
            <a:r>
              <a:rPr sz="3200" spc="0" dirty="0" smtClean="0">
                <a:latin typeface="Arial"/>
                <a:cs typeface="Arial"/>
              </a:rPr>
              <a:t>shg su</a:t>
            </a:r>
            <a:r>
              <a:rPr sz="3200" spc="4" dirty="0" smtClean="0">
                <a:latin typeface="Arial"/>
                <a:cs typeface="Arial"/>
              </a:rPr>
              <a:t>l</a:t>
            </a:r>
            <a:r>
              <a:rPr sz="3200" spc="0" dirty="0" smtClean="0">
                <a:latin typeface="Arial"/>
                <a:cs typeface="Arial"/>
              </a:rPr>
              <a:t>it d</a:t>
            </a:r>
            <a:r>
              <a:rPr sz="3200" spc="9" dirty="0" smtClean="0">
                <a:latin typeface="Arial"/>
                <a:cs typeface="Arial"/>
              </a:rPr>
              <a:t>i</a:t>
            </a:r>
            <a:r>
              <a:rPr sz="3200" spc="0" dirty="0" smtClean="0">
                <a:latin typeface="Arial"/>
                <a:cs typeface="Arial"/>
              </a:rPr>
              <a:t>pastik</a:t>
            </a:r>
            <a:r>
              <a:rPr sz="3200" spc="4" dirty="0" smtClean="0">
                <a:latin typeface="Arial"/>
                <a:cs typeface="Arial"/>
              </a:rPr>
              <a:t>a</a:t>
            </a:r>
            <a:r>
              <a:rPr sz="3200" spc="0" dirty="0" smtClean="0">
                <a:latin typeface="Arial"/>
                <a:cs typeface="Arial"/>
              </a:rPr>
              <a:t>n</a:t>
            </a:r>
            <a:r>
              <a:rPr sz="3200" spc="-39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yuri</a:t>
            </a:r>
            <a:r>
              <a:rPr sz="3200" spc="4" dirty="0" smtClean="0">
                <a:latin typeface="Arial"/>
                <a:cs typeface="Arial"/>
              </a:rPr>
              <a:t>d</a:t>
            </a:r>
            <a:r>
              <a:rPr sz="3200" spc="0" dirty="0" smtClean="0">
                <a:latin typeface="Arial"/>
                <a:cs typeface="Arial"/>
              </a:rPr>
              <a:t>i</a:t>
            </a:r>
            <a:r>
              <a:rPr sz="3200" spc="4" dirty="0" smtClean="0">
                <a:latin typeface="Arial"/>
                <a:cs typeface="Arial"/>
              </a:rPr>
              <a:t>k</a:t>
            </a:r>
            <a:r>
              <a:rPr sz="3200" spc="0" dirty="0" smtClean="0">
                <a:latin typeface="Arial"/>
                <a:cs typeface="Arial"/>
              </a:rPr>
              <a:t>si</a:t>
            </a:r>
            <a:r>
              <a:rPr sz="3200" spc="-19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huk</a:t>
            </a:r>
            <a:r>
              <a:rPr sz="3200" spc="4" dirty="0" smtClean="0">
                <a:latin typeface="Arial"/>
                <a:cs typeface="Arial"/>
              </a:rPr>
              <a:t>u</a:t>
            </a:r>
            <a:r>
              <a:rPr sz="3200" spc="0" dirty="0" smtClean="0">
                <a:latin typeface="Arial"/>
                <a:cs typeface="Arial"/>
              </a:rPr>
              <a:t>m</a:t>
            </a:r>
            <a:endParaRPr sz="3200" dirty="0">
              <a:latin typeface="Arial"/>
              <a:cs typeface="Arial"/>
            </a:endParaRPr>
          </a:p>
          <a:p>
            <a:pPr marL="12700" marR="61007">
              <a:lnSpc>
                <a:spcPct val="95825"/>
              </a:lnSpc>
              <a:spcBef>
                <a:spcPts val="160"/>
              </a:spcBef>
            </a:pPr>
            <a:r>
              <a:rPr sz="3200" spc="0" dirty="0" smtClean="0">
                <a:latin typeface="Arial"/>
                <a:cs typeface="Arial"/>
              </a:rPr>
              <a:t>mana </a:t>
            </a:r>
            <a:r>
              <a:rPr sz="3200" spc="0" dirty="0" err="1" smtClean="0">
                <a:latin typeface="Arial"/>
                <a:cs typeface="Arial"/>
              </a:rPr>
              <a:t>yg</a:t>
            </a:r>
            <a:r>
              <a:rPr sz="3200" spc="0" dirty="0" smtClean="0">
                <a:latin typeface="Arial"/>
                <a:cs typeface="Arial"/>
              </a:rPr>
              <a:t> </a:t>
            </a:r>
            <a:r>
              <a:rPr sz="3200" spc="0" dirty="0" err="1" smtClean="0">
                <a:latin typeface="Arial"/>
                <a:cs typeface="Arial"/>
              </a:rPr>
              <a:t>be</a:t>
            </a:r>
            <a:r>
              <a:rPr lang="en-US" sz="3200" spc="0" dirty="0" err="1" smtClean="0">
                <a:latin typeface="Arial"/>
                <a:cs typeface="Arial"/>
              </a:rPr>
              <a:t>r</a:t>
            </a:r>
            <a:r>
              <a:rPr sz="3200" spc="9" dirty="0" err="1" smtClean="0">
                <a:latin typeface="Arial"/>
                <a:cs typeface="Arial"/>
              </a:rPr>
              <a:t>l</a:t>
            </a:r>
            <a:r>
              <a:rPr sz="3200" spc="0" dirty="0" err="1" smtClean="0">
                <a:latin typeface="Arial"/>
                <a:cs typeface="Arial"/>
              </a:rPr>
              <a:t>aku</a:t>
            </a:r>
            <a:r>
              <a:rPr sz="3200" spc="-24" dirty="0" smtClean="0">
                <a:latin typeface="Arial"/>
                <a:cs typeface="Arial"/>
              </a:rPr>
              <a:t> </a:t>
            </a:r>
            <a:r>
              <a:rPr sz="3200" spc="-9" dirty="0" smtClean="0">
                <a:latin typeface="Arial"/>
                <a:cs typeface="Arial"/>
              </a:rPr>
              <a:t>t</a:t>
            </a:r>
            <a:r>
              <a:rPr sz="3200" spc="0" dirty="0" smtClean="0">
                <a:latin typeface="Arial"/>
                <a:cs typeface="Arial"/>
              </a:rPr>
              <a:t>erhadapnya.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03783" y="1883659"/>
            <a:ext cx="1399045" cy="9197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9226">
              <a:lnSpc>
                <a:spcPts val="3375"/>
              </a:lnSpc>
              <a:spcBef>
                <a:spcPts val="168"/>
              </a:spcBef>
            </a:pPr>
            <a:r>
              <a:rPr sz="3200" spc="0" dirty="0" smtClean="0">
                <a:latin typeface="Arial"/>
                <a:cs typeface="Arial"/>
              </a:rPr>
              <a:t>negara</a:t>
            </a:r>
            <a:endParaRPr sz="3200">
              <a:latin typeface="Arial"/>
              <a:cs typeface="Arial"/>
            </a:endParaRPr>
          </a:p>
          <a:p>
            <a:pPr marL="12700" marR="46749">
              <a:lnSpc>
                <a:spcPct val="95825"/>
              </a:lnSpc>
            </a:pPr>
            <a:r>
              <a:rPr sz="3200" spc="0" dirty="0" smtClean="0">
                <a:latin typeface="Arial"/>
                <a:cs typeface="Arial"/>
              </a:rPr>
              <a:t>ne</a:t>
            </a:r>
            <a:r>
              <a:rPr sz="3200" spc="4" dirty="0" smtClean="0">
                <a:latin typeface="Arial"/>
                <a:cs typeface="Arial"/>
              </a:rPr>
              <a:t>g</a:t>
            </a:r>
            <a:r>
              <a:rPr sz="3200" spc="0" dirty="0" smtClean="0">
                <a:latin typeface="Arial"/>
                <a:cs typeface="Arial"/>
              </a:rPr>
              <a:t>ara</a:t>
            </a:r>
            <a:endParaRPr sz="3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7340" y="3444112"/>
            <a:ext cx="8091748" cy="18952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7398">
              <a:lnSpc>
                <a:spcPts val="3370"/>
              </a:lnSpc>
              <a:spcBef>
                <a:spcPts val="168"/>
              </a:spcBef>
            </a:pPr>
            <a:r>
              <a:rPr sz="2550" spc="0" dirty="0" smtClean="0">
                <a:solidFill>
                  <a:srgbClr val="0066FF"/>
                </a:solidFill>
                <a:latin typeface="Wingdings"/>
                <a:cs typeface="Wingdings"/>
              </a:rPr>
              <a:t></a:t>
            </a:r>
            <a:r>
              <a:rPr sz="2550" spc="154" dirty="0" smtClean="0">
                <a:solidFill>
                  <a:srgbClr val="0066FF"/>
                </a:solidFill>
                <a:latin typeface="Times New Roman"/>
                <a:cs typeface="Times New Roman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K</a:t>
            </a:r>
            <a:r>
              <a:rPr sz="3200" spc="9" dirty="0" smtClean="0">
                <a:latin typeface="Arial"/>
                <a:cs typeface="Arial"/>
              </a:rPr>
              <a:t>a</a:t>
            </a:r>
            <a:r>
              <a:rPr sz="3200" spc="0" dirty="0" smtClean="0">
                <a:latin typeface="Arial"/>
                <a:cs typeface="Arial"/>
              </a:rPr>
              <a:t>rak</a:t>
            </a:r>
            <a:r>
              <a:rPr sz="3200" spc="-14" dirty="0" smtClean="0">
                <a:latin typeface="Arial"/>
                <a:cs typeface="Arial"/>
              </a:rPr>
              <a:t>t</a:t>
            </a:r>
            <a:r>
              <a:rPr sz="3200" spc="0" dirty="0" smtClean="0">
                <a:latin typeface="Arial"/>
                <a:cs typeface="Arial"/>
              </a:rPr>
              <a:t>eristik i</a:t>
            </a:r>
            <a:r>
              <a:rPr sz="3200" spc="4" dirty="0" smtClean="0">
                <a:latin typeface="Arial"/>
                <a:cs typeface="Arial"/>
              </a:rPr>
              <a:t>n</a:t>
            </a:r>
            <a:r>
              <a:rPr sz="3200" spc="0" dirty="0" smtClean="0">
                <a:latin typeface="Arial"/>
                <a:cs typeface="Arial"/>
              </a:rPr>
              <a:t>te</a:t>
            </a:r>
            <a:r>
              <a:rPr sz="3200" spc="-14" dirty="0" smtClean="0">
                <a:latin typeface="Arial"/>
                <a:cs typeface="Arial"/>
              </a:rPr>
              <a:t>r</a:t>
            </a:r>
            <a:r>
              <a:rPr sz="3200" spc="0" dirty="0" smtClean="0">
                <a:latin typeface="Arial"/>
                <a:cs typeface="Arial"/>
              </a:rPr>
              <a:t>net</a:t>
            </a:r>
            <a:r>
              <a:rPr sz="3200" spc="-9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d</a:t>
            </a:r>
            <a:r>
              <a:rPr sz="3200" spc="9" dirty="0" smtClean="0">
                <a:latin typeface="Arial"/>
                <a:cs typeface="Arial"/>
              </a:rPr>
              <a:t>i</a:t>
            </a:r>
            <a:r>
              <a:rPr sz="3200" spc="0" dirty="0" smtClean="0">
                <a:latin typeface="Arial"/>
                <a:cs typeface="Arial"/>
              </a:rPr>
              <a:t>mana</a:t>
            </a:r>
            <a:r>
              <a:rPr sz="3200" spc="-19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orang</a:t>
            </a:r>
            <a:r>
              <a:rPr sz="3200" spc="-19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dpt</a:t>
            </a:r>
            <a:endParaRPr sz="3200">
              <a:latin typeface="Arial"/>
              <a:cs typeface="Arial"/>
            </a:endParaRPr>
          </a:p>
          <a:p>
            <a:pPr marL="355917" algn="just">
              <a:lnSpc>
                <a:spcPct val="100041"/>
              </a:lnSpc>
            </a:pPr>
            <a:r>
              <a:rPr sz="3200" spc="0" dirty="0" smtClean="0">
                <a:latin typeface="Arial"/>
                <a:cs typeface="Arial"/>
              </a:rPr>
              <a:t>ber</a:t>
            </a:r>
            <a:r>
              <a:rPr sz="3200" spc="4" dirty="0" smtClean="0">
                <a:latin typeface="Arial"/>
                <a:cs typeface="Arial"/>
              </a:rPr>
              <a:t>l</a:t>
            </a:r>
            <a:r>
              <a:rPr sz="3200" spc="0" dirty="0" smtClean="0">
                <a:latin typeface="Arial"/>
                <a:cs typeface="Arial"/>
              </a:rPr>
              <a:t>a</a:t>
            </a:r>
            <a:r>
              <a:rPr sz="3200" spc="9" dirty="0" smtClean="0">
                <a:latin typeface="Arial"/>
                <a:cs typeface="Arial"/>
              </a:rPr>
              <a:t>l</a:t>
            </a:r>
            <a:r>
              <a:rPr sz="3200" spc="4" dirty="0" smtClean="0">
                <a:latin typeface="Arial"/>
                <a:cs typeface="Arial"/>
              </a:rPr>
              <a:t>u</a:t>
            </a:r>
            <a:r>
              <a:rPr sz="3200" spc="-4" dirty="0" smtClean="0">
                <a:latin typeface="Arial"/>
                <a:cs typeface="Arial"/>
              </a:rPr>
              <a:t>-</a:t>
            </a:r>
            <a:r>
              <a:rPr sz="3200" spc="0" dirty="0" smtClean="0">
                <a:latin typeface="Arial"/>
                <a:cs typeface="Arial"/>
              </a:rPr>
              <a:t>l</a:t>
            </a:r>
            <a:r>
              <a:rPr sz="3200" spc="9" dirty="0" smtClean="0">
                <a:latin typeface="Arial"/>
                <a:cs typeface="Arial"/>
              </a:rPr>
              <a:t>a</a:t>
            </a:r>
            <a:r>
              <a:rPr sz="3200" spc="0" dirty="0" smtClean="0">
                <a:latin typeface="Arial"/>
                <a:cs typeface="Arial"/>
              </a:rPr>
              <a:t>l</a:t>
            </a:r>
            <a:r>
              <a:rPr sz="3200" spc="9" dirty="0" smtClean="0">
                <a:latin typeface="Arial"/>
                <a:cs typeface="Arial"/>
              </a:rPr>
              <a:t>a</a:t>
            </a:r>
            <a:r>
              <a:rPr sz="3200" spc="0" dirty="0" smtClean="0">
                <a:latin typeface="Arial"/>
                <a:cs typeface="Arial"/>
              </a:rPr>
              <a:t>ng</a:t>
            </a:r>
            <a:r>
              <a:rPr sz="3200" spc="-59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tanpa id</a:t>
            </a:r>
            <a:r>
              <a:rPr sz="3200" spc="4" dirty="0" smtClean="0">
                <a:latin typeface="Arial"/>
                <a:cs typeface="Arial"/>
              </a:rPr>
              <a:t>e</a:t>
            </a:r>
            <a:r>
              <a:rPr sz="3200" spc="0" dirty="0" smtClean="0">
                <a:latin typeface="Arial"/>
                <a:cs typeface="Arial"/>
              </a:rPr>
              <a:t>ntitas</a:t>
            </a:r>
            <a:r>
              <a:rPr sz="3200" spc="-29" dirty="0" smtClean="0">
                <a:latin typeface="Arial"/>
                <a:cs typeface="Arial"/>
              </a:rPr>
              <a:t> </a:t>
            </a:r>
            <a:r>
              <a:rPr sz="3200" spc="-14" dirty="0" smtClean="0">
                <a:latin typeface="Arial"/>
                <a:cs typeface="Arial"/>
              </a:rPr>
              <a:t>(</a:t>
            </a:r>
            <a:r>
              <a:rPr sz="3200" i="1" spc="0" dirty="0" smtClean="0">
                <a:latin typeface="Arial"/>
                <a:cs typeface="Arial"/>
              </a:rPr>
              <a:t>an</a:t>
            </a:r>
            <a:r>
              <a:rPr sz="3200" i="1" spc="4" dirty="0" smtClean="0">
                <a:latin typeface="Arial"/>
                <a:cs typeface="Arial"/>
              </a:rPr>
              <a:t>o</a:t>
            </a:r>
            <a:r>
              <a:rPr sz="3200" i="1" spc="0" dirty="0" smtClean="0">
                <a:latin typeface="Arial"/>
                <a:cs typeface="Arial"/>
              </a:rPr>
              <a:t>ny</a:t>
            </a:r>
            <a:r>
              <a:rPr sz="3200" i="1" spc="-39" dirty="0" smtClean="0">
                <a:latin typeface="Arial"/>
                <a:cs typeface="Arial"/>
              </a:rPr>
              <a:t>m</a:t>
            </a:r>
            <a:r>
              <a:rPr sz="3200" i="1" spc="0" dirty="0" smtClean="0">
                <a:latin typeface="Arial"/>
                <a:cs typeface="Arial"/>
              </a:rPr>
              <a:t>ou</a:t>
            </a:r>
            <a:r>
              <a:rPr sz="3200" i="1" spc="-4" dirty="0" smtClean="0">
                <a:latin typeface="Arial"/>
                <a:cs typeface="Arial"/>
              </a:rPr>
              <a:t>s</a:t>
            </a:r>
            <a:r>
              <a:rPr sz="3200" spc="0" dirty="0" smtClean="0">
                <a:latin typeface="Arial"/>
                <a:cs typeface="Arial"/>
              </a:rPr>
              <a:t>) sangat</a:t>
            </a:r>
            <a:r>
              <a:rPr sz="3200" spc="-9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memungkinkan</a:t>
            </a:r>
            <a:r>
              <a:rPr sz="3200" spc="-39" dirty="0" smtClean="0">
                <a:latin typeface="Arial"/>
                <a:cs typeface="Arial"/>
              </a:rPr>
              <a:t> </a:t>
            </a:r>
            <a:r>
              <a:rPr sz="3200" spc="-9" dirty="0" smtClean="0">
                <a:latin typeface="Arial"/>
                <a:cs typeface="Arial"/>
              </a:rPr>
              <a:t>t</a:t>
            </a:r>
            <a:r>
              <a:rPr sz="3200" spc="0" dirty="0" smtClean="0">
                <a:latin typeface="Arial"/>
                <a:cs typeface="Arial"/>
              </a:rPr>
              <a:t>er</a:t>
            </a:r>
            <a:r>
              <a:rPr sz="3200" spc="-14" dirty="0" smtClean="0">
                <a:latin typeface="Arial"/>
                <a:cs typeface="Arial"/>
              </a:rPr>
              <a:t>j</a:t>
            </a:r>
            <a:r>
              <a:rPr sz="3200" spc="0" dirty="0" smtClean="0">
                <a:latin typeface="Arial"/>
                <a:cs typeface="Arial"/>
              </a:rPr>
              <a:t>ad</a:t>
            </a:r>
            <a:r>
              <a:rPr sz="3200" spc="9" dirty="0" smtClean="0">
                <a:latin typeface="Arial"/>
                <a:cs typeface="Arial"/>
              </a:rPr>
              <a:t>i</a:t>
            </a:r>
            <a:r>
              <a:rPr sz="3200" spc="0" dirty="0" smtClean="0">
                <a:latin typeface="Arial"/>
                <a:cs typeface="Arial"/>
              </a:rPr>
              <a:t>nya be</a:t>
            </a:r>
            <a:r>
              <a:rPr sz="3200" spc="-9" dirty="0" smtClean="0">
                <a:latin typeface="Arial"/>
                <a:cs typeface="Arial"/>
              </a:rPr>
              <a:t>r</a:t>
            </a:r>
            <a:r>
              <a:rPr sz="3200" spc="0" dirty="0" smtClean="0">
                <a:latin typeface="Arial"/>
                <a:cs typeface="Arial"/>
              </a:rPr>
              <a:t>bagai akti</a:t>
            </a:r>
            <a:r>
              <a:rPr sz="3200" spc="19" dirty="0" smtClean="0">
                <a:latin typeface="Arial"/>
                <a:cs typeface="Arial"/>
              </a:rPr>
              <a:t>v</a:t>
            </a:r>
            <a:r>
              <a:rPr sz="3200" spc="0" dirty="0" smtClean="0">
                <a:latin typeface="Arial"/>
                <a:cs typeface="Arial"/>
              </a:rPr>
              <a:t>itas</a:t>
            </a:r>
            <a:r>
              <a:rPr sz="3200" spc="-19" dirty="0" smtClean="0">
                <a:latin typeface="Arial"/>
                <a:cs typeface="Arial"/>
              </a:rPr>
              <a:t> </a:t>
            </a:r>
            <a:r>
              <a:rPr sz="3200" spc="-9" dirty="0" smtClean="0">
                <a:latin typeface="Arial"/>
                <a:cs typeface="Arial"/>
              </a:rPr>
              <a:t>j</a:t>
            </a:r>
            <a:r>
              <a:rPr sz="3200" spc="0" dirty="0" smtClean="0">
                <a:latin typeface="Arial"/>
                <a:cs typeface="Arial"/>
              </a:rPr>
              <a:t>ah</a:t>
            </a:r>
            <a:r>
              <a:rPr sz="3200" spc="4" dirty="0" smtClean="0">
                <a:latin typeface="Arial"/>
                <a:cs typeface="Arial"/>
              </a:rPr>
              <a:t>a</a:t>
            </a:r>
            <a:r>
              <a:rPr sz="3200" spc="0" dirty="0" smtClean="0">
                <a:latin typeface="Arial"/>
                <a:cs typeface="Arial"/>
              </a:rPr>
              <a:t>t yg </a:t>
            </a:r>
            <a:r>
              <a:rPr sz="3200" spc="-14" dirty="0" smtClean="0">
                <a:latin typeface="Arial"/>
                <a:cs typeface="Arial"/>
              </a:rPr>
              <a:t>t</a:t>
            </a:r>
            <a:r>
              <a:rPr sz="3200" spc="0" dirty="0" smtClean="0">
                <a:latin typeface="Arial"/>
                <a:cs typeface="Arial"/>
              </a:rPr>
              <a:t>ak </a:t>
            </a:r>
            <a:r>
              <a:rPr sz="3200" spc="-14" dirty="0" smtClean="0">
                <a:latin typeface="Arial"/>
                <a:cs typeface="Arial"/>
              </a:rPr>
              <a:t>t</a:t>
            </a:r>
            <a:r>
              <a:rPr sz="3200" spc="0" dirty="0" smtClean="0">
                <a:latin typeface="Arial"/>
                <a:cs typeface="Arial"/>
              </a:rPr>
              <a:t>ersentuh hukum.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66611"/>
            <a:ext cx="9018651" cy="67263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74002" y="438994"/>
            <a:ext cx="4552925" cy="559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395"/>
              </a:lnSpc>
              <a:spcBef>
                <a:spcPts val="219"/>
              </a:spcBef>
            </a:pPr>
            <a:r>
              <a:rPr sz="4200" b="1" spc="0" dirty="0" smtClean="0">
                <a:solidFill>
                  <a:srgbClr val="FFFFFF"/>
                </a:solidFill>
                <a:latin typeface="Arial"/>
                <a:cs typeface="Arial"/>
              </a:rPr>
              <a:t>2. S</a:t>
            </a:r>
            <a:r>
              <a:rPr sz="4200" b="1" spc="-19" dirty="0" smtClean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4200" b="1" spc="0" dirty="0" smtClean="0">
                <a:solidFill>
                  <a:srgbClr val="FFFFFF"/>
                </a:solidFill>
                <a:latin typeface="Arial"/>
                <a:cs typeface="Arial"/>
              </a:rPr>
              <a:t>fat K</a:t>
            </a:r>
            <a:r>
              <a:rPr sz="4200" b="1" spc="9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4200" b="1" spc="0" dirty="0" smtClean="0">
                <a:solidFill>
                  <a:srgbClr val="FFFFFF"/>
                </a:solidFill>
                <a:latin typeface="Arial"/>
                <a:cs typeface="Arial"/>
              </a:rPr>
              <a:t>jahatan</a:t>
            </a:r>
            <a:endParaRPr sz="4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0557" y="1395983"/>
            <a:ext cx="7669299" cy="29676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7398">
              <a:lnSpc>
                <a:spcPts val="3370"/>
              </a:lnSpc>
              <a:spcBef>
                <a:spcPts val="168"/>
              </a:spcBef>
            </a:pPr>
            <a:r>
              <a:rPr sz="3200" spc="0" dirty="0" smtClean="0">
                <a:latin typeface="Arial"/>
                <a:cs typeface="Arial"/>
              </a:rPr>
              <a:t>S</a:t>
            </a:r>
            <a:r>
              <a:rPr sz="3200" spc="14" dirty="0" smtClean="0">
                <a:latin typeface="Arial"/>
                <a:cs typeface="Arial"/>
              </a:rPr>
              <a:t>i</a:t>
            </a:r>
            <a:r>
              <a:rPr sz="3200" spc="0" dirty="0" smtClean="0">
                <a:latin typeface="Arial"/>
                <a:cs typeface="Arial"/>
              </a:rPr>
              <a:t>fat</a:t>
            </a:r>
            <a:r>
              <a:rPr sz="3200" spc="-14" dirty="0" smtClean="0">
                <a:latin typeface="Arial"/>
                <a:cs typeface="Arial"/>
              </a:rPr>
              <a:t> </a:t>
            </a:r>
            <a:r>
              <a:rPr sz="3200" spc="-9" dirty="0" smtClean="0">
                <a:latin typeface="Arial"/>
                <a:cs typeface="Arial"/>
              </a:rPr>
              <a:t>k</a:t>
            </a:r>
            <a:r>
              <a:rPr sz="3200" spc="0" dirty="0" smtClean="0">
                <a:latin typeface="Arial"/>
                <a:cs typeface="Arial"/>
              </a:rPr>
              <a:t>ejahatan d</a:t>
            </a:r>
            <a:r>
              <a:rPr sz="3200" spc="9" dirty="0" smtClean="0">
                <a:latin typeface="Arial"/>
                <a:cs typeface="Arial"/>
              </a:rPr>
              <a:t>i</a:t>
            </a:r>
            <a:r>
              <a:rPr sz="3200" spc="0" dirty="0" smtClean="0">
                <a:latin typeface="Arial"/>
                <a:cs typeface="Arial"/>
              </a:rPr>
              <a:t>du</a:t>
            </a:r>
            <a:r>
              <a:rPr sz="3200" spc="4" dirty="0" smtClean="0">
                <a:latin typeface="Arial"/>
                <a:cs typeface="Arial"/>
              </a:rPr>
              <a:t>n</a:t>
            </a:r>
            <a:r>
              <a:rPr sz="3200" spc="0" dirty="0" smtClean="0">
                <a:latin typeface="Arial"/>
                <a:cs typeface="Arial"/>
              </a:rPr>
              <a:t>ia</a:t>
            </a:r>
            <a:r>
              <a:rPr sz="3200" spc="-14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maya ada</a:t>
            </a:r>
            <a:r>
              <a:rPr sz="3200" spc="9" dirty="0" smtClean="0">
                <a:latin typeface="Arial"/>
                <a:cs typeface="Arial"/>
              </a:rPr>
              <a:t>l</a:t>
            </a:r>
            <a:r>
              <a:rPr sz="3200" spc="0" dirty="0" smtClean="0">
                <a:latin typeface="Arial"/>
                <a:cs typeface="Arial"/>
              </a:rPr>
              <a:t>ah</a:t>
            </a:r>
            <a:r>
              <a:rPr sz="3200" spc="-64" dirty="0" smtClean="0">
                <a:latin typeface="Arial"/>
                <a:cs typeface="Arial"/>
              </a:rPr>
              <a:t> </a:t>
            </a:r>
            <a:r>
              <a:rPr sz="3200" i="1" spc="4" dirty="0" smtClean="0">
                <a:latin typeface="Arial"/>
                <a:cs typeface="Arial"/>
              </a:rPr>
              <a:t>no</a:t>
            </a:r>
            <a:r>
              <a:rPr sz="3200" i="1" spc="-4" dirty="0" smtClean="0">
                <a:latin typeface="Arial"/>
                <a:cs typeface="Arial"/>
              </a:rPr>
              <a:t>n</a:t>
            </a:r>
            <a:r>
              <a:rPr sz="3200" i="1" spc="0" dirty="0" smtClean="0">
                <a:latin typeface="Arial"/>
                <a:cs typeface="Arial"/>
              </a:rPr>
              <a:t>-</a:t>
            </a:r>
            <a:endParaRPr sz="3200" dirty="0">
              <a:latin typeface="Arial"/>
              <a:cs typeface="Arial"/>
            </a:endParaRPr>
          </a:p>
          <a:p>
            <a:pPr marL="12700" marR="57398">
              <a:lnSpc>
                <a:spcPct val="95825"/>
              </a:lnSpc>
            </a:pPr>
            <a:r>
              <a:rPr sz="3200" i="1" spc="0" dirty="0" smtClean="0">
                <a:latin typeface="Arial"/>
                <a:cs typeface="Arial"/>
              </a:rPr>
              <a:t>vi</a:t>
            </a:r>
            <a:r>
              <a:rPr sz="3200" i="1" spc="4" dirty="0" smtClean="0">
                <a:latin typeface="Arial"/>
                <a:cs typeface="Arial"/>
              </a:rPr>
              <a:t>o</a:t>
            </a:r>
            <a:r>
              <a:rPr sz="3200" i="1" spc="0" dirty="0" smtClean="0">
                <a:latin typeface="Arial"/>
                <a:cs typeface="Arial"/>
              </a:rPr>
              <a:t>l</a:t>
            </a:r>
            <a:r>
              <a:rPr sz="3200" i="1" spc="4" dirty="0" smtClean="0">
                <a:latin typeface="Arial"/>
                <a:cs typeface="Arial"/>
              </a:rPr>
              <a:t>e</a:t>
            </a:r>
            <a:r>
              <a:rPr sz="3200" i="1" spc="0" dirty="0" smtClean="0">
                <a:latin typeface="Arial"/>
                <a:cs typeface="Arial"/>
              </a:rPr>
              <a:t>nce,</a:t>
            </a:r>
            <a:r>
              <a:rPr sz="3200" i="1" spc="-34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ya</a:t>
            </a:r>
            <a:r>
              <a:rPr sz="3200" spc="4" dirty="0" smtClean="0">
                <a:latin typeface="Arial"/>
                <a:cs typeface="Arial"/>
              </a:rPr>
              <a:t>i</a:t>
            </a:r>
            <a:r>
              <a:rPr sz="3200" spc="-9" dirty="0" smtClean="0">
                <a:latin typeface="Arial"/>
                <a:cs typeface="Arial"/>
              </a:rPr>
              <a:t>t</a:t>
            </a:r>
            <a:r>
              <a:rPr sz="3200" spc="0" dirty="0" smtClean="0">
                <a:latin typeface="Arial"/>
                <a:cs typeface="Arial"/>
              </a:rPr>
              <a:t>u </a:t>
            </a:r>
            <a:r>
              <a:rPr sz="3200" spc="-19" dirty="0" smtClean="0">
                <a:latin typeface="Arial"/>
                <a:cs typeface="Arial"/>
              </a:rPr>
              <a:t>t</a:t>
            </a:r>
            <a:r>
              <a:rPr sz="3200" spc="0" dirty="0" smtClean="0">
                <a:latin typeface="Arial"/>
                <a:cs typeface="Arial"/>
              </a:rPr>
              <a:t>i</a:t>
            </a:r>
            <a:r>
              <a:rPr sz="3200" spc="4" dirty="0" smtClean="0">
                <a:latin typeface="Arial"/>
                <a:cs typeface="Arial"/>
              </a:rPr>
              <a:t>d</a:t>
            </a:r>
            <a:r>
              <a:rPr sz="3200" spc="0" dirty="0" smtClean="0">
                <a:latin typeface="Arial"/>
                <a:cs typeface="Arial"/>
              </a:rPr>
              <a:t>ak menimbu</a:t>
            </a:r>
            <a:r>
              <a:rPr sz="3200" spc="14" dirty="0" smtClean="0">
                <a:latin typeface="Arial"/>
                <a:cs typeface="Arial"/>
              </a:rPr>
              <a:t>l</a:t>
            </a:r>
            <a:r>
              <a:rPr sz="3200" spc="0" dirty="0" smtClean="0">
                <a:latin typeface="Arial"/>
                <a:cs typeface="Arial"/>
              </a:rPr>
              <a:t>kan</a:t>
            </a:r>
            <a:endParaRPr sz="3200" dirty="0">
              <a:latin typeface="Arial"/>
              <a:cs typeface="Arial"/>
            </a:endParaRPr>
          </a:p>
          <a:p>
            <a:pPr marL="12700" marR="57398">
              <a:lnSpc>
                <a:spcPct val="95825"/>
              </a:lnSpc>
              <a:spcBef>
                <a:spcPts val="160"/>
              </a:spcBef>
            </a:pPr>
            <a:r>
              <a:rPr sz="3200" spc="0" dirty="0" smtClean="0">
                <a:latin typeface="Arial"/>
                <a:cs typeface="Arial"/>
              </a:rPr>
              <a:t>kekac</a:t>
            </a:r>
            <a:r>
              <a:rPr sz="3200" spc="4" dirty="0" smtClean="0">
                <a:latin typeface="Arial"/>
                <a:cs typeface="Arial"/>
              </a:rPr>
              <a:t>a</a:t>
            </a:r>
            <a:r>
              <a:rPr sz="3200" spc="0" dirty="0" smtClean="0">
                <a:latin typeface="Arial"/>
                <a:cs typeface="Arial"/>
              </a:rPr>
              <a:t>uan</a:t>
            </a:r>
            <a:r>
              <a:rPr sz="3200" spc="-19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yg mudah </a:t>
            </a:r>
            <a:r>
              <a:rPr sz="3200" spc="-14" dirty="0" smtClean="0">
                <a:latin typeface="Arial"/>
                <a:cs typeface="Arial"/>
              </a:rPr>
              <a:t>t</a:t>
            </a:r>
            <a:r>
              <a:rPr sz="3200" spc="0" dirty="0" smtClean="0">
                <a:latin typeface="Arial"/>
                <a:cs typeface="Arial"/>
              </a:rPr>
              <a:t>erl</a:t>
            </a:r>
            <a:r>
              <a:rPr sz="3200" spc="14" dirty="0" smtClean="0">
                <a:latin typeface="Arial"/>
                <a:cs typeface="Arial"/>
              </a:rPr>
              <a:t>i</a:t>
            </a:r>
            <a:r>
              <a:rPr sz="3200" spc="0" dirty="0" smtClean="0">
                <a:latin typeface="Arial"/>
                <a:cs typeface="Arial"/>
              </a:rPr>
              <a:t>hat.</a:t>
            </a:r>
            <a:endParaRPr sz="3200" dirty="0">
              <a:latin typeface="Arial"/>
              <a:cs typeface="Arial"/>
            </a:endParaRPr>
          </a:p>
          <a:p>
            <a:pPr marL="12700">
              <a:lnSpc>
                <a:spcPct val="100041"/>
              </a:lnSpc>
              <a:spcBef>
                <a:spcPts val="923"/>
              </a:spcBef>
            </a:pPr>
            <a:r>
              <a:rPr sz="3200" spc="0" dirty="0" smtClean="0">
                <a:latin typeface="Arial"/>
                <a:cs typeface="Arial"/>
              </a:rPr>
              <a:t>Jika ke</a:t>
            </a:r>
            <a:r>
              <a:rPr sz="3200" spc="-14" dirty="0" smtClean="0">
                <a:latin typeface="Arial"/>
                <a:cs typeface="Arial"/>
              </a:rPr>
              <a:t>j</a:t>
            </a:r>
            <a:r>
              <a:rPr sz="3200" spc="0" dirty="0" smtClean="0">
                <a:latin typeface="Arial"/>
                <a:cs typeface="Arial"/>
              </a:rPr>
              <a:t>ahatan kon</a:t>
            </a:r>
            <a:r>
              <a:rPr sz="3200" spc="19" dirty="0" smtClean="0">
                <a:latin typeface="Arial"/>
                <a:cs typeface="Arial"/>
              </a:rPr>
              <a:t>v</a:t>
            </a:r>
            <a:r>
              <a:rPr sz="3200" spc="0" dirty="0" smtClean="0">
                <a:latin typeface="Arial"/>
                <a:cs typeface="Arial"/>
              </a:rPr>
              <a:t>ens</a:t>
            </a:r>
            <a:r>
              <a:rPr sz="3200" spc="9" dirty="0" smtClean="0">
                <a:latin typeface="Arial"/>
                <a:cs typeface="Arial"/>
              </a:rPr>
              <a:t>i</a:t>
            </a:r>
            <a:r>
              <a:rPr sz="3200" spc="0" dirty="0" smtClean="0">
                <a:latin typeface="Arial"/>
                <a:cs typeface="Arial"/>
              </a:rPr>
              <a:t>onal</a:t>
            </a:r>
            <a:r>
              <a:rPr sz="3200" spc="-9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seringk</a:t>
            </a:r>
            <a:r>
              <a:rPr sz="3200" spc="-14" dirty="0" smtClean="0">
                <a:latin typeface="Arial"/>
                <a:cs typeface="Arial"/>
              </a:rPr>
              <a:t>a</a:t>
            </a:r>
            <a:r>
              <a:rPr sz="3200" spc="0" dirty="0" smtClean="0">
                <a:latin typeface="Arial"/>
                <a:cs typeface="Arial"/>
              </a:rPr>
              <a:t>li menimbu</a:t>
            </a:r>
            <a:r>
              <a:rPr sz="3200" spc="14" dirty="0" smtClean="0">
                <a:latin typeface="Arial"/>
                <a:cs typeface="Arial"/>
              </a:rPr>
              <a:t>l</a:t>
            </a:r>
            <a:r>
              <a:rPr sz="3200" spc="0" dirty="0" smtClean="0">
                <a:latin typeface="Arial"/>
                <a:cs typeface="Arial"/>
              </a:rPr>
              <a:t>kan</a:t>
            </a:r>
            <a:r>
              <a:rPr sz="3200" spc="-44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kekacauan,</a:t>
            </a:r>
            <a:r>
              <a:rPr sz="3200" spc="-9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maka</a:t>
            </a:r>
            <a:r>
              <a:rPr sz="3200" spc="-9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ke</a:t>
            </a:r>
            <a:r>
              <a:rPr sz="3200" spc="-9" dirty="0" smtClean="0">
                <a:latin typeface="Arial"/>
                <a:cs typeface="Arial"/>
              </a:rPr>
              <a:t>j</a:t>
            </a:r>
            <a:r>
              <a:rPr sz="3200" spc="0" dirty="0" smtClean="0">
                <a:latin typeface="Arial"/>
                <a:cs typeface="Arial"/>
              </a:rPr>
              <a:t>ahatan i</a:t>
            </a:r>
            <a:r>
              <a:rPr sz="3200" spc="9" dirty="0" smtClean="0">
                <a:latin typeface="Arial"/>
                <a:cs typeface="Arial"/>
              </a:rPr>
              <a:t>n</a:t>
            </a:r>
            <a:r>
              <a:rPr sz="3200" spc="0" dirty="0" smtClean="0">
                <a:latin typeface="Arial"/>
                <a:cs typeface="Arial"/>
              </a:rPr>
              <a:t>te</a:t>
            </a:r>
            <a:r>
              <a:rPr sz="3200" spc="-14" dirty="0" smtClean="0">
                <a:latin typeface="Arial"/>
                <a:cs typeface="Arial"/>
              </a:rPr>
              <a:t>r</a:t>
            </a:r>
            <a:r>
              <a:rPr sz="3200" spc="0" dirty="0" smtClean="0">
                <a:latin typeface="Arial"/>
                <a:cs typeface="Arial"/>
              </a:rPr>
              <a:t>net</a:t>
            </a:r>
            <a:r>
              <a:rPr sz="3200" spc="-9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bers</a:t>
            </a:r>
            <a:r>
              <a:rPr sz="3200" spc="4" dirty="0" smtClean="0">
                <a:latin typeface="Arial"/>
                <a:cs typeface="Arial"/>
              </a:rPr>
              <a:t>i</a:t>
            </a:r>
            <a:r>
              <a:rPr sz="3200" spc="0" dirty="0" smtClean="0">
                <a:latin typeface="Arial"/>
                <a:cs typeface="Arial"/>
              </a:rPr>
              <a:t>fat</a:t>
            </a:r>
            <a:r>
              <a:rPr sz="3200" spc="-14" dirty="0" smtClean="0">
                <a:latin typeface="Arial"/>
                <a:cs typeface="Arial"/>
              </a:rPr>
              <a:t> </a:t>
            </a:r>
            <a:r>
              <a:rPr sz="3200" spc="-9" dirty="0" smtClean="0">
                <a:latin typeface="Arial"/>
                <a:cs typeface="Arial"/>
              </a:rPr>
              <a:t>s</a:t>
            </a:r>
            <a:r>
              <a:rPr sz="3200" spc="0" dirty="0" smtClean="0">
                <a:latin typeface="Arial"/>
                <a:cs typeface="Arial"/>
              </a:rPr>
              <a:t>eb</a:t>
            </a:r>
            <a:r>
              <a:rPr sz="3200" spc="4" dirty="0" smtClean="0">
                <a:latin typeface="Arial"/>
                <a:cs typeface="Arial"/>
              </a:rPr>
              <a:t>a</a:t>
            </a:r>
            <a:r>
              <a:rPr sz="3200" spc="0" dirty="0" smtClean="0">
                <a:latin typeface="Arial"/>
                <a:cs typeface="Arial"/>
              </a:rPr>
              <a:t>l</a:t>
            </a:r>
            <a:r>
              <a:rPr sz="3200" spc="14" dirty="0" smtClean="0">
                <a:latin typeface="Arial"/>
                <a:cs typeface="Arial"/>
              </a:rPr>
              <a:t>i</a:t>
            </a:r>
            <a:r>
              <a:rPr sz="3200" spc="0" dirty="0" smtClean="0">
                <a:latin typeface="Arial"/>
                <a:cs typeface="Arial"/>
              </a:rPr>
              <a:t>knya.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340" y="1461966"/>
            <a:ext cx="317032" cy="3505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10"/>
              </a:lnSpc>
              <a:spcBef>
                <a:spcPts val="135"/>
              </a:spcBef>
            </a:pPr>
            <a:r>
              <a:rPr sz="2550" spc="0" dirty="0" smtClean="0">
                <a:solidFill>
                  <a:srgbClr val="0066FF"/>
                </a:solidFill>
                <a:latin typeface="Wingdings"/>
                <a:cs typeface="Wingdings"/>
              </a:rPr>
              <a:t></a:t>
            </a:r>
            <a:endParaRPr sz="255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3021904"/>
            <a:ext cx="317317" cy="3508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15"/>
              </a:lnSpc>
              <a:spcBef>
                <a:spcPts val="135"/>
              </a:spcBef>
            </a:pPr>
            <a:r>
              <a:rPr sz="2550" spc="0" dirty="0" smtClean="0">
                <a:solidFill>
                  <a:srgbClr val="0066FF"/>
                </a:solidFill>
                <a:latin typeface="Wingdings"/>
                <a:cs typeface="Wingdings"/>
              </a:rPr>
              <a:t></a:t>
            </a:r>
            <a:endParaRPr sz="255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48906" y="3443854"/>
            <a:ext cx="402833" cy="432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0" dirty="0" smtClean="0">
                <a:latin typeface="Arial"/>
                <a:cs typeface="Arial"/>
              </a:rPr>
              <a:t>di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0557" y="4516115"/>
            <a:ext cx="8067587" cy="1895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0" dirty="0" smtClean="0">
                <a:latin typeface="Arial"/>
                <a:cs typeface="Arial"/>
              </a:rPr>
              <a:t>Shg ke</a:t>
            </a:r>
            <a:r>
              <a:rPr sz="3200" spc="-9" dirty="0" smtClean="0">
                <a:latin typeface="Arial"/>
                <a:cs typeface="Arial"/>
              </a:rPr>
              <a:t>t</a:t>
            </a:r>
            <a:r>
              <a:rPr sz="3200" spc="0" dirty="0" smtClean="0">
                <a:latin typeface="Arial"/>
                <a:cs typeface="Arial"/>
              </a:rPr>
              <a:t>akutan</a:t>
            </a:r>
            <a:r>
              <a:rPr sz="3200" spc="-9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atas</a:t>
            </a:r>
            <a:r>
              <a:rPr sz="3200" spc="-14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ke</a:t>
            </a:r>
            <a:r>
              <a:rPr sz="3200" spc="-9" dirty="0" smtClean="0">
                <a:latin typeface="Arial"/>
                <a:cs typeface="Arial"/>
              </a:rPr>
              <a:t>j</a:t>
            </a:r>
            <a:r>
              <a:rPr sz="3200" spc="0" dirty="0" smtClean="0">
                <a:latin typeface="Arial"/>
                <a:cs typeface="Arial"/>
              </a:rPr>
              <a:t>ahatan </a:t>
            </a:r>
            <a:r>
              <a:rPr sz="3200" spc="-34" dirty="0" smtClean="0">
                <a:latin typeface="Arial"/>
                <a:cs typeface="Arial"/>
              </a:rPr>
              <a:t>(</a:t>
            </a:r>
            <a:r>
              <a:rPr sz="3200" i="1" spc="-9" dirty="0" smtClean="0">
                <a:latin typeface="Arial"/>
                <a:cs typeface="Arial"/>
              </a:rPr>
              <a:t>f</a:t>
            </a:r>
            <a:r>
              <a:rPr sz="3200" i="1" spc="0" dirty="0" smtClean="0">
                <a:latin typeface="Arial"/>
                <a:cs typeface="Arial"/>
              </a:rPr>
              <a:t>ear</a:t>
            </a:r>
            <a:r>
              <a:rPr sz="3200" i="1" spc="-9" dirty="0" smtClean="0">
                <a:latin typeface="Arial"/>
                <a:cs typeface="Arial"/>
              </a:rPr>
              <a:t> </a:t>
            </a:r>
            <a:r>
              <a:rPr sz="3200" i="1" spc="0" dirty="0" smtClean="0">
                <a:latin typeface="Arial"/>
                <a:cs typeface="Arial"/>
              </a:rPr>
              <a:t>of cri</a:t>
            </a:r>
            <a:r>
              <a:rPr sz="3200" i="1" spc="-39" dirty="0" smtClean="0">
                <a:latin typeface="Arial"/>
                <a:cs typeface="Arial"/>
              </a:rPr>
              <a:t>m</a:t>
            </a:r>
            <a:r>
              <a:rPr sz="3200" i="1" spc="-4" dirty="0" smtClean="0">
                <a:latin typeface="Arial"/>
                <a:cs typeface="Arial"/>
              </a:rPr>
              <a:t>e</a:t>
            </a:r>
            <a:r>
              <a:rPr sz="3200" spc="0" dirty="0" smtClean="0">
                <a:latin typeface="Arial"/>
                <a:cs typeface="Arial"/>
              </a:rPr>
              <a:t>)</a:t>
            </a:r>
            <a:endParaRPr sz="3200">
              <a:latin typeface="Arial"/>
              <a:cs typeface="Arial"/>
            </a:endParaRPr>
          </a:p>
          <a:p>
            <a:pPr marL="12700" marR="358286">
              <a:lnSpc>
                <a:spcPct val="100041"/>
              </a:lnSpc>
            </a:pPr>
            <a:r>
              <a:rPr sz="3200" spc="0" dirty="0" smtClean="0">
                <a:latin typeface="Arial"/>
                <a:cs typeface="Arial"/>
              </a:rPr>
              <a:t>t</a:t>
            </a:r>
            <a:r>
              <a:rPr sz="3200" spc="-9" dirty="0" smtClean="0">
                <a:latin typeface="Arial"/>
                <a:cs typeface="Arial"/>
              </a:rPr>
              <a:t>s</a:t>
            </a:r>
            <a:r>
              <a:rPr sz="3200" spc="0" dirty="0" smtClean="0">
                <a:latin typeface="Arial"/>
                <a:cs typeface="Arial"/>
              </a:rPr>
              <a:t>b</a:t>
            </a:r>
            <a:r>
              <a:rPr sz="3200" spc="14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tidak</a:t>
            </a:r>
            <a:r>
              <a:rPr sz="3200" spc="-19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mudah</a:t>
            </a:r>
            <a:r>
              <a:rPr sz="3200" spc="9" dirty="0" smtClean="0">
                <a:latin typeface="Arial"/>
                <a:cs typeface="Arial"/>
              </a:rPr>
              <a:t> </a:t>
            </a:r>
            <a:r>
              <a:rPr sz="3200" spc="-19" dirty="0" smtClean="0">
                <a:latin typeface="Arial"/>
                <a:cs typeface="Arial"/>
              </a:rPr>
              <a:t>t</a:t>
            </a:r>
            <a:r>
              <a:rPr sz="3200" spc="0" dirty="0" smtClean="0">
                <a:latin typeface="Arial"/>
                <a:cs typeface="Arial"/>
              </a:rPr>
              <a:t>im</a:t>
            </a:r>
            <a:r>
              <a:rPr sz="3200" spc="4" dirty="0" smtClean="0">
                <a:latin typeface="Arial"/>
                <a:cs typeface="Arial"/>
              </a:rPr>
              <a:t>b</a:t>
            </a:r>
            <a:r>
              <a:rPr sz="3200" spc="0" dirty="0" smtClean="0">
                <a:latin typeface="Arial"/>
                <a:cs typeface="Arial"/>
              </a:rPr>
              <a:t>ul</a:t>
            </a:r>
            <a:r>
              <a:rPr sz="3200" spc="14" dirty="0" smtClean="0">
                <a:latin typeface="Arial"/>
                <a:cs typeface="Arial"/>
              </a:rPr>
              <a:t> </a:t>
            </a:r>
            <a:r>
              <a:rPr sz="3200" spc="-14" dirty="0" smtClean="0">
                <a:latin typeface="Arial"/>
                <a:cs typeface="Arial"/>
              </a:rPr>
              <a:t>m</a:t>
            </a:r>
            <a:r>
              <a:rPr sz="3200" spc="0" dirty="0" smtClean="0">
                <a:latin typeface="Arial"/>
                <a:cs typeface="Arial"/>
              </a:rPr>
              <a:t>esk</a:t>
            </a:r>
            <a:r>
              <a:rPr sz="3200" spc="9" dirty="0" smtClean="0">
                <a:latin typeface="Arial"/>
                <a:cs typeface="Arial"/>
              </a:rPr>
              <a:t>i</a:t>
            </a:r>
            <a:r>
              <a:rPr sz="3200" spc="0" dirty="0" smtClean="0">
                <a:latin typeface="Arial"/>
                <a:cs typeface="Arial"/>
              </a:rPr>
              <a:t>pun</a:t>
            </a:r>
            <a:r>
              <a:rPr sz="3200" spc="-19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b</a:t>
            </a:r>
            <a:r>
              <a:rPr sz="3200" spc="9" dirty="0" smtClean="0">
                <a:latin typeface="Arial"/>
                <a:cs typeface="Arial"/>
              </a:rPr>
              <a:t>i</a:t>
            </a:r>
            <a:r>
              <a:rPr sz="3200" spc="0" dirty="0" smtClean="0">
                <a:latin typeface="Arial"/>
                <a:cs typeface="Arial"/>
              </a:rPr>
              <a:t>sa</a:t>
            </a:r>
            <a:r>
              <a:rPr sz="3200" spc="-19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saja kerusakan</a:t>
            </a:r>
            <a:r>
              <a:rPr sz="3200" spc="-19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yg di</a:t>
            </a:r>
            <a:r>
              <a:rPr sz="3200" spc="4" dirty="0" smtClean="0">
                <a:latin typeface="Arial"/>
                <a:cs typeface="Arial"/>
              </a:rPr>
              <a:t>a</a:t>
            </a:r>
            <a:r>
              <a:rPr sz="3200" spc="0" dirty="0" smtClean="0">
                <a:latin typeface="Arial"/>
                <a:cs typeface="Arial"/>
              </a:rPr>
              <a:t>k</a:t>
            </a:r>
            <a:r>
              <a:rPr sz="3200" spc="4" dirty="0" smtClean="0">
                <a:latin typeface="Arial"/>
                <a:cs typeface="Arial"/>
              </a:rPr>
              <a:t>i</a:t>
            </a:r>
            <a:r>
              <a:rPr sz="3200" spc="0" dirty="0" smtClean="0">
                <a:latin typeface="Arial"/>
                <a:cs typeface="Arial"/>
              </a:rPr>
              <a:t>batkannya</a:t>
            </a:r>
            <a:r>
              <a:rPr sz="3200" spc="-39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dpt </a:t>
            </a:r>
            <a:r>
              <a:rPr sz="3200" spc="14" dirty="0" smtClean="0">
                <a:latin typeface="Arial"/>
                <a:cs typeface="Arial"/>
              </a:rPr>
              <a:t>l</a:t>
            </a:r>
            <a:r>
              <a:rPr sz="3200" spc="0" dirty="0" smtClean="0">
                <a:latin typeface="Arial"/>
                <a:cs typeface="Arial"/>
              </a:rPr>
              <a:t>eb</a:t>
            </a:r>
            <a:r>
              <a:rPr sz="3200" spc="14" dirty="0" smtClean="0">
                <a:latin typeface="Arial"/>
                <a:cs typeface="Arial"/>
              </a:rPr>
              <a:t>i</a:t>
            </a:r>
            <a:r>
              <a:rPr sz="3200" spc="0" dirty="0" smtClean="0">
                <a:latin typeface="Arial"/>
                <a:cs typeface="Arial"/>
              </a:rPr>
              <a:t>h dahsyat</a:t>
            </a:r>
            <a:r>
              <a:rPr sz="3200" spc="-9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dari</a:t>
            </a:r>
            <a:r>
              <a:rPr sz="3200" spc="-19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ke</a:t>
            </a:r>
            <a:r>
              <a:rPr sz="3200" spc="-9" dirty="0" smtClean="0">
                <a:latin typeface="Arial"/>
                <a:cs typeface="Arial"/>
              </a:rPr>
              <a:t>j</a:t>
            </a:r>
            <a:r>
              <a:rPr sz="3200" spc="0" dirty="0" smtClean="0">
                <a:latin typeface="Arial"/>
                <a:cs typeface="Arial"/>
              </a:rPr>
              <a:t>ahatan l</a:t>
            </a:r>
            <a:r>
              <a:rPr sz="3200" spc="4" dirty="0" smtClean="0">
                <a:latin typeface="Arial"/>
                <a:cs typeface="Arial"/>
              </a:rPr>
              <a:t>a</a:t>
            </a:r>
            <a:r>
              <a:rPr sz="3200" spc="0" dirty="0" smtClean="0">
                <a:latin typeface="Arial"/>
                <a:cs typeface="Arial"/>
              </a:rPr>
              <a:t>i</a:t>
            </a:r>
            <a:r>
              <a:rPr sz="3200" spc="4" dirty="0" smtClean="0">
                <a:latin typeface="Arial"/>
                <a:cs typeface="Arial"/>
              </a:rPr>
              <a:t>n</a:t>
            </a:r>
            <a:r>
              <a:rPr sz="3200" spc="0" dirty="0" smtClean="0"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7340" y="4582099"/>
            <a:ext cx="317317" cy="3508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15"/>
              </a:lnSpc>
              <a:spcBef>
                <a:spcPts val="135"/>
              </a:spcBef>
            </a:pPr>
            <a:r>
              <a:rPr sz="2550" spc="0" dirty="0" smtClean="0">
                <a:solidFill>
                  <a:srgbClr val="0066FF"/>
                </a:solidFill>
                <a:latin typeface="Wingdings"/>
                <a:cs typeface="Wingdings"/>
              </a:rPr>
              <a:t></a:t>
            </a:r>
            <a:endParaRPr sz="255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66611"/>
            <a:ext cx="9018651" cy="67263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74002" y="438994"/>
            <a:ext cx="5118666" cy="559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395"/>
              </a:lnSpc>
              <a:spcBef>
                <a:spcPts val="219"/>
              </a:spcBef>
            </a:pPr>
            <a:r>
              <a:rPr sz="4200" b="1" spc="0" dirty="0" smtClean="0">
                <a:solidFill>
                  <a:srgbClr val="FFFFFF"/>
                </a:solidFill>
                <a:latin typeface="Arial"/>
                <a:cs typeface="Arial"/>
              </a:rPr>
              <a:t>3. Pe</a:t>
            </a:r>
            <a:r>
              <a:rPr sz="4200" b="1" spc="-14" dirty="0" smtClean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4200" b="1" spc="0" dirty="0" smtClean="0">
                <a:solidFill>
                  <a:srgbClr val="FFFFFF"/>
                </a:solidFill>
                <a:latin typeface="Arial"/>
                <a:cs typeface="Arial"/>
              </a:rPr>
              <a:t>aku Kejahat</a:t>
            </a:r>
            <a:r>
              <a:rPr sz="4200" b="1" spc="14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200" b="1" spc="0" dirty="0" smtClean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4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0557" y="1381529"/>
            <a:ext cx="8058843" cy="53511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4254">
              <a:lnSpc>
                <a:spcPts val="2760"/>
              </a:lnSpc>
              <a:spcBef>
                <a:spcPts val="138"/>
              </a:spcBef>
            </a:pPr>
            <a:r>
              <a:rPr sz="2600" spc="0" dirty="0" smtClean="0">
                <a:latin typeface="Arial"/>
                <a:cs typeface="Arial"/>
              </a:rPr>
              <a:t>Jika</a:t>
            </a:r>
            <a:r>
              <a:rPr sz="2600" spc="14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p</a:t>
            </a:r>
            <a:r>
              <a:rPr sz="2600" spc="-9" dirty="0" smtClean="0">
                <a:latin typeface="Arial"/>
                <a:cs typeface="Arial"/>
              </a:rPr>
              <a:t>e</a:t>
            </a:r>
            <a:r>
              <a:rPr sz="2600" spc="0" dirty="0" smtClean="0">
                <a:latin typeface="Arial"/>
                <a:cs typeface="Arial"/>
              </a:rPr>
              <a:t>laku</a:t>
            </a:r>
            <a:r>
              <a:rPr sz="2600" spc="29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ke</a:t>
            </a:r>
            <a:r>
              <a:rPr sz="2600" spc="14" dirty="0" smtClean="0">
                <a:latin typeface="Arial"/>
                <a:cs typeface="Arial"/>
              </a:rPr>
              <a:t>j</a:t>
            </a:r>
            <a:r>
              <a:rPr sz="2600" spc="0" dirty="0" smtClean="0">
                <a:latin typeface="Arial"/>
                <a:cs typeface="Arial"/>
              </a:rPr>
              <a:t>a</a:t>
            </a:r>
            <a:r>
              <a:rPr sz="2600" spc="-9" dirty="0" smtClean="0">
                <a:latin typeface="Arial"/>
                <a:cs typeface="Arial"/>
              </a:rPr>
              <a:t>h</a:t>
            </a:r>
            <a:r>
              <a:rPr sz="2600" spc="0" dirty="0" smtClean="0">
                <a:latin typeface="Arial"/>
                <a:cs typeface="Arial"/>
              </a:rPr>
              <a:t>a</a:t>
            </a:r>
            <a:r>
              <a:rPr sz="2600" spc="-9" dirty="0" smtClean="0">
                <a:latin typeface="Arial"/>
                <a:cs typeface="Arial"/>
              </a:rPr>
              <a:t>t</a:t>
            </a:r>
            <a:r>
              <a:rPr sz="2600" spc="0" dirty="0" smtClean="0">
                <a:latin typeface="Arial"/>
                <a:cs typeface="Arial"/>
              </a:rPr>
              <a:t>an</a:t>
            </a:r>
            <a:r>
              <a:rPr sz="2600" spc="25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ko</a:t>
            </a:r>
            <a:r>
              <a:rPr sz="2600" spc="-9" dirty="0" smtClean="0">
                <a:latin typeface="Arial"/>
                <a:cs typeface="Arial"/>
              </a:rPr>
              <a:t>n</a:t>
            </a:r>
            <a:r>
              <a:rPr sz="2600" spc="0" dirty="0" smtClean="0">
                <a:latin typeface="Arial"/>
                <a:cs typeface="Arial"/>
              </a:rPr>
              <a:t>ve</a:t>
            </a:r>
            <a:r>
              <a:rPr sz="2600" spc="-9" dirty="0" smtClean="0">
                <a:latin typeface="Arial"/>
                <a:cs typeface="Arial"/>
              </a:rPr>
              <a:t>n</a:t>
            </a:r>
            <a:r>
              <a:rPr sz="2600" spc="0" dirty="0" smtClean="0">
                <a:latin typeface="Arial"/>
                <a:cs typeface="Arial"/>
              </a:rPr>
              <a:t>sio</a:t>
            </a:r>
            <a:r>
              <a:rPr sz="2600" spc="-9" dirty="0" smtClean="0">
                <a:latin typeface="Arial"/>
                <a:cs typeface="Arial"/>
              </a:rPr>
              <a:t>n</a:t>
            </a:r>
            <a:r>
              <a:rPr sz="2600" spc="0" dirty="0" smtClean="0">
                <a:latin typeface="Arial"/>
                <a:cs typeface="Arial"/>
              </a:rPr>
              <a:t>al</a:t>
            </a:r>
            <a:r>
              <a:rPr sz="2600" spc="54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m</a:t>
            </a:r>
            <a:r>
              <a:rPr sz="2600" spc="-9" dirty="0" smtClean="0">
                <a:latin typeface="Arial"/>
                <a:cs typeface="Arial"/>
              </a:rPr>
              <a:t>u</a:t>
            </a:r>
            <a:r>
              <a:rPr sz="2600" spc="0" dirty="0" smtClean="0">
                <a:latin typeface="Arial"/>
                <a:cs typeface="Arial"/>
              </a:rPr>
              <a:t>d</a:t>
            </a:r>
            <a:r>
              <a:rPr sz="2600" spc="-9" dirty="0" smtClean="0">
                <a:latin typeface="Arial"/>
                <a:cs typeface="Arial"/>
              </a:rPr>
              <a:t>a</a:t>
            </a:r>
            <a:r>
              <a:rPr sz="2600" spc="0" dirty="0" smtClean="0">
                <a:latin typeface="Arial"/>
                <a:cs typeface="Arial"/>
              </a:rPr>
              <a:t>h</a:t>
            </a:r>
            <a:endParaRPr sz="2600">
              <a:latin typeface="Arial"/>
              <a:cs typeface="Arial"/>
            </a:endParaRPr>
          </a:p>
          <a:p>
            <a:pPr marL="12700" marR="235432">
              <a:lnSpc>
                <a:spcPts val="2989"/>
              </a:lnSpc>
            </a:pPr>
            <a:r>
              <a:rPr sz="2600" spc="0" dirty="0" smtClean="0">
                <a:latin typeface="Arial"/>
                <a:cs typeface="Arial"/>
              </a:rPr>
              <a:t>diid</a:t>
            </a:r>
            <a:r>
              <a:rPr sz="2600" spc="-9" dirty="0" smtClean="0">
                <a:latin typeface="Arial"/>
                <a:cs typeface="Arial"/>
              </a:rPr>
              <a:t>e</a:t>
            </a:r>
            <a:r>
              <a:rPr sz="2600" spc="0" dirty="0" smtClean="0">
                <a:latin typeface="Arial"/>
                <a:cs typeface="Arial"/>
              </a:rPr>
              <a:t>n</a:t>
            </a:r>
            <a:r>
              <a:rPr sz="2600" spc="-9" dirty="0" smtClean="0">
                <a:latin typeface="Arial"/>
                <a:cs typeface="Arial"/>
              </a:rPr>
              <a:t>t</a:t>
            </a:r>
            <a:r>
              <a:rPr sz="2600" spc="0" dirty="0" smtClean="0">
                <a:latin typeface="Arial"/>
                <a:cs typeface="Arial"/>
              </a:rPr>
              <a:t>ifikasi</a:t>
            </a:r>
            <a:r>
              <a:rPr sz="2600" spc="34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d</a:t>
            </a:r>
            <a:r>
              <a:rPr sz="2600" spc="-9" dirty="0" smtClean="0">
                <a:latin typeface="Arial"/>
                <a:cs typeface="Arial"/>
              </a:rPr>
              <a:t>a</a:t>
            </a:r>
            <a:r>
              <a:rPr sz="2600" spc="0" dirty="0" smtClean="0">
                <a:latin typeface="Arial"/>
                <a:cs typeface="Arial"/>
              </a:rPr>
              <a:t>n</a:t>
            </a:r>
            <a:r>
              <a:rPr sz="2600" spc="29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m</a:t>
            </a:r>
            <a:r>
              <a:rPr sz="2600" spc="-9" dirty="0" smtClean="0">
                <a:latin typeface="Arial"/>
                <a:cs typeface="Arial"/>
              </a:rPr>
              <a:t>e</a:t>
            </a:r>
            <a:r>
              <a:rPr sz="2600" spc="0" dirty="0" smtClean="0">
                <a:latin typeface="Arial"/>
                <a:cs typeface="Arial"/>
              </a:rPr>
              <a:t>miliki</a:t>
            </a:r>
            <a:r>
              <a:rPr sz="2600" spc="9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ti</a:t>
            </a:r>
            <a:r>
              <a:rPr sz="2600" spc="-9" dirty="0" smtClean="0">
                <a:latin typeface="Arial"/>
                <a:cs typeface="Arial"/>
              </a:rPr>
              <a:t>p</a:t>
            </a:r>
            <a:r>
              <a:rPr sz="2600" spc="0" dirty="0" smtClean="0">
                <a:latin typeface="Arial"/>
                <a:cs typeface="Arial"/>
              </a:rPr>
              <a:t>e</a:t>
            </a:r>
            <a:r>
              <a:rPr sz="2600" spc="9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t</a:t>
            </a:r>
            <a:r>
              <a:rPr sz="2600" spc="-9" dirty="0" smtClean="0">
                <a:latin typeface="Arial"/>
                <a:cs typeface="Arial"/>
              </a:rPr>
              <a:t>e</a:t>
            </a:r>
            <a:r>
              <a:rPr sz="2600" spc="0" dirty="0" smtClean="0">
                <a:latin typeface="Arial"/>
                <a:cs typeface="Arial"/>
              </a:rPr>
              <a:t>r</a:t>
            </a:r>
            <a:r>
              <a:rPr sz="2600" spc="-9" dirty="0" smtClean="0">
                <a:latin typeface="Arial"/>
                <a:cs typeface="Arial"/>
              </a:rPr>
              <a:t>t</a:t>
            </a:r>
            <a:r>
              <a:rPr sz="2600" spc="0" dirty="0" smtClean="0">
                <a:latin typeface="Arial"/>
                <a:cs typeface="Arial"/>
              </a:rPr>
              <a:t>e</a:t>
            </a:r>
            <a:r>
              <a:rPr sz="2600" spc="-9" dirty="0" smtClean="0">
                <a:latin typeface="Arial"/>
                <a:cs typeface="Arial"/>
              </a:rPr>
              <a:t>n</a:t>
            </a:r>
            <a:r>
              <a:rPr sz="2600" spc="0" dirty="0" smtClean="0">
                <a:latin typeface="Arial"/>
                <a:cs typeface="Arial"/>
              </a:rPr>
              <a:t>t</a:t>
            </a:r>
            <a:r>
              <a:rPr sz="2600" spc="-9" dirty="0" smtClean="0">
                <a:latin typeface="Arial"/>
                <a:cs typeface="Arial"/>
              </a:rPr>
              <a:t>u</a:t>
            </a:r>
            <a:r>
              <a:rPr sz="2600" spc="0" dirty="0" smtClean="0">
                <a:latin typeface="Arial"/>
                <a:cs typeface="Arial"/>
              </a:rPr>
              <a:t>,</a:t>
            </a:r>
            <a:r>
              <a:rPr sz="2600" spc="54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m</a:t>
            </a:r>
            <a:r>
              <a:rPr sz="2600" spc="-9" dirty="0" smtClean="0">
                <a:latin typeface="Arial"/>
                <a:cs typeface="Arial"/>
              </a:rPr>
              <a:t>a</a:t>
            </a:r>
            <a:r>
              <a:rPr sz="2600" spc="0" dirty="0" smtClean="0">
                <a:latin typeface="Arial"/>
                <a:cs typeface="Arial"/>
              </a:rPr>
              <a:t>ka</a:t>
            </a:r>
            <a:r>
              <a:rPr sz="2600" spc="29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p</a:t>
            </a:r>
            <a:r>
              <a:rPr sz="2600" spc="-9" dirty="0" smtClean="0">
                <a:latin typeface="Arial"/>
                <a:cs typeface="Arial"/>
              </a:rPr>
              <a:t>e</a:t>
            </a:r>
            <a:r>
              <a:rPr sz="2600" spc="0" dirty="0" smtClean="0">
                <a:latin typeface="Arial"/>
                <a:cs typeface="Arial"/>
              </a:rPr>
              <a:t>laku </a:t>
            </a:r>
            <a:endParaRPr sz="2600">
              <a:latin typeface="Arial"/>
              <a:cs typeface="Arial"/>
            </a:endParaRPr>
          </a:p>
          <a:p>
            <a:pPr marL="12700" marR="235432">
              <a:lnSpc>
                <a:spcPts val="2989"/>
              </a:lnSpc>
              <a:spcBef>
                <a:spcPts val="131"/>
              </a:spcBef>
            </a:pPr>
            <a:r>
              <a:rPr sz="2600" spc="0" dirty="0" smtClean="0">
                <a:latin typeface="Arial"/>
                <a:cs typeface="Arial"/>
              </a:rPr>
              <a:t>c</a:t>
            </a:r>
            <a:r>
              <a:rPr sz="2600" spc="-39" dirty="0" smtClean="0">
                <a:latin typeface="Arial"/>
                <a:cs typeface="Arial"/>
              </a:rPr>
              <a:t>y</a:t>
            </a:r>
            <a:r>
              <a:rPr sz="2600" spc="0" dirty="0" smtClean="0">
                <a:latin typeface="Arial"/>
                <a:cs typeface="Arial"/>
              </a:rPr>
              <a:t>b</a:t>
            </a:r>
            <a:r>
              <a:rPr sz="2600" spc="-9" dirty="0" smtClean="0">
                <a:latin typeface="Arial"/>
                <a:cs typeface="Arial"/>
              </a:rPr>
              <a:t>e</a:t>
            </a:r>
            <a:r>
              <a:rPr sz="2600" spc="0" dirty="0" smtClean="0">
                <a:latin typeface="Arial"/>
                <a:cs typeface="Arial"/>
              </a:rPr>
              <a:t>rc</a:t>
            </a:r>
            <a:r>
              <a:rPr sz="2600" spc="-9" dirty="0" smtClean="0">
                <a:latin typeface="Arial"/>
                <a:cs typeface="Arial"/>
              </a:rPr>
              <a:t>r</a:t>
            </a:r>
            <a:r>
              <a:rPr sz="2600" spc="0" dirty="0" smtClean="0">
                <a:latin typeface="Arial"/>
                <a:cs typeface="Arial"/>
              </a:rPr>
              <a:t>ime</a:t>
            </a:r>
            <a:r>
              <a:rPr sz="2600" spc="69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b</a:t>
            </a:r>
            <a:r>
              <a:rPr sz="2600" spc="-9" dirty="0" smtClean="0">
                <a:latin typeface="Arial"/>
                <a:cs typeface="Arial"/>
              </a:rPr>
              <a:t>e</a:t>
            </a:r>
            <a:r>
              <a:rPr sz="2600" spc="0" dirty="0" smtClean="0">
                <a:latin typeface="Arial"/>
                <a:cs typeface="Arial"/>
              </a:rPr>
              <a:t>rsif</a:t>
            </a:r>
            <a:r>
              <a:rPr sz="2600" spc="-9" dirty="0" smtClean="0">
                <a:latin typeface="Arial"/>
                <a:cs typeface="Arial"/>
              </a:rPr>
              <a:t>a</a:t>
            </a:r>
            <a:r>
              <a:rPr sz="2600" spc="0" dirty="0" smtClean="0">
                <a:latin typeface="Arial"/>
                <a:cs typeface="Arial"/>
              </a:rPr>
              <a:t>t</a:t>
            </a:r>
            <a:r>
              <a:rPr sz="2600" spc="34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le</a:t>
            </a:r>
            <a:r>
              <a:rPr sz="2600" spc="-9" dirty="0" smtClean="0">
                <a:latin typeface="Arial"/>
                <a:cs typeface="Arial"/>
              </a:rPr>
              <a:t>b</a:t>
            </a:r>
            <a:r>
              <a:rPr sz="2600" spc="0" dirty="0" smtClean="0">
                <a:latin typeface="Arial"/>
                <a:cs typeface="Arial"/>
              </a:rPr>
              <a:t>ih</a:t>
            </a:r>
            <a:r>
              <a:rPr sz="2600" spc="14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u</a:t>
            </a:r>
            <a:r>
              <a:rPr sz="2600" spc="-9" dirty="0" smtClean="0">
                <a:latin typeface="Arial"/>
                <a:cs typeface="Arial"/>
              </a:rPr>
              <a:t>n</a:t>
            </a:r>
            <a:r>
              <a:rPr sz="2600" spc="0" dirty="0" smtClean="0">
                <a:latin typeface="Arial"/>
                <a:cs typeface="Arial"/>
              </a:rPr>
              <a:t>ive</a:t>
            </a:r>
            <a:r>
              <a:rPr sz="2600" spc="-9" dirty="0" smtClean="0">
                <a:latin typeface="Arial"/>
                <a:cs typeface="Arial"/>
              </a:rPr>
              <a:t>r</a:t>
            </a:r>
            <a:r>
              <a:rPr sz="2600" spc="0" dirty="0" smtClean="0">
                <a:latin typeface="Arial"/>
                <a:cs typeface="Arial"/>
              </a:rPr>
              <a:t>sal</a:t>
            </a:r>
            <a:r>
              <a:rPr sz="2600" spc="34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m</a:t>
            </a:r>
            <a:r>
              <a:rPr sz="2600" spc="-9" dirty="0" smtClean="0">
                <a:latin typeface="Arial"/>
                <a:cs typeface="Arial"/>
              </a:rPr>
              <a:t>e</a:t>
            </a:r>
            <a:r>
              <a:rPr sz="2600" spc="0" dirty="0" smtClean="0">
                <a:latin typeface="Arial"/>
                <a:cs typeface="Arial"/>
              </a:rPr>
              <a:t>ski</a:t>
            </a:r>
            <a:r>
              <a:rPr sz="2600" spc="19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m</a:t>
            </a:r>
            <a:r>
              <a:rPr sz="2600" spc="-9" dirty="0" smtClean="0">
                <a:latin typeface="Arial"/>
                <a:cs typeface="Arial"/>
              </a:rPr>
              <a:t>e</a:t>
            </a:r>
            <a:r>
              <a:rPr sz="2600" spc="0" dirty="0" smtClean="0">
                <a:latin typeface="Arial"/>
                <a:cs typeface="Arial"/>
              </a:rPr>
              <a:t>miliki</a:t>
            </a:r>
            <a:r>
              <a:rPr sz="2600" spc="9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ciri </a:t>
            </a:r>
            <a:endParaRPr sz="2600">
              <a:latin typeface="Arial"/>
              <a:cs typeface="Arial"/>
            </a:endParaRPr>
          </a:p>
          <a:p>
            <a:pPr marL="12700" marR="235432">
              <a:lnSpc>
                <a:spcPts val="3000"/>
              </a:lnSpc>
              <a:spcBef>
                <a:spcPts val="131"/>
              </a:spcBef>
            </a:pPr>
            <a:r>
              <a:rPr sz="2600" spc="0" dirty="0" smtClean="0">
                <a:latin typeface="Arial"/>
                <a:cs typeface="Arial"/>
              </a:rPr>
              <a:t>kh</a:t>
            </a:r>
            <a:r>
              <a:rPr sz="2600" spc="-9" dirty="0" smtClean="0">
                <a:latin typeface="Arial"/>
                <a:cs typeface="Arial"/>
              </a:rPr>
              <a:t>u</a:t>
            </a:r>
            <a:r>
              <a:rPr sz="2600" spc="0" dirty="0" smtClean="0">
                <a:latin typeface="Arial"/>
                <a:cs typeface="Arial"/>
              </a:rPr>
              <a:t>sus,</a:t>
            </a:r>
            <a:r>
              <a:rPr sz="2600" spc="29" dirty="0" smtClean="0">
                <a:latin typeface="Arial"/>
                <a:cs typeface="Arial"/>
              </a:rPr>
              <a:t> </a:t>
            </a:r>
            <a:r>
              <a:rPr sz="2600" spc="-39" dirty="0" smtClean="0">
                <a:latin typeface="Arial"/>
                <a:cs typeface="Arial"/>
              </a:rPr>
              <a:t>y</a:t>
            </a:r>
            <a:r>
              <a:rPr sz="2600" spc="0" dirty="0" smtClean="0">
                <a:latin typeface="Arial"/>
                <a:cs typeface="Arial"/>
              </a:rPr>
              <a:t>aitu</a:t>
            </a:r>
            <a:r>
              <a:rPr sz="2600" spc="44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ke</a:t>
            </a:r>
            <a:r>
              <a:rPr sz="2600" spc="14" dirty="0" smtClean="0">
                <a:latin typeface="Arial"/>
                <a:cs typeface="Arial"/>
              </a:rPr>
              <a:t>j</a:t>
            </a:r>
            <a:r>
              <a:rPr sz="2600" spc="0" dirty="0" smtClean="0">
                <a:latin typeface="Arial"/>
                <a:cs typeface="Arial"/>
              </a:rPr>
              <a:t>a</a:t>
            </a:r>
            <a:r>
              <a:rPr sz="2600" spc="-9" dirty="0" smtClean="0">
                <a:latin typeface="Arial"/>
                <a:cs typeface="Arial"/>
              </a:rPr>
              <a:t>h</a:t>
            </a:r>
            <a:r>
              <a:rPr sz="2600" spc="0" dirty="0" smtClean="0">
                <a:latin typeface="Arial"/>
                <a:cs typeface="Arial"/>
              </a:rPr>
              <a:t>a</a:t>
            </a:r>
            <a:r>
              <a:rPr sz="2600" spc="-9" dirty="0" smtClean="0">
                <a:latin typeface="Arial"/>
                <a:cs typeface="Arial"/>
              </a:rPr>
              <a:t>t</a:t>
            </a:r>
            <a:r>
              <a:rPr sz="2600" spc="0" dirty="0" smtClean="0">
                <a:latin typeface="Arial"/>
                <a:cs typeface="Arial"/>
              </a:rPr>
              <a:t>an</a:t>
            </a:r>
            <a:r>
              <a:rPr sz="2600" spc="44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dilak</a:t>
            </a:r>
            <a:r>
              <a:rPr sz="2600" spc="-9" dirty="0" smtClean="0">
                <a:latin typeface="Arial"/>
                <a:cs typeface="Arial"/>
              </a:rPr>
              <a:t>u</a:t>
            </a:r>
            <a:r>
              <a:rPr sz="2600" spc="0" dirty="0" smtClean="0">
                <a:latin typeface="Arial"/>
                <a:cs typeface="Arial"/>
              </a:rPr>
              <a:t>kan</a:t>
            </a:r>
            <a:r>
              <a:rPr sz="2600" spc="24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ol</a:t>
            </a:r>
            <a:r>
              <a:rPr sz="2600" spc="-9" dirty="0" smtClean="0">
                <a:latin typeface="Arial"/>
                <a:cs typeface="Arial"/>
              </a:rPr>
              <a:t>e</a:t>
            </a:r>
            <a:r>
              <a:rPr sz="2600" spc="0" dirty="0" smtClean="0">
                <a:latin typeface="Arial"/>
                <a:cs typeface="Arial"/>
              </a:rPr>
              <a:t>h</a:t>
            </a:r>
            <a:r>
              <a:rPr sz="2600" spc="9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o</a:t>
            </a:r>
            <a:r>
              <a:rPr sz="2600" spc="-9" dirty="0" smtClean="0">
                <a:latin typeface="Arial"/>
                <a:cs typeface="Arial"/>
              </a:rPr>
              <a:t>r</a:t>
            </a:r>
            <a:r>
              <a:rPr sz="2600" spc="0" dirty="0" smtClean="0">
                <a:latin typeface="Arial"/>
                <a:cs typeface="Arial"/>
              </a:rPr>
              <a:t>a</a:t>
            </a:r>
            <a:r>
              <a:rPr sz="2600" spc="-9" dirty="0" smtClean="0">
                <a:latin typeface="Arial"/>
                <a:cs typeface="Arial"/>
              </a:rPr>
              <a:t>n</a:t>
            </a:r>
            <a:r>
              <a:rPr sz="2600" spc="19" dirty="0" smtClean="0">
                <a:latin typeface="Arial"/>
                <a:cs typeface="Arial"/>
              </a:rPr>
              <a:t>g</a:t>
            </a:r>
            <a:r>
              <a:rPr sz="2550" spc="0" baseline="27282" dirty="0" smtClean="0">
                <a:latin typeface="Arial"/>
                <a:cs typeface="Arial"/>
              </a:rPr>
              <a:t>2</a:t>
            </a:r>
            <a:r>
              <a:rPr sz="2550" spc="319" baseline="27282" dirty="0" smtClean="0">
                <a:latin typeface="Arial"/>
                <a:cs typeface="Arial"/>
              </a:rPr>
              <a:t> </a:t>
            </a:r>
            <a:r>
              <a:rPr sz="2600" spc="-39" dirty="0" smtClean="0">
                <a:latin typeface="Arial"/>
                <a:cs typeface="Arial"/>
              </a:rPr>
              <a:t>y</a:t>
            </a:r>
            <a:r>
              <a:rPr sz="2600" spc="0" dirty="0" smtClean="0">
                <a:latin typeface="Arial"/>
                <a:cs typeface="Arial"/>
              </a:rPr>
              <a:t>g </a:t>
            </a:r>
            <a:endParaRPr sz="2600">
              <a:latin typeface="Arial"/>
              <a:cs typeface="Arial"/>
            </a:endParaRPr>
          </a:p>
          <a:p>
            <a:pPr marL="12700" marR="235432">
              <a:lnSpc>
                <a:spcPct val="100041"/>
              </a:lnSpc>
              <a:spcBef>
                <a:spcPts val="132"/>
              </a:spcBef>
            </a:pPr>
            <a:r>
              <a:rPr sz="2600" spc="0" dirty="0" smtClean="0">
                <a:latin typeface="Arial"/>
                <a:cs typeface="Arial"/>
              </a:rPr>
              <a:t>m</a:t>
            </a:r>
            <a:r>
              <a:rPr sz="2600" spc="-9" dirty="0" smtClean="0">
                <a:latin typeface="Arial"/>
                <a:cs typeface="Arial"/>
              </a:rPr>
              <a:t>e</a:t>
            </a:r>
            <a:r>
              <a:rPr sz="2600" spc="0" dirty="0" smtClean="0">
                <a:latin typeface="Arial"/>
                <a:cs typeface="Arial"/>
              </a:rPr>
              <a:t>n</a:t>
            </a:r>
            <a:r>
              <a:rPr sz="2600" spc="-9" dirty="0" smtClean="0">
                <a:latin typeface="Arial"/>
                <a:cs typeface="Arial"/>
              </a:rPr>
              <a:t>g</a:t>
            </a:r>
            <a:r>
              <a:rPr sz="2600" spc="0" dirty="0" smtClean="0">
                <a:latin typeface="Arial"/>
                <a:cs typeface="Arial"/>
              </a:rPr>
              <a:t>u</a:t>
            </a:r>
            <a:r>
              <a:rPr sz="2600" spc="-9" dirty="0" smtClean="0">
                <a:latin typeface="Arial"/>
                <a:cs typeface="Arial"/>
              </a:rPr>
              <a:t>a</a:t>
            </a:r>
            <a:r>
              <a:rPr sz="2600" spc="0" dirty="0" smtClean="0">
                <a:latin typeface="Arial"/>
                <a:cs typeface="Arial"/>
              </a:rPr>
              <a:t>sai</a:t>
            </a:r>
            <a:r>
              <a:rPr sz="2600" spc="54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p</a:t>
            </a:r>
            <a:r>
              <a:rPr sz="2600" spc="-9" dirty="0" smtClean="0">
                <a:latin typeface="Arial"/>
                <a:cs typeface="Arial"/>
              </a:rPr>
              <a:t>e</a:t>
            </a:r>
            <a:r>
              <a:rPr sz="2600" spc="0" dirty="0" smtClean="0">
                <a:latin typeface="Arial"/>
                <a:cs typeface="Arial"/>
              </a:rPr>
              <a:t>n</a:t>
            </a:r>
            <a:r>
              <a:rPr sz="2600" spc="-9" dirty="0" smtClean="0">
                <a:latin typeface="Arial"/>
                <a:cs typeface="Arial"/>
              </a:rPr>
              <a:t>g</a:t>
            </a:r>
            <a:r>
              <a:rPr sz="2600" spc="0" dirty="0" smtClean="0">
                <a:latin typeface="Arial"/>
                <a:cs typeface="Arial"/>
              </a:rPr>
              <a:t>g</a:t>
            </a:r>
            <a:r>
              <a:rPr sz="2600" spc="-9" dirty="0" smtClean="0">
                <a:latin typeface="Arial"/>
                <a:cs typeface="Arial"/>
              </a:rPr>
              <a:t>u</a:t>
            </a:r>
            <a:r>
              <a:rPr sz="2600" spc="0" dirty="0" smtClean="0">
                <a:latin typeface="Arial"/>
                <a:cs typeface="Arial"/>
              </a:rPr>
              <a:t>n</a:t>
            </a:r>
            <a:r>
              <a:rPr sz="2600" spc="-9" dirty="0" smtClean="0">
                <a:latin typeface="Arial"/>
                <a:cs typeface="Arial"/>
              </a:rPr>
              <a:t>a</a:t>
            </a:r>
            <a:r>
              <a:rPr sz="2600" spc="0" dirty="0" smtClean="0">
                <a:latin typeface="Arial"/>
                <a:cs typeface="Arial"/>
              </a:rPr>
              <a:t>an</a:t>
            </a:r>
            <a:r>
              <a:rPr sz="2600" spc="84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int</a:t>
            </a:r>
            <a:r>
              <a:rPr sz="2600" spc="-9" dirty="0" smtClean="0">
                <a:latin typeface="Arial"/>
                <a:cs typeface="Arial"/>
              </a:rPr>
              <a:t>e</a:t>
            </a:r>
            <a:r>
              <a:rPr sz="2600" spc="0" dirty="0" smtClean="0">
                <a:latin typeface="Arial"/>
                <a:cs typeface="Arial"/>
              </a:rPr>
              <a:t>r</a:t>
            </a:r>
            <a:r>
              <a:rPr sz="2600" spc="-9" dirty="0" smtClean="0">
                <a:latin typeface="Arial"/>
                <a:cs typeface="Arial"/>
              </a:rPr>
              <a:t>n</a:t>
            </a:r>
            <a:r>
              <a:rPr sz="2600" spc="0" dirty="0" smtClean="0">
                <a:latin typeface="Arial"/>
                <a:cs typeface="Arial"/>
              </a:rPr>
              <a:t>et</a:t>
            </a:r>
            <a:r>
              <a:rPr sz="2600" spc="49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b</a:t>
            </a:r>
            <a:r>
              <a:rPr sz="2600" spc="-9" dirty="0" smtClean="0">
                <a:latin typeface="Arial"/>
                <a:cs typeface="Arial"/>
              </a:rPr>
              <a:t>e</a:t>
            </a:r>
            <a:r>
              <a:rPr sz="2600" spc="0" dirty="0" smtClean="0">
                <a:latin typeface="Arial"/>
                <a:cs typeface="Arial"/>
              </a:rPr>
              <a:t>se</a:t>
            </a:r>
            <a:r>
              <a:rPr sz="2600" spc="-9" dirty="0" smtClean="0">
                <a:latin typeface="Arial"/>
                <a:cs typeface="Arial"/>
              </a:rPr>
              <a:t>r</a:t>
            </a:r>
            <a:r>
              <a:rPr sz="2600" spc="0" dirty="0" smtClean="0">
                <a:latin typeface="Arial"/>
                <a:cs typeface="Arial"/>
              </a:rPr>
              <a:t>ta</a:t>
            </a:r>
            <a:r>
              <a:rPr sz="2600" spc="49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a</a:t>
            </a:r>
            <a:r>
              <a:rPr sz="2600" spc="-9" dirty="0" smtClean="0">
                <a:latin typeface="Arial"/>
                <a:cs typeface="Arial"/>
              </a:rPr>
              <a:t>p</a:t>
            </a:r>
            <a:r>
              <a:rPr sz="2600" spc="0" dirty="0" smtClean="0">
                <a:latin typeface="Arial"/>
                <a:cs typeface="Arial"/>
              </a:rPr>
              <a:t>likasin</a:t>
            </a:r>
            <a:r>
              <a:rPr sz="2600" spc="-39" dirty="0" smtClean="0">
                <a:latin typeface="Arial"/>
                <a:cs typeface="Arial"/>
              </a:rPr>
              <a:t>y</a:t>
            </a:r>
            <a:r>
              <a:rPr sz="2600" spc="0" dirty="0" smtClean="0">
                <a:latin typeface="Arial"/>
                <a:cs typeface="Arial"/>
              </a:rPr>
              <a:t>a.</a:t>
            </a:r>
            <a:endParaRPr sz="2600">
              <a:latin typeface="Arial"/>
              <a:cs typeface="Arial"/>
            </a:endParaRPr>
          </a:p>
          <a:p>
            <a:pPr marL="12700" marR="752893">
              <a:lnSpc>
                <a:spcPts val="2989"/>
              </a:lnSpc>
              <a:spcBef>
                <a:spcPts val="642"/>
              </a:spcBef>
            </a:pPr>
            <a:r>
              <a:rPr sz="2600" spc="4" dirty="0" smtClean="0">
                <a:latin typeface="Arial"/>
                <a:cs typeface="Arial"/>
              </a:rPr>
              <a:t>P</a:t>
            </a:r>
            <a:r>
              <a:rPr sz="2600" spc="0" dirty="0" smtClean="0">
                <a:latin typeface="Arial"/>
                <a:cs typeface="Arial"/>
              </a:rPr>
              <a:t>el</a:t>
            </a:r>
            <a:r>
              <a:rPr sz="2600" spc="-9" dirty="0" smtClean="0">
                <a:latin typeface="Arial"/>
                <a:cs typeface="Arial"/>
              </a:rPr>
              <a:t>a</a:t>
            </a:r>
            <a:r>
              <a:rPr sz="2600" spc="0" dirty="0" smtClean="0">
                <a:latin typeface="Arial"/>
                <a:cs typeface="Arial"/>
              </a:rPr>
              <a:t>ku</a:t>
            </a:r>
            <a:r>
              <a:rPr sz="2600" spc="9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ke</a:t>
            </a:r>
            <a:r>
              <a:rPr sz="2600" spc="14" dirty="0" smtClean="0">
                <a:latin typeface="Arial"/>
                <a:cs typeface="Arial"/>
              </a:rPr>
              <a:t>j</a:t>
            </a:r>
            <a:r>
              <a:rPr sz="2600" spc="0" dirty="0" smtClean="0">
                <a:latin typeface="Arial"/>
                <a:cs typeface="Arial"/>
              </a:rPr>
              <a:t>a</a:t>
            </a:r>
            <a:r>
              <a:rPr sz="2600" spc="-9" dirty="0" smtClean="0">
                <a:latin typeface="Arial"/>
                <a:cs typeface="Arial"/>
              </a:rPr>
              <a:t>h</a:t>
            </a:r>
            <a:r>
              <a:rPr sz="2600" spc="0" dirty="0" smtClean="0">
                <a:latin typeface="Arial"/>
                <a:cs typeface="Arial"/>
              </a:rPr>
              <a:t>a</a:t>
            </a:r>
            <a:r>
              <a:rPr sz="2600" spc="-9" dirty="0" smtClean="0">
                <a:latin typeface="Arial"/>
                <a:cs typeface="Arial"/>
              </a:rPr>
              <a:t>t</a:t>
            </a:r>
            <a:r>
              <a:rPr sz="2600" spc="0" dirty="0" smtClean="0">
                <a:latin typeface="Arial"/>
                <a:cs typeface="Arial"/>
              </a:rPr>
              <a:t>a</a:t>
            </a:r>
            <a:r>
              <a:rPr sz="2600" spc="-9" dirty="0" smtClean="0">
                <a:latin typeface="Arial"/>
                <a:cs typeface="Arial"/>
              </a:rPr>
              <a:t>n</a:t>
            </a:r>
            <a:r>
              <a:rPr sz="2600" spc="0" dirty="0" smtClean="0">
                <a:latin typeface="Arial"/>
                <a:cs typeface="Arial"/>
              </a:rPr>
              <a:t>n</a:t>
            </a:r>
            <a:r>
              <a:rPr sz="2600" spc="-44" dirty="0" smtClean="0">
                <a:latin typeface="Arial"/>
                <a:cs typeface="Arial"/>
              </a:rPr>
              <a:t>y</a:t>
            </a:r>
            <a:r>
              <a:rPr sz="2600" spc="0" dirty="0" smtClean="0">
                <a:latin typeface="Arial"/>
                <a:cs typeface="Arial"/>
              </a:rPr>
              <a:t>a</a:t>
            </a:r>
            <a:r>
              <a:rPr sz="2600" spc="109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tid</a:t>
            </a:r>
            <a:r>
              <a:rPr sz="2600" spc="-9" dirty="0" smtClean="0">
                <a:latin typeface="Arial"/>
                <a:cs typeface="Arial"/>
              </a:rPr>
              <a:t>a</a:t>
            </a:r>
            <a:r>
              <a:rPr sz="2600" spc="0" dirty="0" smtClean="0">
                <a:latin typeface="Arial"/>
                <a:cs typeface="Arial"/>
              </a:rPr>
              <a:t>k</a:t>
            </a:r>
            <a:r>
              <a:rPr sz="2600" spc="19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t</a:t>
            </a:r>
            <a:r>
              <a:rPr sz="2600" spc="-9" dirty="0" smtClean="0">
                <a:latin typeface="Arial"/>
                <a:cs typeface="Arial"/>
              </a:rPr>
              <a:t>e</a:t>
            </a:r>
            <a:r>
              <a:rPr sz="2600" spc="0" dirty="0" smtClean="0">
                <a:latin typeface="Arial"/>
                <a:cs typeface="Arial"/>
              </a:rPr>
              <a:t>r</a:t>
            </a:r>
            <a:r>
              <a:rPr sz="2600" spc="-9" dirty="0" smtClean="0">
                <a:latin typeface="Arial"/>
                <a:cs typeface="Arial"/>
              </a:rPr>
              <a:t>b</a:t>
            </a:r>
            <a:r>
              <a:rPr sz="2600" spc="0" dirty="0" smtClean="0">
                <a:latin typeface="Arial"/>
                <a:cs typeface="Arial"/>
              </a:rPr>
              <a:t>a</a:t>
            </a:r>
            <a:r>
              <a:rPr sz="2600" spc="-9" dirty="0" smtClean="0">
                <a:latin typeface="Arial"/>
                <a:cs typeface="Arial"/>
              </a:rPr>
              <a:t>t</a:t>
            </a:r>
            <a:r>
              <a:rPr sz="2600" spc="0" dirty="0" smtClean="0">
                <a:latin typeface="Arial"/>
                <a:cs typeface="Arial"/>
              </a:rPr>
              <a:t>as</a:t>
            </a:r>
            <a:r>
              <a:rPr sz="2600" spc="49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pd</a:t>
            </a:r>
            <a:r>
              <a:rPr sz="2600" spc="9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usia</a:t>
            </a:r>
            <a:r>
              <a:rPr sz="2600" spc="9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d</a:t>
            </a:r>
            <a:r>
              <a:rPr sz="2600" spc="-9" dirty="0" smtClean="0">
                <a:latin typeface="Arial"/>
                <a:cs typeface="Arial"/>
              </a:rPr>
              <a:t>a</a:t>
            </a:r>
            <a:r>
              <a:rPr sz="2600" spc="0" dirty="0" smtClean="0">
                <a:latin typeface="Arial"/>
                <a:cs typeface="Arial"/>
              </a:rPr>
              <a:t>n </a:t>
            </a:r>
            <a:endParaRPr sz="2600">
              <a:latin typeface="Arial"/>
              <a:cs typeface="Arial"/>
            </a:endParaRPr>
          </a:p>
          <a:p>
            <a:pPr marL="12700" marR="752893">
              <a:lnSpc>
                <a:spcPts val="2989"/>
              </a:lnSpc>
              <a:spcBef>
                <a:spcPts val="131"/>
              </a:spcBef>
            </a:pPr>
            <a:r>
              <a:rPr sz="2600" spc="0" dirty="0" smtClean="0">
                <a:latin typeface="Arial"/>
                <a:cs typeface="Arial"/>
              </a:rPr>
              <a:t>st</a:t>
            </a:r>
            <a:r>
              <a:rPr sz="2600" spc="-9" dirty="0" smtClean="0">
                <a:latin typeface="Arial"/>
                <a:cs typeface="Arial"/>
              </a:rPr>
              <a:t>e</a:t>
            </a:r>
            <a:r>
              <a:rPr sz="2600" spc="0" dirty="0" smtClean="0">
                <a:latin typeface="Arial"/>
                <a:cs typeface="Arial"/>
              </a:rPr>
              <a:t>r</a:t>
            </a:r>
            <a:r>
              <a:rPr sz="2600" spc="-9" dirty="0" smtClean="0">
                <a:latin typeface="Arial"/>
                <a:cs typeface="Arial"/>
              </a:rPr>
              <a:t>e</a:t>
            </a:r>
            <a:r>
              <a:rPr sz="2600" spc="0" dirty="0" smtClean="0">
                <a:latin typeface="Arial"/>
                <a:cs typeface="Arial"/>
              </a:rPr>
              <a:t>o</a:t>
            </a:r>
            <a:r>
              <a:rPr sz="2600" spc="-9" dirty="0" smtClean="0">
                <a:latin typeface="Arial"/>
                <a:cs typeface="Arial"/>
              </a:rPr>
              <a:t>t</a:t>
            </a:r>
            <a:r>
              <a:rPr sz="2600" spc="0" dirty="0" smtClean="0">
                <a:latin typeface="Arial"/>
                <a:cs typeface="Arial"/>
              </a:rPr>
              <a:t>ip</a:t>
            </a:r>
            <a:r>
              <a:rPr sz="2600" spc="54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t</a:t>
            </a:r>
            <a:r>
              <a:rPr sz="2600" spc="-9" dirty="0" smtClean="0">
                <a:latin typeface="Arial"/>
                <a:cs typeface="Arial"/>
              </a:rPr>
              <a:t>e</a:t>
            </a:r>
            <a:r>
              <a:rPr sz="2600" spc="0" dirty="0" smtClean="0">
                <a:latin typeface="Arial"/>
                <a:cs typeface="Arial"/>
              </a:rPr>
              <a:t>r</a:t>
            </a:r>
            <a:r>
              <a:rPr sz="2600" spc="-9" dirty="0" smtClean="0">
                <a:latin typeface="Arial"/>
                <a:cs typeface="Arial"/>
              </a:rPr>
              <a:t>t</a:t>
            </a:r>
            <a:r>
              <a:rPr sz="2600" spc="0" dirty="0" smtClean="0">
                <a:latin typeface="Arial"/>
                <a:cs typeface="Arial"/>
              </a:rPr>
              <a:t>e</a:t>
            </a:r>
            <a:r>
              <a:rPr sz="2600" spc="-9" dirty="0" smtClean="0">
                <a:latin typeface="Arial"/>
                <a:cs typeface="Arial"/>
              </a:rPr>
              <a:t>n</a:t>
            </a:r>
            <a:r>
              <a:rPr sz="2600" spc="0" dirty="0" smtClean="0">
                <a:latin typeface="Arial"/>
                <a:cs typeface="Arial"/>
              </a:rPr>
              <a:t>t</a:t>
            </a:r>
            <a:r>
              <a:rPr sz="2600" spc="-9" dirty="0" smtClean="0">
                <a:latin typeface="Arial"/>
                <a:cs typeface="Arial"/>
              </a:rPr>
              <a:t>u</a:t>
            </a:r>
            <a:r>
              <a:rPr sz="2600" spc="0" dirty="0" smtClean="0">
                <a:latin typeface="Arial"/>
                <a:cs typeface="Arial"/>
              </a:rPr>
              <a:t>,</a:t>
            </a:r>
            <a:r>
              <a:rPr sz="2600" spc="54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m</a:t>
            </a:r>
            <a:r>
              <a:rPr sz="2600" spc="-9" dirty="0" smtClean="0">
                <a:latin typeface="Arial"/>
                <a:cs typeface="Arial"/>
              </a:rPr>
              <a:t>r</a:t>
            </a:r>
            <a:r>
              <a:rPr sz="2600" spc="0" dirty="0" smtClean="0">
                <a:latin typeface="Arial"/>
                <a:cs typeface="Arial"/>
              </a:rPr>
              <a:t>k</a:t>
            </a:r>
            <a:r>
              <a:rPr sz="2600" spc="19" dirty="0" smtClean="0">
                <a:latin typeface="Arial"/>
                <a:cs typeface="Arial"/>
              </a:rPr>
              <a:t> </a:t>
            </a:r>
            <a:r>
              <a:rPr sz="2600" spc="-39" dirty="0" smtClean="0">
                <a:latin typeface="Arial"/>
                <a:cs typeface="Arial"/>
              </a:rPr>
              <a:t>y</a:t>
            </a:r>
            <a:r>
              <a:rPr sz="2600" spc="0" dirty="0" smtClean="0">
                <a:latin typeface="Arial"/>
                <a:cs typeface="Arial"/>
              </a:rPr>
              <a:t>g</a:t>
            </a:r>
            <a:r>
              <a:rPr sz="2600" spc="29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se</a:t>
            </a:r>
            <a:r>
              <a:rPr sz="2600" spc="-9" dirty="0" smtClean="0">
                <a:latin typeface="Arial"/>
                <a:cs typeface="Arial"/>
              </a:rPr>
              <a:t>m</a:t>
            </a:r>
            <a:r>
              <a:rPr sz="2600" spc="0" dirty="0" smtClean="0">
                <a:latin typeface="Arial"/>
                <a:cs typeface="Arial"/>
              </a:rPr>
              <a:t>p</a:t>
            </a:r>
            <a:r>
              <a:rPr sz="2600" spc="-9" dirty="0" smtClean="0">
                <a:latin typeface="Arial"/>
                <a:cs typeface="Arial"/>
              </a:rPr>
              <a:t>a</a:t>
            </a:r>
            <a:r>
              <a:rPr sz="2600" spc="0" dirty="0" smtClean="0">
                <a:latin typeface="Arial"/>
                <a:cs typeface="Arial"/>
              </a:rPr>
              <a:t>t</a:t>
            </a:r>
            <a:r>
              <a:rPr sz="2600" spc="34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t</a:t>
            </a:r>
            <a:r>
              <a:rPr sz="2600" spc="-9" dirty="0" smtClean="0">
                <a:latin typeface="Arial"/>
                <a:cs typeface="Arial"/>
              </a:rPr>
              <a:t>e</a:t>
            </a:r>
            <a:r>
              <a:rPr sz="2600" spc="0" dirty="0" smtClean="0">
                <a:latin typeface="Arial"/>
                <a:cs typeface="Arial"/>
              </a:rPr>
              <a:t>r</a:t>
            </a:r>
            <a:r>
              <a:rPr sz="2600" spc="-9" dirty="0" smtClean="0">
                <a:latin typeface="Arial"/>
                <a:cs typeface="Arial"/>
              </a:rPr>
              <a:t>t</a:t>
            </a:r>
            <a:r>
              <a:rPr sz="2600" spc="0" dirty="0" smtClean="0">
                <a:latin typeface="Arial"/>
                <a:cs typeface="Arial"/>
              </a:rPr>
              <a:t>a</a:t>
            </a:r>
            <a:r>
              <a:rPr sz="2600" spc="-9" dirty="0" smtClean="0">
                <a:latin typeface="Arial"/>
                <a:cs typeface="Arial"/>
              </a:rPr>
              <a:t>n</a:t>
            </a:r>
            <a:r>
              <a:rPr sz="2600" spc="0" dirty="0" smtClean="0">
                <a:latin typeface="Arial"/>
                <a:cs typeface="Arial"/>
              </a:rPr>
              <a:t>gk</a:t>
            </a:r>
            <a:r>
              <a:rPr sz="2600" spc="-9" dirty="0" smtClean="0">
                <a:latin typeface="Arial"/>
                <a:cs typeface="Arial"/>
              </a:rPr>
              <a:t>a</a:t>
            </a:r>
            <a:r>
              <a:rPr sz="2600" spc="0" dirty="0" smtClean="0">
                <a:latin typeface="Arial"/>
                <a:cs typeface="Arial"/>
              </a:rPr>
              <a:t>p </a:t>
            </a:r>
            <a:endParaRPr sz="2600">
              <a:latin typeface="Arial"/>
              <a:cs typeface="Arial"/>
            </a:endParaRPr>
          </a:p>
          <a:p>
            <a:pPr marL="12700" marR="752893">
              <a:lnSpc>
                <a:spcPts val="2989"/>
              </a:lnSpc>
              <a:spcBef>
                <a:spcPts val="131"/>
              </a:spcBef>
            </a:pPr>
            <a:r>
              <a:rPr sz="2600" spc="0" dirty="0" smtClean="0">
                <a:latin typeface="Arial"/>
                <a:cs typeface="Arial"/>
              </a:rPr>
              <a:t>ke</a:t>
            </a:r>
            <a:r>
              <a:rPr sz="2600" spc="-9" dirty="0" smtClean="0">
                <a:latin typeface="Arial"/>
                <a:cs typeface="Arial"/>
              </a:rPr>
              <a:t>b</a:t>
            </a:r>
            <a:r>
              <a:rPr sz="2600" spc="0" dirty="0" smtClean="0">
                <a:latin typeface="Arial"/>
                <a:cs typeface="Arial"/>
              </a:rPr>
              <a:t>a</a:t>
            </a:r>
            <a:r>
              <a:rPr sz="2600" spc="-9" dirty="0" smtClean="0">
                <a:latin typeface="Arial"/>
                <a:cs typeface="Arial"/>
              </a:rPr>
              <a:t>n</a:t>
            </a:r>
            <a:r>
              <a:rPr sz="2600" spc="-39" dirty="0" smtClean="0">
                <a:latin typeface="Arial"/>
                <a:cs typeface="Arial"/>
              </a:rPr>
              <a:t>y</a:t>
            </a:r>
            <a:r>
              <a:rPr sz="2600" spc="0" dirty="0" smtClean="0">
                <a:latin typeface="Arial"/>
                <a:cs typeface="Arial"/>
              </a:rPr>
              <a:t>ak</a:t>
            </a:r>
            <a:r>
              <a:rPr sz="2600" spc="4" dirty="0" smtClean="0">
                <a:latin typeface="Arial"/>
                <a:cs typeface="Arial"/>
              </a:rPr>
              <a:t>a</a:t>
            </a:r>
            <a:r>
              <a:rPr sz="2600" spc="0" dirty="0" smtClean="0">
                <a:latin typeface="Arial"/>
                <a:cs typeface="Arial"/>
              </a:rPr>
              <a:t>n</a:t>
            </a:r>
            <a:r>
              <a:rPr sz="2600" spc="89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r</a:t>
            </a:r>
            <a:r>
              <a:rPr sz="2600" spc="-9" dirty="0" smtClean="0">
                <a:latin typeface="Arial"/>
                <a:cs typeface="Arial"/>
              </a:rPr>
              <a:t>e</a:t>
            </a:r>
            <a:r>
              <a:rPr sz="2600" spc="0" dirty="0" smtClean="0">
                <a:latin typeface="Arial"/>
                <a:cs typeface="Arial"/>
              </a:rPr>
              <a:t>m</a:t>
            </a:r>
            <a:r>
              <a:rPr sz="2600" spc="-9" dirty="0" smtClean="0">
                <a:latin typeface="Arial"/>
                <a:cs typeface="Arial"/>
              </a:rPr>
              <a:t>a</a:t>
            </a:r>
            <a:r>
              <a:rPr sz="2600" spc="19" dirty="0" smtClean="0">
                <a:latin typeface="Arial"/>
                <a:cs typeface="Arial"/>
              </a:rPr>
              <a:t>j</a:t>
            </a:r>
            <a:r>
              <a:rPr sz="2600" spc="0" dirty="0" smtClean="0">
                <a:latin typeface="Arial"/>
                <a:cs typeface="Arial"/>
              </a:rPr>
              <a:t>a,</a:t>
            </a:r>
            <a:r>
              <a:rPr sz="2600" spc="9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b</a:t>
            </a:r>
            <a:r>
              <a:rPr sz="2600" spc="-9" dirty="0" smtClean="0">
                <a:latin typeface="Arial"/>
                <a:cs typeface="Arial"/>
              </a:rPr>
              <a:t>a</a:t>
            </a:r>
            <a:r>
              <a:rPr sz="2600" spc="0" dirty="0" smtClean="0">
                <a:latin typeface="Arial"/>
                <a:cs typeface="Arial"/>
              </a:rPr>
              <a:t>hk</a:t>
            </a:r>
            <a:r>
              <a:rPr sz="2600" spc="-9" dirty="0" smtClean="0">
                <a:latin typeface="Arial"/>
                <a:cs typeface="Arial"/>
              </a:rPr>
              <a:t>a</a:t>
            </a:r>
            <a:r>
              <a:rPr sz="2600" spc="0" dirty="0" smtClean="0">
                <a:latin typeface="Arial"/>
                <a:cs typeface="Arial"/>
              </a:rPr>
              <a:t>n</a:t>
            </a:r>
            <a:r>
              <a:rPr sz="2600" spc="49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a</a:t>
            </a:r>
            <a:r>
              <a:rPr sz="2600" spc="-9" dirty="0" smtClean="0">
                <a:latin typeface="Arial"/>
                <a:cs typeface="Arial"/>
              </a:rPr>
              <a:t>d</a:t>
            </a:r>
            <a:r>
              <a:rPr sz="2600" spc="0" dirty="0" smtClean="0">
                <a:latin typeface="Arial"/>
                <a:cs typeface="Arial"/>
              </a:rPr>
              <a:t>a</a:t>
            </a:r>
            <a:r>
              <a:rPr sz="2600" spc="9" dirty="0" smtClean="0">
                <a:latin typeface="Arial"/>
                <a:cs typeface="Arial"/>
              </a:rPr>
              <a:t> </a:t>
            </a:r>
            <a:r>
              <a:rPr sz="2600" spc="-39" dirty="0" smtClean="0">
                <a:latin typeface="Arial"/>
                <a:cs typeface="Arial"/>
              </a:rPr>
              <a:t>y</a:t>
            </a:r>
            <a:r>
              <a:rPr sz="2600" spc="0" dirty="0" smtClean="0">
                <a:latin typeface="Arial"/>
                <a:cs typeface="Arial"/>
              </a:rPr>
              <a:t>g</a:t>
            </a:r>
            <a:r>
              <a:rPr sz="2600" spc="49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m</a:t>
            </a:r>
            <a:r>
              <a:rPr sz="2600" spc="-9" dirty="0" smtClean="0">
                <a:latin typeface="Arial"/>
                <a:cs typeface="Arial"/>
              </a:rPr>
              <a:t>a</a:t>
            </a:r>
            <a:r>
              <a:rPr sz="2600" spc="0" dirty="0" smtClean="0">
                <a:latin typeface="Arial"/>
                <a:cs typeface="Arial"/>
              </a:rPr>
              <a:t>sih</a:t>
            </a:r>
            <a:r>
              <a:rPr sz="2600" spc="14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a</a:t>
            </a:r>
            <a:r>
              <a:rPr sz="2600" spc="-9" dirty="0" smtClean="0">
                <a:latin typeface="Arial"/>
                <a:cs typeface="Arial"/>
              </a:rPr>
              <a:t>n</a:t>
            </a:r>
            <a:r>
              <a:rPr sz="2600" spc="0" dirty="0" smtClean="0">
                <a:latin typeface="Arial"/>
                <a:cs typeface="Arial"/>
              </a:rPr>
              <a:t>a</a:t>
            </a:r>
            <a:r>
              <a:rPr sz="2600" spc="14" dirty="0" smtClean="0">
                <a:latin typeface="Arial"/>
                <a:cs typeface="Arial"/>
              </a:rPr>
              <a:t>k</a:t>
            </a:r>
            <a:r>
              <a:rPr sz="2625" spc="-4" baseline="26503" dirty="0" smtClean="0">
                <a:latin typeface="Arial"/>
                <a:cs typeface="Arial"/>
              </a:rPr>
              <a:t>2</a:t>
            </a:r>
            <a:r>
              <a:rPr sz="2600" spc="0" dirty="0" smtClean="0">
                <a:latin typeface="Arial"/>
                <a:cs typeface="Arial"/>
              </a:rPr>
              <a:t>.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ts val="2989"/>
              </a:lnSpc>
              <a:spcBef>
                <a:spcPts val="754"/>
              </a:spcBef>
            </a:pPr>
            <a:r>
              <a:rPr sz="2600" spc="0" dirty="0" smtClean="0">
                <a:latin typeface="Arial"/>
                <a:cs typeface="Arial"/>
              </a:rPr>
              <a:t>M</a:t>
            </a:r>
            <a:r>
              <a:rPr sz="2600" spc="-9" dirty="0" smtClean="0">
                <a:latin typeface="Arial"/>
                <a:cs typeface="Arial"/>
              </a:rPr>
              <a:t>e</a:t>
            </a:r>
            <a:r>
              <a:rPr sz="2600" spc="0" dirty="0" smtClean="0">
                <a:latin typeface="Arial"/>
                <a:cs typeface="Arial"/>
              </a:rPr>
              <a:t>r</a:t>
            </a:r>
            <a:r>
              <a:rPr sz="2600" spc="-9" dirty="0" smtClean="0">
                <a:latin typeface="Arial"/>
                <a:cs typeface="Arial"/>
              </a:rPr>
              <a:t>e</a:t>
            </a:r>
            <a:r>
              <a:rPr sz="2600" spc="0" dirty="0" smtClean="0">
                <a:latin typeface="Arial"/>
                <a:cs typeface="Arial"/>
              </a:rPr>
              <a:t>ka</a:t>
            </a:r>
            <a:r>
              <a:rPr sz="2600" spc="29" dirty="0" smtClean="0">
                <a:latin typeface="Arial"/>
                <a:cs typeface="Arial"/>
              </a:rPr>
              <a:t> </a:t>
            </a:r>
            <a:r>
              <a:rPr sz="2600" spc="19" dirty="0" smtClean="0">
                <a:latin typeface="Arial"/>
                <a:cs typeface="Arial"/>
              </a:rPr>
              <a:t>j</a:t>
            </a:r>
            <a:r>
              <a:rPr sz="2600" spc="0" dirty="0" smtClean="0">
                <a:latin typeface="Arial"/>
                <a:cs typeface="Arial"/>
              </a:rPr>
              <a:t>a</a:t>
            </a:r>
            <a:r>
              <a:rPr sz="2600" spc="-9" dirty="0" smtClean="0">
                <a:latin typeface="Arial"/>
                <a:cs typeface="Arial"/>
              </a:rPr>
              <a:t>r</a:t>
            </a:r>
            <a:r>
              <a:rPr sz="2600" spc="0" dirty="0" smtClean="0">
                <a:latin typeface="Arial"/>
                <a:cs typeface="Arial"/>
              </a:rPr>
              <a:t>a</a:t>
            </a:r>
            <a:r>
              <a:rPr sz="2600" spc="-9" dirty="0" smtClean="0">
                <a:latin typeface="Arial"/>
                <a:cs typeface="Arial"/>
              </a:rPr>
              <a:t>n</a:t>
            </a:r>
            <a:r>
              <a:rPr sz="2600" spc="0" dirty="0" smtClean="0">
                <a:latin typeface="Arial"/>
                <a:cs typeface="Arial"/>
              </a:rPr>
              <a:t>g</a:t>
            </a:r>
            <a:r>
              <a:rPr sz="2600" spc="9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t</a:t>
            </a:r>
            <a:r>
              <a:rPr sz="2600" spc="-9" dirty="0" smtClean="0">
                <a:latin typeface="Arial"/>
                <a:cs typeface="Arial"/>
              </a:rPr>
              <a:t>e</a:t>
            </a:r>
            <a:r>
              <a:rPr sz="2600" spc="0" dirty="0" smtClean="0">
                <a:latin typeface="Arial"/>
                <a:cs typeface="Arial"/>
              </a:rPr>
              <a:t>rlib</a:t>
            </a:r>
            <a:r>
              <a:rPr sz="2600" spc="-9" dirty="0" smtClean="0">
                <a:latin typeface="Arial"/>
                <a:cs typeface="Arial"/>
              </a:rPr>
              <a:t>a</a:t>
            </a:r>
            <a:r>
              <a:rPr sz="2600" spc="0" dirty="0" smtClean="0">
                <a:latin typeface="Arial"/>
                <a:cs typeface="Arial"/>
              </a:rPr>
              <a:t>t</a:t>
            </a:r>
            <a:r>
              <a:rPr sz="2600" spc="34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ke</a:t>
            </a:r>
            <a:r>
              <a:rPr sz="2600" spc="-9" dirty="0" smtClean="0">
                <a:latin typeface="Arial"/>
                <a:cs typeface="Arial"/>
              </a:rPr>
              <a:t>n</a:t>
            </a:r>
            <a:r>
              <a:rPr sz="2600" spc="0" dirty="0" smtClean="0">
                <a:latin typeface="Arial"/>
                <a:cs typeface="Arial"/>
              </a:rPr>
              <a:t>ak</a:t>
            </a:r>
            <a:r>
              <a:rPr sz="2600" spc="-9" dirty="0" smtClean="0">
                <a:latin typeface="Arial"/>
                <a:cs typeface="Arial"/>
              </a:rPr>
              <a:t>a</a:t>
            </a:r>
            <a:r>
              <a:rPr sz="2600" spc="0" dirty="0" smtClean="0">
                <a:latin typeface="Arial"/>
                <a:cs typeface="Arial"/>
              </a:rPr>
              <a:t>lan</a:t>
            </a:r>
            <a:r>
              <a:rPr sz="2600" spc="49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r</a:t>
            </a:r>
            <a:r>
              <a:rPr sz="2600" spc="-9" dirty="0" smtClean="0">
                <a:latin typeface="Arial"/>
                <a:cs typeface="Arial"/>
              </a:rPr>
              <a:t>e</a:t>
            </a:r>
            <a:r>
              <a:rPr sz="2600" spc="0" dirty="0" smtClean="0">
                <a:latin typeface="Arial"/>
                <a:cs typeface="Arial"/>
              </a:rPr>
              <a:t>m</a:t>
            </a:r>
            <a:r>
              <a:rPr sz="2600" spc="-9" dirty="0" smtClean="0">
                <a:latin typeface="Arial"/>
                <a:cs typeface="Arial"/>
              </a:rPr>
              <a:t>a</a:t>
            </a:r>
            <a:r>
              <a:rPr sz="2600" spc="19" dirty="0" smtClean="0">
                <a:latin typeface="Arial"/>
                <a:cs typeface="Arial"/>
              </a:rPr>
              <a:t>j</a:t>
            </a:r>
            <a:r>
              <a:rPr sz="2600" spc="0" dirty="0" smtClean="0">
                <a:latin typeface="Arial"/>
                <a:cs typeface="Arial"/>
              </a:rPr>
              <a:t>a,</a:t>
            </a:r>
            <a:r>
              <a:rPr sz="2600" spc="9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d</a:t>
            </a:r>
            <a:r>
              <a:rPr sz="2600" spc="-9" dirty="0" smtClean="0">
                <a:latin typeface="Arial"/>
                <a:cs typeface="Arial"/>
              </a:rPr>
              <a:t>a</a:t>
            </a:r>
            <a:r>
              <a:rPr sz="2600" spc="0" dirty="0" smtClean="0">
                <a:latin typeface="Arial"/>
                <a:cs typeface="Arial"/>
              </a:rPr>
              <a:t>ri</a:t>
            </a:r>
            <a:r>
              <a:rPr sz="2600" spc="14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kel</a:t>
            </a:r>
            <a:r>
              <a:rPr sz="2600" spc="-9" dirty="0" smtClean="0">
                <a:latin typeface="Arial"/>
                <a:cs typeface="Arial"/>
              </a:rPr>
              <a:t>u</a:t>
            </a:r>
            <a:r>
              <a:rPr sz="2600" spc="0" dirty="0" smtClean="0">
                <a:latin typeface="Arial"/>
                <a:cs typeface="Arial"/>
              </a:rPr>
              <a:t>a</a:t>
            </a:r>
            <a:r>
              <a:rPr sz="2600" spc="-9" dirty="0" smtClean="0">
                <a:latin typeface="Arial"/>
                <a:cs typeface="Arial"/>
              </a:rPr>
              <a:t>r</a:t>
            </a:r>
            <a:r>
              <a:rPr sz="2600" spc="0" dirty="0" smtClean="0">
                <a:latin typeface="Arial"/>
                <a:cs typeface="Arial"/>
              </a:rPr>
              <a:t>ga 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ts val="3000"/>
              </a:lnSpc>
              <a:spcBef>
                <a:spcPts val="131"/>
              </a:spcBef>
            </a:pPr>
            <a:r>
              <a:rPr sz="2600" spc="0" dirty="0" smtClean="0">
                <a:latin typeface="Arial"/>
                <a:cs typeface="Arial"/>
              </a:rPr>
              <a:t>b</a:t>
            </a:r>
            <a:r>
              <a:rPr sz="2600" spc="-9" dirty="0" smtClean="0">
                <a:latin typeface="Arial"/>
                <a:cs typeface="Arial"/>
              </a:rPr>
              <a:t>a</a:t>
            </a:r>
            <a:r>
              <a:rPr sz="2600" spc="0" dirty="0" smtClean="0">
                <a:latin typeface="Arial"/>
                <a:cs typeface="Arial"/>
              </a:rPr>
              <a:t>ik</a:t>
            </a:r>
            <a:r>
              <a:rPr sz="2550" spc="-4" baseline="27282" dirty="0" smtClean="0">
                <a:latin typeface="Arial"/>
                <a:cs typeface="Arial"/>
              </a:rPr>
              <a:t>2</a:t>
            </a:r>
            <a:r>
              <a:rPr sz="2600" spc="0" dirty="0" smtClean="0">
                <a:latin typeface="Arial"/>
                <a:cs typeface="Arial"/>
              </a:rPr>
              <a:t>,</a:t>
            </a:r>
            <a:r>
              <a:rPr sz="2600" spc="33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d</a:t>
            </a:r>
            <a:r>
              <a:rPr sz="2600" spc="-9" dirty="0" smtClean="0">
                <a:latin typeface="Arial"/>
                <a:cs typeface="Arial"/>
              </a:rPr>
              <a:t>a</a:t>
            </a:r>
            <a:r>
              <a:rPr sz="2600" spc="0" dirty="0" smtClean="0">
                <a:latin typeface="Arial"/>
                <a:cs typeface="Arial"/>
              </a:rPr>
              <a:t>n</a:t>
            </a:r>
            <a:r>
              <a:rPr sz="2600" spc="29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r</a:t>
            </a:r>
            <a:r>
              <a:rPr sz="2600" spc="-9" dirty="0" smtClean="0">
                <a:latin typeface="Arial"/>
                <a:cs typeface="Arial"/>
              </a:rPr>
              <a:t>a</a:t>
            </a:r>
            <a:r>
              <a:rPr sz="2600" spc="0" dirty="0" smtClean="0">
                <a:latin typeface="Arial"/>
                <a:cs typeface="Arial"/>
              </a:rPr>
              <a:t>ta</a:t>
            </a:r>
            <a:r>
              <a:rPr sz="2550" spc="0" baseline="27282" dirty="0" smtClean="0">
                <a:latin typeface="Arial"/>
                <a:cs typeface="Arial"/>
              </a:rPr>
              <a:t>2</a:t>
            </a:r>
            <a:r>
              <a:rPr sz="2550" spc="299" baseline="27282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ce</a:t>
            </a:r>
            <a:r>
              <a:rPr sz="2600" spc="-9" dirty="0" smtClean="0">
                <a:latin typeface="Arial"/>
                <a:cs typeface="Arial"/>
              </a:rPr>
              <a:t>r</a:t>
            </a:r>
            <a:r>
              <a:rPr sz="2600" spc="0" dirty="0" smtClean="0">
                <a:latin typeface="Arial"/>
                <a:cs typeface="Arial"/>
              </a:rPr>
              <a:t>d</a:t>
            </a:r>
            <a:r>
              <a:rPr sz="2600" spc="-9" dirty="0" smtClean="0">
                <a:latin typeface="Arial"/>
                <a:cs typeface="Arial"/>
              </a:rPr>
              <a:t>a</a:t>
            </a:r>
            <a:r>
              <a:rPr sz="2600" spc="0" dirty="0" smtClean="0">
                <a:latin typeface="Arial"/>
                <a:cs typeface="Arial"/>
              </a:rPr>
              <a:t>s,</a:t>
            </a:r>
            <a:r>
              <a:rPr sz="2600" spc="34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n</a:t>
            </a:r>
            <a:r>
              <a:rPr sz="2600" spc="-9" dirty="0" smtClean="0">
                <a:latin typeface="Arial"/>
                <a:cs typeface="Arial"/>
              </a:rPr>
              <a:t>a</a:t>
            </a:r>
            <a:r>
              <a:rPr sz="2600" spc="0" dirty="0" smtClean="0">
                <a:latin typeface="Arial"/>
                <a:cs typeface="Arial"/>
              </a:rPr>
              <a:t>m</a:t>
            </a:r>
            <a:r>
              <a:rPr sz="2600" spc="-9" dirty="0" smtClean="0">
                <a:latin typeface="Arial"/>
                <a:cs typeface="Arial"/>
              </a:rPr>
              <a:t>u</a:t>
            </a:r>
            <a:r>
              <a:rPr sz="2600" spc="0" dirty="0" smtClean="0">
                <a:latin typeface="Arial"/>
                <a:cs typeface="Arial"/>
              </a:rPr>
              <a:t>n</a:t>
            </a:r>
            <a:r>
              <a:rPr sz="2600" spc="29" dirty="0" smtClean="0">
                <a:latin typeface="Arial"/>
                <a:cs typeface="Arial"/>
              </a:rPr>
              <a:t> </a:t>
            </a:r>
            <a:r>
              <a:rPr sz="2600" spc="19" dirty="0" smtClean="0">
                <a:latin typeface="Arial"/>
                <a:cs typeface="Arial"/>
              </a:rPr>
              <a:t>j</a:t>
            </a:r>
            <a:r>
              <a:rPr sz="2600" spc="0" dirty="0" smtClean="0">
                <a:latin typeface="Arial"/>
                <a:cs typeface="Arial"/>
              </a:rPr>
              <a:t>u</a:t>
            </a:r>
            <a:r>
              <a:rPr sz="2600" spc="-9" dirty="0" smtClean="0">
                <a:latin typeface="Arial"/>
                <a:cs typeface="Arial"/>
              </a:rPr>
              <a:t>g</a:t>
            </a:r>
            <a:r>
              <a:rPr sz="2600" spc="0" dirty="0" smtClean="0">
                <a:latin typeface="Arial"/>
                <a:cs typeface="Arial"/>
              </a:rPr>
              <a:t>a</a:t>
            </a:r>
            <a:r>
              <a:rPr sz="2600" spc="9" dirty="0" smtClean="0">
                <a:latin typeface="Arial"/>
                <a:cs typeface="Arial"/>
              </a:rPr>
              <a:t> </a:t>
            </a:r>
            <a:r>
              <a:rPr sz="2600" spc="19" dirty="0" smtClean="0">
                <a:latin typeface="Arial"/>
                <a:cs typeface="Arial"/>
              </a:rPr>
              <a:t>j</a:t>
            </a:r>
            <a:r>
              <a:rPr sz="2600" spc="0" dirty="0" smtClean="0">
                <a:latin typeface="Arial"/>
                <a:cs typeface="Arial"/>
              </a:rPr>
              <a:t>a</a:t>
            </a:r>
            <a:r>
              <a:rPr sz="2600" spc="-9" dirty="0" smtClean="0">
                <a:latin typeface="Arial"/>
                <a:cs typeface="Arial"/>
              </a:rPr>
              <a:t>u</a:t>
            </a:r>
            <a:r>
              <a:rPr sz="2600" spc="0" dirty="0" smtClean="0">
                <a:latin typeface="Arial"/>
                <a:cs typeface="Arial"/>
              </a:rPr>
              <a:t>h d</a:t>
            </a:r>
            <a:r>
              <a:rPr sz="2600" spc="-9" dirty="0" smtClean="0">
                <a:latin typeface="Arial"/>
                <a:cs typeface="Arial"/>
              </a:rPr>
              <a:t>a</a:t>
            </a:r>
            <a:r>
              <a:rPr sz="2600" spc="0" dirty="0" smtClean="0">
                <a:latin typeface="Arial"/>
                <a:cs typeface="Arial"/>
              </a:rPr>
              <a:t>ri</a:t>
            </a:r>
            <a:r>
              <a:rPr sz="2600" spc="34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p</a:t>
            </a:r>
            <a:r>
              <a:rPr sz="2600" spc="-9" dirty="0" smtClean="0">
                <a:latin typeface="Arial"/>
                <a:cs typeface="Arial"/>
              </a:rPr>
              <a:t>r</a:t>
            </a:r>
            <a:r>
              <a:rPr sz="2600" spc="0" dirty="0" smtClean="0">
                <a:latin typeface="Arial"/>
                <a:cs typeface="Arial"/>
              </a:rPr>
              <a:t>o</a:t>
            </a:r>
            <a:r>
              <a:rPr sz="2600" spc="-9" dirty="0" smtClean="0">
                <a:latin typeface="Arial"/>
                <a:cs typeface="Arial"/>
              </a:rPr>
              <a:t>f</a:t>
            </a:r>
            <a:r>
              <a:rPr sz="2600" spc="0" dirty="0" smtClean="0">
                <a:latin typeface="Arial"/>
                <a:cs typeface="Arial"/>
              </a:rPr>
              <a:t>il 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41"/>
              </a:lnSpc>
              <a:spcBef>
                <a:spcPts val="132"/>
              </a:spcBef>
            </a:pPr>
            <a:r>
              <a:rPr sz="2600" spc="0" dirty="0" smtClean="0">
                <a:latin typeface="Arial"/>
                <a:cs typeface="Arial"/>
              </a:rPr>
              <a:t>a</a:t>
            </a:r>
            <a:r>
              <a:rPr sz="2600" spc="-9" dirty="0" smtClean="0">
                <a:latin typeface="Arial"/>
                <a:cs typeface="Arial"/>
              </a:rPr>
              <a:t>n</a:t>
            </a:r>
            <a:r>
              <a:rPr sz="2600" spc="0" dirty="0" smtClean="0">
                <a:latin typeface="Arial"/>
                <a:cs typeface="Arial"/>
              </a:rPr>
              <a:t>ak</a:t>
            </a:r>
            <a:r>
              <a:rPr sz="2600" spc="29" dirty="0" smtClean="0">
                <a:latin typeface="Arial"/>
                <a:cs typeface="Arial"/>
              </a:rPr>
              <a:t> </a:t>
            </a:r>
            <a:r>
              <a:rPr sz="2600" spc="19" dirty="0" smtClean="0">
                <a:latin typeface="Arial"/>
                <a:cs typeface="Arial"/>
              </a:rPr>
              <a:t>j</a:t>
            </a:r>
            <a:r>
              <a:rPr sz="2600" spc="0" dirty="0" smtClean="0">
                <a:latin typeface="Arial"/>
                <a:cs typeface="Arial"/>
              </a:rPr>
              <a:t>al</a:t>
            </a:r>
            <a:r>
              <a:rPr sz="2600" spc="-9" dirty="0" smtClean="0">
                <a:latin typeface="Arial"/>
                <a:cs typeface="Arial"/>
              </a:rPr>
              <a:t>a</a:t>
            </a:r>
            <a:r>
              <a:rPr sz="2600" spc="0" dirty="0" smtClean="0">
                <a:latin typeface="Arial"/>
                <a:cs typeface="Arial"/>
              </a:rPr>
              <a:t>n</a:t>
            </a:r>
            <a:r>
              <a:rPr sz="2600" spc="-9" dirty="0" smtClean="0">
                <a:latin typeface="Arial"/>
                <a:cs typeface="Arial"/>
              </a:rPr>
              <a:t>a</a:t>
            </a:r>
            <a:r>
              <a:rPr sz="2600" spc="0" dirty="0" smtClean="0">
                <a:latin typeface="Arial"/>
                <a:cs typeface="Arial"/>
              </a:rPr>
              <a:t>n.</a:t>
            </a:r>
            <a:endParaRPr sz="2600">
              <a:latin typeface="Arial"/>
              <a:cs typeface="Arial"/>
            </a:endParaRPr>
          </a:p>
          <a:p>
            <a:pPr marL="12700" marR="520814">
              <a:lnSpc>
                <a:spcPts val="3000"/>
              </a:lnSpc>
              <a:spcBef>
                <a:spcPts val="624"/>
              </a:spcBef>
            </a:pPr>
            <a:r>
              <a:rPr sz="2600" spc="0" dirty="0" smtClean="0">
                <a:latin typeface="Arial"/>
                <a:cs typeface="Arial"/>
              </a:rPr>
              <a:t>Unt</a:t>
            </a:r>
            <a:r>
              <a:rPr sz="2600" spc="-9" dirty="0" smtClean="0">
                <a:latin typeface="Arial"/>
                <a:cs typeface="Arial"/>
              </a:rPr>
              <a:t>u</a:t>
            </a:r>
            <a:r>
              <a:rPr sz="2600" spc="0" dirty="0" smtClean="0">
                <a:latin typeface="Arial"/>
                <a:cs typeface="Arial"/>
              </a:rPr>
              <a:t>k</a:t>
            </a:r>
            <a:r>
              <a:rPr sz="2600" spc="19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m</a:t>
            </a:r>
            <a:r>
              <a:rPr sz="2600" spc="-9" dirty="0" smtClean="0">
                <a:latin typeface="Arial"/>
                <a:cs typeface="Arial"/>
              </a:rPr>
              <a:t>e</a:t>
            </a:r>
            <a:r>
              <a:rPr sz="2600" spc="0" dirty="0" smtClean="0">
                <a:latin typeface="Arial"/>
                <a:cs typeface="Arial"/>
              </a:rPr>
              <a:t>n</a:t>
            </a:r>
            <a:r>
              <a:rPr sz="2600" spc="-9" dirty="0" smtClean="0">
                <a:latin typeface="Arial"/>
                <a:cs typeface="Arial"/>
              </a:rPr>
              <a:t>a</a:t>
            </a:r>
            <a:r>
              <a:rPr sz="2600" spc="0" dirty="0" smtClean="0">
                <a:latin typeface="Arial"/>
                <a:cs typeface="Arial"/>
              </a:rPr>
              <a:t>n</a:t>
            </a:r>
            <a:r>
              <a:rPr sz="2600" spc="-9" dirty="0" smtClean="0">
                <a:latin typeface="Arial"/>
                <a:cs typeface="Arial"/>
              </a:rPr>
              <a:t>g</a:t>
            </a:r>
            <a:r>
              <a:rPr sz="2600" spc="0" dirty="0" smtClean="0">
                <a:latin typeface="Arial"/>
                <a:cs typeface="Arial"/>
              </a:rPr>
              <a:t>a</a:t>
            </a:r>
            <a:r>
              <a:rPr sz="2600" spc="-9" dirty="0" smtClean="0">
                <a:latin typeface="Arial"/>
                <a:cs typeface="Arial"/>
              </a:rPr>
              <a:t>n</a:t>
            </a:r>
            <a:r>
              <a:rPr sz="2600" spc="0" dirty="0" smtClean="0">
                <a:latin typeface="Arial"/>
                <a:cs typeface="Arial"/>
              </a:rPr>
              <a:t>i</a:t>
            </a:r>
            <a:r>
              <a:rPr sz="2600" spc="79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a</a:t>
            </a:r>
            <a:r>
              <a:rPr sz="2600" spc="-9" dirty="0" smtClean="0">
                <a:latin typeface="Arial"/>
                <a:cs typeface="Arial"/>
              </a:rPr>
              <a:t>n</a:t>
            </a:r>
            <a:r>
              <a:rPr sz="2600" spc="0" dirty="0" smtClean="0">
                <a:latin typeface="Arial"/>
                <a:cs typeface="Arial"/>
              </a:rPr>
              <a:t>a</a:t>
            </a:r>
            <a:r>
              <a:rPr sz="2600" spc="-4" dirty="0" smtClean="0">
                <a:latin typeface="Arial"/>
                <a:cs typeface="Arial"/>
              </a:rPr>
              <a:t>k</a:t>
            </a:r>
            <a:r>
              <a:rPr sz="2550" spc="0" baseline="27282" dirty="0" smtClean="0">
                <a:latin typeface="Arial"/>
                <a:cs typeface="Arial"/>
              </a:rPr>
              <a:t>2</a:t>
            </a:r>
            <a:r>
              <a:rPr sz="2550" spc="299" baseline="27282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se</a:t>
            </a:r>
            <a:r>
              <a:rPr sz="2600" spc="-9" dirty="0" smtClean="0">
                <a:latin typeface="Arial"/>
                <a:cs typeface="Arial"/>
              </a:rPr>
              <a:t>m</a:t>
            </a:r>
            <a:r>
              <a:rPr sz="2600" spc="0" dirty="0" smtClean="0">
                <a:latin typeface="Arial"/>
                <a:cs typeface="Arial"/>
              </a:rPr>
              <a:t>ac</a:t>
            </a:r>
            <a:r>
              <a:rPr sz="2600" spc="-9" dirty="0" smtClean="0">
                <a:latin typeface="Arial"/>
                <a:cs typeface="Arial"/>
              </a:rPr>
              <a:t>a</a:t>
            </a:r>
            <a:r>
              <a:rPr sz="2600" spc="0" dirty="0" smtClean="0">
                <a:latin typeface="Arial"/>
                <a:cs typeface="Arial"/>
              </a:rPr>
              <a:t>m</a:t>
            </a:r>
            <a:r>
              <a:rPr sz="2600" spc="34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ini, </a:t>
            </a:r>
            <a:r>
              <a:rPr sz="2600" spc="-9" dirty="0" smtClean="0">
                <a:latin typeface="Arial"/>
                <a:cs typeface="Arial"/>
              </a:rPr>
              <a:t>m</a:t>
            </a:r>
            <a:r>
              <a:rPr sz="2600" spc="0" dirty="0" smtClean="0">
                <a:latin typeface="Arial"/>
                <a:cs typeface="Arial"/>
              </a:rPr>
              <a:t>e</a:t>
            </a:r>
            <a:r>
              <a:rPr sz="2600" spc="-9" dirty="0" smtClean="0">
                <a:latin typeface="Arial"/>
                <a:cs typeface="Arial"/>
              </a:rPr>
              <a:t>m</a:t>
            </a:r>
            <a:r>
              <a:rPr sz="2600" spc="0" dirty="0" smtClean="0">
                <a:latin typeface="Arial"/>
                <a:cs typeface="Arial"/>
              </a:rPr>
              <a:t>e</a:t>
            </a:r>
            <a:r>
              <a:rPr sz="2600" spc="-9" dirty="0" smtClean="0">
                <a:latin typeface="Arial"/>
                <a:cs typeface="Arial"/>
              </a:rPr>
              <a:t>r</a:t>
            </a:r>
            <a:r>
              <a:rPr sz="2600" spc="0" dirty="0" smtClean="0">
                <a:latin typeface="Arial"/>
                <a:cs typeface="Arial"/>
              </a:rPr>
              <a:t>luk</a:t>
            </a:r>
            <a:r>
              <a:rPr sz="2600" spc="-9" dirty="0" smtClean="0">
                <a:latin typeface="Arial"/>
                <a:cs typeface="Arial"/>
              </a:rPr>
              <a:t>a</a:t>
            </a:r>
            <a:r>
              <a:rPr sz="2600" spc="0" dirty="0" smtClean="0">
                <a:latin typeface="Arial"/>
                <a:cs typeface="Arial"/>
              </a:rPr>
              <a:t>n </a:t>
            </a:r>
            <a:endParaRPr sz="2600">
              <a:latin typeface="Arial"/>
              <a:cs typeface="Arial"/>
            </a:endParaRPr>
          </a:p>
          <a:p>
            <a:pPr marL="12700" marR="520814">
              <a:lnSpc>
                <a:spcPct val="100041"/>
              </a:lnSpc>
              <a:spcBef>
                <a:spcPts val="132"/>
              </a:spcBef>
            </a:pPr>
            <a:r>
              <a:rPr sz="2600" spc="0" dirty="0" smtClean="0">
                <a:latin typeface="Arial"/>
                <a:cs typeface="Arial"/>
              </a:rPr>
              <a:t>p</a:t>
            </a:r>
            <a:r>
              <a:rPr sz="2600" spc="-9" dirty="0" smtClean="0">
                <a:latin typeface="Arial"/>
                <a:cs typeface="Arial"/>
              </a:rPr>
              <a:t>e</a:t>
            </a:r>
            <a:r>
              <a:rPr sz="2600" spc="0" dirty="0" smtClean="0">
                <a:latin typeface="Arial"/>
                <a:cs typeface="Arial"/>
              </a:rPr>
              <a:t>n</a:t>
            </a:r>
            <a:r>
              <a:rPr sz="2600" spc="-9" dirty="0" smtClean="0">
                <a:latin typeface="Arial"/>
                <a:cs typeface="Arial"/>
              </a:rPr>
              <a:t>d</a:t>
            </a:r>
            <a:r>
              <a:rPr sz="2600" spc="0" dirty="0" smtClean="0">
                <a:latin typeface="Arial"/>
                <a:cs typeface="Arial"/>
              </a:rPr>
              <a:t>ek</a:t>
            </a:r>
            <a:r>
              <a:rPr sz="2600" spc="-9" dirty="0" smtClean="0">
                <a:latin typeface="Arial"/>
                <a:cs typeface="Arial"/>
              </a:rPr>
              <a:t>a</a:t>
            </a:r>
            <a:r>
              <a:rPr sz="2600" spc="0" dirty="0" smtClean="0">
                <a:latin typeface="Arial"/>
                <a:cs typeface="Arial"/>
              </a:rPr>
              <a:t>t</a:t>
            </a:r>
            <a:r>
              <a:rPr sz="2600" spc="-9" dirty="0" smtClean="0">
                <a:latin typeface="Arial"/>
                <a:cs typeface="Arial"/>
              </a:rPr>
              <a:t>a</a:t>
            </a:r>
            <a:r>
              <a:rPr sz="2600" spc="0" dirty="0" smtClean="0">
                <a:latin typeface="Arial"/>
                <a:cs typeface="Arial"/>
              </a:rPr>
              <a:t>n</a:t>
            </a:r>
            <a:r>
              <a:rPr sz="2600" spc="89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t</a:t>
            </a:r>
            <a:r>
              <a:rPr sz="2600" spc="-9" dirty="0" smtClean="0">
                <a:latin typeface="Arial"/>
                <a:cs typeface="Arial"/>
              </a:rPr>
              <a:t>e</a:t>
            </a:r>
            <a:r>
              <a:rPr sz="2600" spc="0" dirty="0" smtClean="0">
                <a:latin typeface="Arial"/>
                <a:cs typeface="Arial"/>
              </a:rPr>
              <a:t>rs</a:t>
            </a:r>
            <a:r>
              <a:rPr sz="2600" spc="-9" dirty="0" smtClean="0">
                <a:latin typeface="Arial"/>
                <a:cs typeface="Arial"/>
              </a:rPr>
              <a:t>e</a:t>
            </a:r>
            <a:r>
              <a:rPr sz="2600" spc="0" dirty="0" smtClean="0">
                <a:latin typeface="Arial"/>
                <a:cs typeface="Arial"/>
              </a:rPr>
              <a:t>n</a:t>
            </a:r>
            <a:r>
              <a:rPr sz="2600" spc="-9" dirty="0" smtClean="0">
                <a:latin typeface="Arial"/>
                <a:cs typeface="Arial"/>
              </a:rPr>
              <a:t>d</a:t>
            </a:r>
            <a:r>
              <a:rPr sz="2600" spc="0" dirty="0" smtClean="0">
                <a:latin typeface="Arial"/>
                <a:cs typeface="Arial"/>
              </a:rPr>
              <a:t>iri.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435140"/>
            <a:ext cx="262351" cy="2895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15"/>
              </a:lnSpc>
              <a:spcBef>
                <a:spcPts val="110"/>
              </a:spcBef>
            </a:pPr>
            <a:r>
              <a:rPr sz="2050" spc="0" dirty="0" smtClean="0">
                <a:solidFill>
                  <a:srgbClr val="0066FF"/>
                </a:solidFill>
                <a:latin typeface="Wingdings"/>
                <a:cs typeface="Wingdings"/>
              </a:rPr>
              <a:t></a:t>
            </a:r>
            <a:endParaRPr sz="205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3498255"/>
            <a:ext cx="262351" cy="2895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15"/>
              </a:lnSpc>
              <a:spcBef>
                <a:spcPts val="110"/>
              </a:spcBef>
            </a:pPr>
            <a:r>
              <a:rPr sz="2050" spc="0" dirty="0" smtClean="0">
                <a:solidFill>
                  <a:srgbClr val="0066FF"/>
                </a:solidFill>
                <a:latin typeface="Wingdings"/>
                <a:cs typeface="Wingdings"/>
              </a:rPr>
              <a:t></a:t>
            </a:r>
            <a:endParaRPr sz="2050">
              <a:latin typeface="Wingdings"/>
              <a:cs typeface="Wingding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4766350"/>
            <a:ext cx="262351" cy="2895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15"/>
              </a:lnSpc>
              <a:spcBef>
                <a:spcPts val="110"/>
              </a:spcBef>
            </a:pPr>
            <a:r>
              <a:rPr sz="2050" spc="0" dirty="0" smtClean="0">
                <a:solidFill>
                  <a:srgbClr val="0066FF"/>
                </a:solidFill>
                <a:latin typeface="Wingdings"/>
                <a:cs typeface="Wingdings"/>
              </a:rPr>
              <a:t></a:t>
            </a:r>
            <a:endParaRPr sz="2050">
              <a:latin typeface="Wingdings"/>
              <a:cs typeface="Wingding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7340" y="6034445"/>
            <a:ext cx="262351" cy="2895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15"/>
              </a:lnSpc>
              <a:spcBef>
                <a:spcPts val="110"/>
              </a:spcBef>
            </a:pPr>
            <a:r>
              <a:rPr sz="2050" spc="0" dirty="0" smtClean="0">
                <a:solidFill>
                  <a:srgbClr val="0066FF"/>
                </a:solidFill>
                <a:latin typeface="Wingdings"/>
                <a:cs typeface="Wingdings"/>
              </a:rPr>
              <a:t></a:t>
            </a:r>
            <a:endParaRPr sz="205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66611"/>
            <a:ext cx="9018651" cy="67263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274002" y="438994"/>
            <a:ext cx="8500294" cy="47431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5716">
              <a:lnSpc>
                <a:spcPts val="4395"/>
              </a:lnSpc>
              <a:spcBef>
                <a:spcPts val="219"/>
              </a:spcBef>
            </a:pPr>
            <a:r>
              <a:rPr sz="4200" b="1" spc="0" dirty="0" smtClean="0">
                <a:solidFill>
                  <a:srgbClr val="FFFFFF"/>
                </a:solidFill>
                <a:latin typeface="Arial"/>
                <a:cs typeface="Arial"/>
              </a:rPr>
              <a:t>4. M</a:t>
            </a:r>
            <a:r>
              <a:rPr sz="4200" b="1" spc="-14" dirty="0" smtClean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4200" b="1" spc="0" dirty="0" smtClean="0">
                <a:solidFill>
                  <a:srgbClr val="FFFFFF"/>
                </a:solidFill>
                <a:latin typeface="Arial"/>
                <a:cs typeface="Arial"/>
              </a:rPr>
              <a:t>dus Operandi</a:t>
            </a:r>
            <a:r>
              <a:rPr sz="4200" b="1" spc="-9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00" b="1" spc="0" dirty="0" smtClean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4200" b="1" spc="9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4200" b="1" spc="0" dirty="0" smtClean="0">
                <a:solidFill>
                  <a:srgbClr val="FFFFFF"/>
                </a:solidFill>
                <a:latin typeface="Arial"/>
                <a:cs typeface="Arial"/>
              </a:rPr>
              <a:t>jahatan</a:t>
            </a:r>
            <a:endParaRPr sz="4200">
              <a:latin typeface="Arial"/>
              <a:cs typeface="Arial"/>
            </a:endParaRPr>
          </a:p>
          <a:p>
            <a:pPr marL="46037">
              <a:lnSpc>
                <a:spcPct val="95825"/>
              </a:lnSpc>
              <a:spcBef>
                <a:spcPts val="2599"/>
              </a:spcBef>
            </a:pPr>
            <a:r>
              <a:rPr sz="2400" spc="0" dirty="0" smtClean="0">
                <a:solidFill>
                  <a:srgbClr val="0066FF"/>
                </a:solidFill>
                <a:latin typeface="Wingdings"/>
                <a:cs typeface="Wingdings"/>
              </a:rPr>
              <a:t></a:t>
            </a:r>
            <a:r>
              <a:rPr sz="2400" spc="310" dirty="0" smtClean="0">
                <a:solidFill>
                  <a:srgbClr val="0066FF"/>
                </a:solidFill>
                <a:latin typeface="Times New Roman"/>
                <a:cs typeface="Times New Roman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Ke</a:t>
            </a:r>
            <a:r>
              <a:rPr sz="3000" spc="-9" dirty="0" smtClean="0">
                <a:latin typeface="Arial"/>
                <a:cs typeface="Arial"/>
              </a:rPr>
              <a:t>u</a:t>
            </a:r>
            <a:r>
              <a:rPr sz="3000" spc="0" dirty="0" smtClean="0">
                <a:latin typeface="Arial"/>
                <a:cs typeface="Arial"/>
              </a:rPr>
              <a:t>n</a:t>
            </a:r>
            <a:r>
              <a:rPr sz="3000" spc="-9" dirty="0" smtClean="0">
                <a:latin typeface="Arial"/>
                <a:cs typeface="Arial"/>
              </a:rPr>
              <a:t>i</a:t>
            </a:r>
            <a:r>
              <a:rPr sz="3000" spc="0" dirty="0" smtClean="0">
                <a:latin typeface="Arial"/>
                <a:cs typeface="Arial"/>
              </a:rPr>
              <a:t>kan</a:t>
            </a:r>
            <a:r>
              <a:rPr sz="3000" spc="14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d</a:t>
            </a:r>
            <a:r>
              <a:rPr sz="3000" spc="-9" dirty="0" smtClean="0">
                <a:latin typeface="Arial"/>
                <a:cs typeface="Arial"/>
              </a:rPr>
              <a:t>a</a:t>
            </a:r>
            <a:r>
              <a:rPr sz="3000" spc="0" dirty="0" smtClean="0">
                <a:latin typeface="Arial"/>
                <a:cs typeface="Arial"/>
              </a:rPr>
              <a:t>ri ke</a:t>
            </a:r>
            <a:r>
              <a:rPr sz="3000" spc="-9" dirty="0" smtClean="0">
                <a:latin typeface="Arial"/>
                <a:cs typeface="Arial"/>
              </a:rPr>
              <a:t>j</a:t>
            </a:r>
            <a:r>
              <a:rPr sz="3000" spc="0" dirty="0" smtClean="0">
                <a:latin typeface="Arial"/>
                <a:cs typeface="Arial"/>
              </a:rPr>
              <a:t>a</a:t>
            </a:r>
            <a:r>
              <a:rPr sz="3000" spc="-9" dirty="0" smtClean="0">
                <a:latin typeface="Arial"/>
                <a:cs typeface="Arial"/>
              </a:rPr>
              <a:t>h</a:t>
            </a:r>
            <a:r>
              <a:rPr sz="3000" spc="0" dirty="0" smtClean="0">
                <a:latin typeface="Arial"/>
                <a:cs typeface="Arial"/>
              </a:rPr>
              <a:t>atan</a:t>
            </a:r>
            <a:r>
              <a:rPr sz="3000" spc="19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i</a:t>
            </a:r>
            <a:r>
              <a:rPr sz="3000" spc="-9" dirty="0" smtClean="0">
                <a:latin typeface="Arial"/>
                <a:cs typeface="Arial"/>
              </a:rPr>
              <a:t>n</a:t>
            </a:r>
            <a:r>
              <a:rPr sz="3000" spc="0" dirty="0" smtClean="0">
                <a:latin typeface="Arial"/>
                <a:cs typeface="Arial"/>
              </a:rPr>
              <a:t>i a</a:t>
            </a:r>
            <a:r>
              <a:rPr sz="3000" spc="-9" dirty="0" smtClean="0">
                <a:latin typeface="Arial"/>
                <a:cs typeface="Arial"/>
              </a:rPr>
              <a:t>d</a:t>
            </a:r>
            <a:r>
              <a:rPr sz="3000" spc="0" dirty="0" smtClean="0">
                <a:latin typeface="Arial"/>
                <a:cs typeface="Arial"/>
              </a:rPr>
              <a:t>a</a:t>
            </a:r>
            <a:r>
              <a:rPr sz="3000" spc="-9" dirty="0" smtClean="0">
                <a:latin typeface="Arial"/>
                <a:cs typeface="Arial"/>
              </a:rPr>
              <a:t>l</a:t>
            </a:r>
            <a:r>
              <a:rPr sz="3000" spc="0" dirty="0" smtClean="0">
                <a:latin typeface="Arial"/>
                <a:cs typeface="Arial"/>
              </a:rPr>
              <a:t>ah</a:t>
            </a:r>
            <a:r>
              <a:rPr sz="3000" spc="-9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pe</a:t>
            </a:r>
            <a:r>
              <a:rPr sz="3000" spc="-9" dirty="0" smtClean="0">
                <a:latin typeface="Arial"/>
                <a:cs typeface="Arial"/>
              </a:rPr>
              <a:t>n</a:t>
            </a:r>
            <a:r>
              <a:rPr sz="3000" spc="0" dirty="0" smtClean="0">
                <a:latin typeface="Arial"/>
                <a:cs typeface="Arial"/>
              </a:rPr>
              <a:t>g</a:t>
            </a:r>
            <a:r>
              <a:rPr sz="3000" spc="-9" dirty="0" smtClean="0">
                <a:latin typeface="Arial"/>
                <a:cs typeface="Arial"/>
              </a:rPr>
              <a:t>g</a:t>
            </a:r>
            <a:r>
              <a:rPr sz="3000" spc="0" dirty="0" smtClean="0">
                <a:latin typeface="Arial"/>
                <a:cs typeface="Arial"/>
              </a:rPr>
              <a:t>u</a:t>
            </a:r>
            <a:r>
              <a:rPr sz="3000" spc="-9" dirty="0" smtClean="0">
                <a:latin typeface="Arial"/>
                <a:cs typeface="Arial"/>
              </a:rPr>
              <a:t>n</a:t>
            </a:r>
            <a:r>
              <a:rPr sz="3000" spc="0" dirty="0" smtClean="0">
                <a:latin typeface="Arial"/>
                <a:cs typeface="Arial"/>
              </a:rPr>
              <a:t>a</a:t>
            </a:r>
            <a:r>
              <a:rPr sz="3000" spc="-9" dirty="0" smtClean="0">
                <a:latin typeface="Arial"/>
                <a:cs typeface="Arial"/>
              </a:rPr>
              <a:t>a</a:t>
            </a:r>
            <a:r>
              <a:rPr sz="3000" spc="0" dirty="0" smtClean="0">
                <a:latin typeface="Arial"/>
                <a:cs typeface="Arial"/>
              </a:rPr>
              <a:t>n</a:t>
            </a:r>
            <a:endParaRPr sz="3000">
              <a:latin typeface="Arial"/>
              <a:cs typeface="Arial"/>
            </a:endParaRPr>
          </a:p>
          <a:p>
            <a:pPr marL="347956" marR="1239200" algn="ctr">
              <a:lnSpc>
                <a:spcPct val="95825"/>
              </a:lnSpc>
              <a:spcBef>
                <a:spcPts val="150"/>
              </a:spcBef>
            </a:pPr>
            <a:r>
              <a:rPr sz="3000" spc="0" dirty="0" smtClean="0">
                <a:latin typeface="Arial"/>
                <a:cs typeface="Arial"/>
              </a:rPr>
              <a:t>tek</a:t>
            </a:r>
            <a:r>
              <a:rPr sz="3000" spc="-9" dirty="0" smtClean="0">
                <a:latin typeface="Arial"/>
                <a:cs typeface="Arial"/>
              </a:rPr>
              <a:t>n</a:t>
            </a:r>
            <a:r>
              <a:rPr sz="3000" spc="0" dirty="0" smtClean="0">
                <a:latin typeface="Arial"/>
                <a:cs typeface="Arial"/>
              </a:rPr>
              <a:t>o</a:t>
            </a:r>
            <a:r>
              <a:rPr sz="3000" spc="-9" dirty="0" smtClean="0">
                <a:latin typeface="Arial"/>
                <a:cs typeface="Arial"/>
              </a:rPr>
              <a:t>l</a:t>
            </a:r>
            <a:r>
              <a:rPr sz="3000" spc="0" dirty="0" smtClean="0">
                <a:latin typeface="Arial"/>
                <a:cs typeface="Arial"/>
              </a:rPr>
              <a:t>o</a:t>
            </a:r>
            <a:r>
              <a:rPr sz="3000" spc="-14" dirty="0" smtClean="0">
                <a:latin typeface="Arial"/>
                <a:cs typeface="Arial"/>
              </a:rPr>
              <a:t>g</a:t>
            </a:r>
            <a:r>
              <a:rPr sz="3000" spc="0" dirty="0" smtClean="0">
                <a:latin typeface="Arial"/>
                <a:cs typeface="Arial"/>
              </a:rPr>
              <a:t>i</a:t>
            </a:r>
            <a:r>
              <a:rPr sz="3000" spc="19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i</a:t>
            </a:r>
            <a:r>
              <a:rPr sz="3000" spc="-9" dirty="0" smtClean="0">
                <a:latin typeface="Arial"/>
                <a:cs typeface="Arial"/>
              </a:rPr>
              <a:t>n</a:t>
            </a:r>
            <a:r>
              <a:rPr sz="3000" spc="0" dirty="0" smtClean="0">
                <a:latin typeface="Arial"/>
                <a:cs typeface="Arial"/>
              </a:rPr>
              <a:t>formasi</a:t>
            </a:r>
            <a:r>
              <a:rPr sz="3000" spc="-9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dlm mo</a:t>
            </a:r>
            <a:r>
              <a:rPr sz="3000" spc="-14" dirty="0" smtClean="0">
                <a:latin typeface="Arial"/>
                <a:cs typeface="Arial"/>
              </a:rPr>
              <a:t>d</a:t>
            </a:r>
            <a:r>
              <a:rPr sz="3000" spc="0" dirty="0" smtClean="0">
                <a:latin typeface="Arial"/>
                <a:cs typeface="Arial"/>
              </a:rPr>
              <a:t>us </a:t>
            </a:r>
            <a:r>
              <a:rPr sz="3000" spc="-9" dirty="0" smtClean="0">
                <a:latin typeface="Arial"/>
                <a:cs typeface="Arial"/>
              </a:rPr>
              <a:t>o</a:t>
            </a:r>
            <a:r>
              <a:rPr sz="3000" spc="0" dirty="0" smtClean="0">
                <a:latin typeface="Arial"/>
                <a:cs typeface="Arial"/>
              </a:rPr>
              <a:t>p</a:t>
            </a:r>
            <a:r>
              <a:rPr sz="3000" spc="-14" dirty="0" smtClean="0">
                <a:latin typeface="Arial"/>
                <a:cs typeface="Arial"/>
              </a:rPr>
              <a:t>e</a:t>
            </a:r>
            <a:r>
              <a:rPr sz="3000" spc="0" dirty="0" smtClean="0">
                <a:latin typeface="Arial"/>
                <a:cs typeface="Arial"/>
              </a:rPr>
              <a:t>ra</a:t>
            </a:r>
            <a:r>
              <a:rPr sz="3000" spc="-14" dirty="0" smtClean="0">
                <a:latin typeface="Arial"/>
                <a:cs typeface="Arial"/>
              </a:rPr>
              <a:t>n</a:t>
            </a:r>
            <a:r>
              <a:rPr sz="3000" spc="0" dirty="0" smtClean="0">
                <a:latin typeface="Arial"/>
                <a:cs typeface="Arial"/>
              </a:rPr>
              <a:t>d</a:t>
            </a:r>
            <a:r>
              <a:rPr sz="3000" spc="-9" dirty="0" smtClean="0">
                <a:latin typeface="Arial"/>
                <a:cs typeface="Arial"/>
              </a:rPr>
              <a:t>i</a:t>
            </a:r>
            <a:r>
              <a:rPr sz="3000" spc="0" dirty="0" smtClean="0">
                <a:latin typeface="Arial"/>
                <a:cs typeface="Arial"/>
              </a:rPr>
              <a:t>.</a:t>
            </a:r>
            <a:endParaRPr sz="3000">
              <a:latin typeface="Arial"/>
              <a:cs typeface="Arial"/>
            </a:endParaRPr>
          </a:p>
          <a:p>
            <a:pPr marL="389255" marR="113665" indent="-343217">
              <a:lnSpc>
                <a:spcPts val="3449"/>
              </a:lnSpc>
              <a:spcBef>
                <a:spcPts val="871"/>
              </a:spcBef>
            </a:pPr>
            <a:r>
              <a:rPr sz="2400" spc="0" dirty="0" smtClean="0">
                <a:solidFill>
                  <a:srgbClr val="0066FF"/>
                </a:solidFill>
                <a:latin typeface="Wingdings"/>
                <a:cs typeface="Wingdings"/>
              </a:rPr>
              <a:t></a:t>
            </a:r>
            <a:r>
              <a:rPr sz="2400" spc="310" dirty="0" smtClean="0">
                <a:solidFill>
                  <a:srgbClr val="0066FF"/>
                </a:solidFill>
                <a:latin typeface="Times New Roman"/>
                <a:cs typeface="Times New Roman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I</a:t>
            </a:r>
            <a:r>
              <a:rPr sz="3000" spc="9" dirty="0" smtClean="0">
                <a:latin typeface="Arial"/>
                <a:cs typeface="Arial"/>
              </a:rPr>
              <a:t>t</a:t>
            </a:r>
            <a:r>
              <a:rPr sz="3000" spc="0" dirty="0" smtClean="0">
                <a:latin typeface="Arial"/>
                <a:cs typeface="Arial"/>
              </a:rPr>
              <a:t>u</a:t>
            </a:r>
            <a:r>
              <a:rPr sz="3000" spc="-9" dirty="0" smtClean="0">
                <a:latin typeface="Arial"/>
                <a:cs typeface="Arial"/>
              </a:rPr>
              <a:t>l</a:t>
            </a:r>
            <a:r>
              <a:rPr sz="3000" spc="0" dirty="0" smtClean="0">
                <a:latin typeface="Arial"/>
                <a:cs typeface="Arial"/>
              </a:rPr>
              <a:t>ah</a:t>
            </a:r>
            <a:r>
              <a:rPr sz="3000" spc="-9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seb</a:t>
            </a:r>
            <a:r>
              <a:rPr sz="3000" spc="-9" dirty="0" smtClean="0">
                <a:latin typeface="Arial"/>
                <a:cs typeface="Arial"/>
              </a:rPr>
              <a:t>a</a:t>
            </a:r>
            <a:r>
              <a:rPr sz="3000" spc="0" dirty="0" smtClean="0">
                <a:latin typeface="Arial"/>
                <a:cs typeface="Arial"/>
              </a:rPr>
              <a:t>b</a:t>
            </a:r>
            <a:r>
              <a:rPr sz="3000" spc="-9" dirty="0" smtClean="0">
                <a:latin typeface="Arial"/>
                <a:cs typeface="Arial"/>
              </a:rPr>
              <a:t>n</a:t>
            </a:r>
            <a:r>
              <a:rPr sz="3000" spc="-39" dirty="0" smtClean="0">
                <a:latin typeface="Arial"/>
                <a:cs typeface="Arial"/>
              </a:rPr>
              <a:t>y</a:t>
            </a:r>
            <a:r>
              <a:rPr sz="3000" spc="0" dirty="0" smtClean="0">
                <a:latin typeface="Arial"/>
                <a:cs typeface="Arial"/>
              </a:rPr>
              <a:t>a</a:t>
            </a:r>
            <a:r>
              <a:rPr sz="3000" spc="59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men</a:t>
            </a:r>
            <a:r>
              <a:rPr sz="3000" spc="-9" dirty="0" smtClean="0">
                <a:latin typeface="Arial"/>
                <a:cs typeface="Arial"/>
              </a:rPr>
              <a:t>g</a:t>
            </a:r>
            <a:r>
              <a:rPr sz="3000" spc="0" dirty="0" smtClean="0">
                <a:latin typeface="Arial"/>
                <a:cs typeface="Arial"/>
              </a:rPr>
              <a:t>a</a:t>
            </a:r>
            <a:r>
              <a:rPr sz="3000" spc="-9" dirty="0" smtClean="0">
                <a:latin typeface="Arial"/>
                <a:cs typeface="Arial"/>
              </a:rPr>
              <a:t>p</a:t>
            </a:r>
            <a:r>
              <a:rPr sz="3000" spc="0" dirty="0" smtClean="0">
                <a:latin typeface="Arial"/>
                <a:cs typeface="Arial"/>
              </a:rPr>
              <a:t>a mod</a:t>
            </a:r>
            <a:r>
              <a:rPr sz="3000" spc="-9" dirty="0" smtClean="0">
                <a:latin typeface="Arial"/>
                <a:cs typeface="Arial"/>
              </a:rPr>
              <a:t>u</a:t>
            </a:r>
            <a:r>
              <a:rPr sz="3000" spc="0" dirty="0" smtClean="0">
                <a:latin typeface="Arial"/>
                <a:cs typeface="Arial"/>
              </a:rPr>
              <a:t>s</a:t>
            </a:r>
            <a:r>
              <a:rPr sz="3000" spc="2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o</a:t>
            </a:r>
            <a:r>
              <a:rPr sz="3000" spc="-9" dirty="0" smtClean="0">
                <a:latin typeface="Arial"/>
                <a:cs typeface="Arial"/>
              </a:rPr>
              <a:t>p</a:t>
            </a:r>
            <a:r>
              <a:rPr sz="3000" spc="0" dirty="0" smtClean="0">
                <a:latin typeface="Arial"/>
                <a:cs typeface="Arial"/>
              </a:rPr>
              <a:t>er</a:t>
            </a:r>
            <a:r>
              <a:rPr sz="3000" spc="-9" dirty="0" smtClean="0">
                <a:latin typeface="Arial"/>
                <a:cs typeface="Arial"/>
              </a:rPr>
              <a:t>a</a:t>
            </a:r>
            <a:r>
              <a:rPr sz="3000" spc="0" dirty="0" smtClean="0">
                <a:latin typeface="Arial"/>
                <a:cs typeface="Arial"/>
              </a:rPr>
              <a:t>n</a:t>
            </a:r>
            <a:r>
              <a:rPr sz="3000" spc="-9" dirty="0" smtClean="0">
                <a:latin typeface="Arial"/>
                <a:cs typeface="Arial"/>
              </a:rPr>
              <a:t>d</a:t>
            </a:r>
            <a:r>
              <a:rPr sz="3000" spc="0" dirty="0" smtClean="0">
                <a:latin typeface="Arial"/>
                <a:cs typeface="Arial"/>
              </a:rPr>
              <a:t>i d</a:t>
            </a:r>
            <a:r>
              <a:rPr sz="3000" spc="-9" dirty="0" smtClean="0">
                <a:latin typeface="Arial"/>
                <a:cs typeface="Arial"/>
              </a:rPr>
              <a:t>l</a:t>
            </a:r>
            <a:r>
              <a:rPr sz="3000" spc="0" dirty="0" smtClean="0">
                <a:latin typeface="Arial"/>
                <a:cs typeface="Arial"/>
              </a:rPr>
              <a:t>m </a:t>
            </a:r>
            <a:endParaRPr sz="3000">
              <a:latin typeface="Arial"/>
              <a:cs typeface="Arial"/>
            </a:endParaRPr>
          </a:p>
          <a:p>
            <a:pPr marL="389255" marR="113665">
              <a:lnSpc>
                <a:spcPts val="3473"/>
              </a:lnSpc>
              <a:spcBef>
                <a:spcPts val="151"/>
              </a:spcBef>
            </a:pPr>
            <a:r>
              <a:rPr sz="3000" spc="0" dirty="0" smtClean="0">
                <a:latin typeface="Arial"/>
                <a:cs typeface="Arial"/>
              </a:rPr>
              <a:t>d</a:t>
            </a:r>
            <a:r>
              <a:rPr sz="3000" spc="-14" dirty="0" smtClean="0">
                <a:latin typeface="Arial"/>
                <a:cs typeface="Arial"/>
              </a:rPr>
              <a:t>u</a:t>
            </a:r>
            <a:r>
              <a:rPr sz="3000" spc="0" dirty="0" smtClean="0">
                <a:latin typeface="Arial"/>
                <a:cs typeface="Arial"/>
              </a:rPr>
              <a:t>n</a:t>
            </a:r>
            <a:r>
              <a:rPr sz="3000" spc="-9" dirty="0" smtClean="0">
                <a:latin typeface="Arial"/>
                <a:cs typeface="Arial"/>
              </a:rPr>
              <a:t>i</a:t>
            </a:r>
            <a:r>
              <a:rPr sz="3000" spc="0" dirty="0" smtClean="0">
                <a:latin typeface="Arial"/>
                <a:cs typeface="Arial"/>
              </a:rPr>
              <a:t>a</a:t>
            </a:r>
            <a:r>
              <a:rPr sz="3000" spc="19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ma</a:t>
            </a:r>
            <a:r>
              <a:rPr sz="3000" spc="-50" dirty="0" smtClean="0">
                <a:latin typeface="Arial"/>
                <a:cs typeface="Arial"/>
              </a:rPr>
              <a:t>y</a:t>
            </a:r>
            <a:r>
              <a:rPr sz="3000" spc="0" dirty="0" smtClean="0">
                <a:latin typeface="Arial"/>
                <a:cs typeface="Arial"/>
              </a:rPr>
              <a:t>a</a:t>
            </a:r>
            <a:r>
              <a:rPr sz="3000" spc="39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tsb su</a:t>
            </a:r>
            <a:r>
              <a:rPr sz="3000" spc="-9" dirty="0" smtClean="0">
                <a:latin typeface="Arial"/>
                <a:cs typeface="Arial"/>
              </a:rPr>
              <a:t>l</a:t>
            </a:r>
            <a:r>
              <a:rPr sz="3000" spc="0" dirty="0" smtClean="0">
                <a:latin typeface="Arial"/>
                <a:cs typeface="Arial"/>
              </a:rPr>
              <a:t>it d</a:t>
            </a:r>
            <a:r>
              <a:rPr sz="3000" spc="-9" dirty="0" smtClean="0">
                <a:latin typeface="Arial"/>
                <a:cs typeface="Arial"/>
              </a:rPr>
              <a:t>i</a:t>
            </a:r>
            <a:r>
              <a:rPr sz="3000" spc="0" dirty="0" smtClean="0">
                <a:latin typeface="Arial"/>
                <a:cs typeface="Arial"/>
              </a:rPr>
              <a:t>me</a:t>
            </a:r>
            <a:r>
              <a:rPr sz="3000" spc="-9" dirty="0" smtClean="0">
                <a:latin typeface="Arial"/>
                <a:cs typeface="Arial"/>
              </a:rPr>
              <a:t>n</a:t>
            </a:r>
            <a:r>
              <a:rPr sz="3000" spc="0" dirty="0" smtClean="0">
                <a:latin typeface="Arial"/>
                <a:cs typeface="Arial"/>
              </a:rPr>
              <a:t>g</a:t>
            </a:r>
            <a:r>
              <a:rPr sz="3000" spc="-14" dirty="0" smtClean="0">
                <a:latin typeface="Arial"/>
                <a:cs typeface="Arial"/>
              </a:rPr>
              <a:t>e</a:t>
            </a:r>
            <a:r>
              <a:rPr sz="3000" spc="0" dirty="0" smtClean="0">
                <a:latin typeface="Arial"/>
                <a:cs typeface="Arial"/>
              </a:rPr>
              <a:t>rti o</a:t>
            </a:r>
            <a:r>
              <a:rPr sz="3000" spc="-9" dirty="0" smtClean="0">
                <a:latin typeface="Arial"/>
                <a:cs typeface="Arial"/>
              </a:rPr>
              <a:t>l</a:t>
            </a:r>
            <a:r>
              <a:rPr sz="3000" spc="0" dirty="0" smtClean="0">
                <a:latin typeface="Arial"/>
                <a:cs typeface="Arial"/>
              </a:rPr>
              <a:t>eh</a:t>
            </a:r>
            <a:r>
              <a:rPr sz="3000" spc="9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or</a:t>
            </a:r>
            <a:r>
              <a:rPr sz="3000" spc="-14" dirty="0" smtClean="0">
                <a:latin typeface="Arial"/>
                <a:cs typeface="Arial"/>
              </a:rPr>
              <a:t>a</a:t>
            </a:r>
            <a:r>
              <a:rPr sz="3000" spc="0" dirty="0" smtClean="0">
                <a:latin typeface="Arial"/>
                <a:cs typeface="Arial"/>
              </a:rPr>
              <a:t>n</a:t>
            </a:r>
            <a:r>
              <a:rPr sz="3000" spc="-39" dirty="0" smtClean="0">
                <a:latin typeface="Arial"/>
                <a:cs typeface="Arial"/>
              </a:rPr>
              <a:t>g</a:t>
            </a:r>
            <a:r>
              <a:rPr sz="3000" spc="0" baseline="26089" dirty="0" smtClean="0">
                <a:latin typeface="Arial"/>
                <a:cs typeface="Arial"/>
              </a:rPr>
              <a:t>2</a:t>
            </a:r>
            <a:r>
              <a:rPr sz="3000" spc="293" baseline="26089" dirty="0" smtClean="0">
                <a:latin typeface="Arial"/>
                <a:cs typeface="Arial"/>
              </a:rPr>
              <a:t> </a:t>
            </a:r>
            <a:r>
              <a:rPr sz="3000" spc="-39" dirty="0" smtClean="0">
                <a:latin typeface="Arial"/>
                <a:cs typeface="Arial"/>
              </a:rPr>
              <a:t>y</a:t>
            </a:r>
            <a:r>
              <a:rPr sz="3000" spc="0" dirty="0" smtClean="0">
                <a:latin typeface="Arial"/>
                <a:cs typeface="Arial"/>
              </a:rPr>
              <a:t>g </a:t>
            </a:r>
            <a:endParaRPr sz="3000">
              <a:latin typeface="Arial"/>
              <a:cs typeface="Arial"/>
            </a:endParaRPr>
          </a:p>
          <a:p>
            <a:pPr marL="389255" marR="113665">
              <a:lnSpc>
                <a:spcPct val="100041"/>
              </a:lnSpc>
              <a:spcBef>
                <a:spcPts val="152"/>
              </a:spcBef>
            </a:pPr>
            <a:r>
              <a:rPr sz="3000" spc="0" dirty="0" smtClean="0">
                <a:latin typeface="Arial"/>
                <a:cs typeface="Arial"/>
              </a:rPr>
              <a:t>tid</a:t>
            </a:r>
            <a:r>
              <a:rPr sz="3000" spc="-9" dirty="0" smtClean="0">
                <a:latin typeface="Arial"/>
                <a:cs typeface="Arial"/>
              </a:rPr>
              <a:t>a</a:t>
            </a:r>
            <a:r>
              <a:rPr sz="3000" spc="0" dirty="0" smtClean="0">
                <a:latin typeface="Arial"/>
                <a:cs typeface="Arial"/>
              </a:rPr>
              <a:t>k </a:t>
            </a:r>
            <a:r>
              <a:rPr sz="3000" spc="4" dirty="0" smtClean="0">
                <a:latin typeface="Arial"/>
                <a:cs typeface="Arial"/>
              </a:rPr>
              <a:t>m</a:t>
            </a:r>
            <a:r>
              <a:rPr sz="3000" spc="0" dirty="0" smtClean="0">
                <a:latin typeface="Arial"/>
                <a:cs typeface="Arial"/>
              </a:rPr>
              <a:t>e</a:t>
            </a:r>
            <a:r>
              <a:rPr sz="3000" spc="-9" dirty="0" smtClean="0">
                <a:latin typeface="Arial"/>
                <a:cs typeface="Arial"/>
              </a:rPr>
              <a:t>n</a:t>
            </a:r>
            <a:r>
              <a:rPr sz="3000" spc="0" dirty="0" smtClean="0">
                <a:latin typeface="Arial"/>
                <a:cs typeface="Arial"/>
              </a:rPr>
              <a:t>g</a:t>
            </a:r>
            <a:r>
              <a:rPr sz="3000" spc="-9" dirty="0" smtClean="0">
                <a:latin typeface="Arial"/>
                <a:cs typeface="Arial"/>
              </a:rPr>
              <a:t>u</a:t>
            </a:r>
            <a:r>
              <a:rPr sz="3000" spc="0" dirty="0" smtClean="0">
                <a:latin typeface="Arial"/>
                <a:cs typeface="Arial"/>
              </a:rPr>
              <a:t>as</a:t>
            </a:r>
            <a:r>
              <a:rPr sz="3000" spc="-9" dirty="0" smtClean="0">
                <a:latin typeface="Arial"/>
                <a:cs typeface="Arial"/>
              </a:rPr>
              <a:t>a</a:t>
            </a:r>
            <a:r>
              <a:rPr sz="3000" spc="0" dirty="0" smtClean="0">
                <a:latin typeface="Arial"/>
                <a:cs typeface="Arial"/>
              </a:rPr>
              <a:t>i</a:t>
            </a:r>
            <a:r>
              <a:rPr sz="3000" spc="19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p</a:t>
            </a:r>
            <a:r>
              <a:rPr sz="3000" spc="-9" dirty="0" smtClean="0">
                <a:latin typeface="Arial"/>
                <a:cs typeface="Arial"/>
              </a:rPr>
              <a:t>e</a:t>
            </a:r>
            <a:r>
              <a:rPr sz="3000" spc="0" dirty="0" smtClean="0">
                <a:latin typeface="Arial"/>
                <a:cs typeface="Arial"/>
              </a:rPr>
              <a:t>n</a:t>
            </a:r>
            <a:r>
              <a:rPr sz="3000" spc="-9" dirty="0" smtClean="0">
                <a:latin typeface="Arial"/>
                <a:cs typeface="Arial"/>
              </a:rPr>
              <a:t>g</a:t>
            </a:r>
            <a:r>
              <a:rPr sz="3000" spc="0" dirty="0" smtClean="0">
                <a:latin typeface="Arial"/>
                <a:cs typeface="Arial"/>
              </a:rPr>
              <a:t>eta</a:t>
            </a:r>
            <a:r>
              <a:rPr sz="3000" spc="-9" dirty="0" smtClean="0">
                <a:latin typeface="Arial"/>
                <a:cs typeface="Arial"/>
              </a:rPr>
              <a:t>h</a:t>
            </a:r>
            <a:r>
              <a:rPr sz="3000" spc="0" dirty="0" smtClean="0">
                <a:latin typeface="Arial"/>
                <a:cs typeface="Arial"/>
              </a:rPr>
              <a:t>u</a:t>
            </a:r>
            <a:r>
              <a:rPr sz="3000" spc="-9" dirty="0" smtClean="0">
                <a:latin typeface="Arial"/>
                <a:cs typeface="Arial"/>
              </a:rPr>
              <a:t>a</a:t>
            </a:r>
            <a:r>
              <a:rPr sz="3000" spc="0" dirty="0" smtClean="0">
                <a:latin typeface="Arial"/>
                <a:cs typeface="Arial"/>
              </a:rPr>
              <a:t>n</a:t>
            </a:r>
            <a:r>
              <a:rPr sz="3000" spc="19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t</a:t>
            </a:r>
            <a:r>
              <a:rPr sz="3000" spc="9" dirty="0" smtClean="0">
                <a:latin typeface="Arial"/>
                <a:cs typeface="Arial"/>
              </a:rPr>
              <a:t>t</a:t>
            </a:r>
            <a:r>
              <a:rPr sz="3000" spc="0" dirty="0" smtClean="0">
                <a:latin typeface="Arial"/>
                <a:cs typeface="Arial"/>
              </a:rPr>
              <a:t>g komp</a:t>
            </a:r>
            <a:r>
              <a:rPr sz="3000" spc="-9" dirty="0" smtClean="0">
                <a:latin typeface="Arial"/>
                <a:cs typeface="Arial"/>
              </a:rPr>
              <a:t>u</a:t>
            </a:r>
            <a:r>
              <a:rPr sz="3000" spc="0" dirty="0" smtClean="0">
                <a:latin typeface="Arial"/>
                <a:cs typeface="Arial"/>
              </a:rPr>
              <a:t>ter, tekn</a:t>
            </a:r>
            <a:r>
              <a:rPr sz="3000" spc="-9" dirty="0" smtClean="0">
                <a:latin typeface="Arial"/>
                <a:cs typeface="Arial"/>
              </a:rPr>
              <a:t>i</a:t>
            </a:r>
            <a:r>
              <a:rPr sz="3000" spc="0" dirty="0" smtClean="0">
                <a:latin typeface="Arial"/>
                <a:cs typeface="Arial"/>
              </a:rPr>
              <a:t>k pemro</a:t>
            </a:r>
            <a:r>
              <a:rPr sz="3000" spc="-9" dirty="0" smtClean="0">
                <a:latin typeface="Arial"/>
                <a:cs typeface="Arial"/>
              </a:rPr>
              <a:t>g</a:t>
            </a:r>
            <a:r>
              <a:rPr sz="3000" spc="0" dirty="0" smtClean="0">
                <a:latin typeface="Arial"/>
                <a:cs typeface="Arial"/>
              </a:rPr>
              <a:t>rama</a:t>
            </a:r>
            <a:r>
              <a:rPr sz="3000" spc="-9" dirty="0" smtClean="0">
                <a:latin typeface="Arial"/>
                <a:cs typeface="Arial"/>
              </a:rPr>
              <a:t>n</a:t>
            </a:r>
            <a:r>
              <a:rPr sz="3000" spc="0" dirty="0" smtClean="0">
                <a:latin typeface="Arial"/>
                <a:cs typeface="Arial"/>
              </a:rPr>
              <a:t>n</a:t>
            </a:r>
            <a:r>
              <a:rPr sz="3000" spc="-44" dirty="0" smtClean="0">
                <a:latin typeface="Arial"/>
                <a:cs typeface="Arial"/>
              </a:rPr>
              <a:t>y</a:t>
            </a:r>
            <a:r>
              <a:rPr sz="3000" spc="0" dirty="0" smtClean="0">
                <a:latin typeface="Arial"/>
                <a:cs typeface="Arial"/>
              </a:rPr>
              <a:t>a,</a:t>
            </a:r>
            <a:r>
              <a:rPr sz="3000" spc="64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ds</a:t>
            </a:r>
            <a:r>
              <a:rPr sz="3000" spc="-9" dirty="0" smtClean="0">
                <a:latin typeface="Arial"/>
                <a:cs typeface="Arial"/>
              </a:rPr>
              <a:t>b</a:t>
            </a:r>
            <a:r>
              <a:rPr sz="3000" spc="0" dirty="0" smtClean="0">
                <a:latin typeface="Arial"/>
                <a:cs typeface="Arial"/>
              </a:rPr>
              <a:t>.</a:t>
            </a:r>
            <a:endParaRPr sz="3000">
              <a:latin typeface="Arial"/>
              <a:cs typeface="Arial"/>
            </a:endParaRPr>
          </a:p>
          <a:p>
            <a:pPr marL="389255" marR="618489" indent="-343217">
              <a:lnSpc>
                <a:spcPts val="3449"/>
              </a:lnSpc>
              <a:spcBef>
                <a:spcPts val="725"/>
              </a:spcBef>
            </a:pPr>
            <a:r>
              <a:rPr sz="2400" spc="0" dirty="0" smtClean="0">
                <a:solidFill>
                  <a:srgbClr val="0066FF"/>
                </a:solidFill>
                <a:latin typeface="Wingdings"/>
                <a:cs typeface="Wingdings"/>
              </a:rPr>
              <a:t></a:t>
            </a:r>
            <a:r>
              <a:rPr sz="2400" spc="310" dirty="0" smtClean="0">
                <a:solidFill>
                  <a:srgbClr val="0066FF"/>
                </a:solidFill>
                <a:latin typeface="Times New Roman"/>
                <a:cs typeface="Times New Roman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Sifat in</a:t>
            </a:r>
            <a:r>
              <a:rPr sz="3000" spc="-9" dirty="0" smtClean="0">
                <a:latin typeface="Arial"/>
                <a:cs typeface="Arial"/>
              </a:rPr>
              <a:t>i</a:t>
            </a:r>
            <a:r>
              <a:rPr sz="3000" spc="0" dirty="0" smtClean="0">
                <a:latin typeface="Arial"/>
                <a:cs typeface="Arial"/>
              </a:rPr>
              <a:t>l</a:t>
            </a:r>
            <a:r>
              <a:rPr sz="3000" spc="-9" dirty="0" smtClean="0">
                <a:latin typeface="Arial"/>
                <a:cs typeface="Arial"/>
              </a:rPr>
              <a:t>a</a:t>
            </a:r>
            <a:r>
              <a:rPr sz="3000" spc="0" dirty="0" smtClean="0">
                <a:latin typeface="Arial"/>
                <a:cs typeface="Arial"/>
              </a:rPr>
              <a:t>h</a:t>
            </a:r>
            <a:r>
              <a:rPr sz="3000" spc="19" dirty="0" smtClean="0">
                <a:latin typeface="Arial"/>
                <a:cs typeface="Arial"/>
              </a:rPr>
              <a:t> </a:t>
            </a:r>
            <a:r>
              <a:rPr sz="3000" spc="-39" dirty="0" smtClean="0">
                <a:latin typeface="Arial"/>
                <a:cs typeface="Arial"/>
              </a:rPr>
              <a:t>y</a:t>
            </a:r>
            <a:r>
              <a:rPr sz="3000" spc="0" dirty="0" smtClean="0">
                <a:latin typeface="Arial"/>
                <a:cs typeface="Arial"/>
              </a:rPr>
              <a:t>g</a:t>
            </a:r>
            <a:r>
              <a:rPr sz="3000" spc="39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memb</a:t>
            </a:r>
            <a:r>
              <a:rPr sz="3000" spc="-9" dirty="0" smtClean="0">
                <a:latin typeface="Arial"/>
                <a:cs typeface="Arial"/>
              </a:rPr>
              <a:t>u</a:t>
            </a:r>
            <a:r>
              <a:rPr sz="3000" spc="0" dirty="0" smtClean="0">
                <a:latin typeface="Arial"/>
                <a:cs typeface="Arial"/>
              </a:rPr>
              <a:t>at c</a:t>
            </a:r>
            <a:r>
              <a:rPr sz="3000" spc="-34" dirty="0" smtClean="0">
                <a:latin typeface="Arial"/>
                <a:cs typeface="Arial"/>
              </a:rPr>
              <a:t>y</a:t>
            </a:r>
            <a:r>
              <a:rPr sz="3000" spc="0" dirty="0" smtClean="0">
                <a:latin typeface="Arial"/>
                <a:cs typeface="Arial"/>
              </a:rPr>
              <a:t>b</a:t>
            </a:r>
            <a:r>
              <a:rPr sz="3000" spc="-9" dirty="0" smtClean="0">
                <a:latin typeface="Arial"/>
                <a:cs typeface="Arial"/>
              </a:rPr>
              <a:t>e</a:t>
            </a:r>
            <a:r>
              <a:rPr sz="3000" spc="0" dirty="0" smtClean="0">
                <a:latin typeface="Arial"/>
                <a:cs typeface="Arial"/>
              </a:rPr>
              <a:t>rcrime</a:t>
            </a:r>
            <a:r>
              <a:rPr sz="3000" spc="39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b</a:t>
            </a:r>
            <a:r>
              <a:rPr sz="3000" spc="-9" dirty="0" smtClean="0">
                <a:latin typeface="Arial"/>
                <a:cs typeface="Arial"/>
              </a:rPr>
              <a:t>e</a:t>
            </a:r>
            <a:r>
              <a:rPr sz="3000" spc="0" dirty="0" smtClean="0">
                <a:latin typeface="Arial"/>
                <a:cs typeface="Arial"/>
              </a:rPr>
              <a:t>rb</a:t>
            </a:r>
            <a:r>
              <a:rPr sz="3000" spc="-9" dirty="0" smtClean="0">
                <a:latin typeface="Arial"/>
                <a:cs typeface="Arial"/>
              </a:rPr>
              <a:t>e</a:t>
            </a:r>
            <a:r>
              <a:rPr sz="3000" spc="0" dirty="0" smtClean="0">
                <a:latin typeface="Arial"/>
                <a:cs typeface="Arial"/>
              </a:rPr>
              <a:t>da </a:t>
            </a:r>
            <a:endParaRPr sz="3000">
              <a:latin typeface="Arial"/>
              <a:cs typeface="Arial"/>
            </a:endParaRPr>
          </a:p>
          <a:p>
            <a:pPr marL="389255" marR="618489">
              <a:lnSpc>
                <a:spcPts val="3473"/>
              </a:lnSpc>
              <a:spcBef>
                <a:spcPts val="151"/>
              </a:spcBef>
            </a:pPr>
            <a:r>
              <a:rPr sz="3000" spc="0" dirty="0" smtClean="0">
                <a:latin typeface="Arial"/>
                <a:cs typeface="Arial"/>
              </a:rPr>
              <a:t>d</a:t>
            </a:r>
            <a:r>
              <a:rPr sz="3000" spc="-9" dirty="0" smtClean="0">
                <a:latin typeface="Arial"/>
                <a:cs typeface="Arial"/>
              </a:rPr>
              <a:t>g</a:t>
            </a:r>
            <a:r>
              <a:rPr sz="3000" spc="0" dirty="0" smtClean="0">
                <a:latin typeface="Arial"/>
                <a:cs typeface="Arial"/>
              </a:rPr>
              <a:t>n tin</a:t>
            </a:r>
            <a:r>
              <a:rPr sz="3000" spc="-9" dirty="0" smtClean="0">
                <a:latin typeface="Arial"/>
                <a:cs typeface="Arial"/>
              </a:rPr>
              <a:t>d</a:t>
            </a:r>
            <a:r>
              <a:rPr sz="3000" spc="0" dirty="0" smtClean="0">
                <a:latin typeface="Arial"/>
                <a:cs typeface="Arial"/>
              </a:rPr>
              <a:t>a</a:t>
            </a:r>
            <a:r>
              <a:rPr sz="3000" spc="-14" dirty="0" smtClean="0">
                <a:latin typeface="Arial"/>
                <a:cs typeface="Arial"/>
              </a:rPr>
              <a:t>k</a:t>
            </a:r>
            <a:r>
              <a:rPr sz="3000" spc="0" baseline="26089" dirty="0" smtClean="0">
                <a:latin typeface="Arial"/>
                <a:cs typeface="Arial"/>
              </a:rPr>
              <a:t>2</a:t>
            </a:r>
            <a:r>
              <a:rPr sz="3000" spc="293" baseline="26089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p</a:t>
            </a:r>
            <a:r>
              <a:rPr sz="3000" spc="-9" dirty="0" smtClean="0">
                <a:latin typeface="Arial"/>
                <a:cs typeface="Arial"/>
              </a:rPr>
              <a:t>i</a:t>
            </a:r>
            <a:r>
              <a:rPr sz="3000" spc="0" dirty="0" smtClean="0">
                <a:latin typeface="Arial"/>
                <a:cs typeface="Arial"/>
              </a:rPr>
              <a:t>d</a:t>
            </a:r>
            <a:r>
              <a:rPr sz="3000" spc="-9" dirty="0" smtClean="0">
                <a:latin typeface="Arial"/>
                <a:cs typeface="Arial"/>
              </a:rPr>
              <a:t>a</a:t>
            </a:r>
            <a:r>
              <a:rPr sz="3000" spc="0" dirty="0" smtClean="0">
                <a:latin typeface="Arial"/>
                <a:cs typeface="Arial"/>
              </a:rPr>
              <a:t>na</a:t>
            </a:r>
            <a:r>
              <a:rPr sz="3000" spc="14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l</a:t>
            </a:r>
            <a:r>
              <a:rPr sz="3000" spc="-9" dirty="0" smtClean="0">
                <a:latin typeface="Arial"/>
                <a:cs typeface="Arial"/>
              </a:rPr>
              <a:t>a</a:t>
            </a:r>
            <a:r>
              <a:rPr sz="3000" spc="0" dirty="0" smtClean="0">
                <a:latin typeface="Arial"/>
                <a:cs typeface="Arial"/>
              </a:rPr>
              <a:t>i</a:t>
            </a:r>
            <a:r>
              <a:rPr sz="3000" spc="-9" dirty="0" smtClean="0">
                <a:latin typeface="Arial"/>
                <a:cs typeface="Arial"/>
              </a:rPr>
              <a:t>n</a:t>
            </a:r>
            <a:r>
              <a:rPr sz="3000" spc="0" dirty="0" smtClean="0">
                <a:latin typeface="Arial"/>
                <a:cs typeface="Arial"/>
              </a:rPr>
              <a:t>n</a:t>
            </a:r>
            <a:r>
              <a:rPr sz="3000" spc="-44" dirty="0" smtClean="0">
                <a:latin typeface="Arial"/>
                <a:cs typeface="Arial"/>
              </a:rPr>
              <a:t>y</a:t>
            </a:r>
            <a:r>
              <a:rPr sz="3000" spc="0" dirty="0" smtClean="0">
                <a:latin typeface="Arial"/>
                <a:cs typeface="Arial"/>
              </a:rPr>
              <a:t>a.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Words>1769</Words>
  <Application>Microsoft Office PowerPoint</Application>
  <PresentationFormat>On-screen Show (4:3)</PresentationFormat>
  <Paragraphs>371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User</cp:lastModifiedBy>
  <cp:revision>6</cp:revision>
  <dcterms:modified xsi:type="dcterms:W3CDTF">2020-11-19T03:16:25Z</dcterms:modified>
</cp:coreProperties>
</file>