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3"/>
  </p:notesMasterIdLst>
  <p:sldIdLst>
    <p:sldId id="256" r:id="rId2"/>
    <p:sldId id="264" r:id="rId3"/>
    <p:sldId id="260" r:id="rId4"/>
    <p:sldId id="283" r:id="rId5"/>
    <p:sldId id="284" r:id="rId6"/>
    <p:sldId id="289" r:id="rId7"/>
    <p:sldId id="290" r:id="rId8"/>
    <p:sldId id="281" r:id="rId9"/>
    <p:sldId id="285" r:id="rId10"/>
    <p:sldId id="291" r:id="rId11"/>
    <p:sldId id="288" r:id="rId12"/>
  </p:sldIdLst>
  <p:sldSz cx="9144000" cy="5143500" type="screen16x9"/>
  <p:notesSz cx="6858000" cy="9144000"/>
  <p:embeddedFontLst>
    <p:embeddedFont>
      <p:font typeface="Abel" panose="020B0604020202020204" charset="0"/>
      <p:regular r:id="rId14"/>
    </p:embeddedFont>
    <p:embeddedFont>
      <p:font typeface="Bahiana" panose="020B0604020202020204" charset="0"/>
      <p:regular r:id="rId15"/>
    </p:embeddedFont>
    <p:embeddedFont>
      <p:font typeface="Fira Sans Extra Condensed Medium" panose="020B0604020202020204" charset="0"/>
      <p:regular r:id="rId16"/>
      <p:bold r:id="rId17"/>
      <p:italic r:id="rId18"/>
      <p:boldItalic r:id="rId19"/>
    </p:embeddedFont>
    <p:embeddedFont>
      <p:font typeface="Hepta Slab ExtraLight" panose="020B0604020202020204" charset="0"/>
      <p:regular r:id="rId20"/>
      <p:bold r:id="rId21"/>
    </p:embeddedFont>
    <p:embeddedFont>
      <p:font typeface="Oswald Regular"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983AC9-2310-478E-A7B2-02D5C8549C7D}">
  <a:tblStyle styleId="{55983AC9-2310-478E-A7B2-02D5C8549C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354f388d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354f388d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354f388d1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354f388d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652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354f388d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354f388d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354f388d1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354f388d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737c7c9315_0_2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737c7c9315_0_2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2ad50bcc1_0_36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2ad50bcc1_0_36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791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2ad50bcc1_0_36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33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2ad50bcc1_0_36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9472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354f388d1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354f388d1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652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82ad50bcc1_0_36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82ad50bcc1_0_36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846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13225" y="613250"/>
            <a:ext cx="7717592" cy="3916979"/>
            <a:chOff x="279122" y="532095"/>
            <a:chExt cx="8027452" cy="4074245"/>
          </a:xfrm>
        </p:grpSpPr>
        <p:sp>
          <p:nvSpPr>
            <p:cNvPr id="10" name="Google Shape;10;p2"/>
            <p:cNvSpPr/>
            <p:nvPr/>
          </p:nvSpPr>
          <p:spPr>
            <a:xfrm>
              <a:off x="279174" y="537140"/>
              <a:ext cx="8027400" cy="4069200"/>
            </a:xfrm>
            <a:prstGeom prst="roundRect">
              <a:avLst>
                <a:gd name="adj" fmla="val 5570"/>
              </a:avLst>
            </a:prstGeom>
            <a:solidFill>
              <a:schemeClr val="dk1"/>
            </a:solidFill>
            <a:ln>
              <a:noFill/>
            </a:ln>
            <a:effectLst>
              <a:outerShdw blurRad="57150" dist="47625" dir="2940000" algn="bl" rotWithShape="0">
                <a:schemeClr val="accent5">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79122" y="532095"/>
              <a:ext cx="8027400" cy="414300"/>
              <a:chOff x="279122" y="532095"/>
              <a:chExt cx="8027400" cy="414300"/>
            </a:xfrm>
          </p:grpSpPr>
          <p:sp>
            <p:nvSpPr>
              <p:cNvPr id="12" name="Google Shape;12;p2"/>
              <p:cNvSpPr/>
              <p:nvPr/>
            </p:nvSpPr>
            <p:spPr>
              <a:xfrm>
                <a:off x="279122" y="532095"/>
                <a:ext cx="8027400" cy="414300"/>
              </a:xfrm>
              <a:prstGeom prst="round2SameRect">
                <a:avLst>
                  <a:gd name="adj1" fmla="val 38309"/>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58375" y="690638"/>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72975" y="690638"/>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87575" y="690638"/>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6;p2"/>
          <p:cNvSpPr txBox="1">
            <a:spLocks noGrp="1"/>
          </p:cNvSpPr>
          <p:nvPr>
            <p:ph type="ctrTitle"/>
          </p:nvPr>
        </p:nvSpPr>
        <p:spPr>
          <a:xfrm>
            <a:off x="2720175" y="2687200"/>
            <a:ext cx="3703800" cy="89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a:solidFill>
                  <a:schemeClr val="lt1"/>
                </a:solidFill>
                <a:latin typeface="Hepta Slab ExtraLight"/>
                <a:ea typeface="Hepta Slab ExtraLight"/>
                <a:cs typeface="Hepta Slab ExtraLight"/>
                <a:sym typeface="Hepta Slab ExtraLight"/>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7" name="Google Shape;17;p2"/>
          <p:cNvSpPr txBox="1">
            <a:spLocks noGrp="1"/>
          </p:cNvSpPr>
          <p:nvPr>
            <p:ph type="subTitle" idx="1"/>
          </p:nvPr>
        </p:nvSpPr>
        <p:spPr>
          <a:xfrm>
            <a:off x="3933800" y="3850938"/>
            <a:ext cx="1276200" cy="2721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ctrTitle"/>
          </p:nvPr>
        </p:nvSpPr>
        <p:spPr>
          <a:xfrm flipH="1">
            <a:off x="2474500" y="2849525"/>
            <a:ext cx="4194900" cy="604500"/>
          </a:xfrm>
          <a:prstGeom prst="rect">
            <a:avLst/>
          </a:prstGeom>
          <a:noFill/>
        </p:spPr>
        <p:txBody>
          <a:bodyPr spcFirstLastPara="1" wrap="square" lIns="91425" tIns="91425" rIns="91425" bIns="91425" anchor="ctr" anchorCtr="0">
            <a:noAutofit/>
          </a:bodyPr>
          <a:lstStyle>
            <a:lvl1pPr lvl="0" algn="ctr" rtl="0">
              <a:lnSpc>
                <a:spcPct val="110000"/>
              </a:lnSpc>
              <a:spcBef>
                <a:spcPts val="0"/>
              </a:spcBef>
              <a:spcAft>
                <a:spcPts val="0"/>
              </a:spcAft>
              <a:buSzPts val="6000"/>
              <a:buNone/>
              <a:defRPr>
                <a:solidFill>
                  <a:schemeClr val="lt1"/>
                </a:solidFill>
              </a:defRPr>
            </a:lvl1pPr>
            <a:lvl2pPr lvl="1" algn="ctr" rtl="0">
              <a:spcBef>
                <a:spcPts val="0"/>
              </a:spcBef>
              <a:spcAft>
                <a:spcPts val="0"/>
              </a:spcAft>
              <a:buSzPts val="6000"/>
              <a:buFont typeface="Bahiana"/>
              <a:buNone/>
              <a:defRPr sz="6000">
                <a:latin typeface="Bahiana"/>
                <a:ea typeface="Bahiana"/>
                <a:cs typeface="Bahiana"/>
                <a:sym typeface="Bahiana"/>
              </a:defRPr>
            </a:lvl2pPr>
            <a:lvl3pPr lvl="2" algn="ctr" rtl="0">
              <a:spcBef>
                <a:spcPts val="0"/>
              </a:spcBef>
              <a:spcAft>
                <a:spcPts val="0"/>
              </a:spcAft>
              <a:buSzPts val="6000"/>
              <a:buFont typeface="Bahiana"/>
              <a:buNone/>
              <a:defRPr sz="6000">
                <a:latin typeface="Bahiana"/>
                <a:ea typeface="Bahiana"/>
                <a:cs typeface="Bahiana"/>
                <a:sym typeface="Bahiana"/>
              </a:defRPr>
            </a:lvl3pPr>
            <a:lvl4pPr lvl="3" algn="ctr" rtl="0">
              <a:spcBef>
                <a:spcPts val="0"/>
              </a:spcBef>
              <a:spcAft>
                <a:spcPts val="0"/>
              </a:spcAft>
              <a:buSzPts val="6000"/>
              <a:buFont typeface="Bahiana"/>
              <a:buNone/>
              <a:defRPr sz="6000">
                <a:latin typeface="Bahiana"/>
                <a:ea typeface="Bahiana"/>
                <a:cs typeface="Bahiana"/>
                <a:sym typeface="Bahiana"/>
              </a:defRPr>
            </a:lvl4pPr>
            <a:lvl5pPr lvl="4" algn="ctr" rtl="0">
              <a:spcBef>
                <a:spcPts val="0"/>
              </a:spcBef>
              <a:spcAft>
                <a:spcPts val="0"/>
              </a:spcAft>
              <a:buSzPts val="6000"/>
              <a:buFont typeface="Bahiana"/>
              <a:buNone/>
              <a:defRPr sz="6000">
                <a:latin typeface="Bahiana"/>
                <a:ea typeface="Bahiana"/>
                <a:cs typeface="Bahiana"/>
                <a:sym typeface="Bahiana"/>
              </a:defRPr>
            </a:lvl5pPr>
            <a:lvl6pPr lvl="5" algn="ctr" rtl="0">
              <a:spcBef>
                <a:spcPts val="0"/>
              </a:spcBef>
              <a:spcAft>
                <a:spcPts val="0"/>
              </a:spcAft>
              <a:buSzPts val="6000"/>
              <a:buFont typeface="Bahiana"/>
              <a:buNone/>
              <a:defRPr sz="6000">
                <a:latin typeface="Bahiana"/>
                <a:ea typeface="Bahiana"/>
                <a:cs typeface="Bahiana"/>
                <a:sym typeface="Bahiana"/>
              </a:defRPr>
            </a:lvl6pPr>
            <a:lvl7pPr lvl="6" algn="ctr" rtl="0">
              <a:spcBef>
                <a:spcPts val="0"/>
              </a:spcBef>
              <a:spcAft>
                <a:spcPts val="0"/>
              </a:spcAft>
              <a:buSzPts val="6000"/>
              <a:buFont typeface="Bahiana"/>
              <a:buNone/>
              <a:defRPr sz="6000">
                <a:latin typeface="Bahiana"/>
                <a:ea typeface="Bahiana"/>
                <a:cs typeface="Bahiana"/>
                <a:sym typeface="Bahiana"/>
              </a:defRPr>
            </a:lvl7pPr>
            <a:lvl8pPr lvl="7" algn="ctr" rtl="0">
              <a:spcBef>
                <a:spcPts val="0"/>
              </a:spcBef>
              <a:spcAft>
                <a:spcPts val="0"/>
              </a:spcAft>
              <a:buSzPts val="6000"/>
              <a:buFont typeface="Bahiana"/>
              <a:buNone/>
              <a:defRPr sz="6000">
                <a:latin typeface="Bahiana"/>
                <a:ea typeface="Bahiana"/>
                <a:cs typeface="Bahiana"/>
                <a:sym typeface="Bahiana"/>
              </a:defRPr>
            </a:lvl8pPr>
            <a:lvl9pPr lvl="8" algn="ctr"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48" name="Google Shape;48;p9"/>
          <p:cNvSpPr txBox="1">
            <a:spLocks noGrp="1"/>
          </p:cNvSpPr>
          <p:nvPr>
            <p:ph type="subTitle" idx="1"/>
          </p:nvPr>
        </p:nvSpPr>
        <p:spPr>
          <a:xfrm flipH="1">
            <a:off x="2474500" y="3379650"/>
            <a:ext cx="41949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rgbClr val="434343"/>
                </a:solidFill>
              </a:defRPr>
            </a:lvl1pPr>
            <a:lvl2pPr lvl="1" algn="ctr" rtl="0">
              <a:lnSpc>
                <a:spcPct val="100000"/>
              </a:lnSpc>
              <a:spcBef>
                <a:spcPts val="1600"/>
              </a:spcBef>
              <a:spcAft>
                <a:spcPts val="0"/>
              </a:spcAft>
              <a:buNone/>
              <a:defRPr sz="1800">
                <a:solidFill>
                  <a:srgbClr val="434343"/>
                </a:solidFill>
              </a:defRPr>
            </a:lvl2pPr>
            <a:lvl3pPr lvl="2" algn="ctr" rtl="0">
              <a:lnSpc>
                <a:spcPct val="100000"/>
              </a:lnSpc>
              <a:spcBef>
                <a:spcPts val="1600"/>
              </a:spcBef>
              <a:spcAft>
                <a:spcPts val="0"/>
              </a:spcAft>
              <a:buNone/>
              <a:defRPr sz="1800">
                <a:solidFill>
                  <a:srgbClr val="434343"/>
                </a:solidFill>
              </a:defRPr>
            </a:lvl3pPr>
            <a:lvl4pPr lvl="3" algn="ctr" rtl="0">
              <a:lnSpc>
                <a:spcPct val="100000"/>
              </a:lnSpc>
              <a:spcBef>
                <a:spcPts val="1600"/>
              </a:spcBef>
              <a:spcAft>
                <a:spcPts val="0"/>
              </a:spcAft>
              <a:buNone/>
              <a:defRPr sz="1800">
                <a:solidFill>
                  <a:srgbClr val="434343"/>
                </a:solidFill>
              </a:defRPr>
            </a:lvl4pPr>
            <a:lvl5pPr lvl="4" algn="ctr" rtl="0">
              <a:lnSpc>
                <a:spcPct val="100000"/>
              </a:lnSpc>
              <a:spcBef>
                <a:spcPts val="1600"/>
              </a:spcBef>
              <a:spcAft>
                <a:spcPts val="0"/>
              </a:spcAft>
              <a:buNone/>
              <a:defRPr sz="1800">
                <a:solidFill>
                  <a:srgbClr val="434343"/>
                </a:solidFill>
              </a:defRPr>
            </a:lvl5pPr>
            <a:lvl6pPr lvl="5" algn="ctr" rtl="0">
              <a:lnSpc>
                <a:spcPct val="100000"/>
              </a:lnSpc>
              <a:spcBef>
                <a:spcPts val="1600"/>
              </a:spcBef>
              <a:spcAft>
                <a:spcPts val="0"/>
              </a:spcAft>
              <a:buNone/>
              <a:defRPr sz="1800">
                <a:solidFill>
                  <a:srgbClr val="434343"/>
                </a:solidFill>
              </a:defRPr>
            </a:lvl6pPr>
            <a:lvl7pPr lvl="6" algn="ctr" rtl="0">
              <a:lnSpc>
                <a:spcPct val="100000"/>
              </a:lnSpc>
              <a:spcBef>
                <a:spcPts val="1600"/>
              </a:spcBef>
              <a:spcAft>
                <a:spcPts val="0"/>
              </a:spcAft>
              <a:buNone/>
              <a:defRPr sz="1800">
                <a:solidFill>
                  <a:srgbClr val="434343"/>
                </a:solidFill>
              </a:defRPr>
            </a:lvl7pPr>
            <a:lvl8pPr lvl="7" algn="ctr" rtl="0">
              <a:lnSpc>
                <a:spcPct val="100000"/>
              </a:lnSpc>
              <a:spcBef>
                <a:spcPts val="1600"/>
              </a:spcBef>
              <a:spcAft>
                <a:spcPts val="0"/>
              </a:spcAft>
              <a:buNone/>
              <a:defRPr sz="1800">
                <a:solidFill>
                  <a:srgbClr val="434343"/>
                </a:solidFill>
              </a:defRPr>
            </a:lvl8pPr>
            <a:lvl9pPr lvl="8" algn="ctr" rtl="0">
              <a:lnSpc>
                <a:spcPct val="100000"/>
              </a:lnSpc>
              <a:spcBef>
                <a:spcPts val="1600"/>
              </a:spcBef>
              <a:spcAft>
                <a:spcPts val="1600"/>
              </a:spcAft>
              <a:buNone/>
              <a:defRPr sz="1800">
                <a:solidFill>
                  <a:srgbClr val="434343"/>
                </a:solidFill>
              </a:defRPr>
            </a:lvl9pPr>
          </a:lstStyle>
          <a:p>
            <a:endParaRPr/>
          </a:p>
        </p:txBody>
      </p:sp>
      <p:sp>
        <p:nvSpPr>
          <p:cNvPr id="49" name="Google Shape;49;p9"/>
          <p:cNvSpPr txBox="1">
            <a:spLocks noGrp="1"/>
          </p:cNvSpPr>
          <p:nvPr>
            <p:ph type="title" idx="2" hasCustomPrompt="1"/>
          </p:nvPr>
        </p:nvSpPr>
        <p:spPr>
          <a:xfrm flipH="1">
            <a:off x="4041613" y="1523975"/>
            <a:ext cx="1060800" cy="517800"/>
          </a:xfrm>
          <a:prstGeom prst="rect">
            <a:avLst/>
          </a:prstGeom>
          <a:noFill/>
        </p:spPr>
        <p:txBody>
          <a:bodyPr spcFirstLastPara="1" wrap="square" lIns="91425" tIns="91425" rIns="91425" bIns="91425" anchor="ctr" anchorCtr="0">
            <a:noAutofit/>
          </a:bodyPr>
          <a:lstStyle>
            <a:lvl1pPr marR="27432" lvl="0" algn="ctr" rtl="0">
              <a:spcBef>
                <a:spcPts val="0"/>
              </a:spcBef>
              <a:spcAft>
                <a:spcPts val="0"/>
              </a:spcAft>
              <a:buClr>
                <a:schemeClr val="lt1"/>
              </a:buClr>
              <a:buSzPts val="3600"/>
              <a:buNone/>
              <a:defRPr sz="3000">
                <a:solidFill>
                  <a:schemeClr val="lt1"/>
                </a:solidFill>
              </a:defRPr>
            </a:lvl1pPr>
            <a:lvl2pPr lvl="1"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2"/>
        </a:solidFill>
        <a:effectLst/>
      </p:bgPr>
    </p:bg>
    <p:spTree>
      <p:nvGrpSpPr>
        <p:cNvPr id="1" name="Shape 26"/>
        <p:cNvGrpSpPr/>
        <p:nvPr/>
      </p:nvGrpSpPr>
      <p:grpSpPr>
        <a:xfrm>
          <a:off x="0" y="0"/>
          <a:ext cx="0" cy="0"/>
          <a:chOff x="0" y="0"/>
          <a:chExt cx="0" cy="0"/>
        </a:xfrm>
      </p:grpSpPr>
      <p:grpSp>
        <p:nvGrpSpPr>
          <p:cNvPr id="27" name="Google Shape;27;p5"/>
          <p:cNvGrpSpPr/>
          <p:nvPr/>
        </p:nvGrpSpPr>
        <p:grpSpPr>
          <a:xfrm>
            <a:off x="445050" y="757163"/>
            <a:ext cx="8253900" cy="3871737"/>
            <a:chOff x="445050" y="349737"/>
            <a:chExt cx="8253900" cy="3871737"/>
          </a:xfrm>
        </p:grpSpPr>
        <p:sp>
          <p:nvSpPr>
            <p:cNvPr id="28" name="Google Shape;28;p5"/>
            <p:cNvSpPr/>
            <p:nvPr/>
          </p:nvSpPr>
          <p:spPr>
            <a:xfrm>
              <a:off x="445050" y="351775"/>
              <a:ext cx="8253900" cy="38697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5"/>
            <p:cNvGrpSpPr/>
            <p:nvPr/>
          </p:nvGrpSpPr>
          <p:grpSpPr>
            <a:xfrm>
              <a:off x="445050" y="349737"/>
              <a:ext cx="8253900" cy="392400"/>
              <a:chOff x="-8550475" y="393000"/>
              <a:chExt cx="8253900" cy="392400"/>
            </a:xfrm>
          </p:grpSpPr>
          <p:sp>
            <p:nvSpPr>
              <p:cNvPr id="30" name="Google Shape;30;p5"/>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 name="Google Shape;34;p5"/>
          <p:cNvSpPr txBox="1">
            <a:spLocks noGrp="1"/>
          </p:cNvSpPr>
          <p:nvPr>
            <p:ph type="subTitle" idx="1"/>
          </p:nvPr>
        </p:nvSpPr>
        <p:spPr>
          <a:xfrm>
            <a:off x="1209312" y="3342975"/>
            <a:ext cx="31386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35" name="Google Shape;35;p5"/>
          <p:cNvSpPr txBox="1">
            <a:spLocks noGrp="1"/>
          </p:cNvSpPr>
          <p:nvPr>
            <p:ph type="subTitle" idx="2"/>
          </p:nvPr>
        </p:nvSpPr>
        <p:spPr>
          <a:xfrm>
            <a:off x="4796057" y="3342975"/>
            <a:ext cx="31386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36" name="Google Shape;36;p5"/>
          <p:cNvSpPr txBox="1">
            <a:spLocks noGrp="1"/>
          </p:cNvSpPr>
          <p:nvPr>
            <p:ph type="subTitle" idx="3"/>
          </p:nvPr>
        </p:nvSpPr>
        <p:spPr>
          <a:xfrm>
            <a:off x="1209300" y="2927150"/>
            <a:ext cx="31386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37" name="Google Shape;37;p5"/>
          <p:cNvSpPr txBox="1">
            <a:spLocks noGrp="1"/>
          </p:cNvSpPr>
          <p:nvPr>
            <p:ph type="subTitle" idx="4"/>
          </p:nvPr>
        </p:nvSpPr>
        <p:spPr>
          <a:xfrm>
            <a:off x="4796051" y="2927150"/>
            <a:ext cx="31386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38" name="Google Shape;38;p5"/>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ExtraLight"/>
                <a:ea typeface="Hepta Slab ExtraLight"/>
                <a:cs typeface="Hepta Slab ExtraLight"/>
                <a:sym typeface="Hepta Slab ExtraLight"/>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extLst>
      <p:ext uri="{BB962C8B-B14F-4D97-AF65-F5344CB8AC3E}">
        <p14:creationId xmlns:p14="http://schemas.microsoft.com/office/powerpoint/2010/main" val="336032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bg>
      <p:bgPr>
        <a:solidFill>
          <a:schemeClr val="lt2"/>
        </a:solidFill>
        <a:effectLst/>
      </p:bgPr>
    </p:bg>
    <p:spTree>
      <p:nvGrpSpPr>
        <p:cNvPr id="1" name="Shape 84"/>
        <p:cNvGrpSpPr/>
        <p:nvPr/>
      </p:nvGrpSpPr>
      <p:grpSpPr>
        <a:xfrm>
          <a:off x="0" y="0"/>
          <a:ext cx="0" cy="0"/>
          <a:chOff x="0" y="0"/>
          <a:chExt cx="0" cy="0"/>
        </a:xfrm>
      </p:grpSpPr>
      <p:grpSp>
        <p:nvGrpSpPr>
          <p:cNvPr id="85" name="Google Shape;85;p15"/>
          <p:cNvGrpSpPr/>
          <p:nvPr/>
        </p:nvGrpSpPr>
        <p:grpSpPr>
          <a:xfrm>
            <a:off x="445050" y="757163"/>
            <a:ext cx="8253900" cy="3871737"/>
            <a:chOff x="445050" y="349737"/>
            <a:chExt cx="8253900" cy="3871737"/>
          </a:xfrm>
        </p:grpSpPr>
        <p:sp>
          <p:nvSpPr>
            <p:cNvPr id="86" name="Google Shape;86;p15"/>
            <p:cNvSpPr/>
            <p:nvPr/>
          </p:nvSpPr>
          <p:spPr>
            <a:xfrm>
              <a:off x="445050" y="351775"/>
              <a:ext cx="8253900" cy="38697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5"/>
            <p:cNvGrpSpPr/>
            <p:nvPr/>
          </p:nvGrpSpPr>
          <p:grpSpPr>
            <a:xfrm>
              <a:off x="445050" y="349737"/>
              <a:ext cx="8253900" cy="392400"/>
              <a:chOff x="-8550475" y="393000"/>
              <a:chExt cx="8253900" cy="392400"/>
            </a:xfrm>
          </p:grpSpPr>
          <p:sp>
            <p:nvSpPr>
              <p:cNvPr id="88" name="Google Shape;88;p15"/>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15"/>
          <p:cNvSpPr txBox="1">
            <a:spLocks noGrp="1"/>
          </p:cNvSpPr>
          <p:nvPr>
            <p:ph type="subTitle" idx="1"/>
          </p:nvPr>
        </p:nvSpPr>
        <p:spPr>
          <a:xfrm>
            <a:off x="713229" y="3123800"/>
            <a:ext cx="21540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93" name="Google Shape;93;p15"/>
          <p:cNvSpPr txBox="1">
            <a:spLocks noGrp="1"/>
          </p:cNvSpPr>
          <p:nvPr>
            <p:ph type="subTitle" idx="2"/>
          </p:nvPr>
        </p:nvSpPr>
        <p:spPr>
          <a:xfrm>
            <a:off x="713229" y="2707975"/>
            <a:ext cx="21540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94" name="Google Shape;94;p15"/>
          <p:cNvSpPr txBox="1">
            <a:spLocks noGrp="1"/>
          </p:cNvSpPr>
          <p:nvPr>
            <p:ph type="subTitle" idx="3"/>
          </p:nvPr>
        </p:nvSpPr>
        <p:spPr>
          <a:xfrm>
            <a:off x="3517325" y="3123800"/>
            <a:ext cx="21540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95" name="Google Shape;95;p15"/>
          <p:cNvSpPr txBox="1">
            <a:spLocks noGrp="1"/>
          </p:cNvSpPr>
          <p:nvPr>
            <p:ph type="subTitle" idx="4"/>
          </p:nvPr>
        </p:nvSpPr>
        <p:spPr>
          <a:xfrm>
            <a:off x="3517325" y="2707975"/>
            <a:ext cx="21540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96" name="Google Shape;96;p15"/>
          <p:cNvSpPr txBox="1">
            <a:spLocks noGrp="1"/>
          </p:cNvSpPr>
          <p:nvPr>
            <p:ph type="subTitle" idx="5"/>
          </p:nvPr>
        </p:nvSpPr>
        <p:spPr>
          <a:xfrm>
            <a:off x="6277192" y="3123800"/>
            <a:ext cx="2154000" cy="7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latin typeface="Abel"/>
                <a:ea typeface="Abel"/>
                <a:cs typeface="Abel"/>
                <a:sym typeface="Abel"/>
              </a:defRPr>
            </a:lvl1pPr>
            <a:lvl2pPr lvl="1" algn="ctr" rtl="0">
              <a:lnSpc>
                <a:spcPct val="100000"/>
              </a:lnSpc>
              <a:spcBef>
                <a:spcPts val="1600"/>
              </a:spcBef>
              <a:spcAft>
                <a:spcPts val="0"/>
              </a:spcAft>
              <a:buNone/>
              <a:defRPr sz="1600">
                <a:solidFill>
                  <a:schemeClr val="lt1"/>
                </a:solidFill>
                <a:latin typeface="Abel"/>
                <a:ea typeface="Abel"/>
                <a:cs typeface="Abel"/>
                <a:sym typeface="Abel"/>
              </a:defRPr>
            </a:lvl2pPr>
            <a:lvl3pPr lvl="2" algn="ctr" rtl="0">
              <a:lnSpc>
                <a:spcPct val="100000"/>
              </a:lnSpc>
              <a:spcBef>
                <a:spcPts val="1600"/>
              </a:spcBef>
              <a:spcAft>
                <a:spcPts val="0"/>
              </a:spcAft>
              <a:buNone/>
              <a:defRPr sz="1600">
                <a:solidFill>
                  <a:schemeClr val="lt1"/>
                </a:solidFill>
                <a:latin typeface="Abel"/>
                <a:ea typeface="Abel"/>
                <a:cs typeface="Abel"/>
                <a:sym typeface="Abel"/>
              </a:defRPr>
            </a:lvl3pPr>
            <a:lvl4pPr lvl="3" algn="ctr" rtl="0">
              <a:lnSpc>
                <a:spcPct val="100000"/>
              </a:lnSpc>
              <a:spcBef>
                <a:spcPts val="1600"/>
              </a:spcBef>
              <a:spcAft>
                <a:spcPts val="0"/>
              </a:spcAft>
              <a:buNone/>
              <a:defRPr sz="1600">
                <a:solidFill>
                  <a:schemeClr val="lt1"/>
                </a:solidFill>
                <a:latin typeface="Abel"/>
                <a:ea typeface="Abel"/>
                <a:cs typeface="Abel"/>
                <a:sym typeface="Abel"/>
              </a:defRPr>
            </a:lvl4pPr>
            <a:lvl5pPr lvl="4" algn="ctr" rtl="0">
              <a:lnSpc>
                <a:spcPct val="100000"/>
              </a:lnSpc>
              <a:spcBef>
                <a:spcPts val="1600"/>
              </a:spcBef>
              <a:spcAft>
                <a:spcPts val="0"/>
              </a:spcAft>
              <a:buNone/>
              <a:defRPr sz="1600">
                <a:solidFill>
                  <a:schemeClr val="lt1"/>
                </a:solidFill>
                <a:latin typeface="Abel"/>
                <a:ea typeface="Abel"/>
                <a:cs typeface="Abel"/>
                <a:sym typeface="Abel"/>
              </a:defRPr>
            </a:lvl5pPr>
            <a:lvl6pPr lvl="5" algn="ctr" rtl="0">
              <a:lnSpc>
                <a:spcPct val="100000"/>
              </a:lnSpc>
              <a:spcBef>
                <a:spcPts val="1600"/>
              </a:spcBef>
              <a:spcAft>
                <a:spcPts val="0"/>
              </a:spcAft>
              <a:buNone/>
              <a:defRPr sz="1600">
                <a:solidFill>
                  <a:schemeClr val="lt1"/>
                </a:solidFill>
                <a:latin typeface="Abel"/>
                <a:ea typeface="Abel"/>
                <a:cs typeface="Abel"/>
                <a:sym typeface="Abel"/>
              </a:defRPr>
            </a:lvl6pPr>
            <a:lvl7pPr lvl="6" algn="ctr" rtl="0">
              <a:lnSpc>
                <a:spcPct val="100000"/>
              </a:lnSpc>
              <a:spcBef>
                <a:spcPts val="1600"/>
              </a:spcBef>
              <a:spcAft>
                <a:spcPts val="0"/>
              </a:spcAft>
              <a:buNone/>
              <a:defRPr sz="1600">
                <a:solidFill>
                  <a:schemeClr val="lt1"/>
                </a:solidFill>
                <a:latin typeface="Abel"/>
                <a:ea typeface="Abel"/>
                <a:cs typeface="Abel"/>
                <a:sym typeface="Abel"/>
              </a:defRPr>
            </a:lvl7pPr>
            <a:lvl8pPr lvl="7" algn="ctr" rtl="0">
              <a:lnSpc>
                <a:spcPct val="100000"/>
              </a:lnSpc>
              <a:spcBef>
                <a:spcPts val="1600"/>
              </a:spcBef>
              <a:spcAft>
                <a:spcPts val="0"/>
              </a:spcAft>
              <a:buNone/>
              <a:defRPr sz="1600">
                <a:solidFill>
                  <a:schemeClr val="lt1"/>
                </a:solidFill>
                <a:latin typeface="Abel"/>
                <a:ea typeface="Abel"/>
                <a:cs typeface="Abel"/>
                <a:sym typeface="Abel"/>
              </a:defRPr>
            </a:lvl8pPr>
            <a:lvl9pPr lvl="8" algn="ct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97" name="Google Shape;97;p15"/>
          <p:cNvSpPr txBox="1">
            <a:spLocks noGrp="1"/>
          </p:cNvSpPr>
          <p:nvPr>
            <p:ph type="subTitle" idx="6"/>
          </p:nvPr>
        </p:nvSpPr>
        <p:spPr>
          <a:xfrm>
            <a:off x="6277192" y="2707975"/>
            <a:ext cx="2154000" cy="493200"/>
          </a:xfrm>
          <a:prstGeom prst="rect">
            <a:avLst/>
          </a:prstGeom>
          <a:noFill/>
        </p:spPr>
        <p:txBody>
          <a:bodyPr spcFirstLastPara="1" wrap="square" lIns="91425" tIns="91425" rIns="91425" bIns="0" anchor="b" anchorCtr="0">
            <a:noAutofit/>
          </a:bodyPr>
          <a:lstStyle>
            <a:lvl1pPr lvl="0" algn="ctr" rtl="0">
              <a:lnSpc>
                <a:spcPct val="110000"/>
              </a:lnSpc>
              <a:spcBef>
                <a:spcPts val="0"/>
              </a:spcBef>
              <a:spcAft>
                <a:spcPts val="0"/>
              </a:spcAft>
              <a:buNone/>
              <a:defRPr sz="1800">
                <a:solidFill>
                  <a:schemeClr val="lt1"/>
                </a:solidFill>
                <a:latin typeface="Hepta Slab ExtraLight"/>
                <a:ea typeface="Hepta Slab ExtraLight"/>
                <a:cs typeface="Hepta Slab ExtraLight"/>
                <a:sym typeface="Hepta Slab ExtraLight"/>
              </a:defRPr>
            </a:lvl1pPr>
            <a:lvl2pPr lvl="1"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2pPr>
            <a:lvl3pPr lvl="2"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3pPr>
            <a:lvl4pPr lvl="3"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4pPr>
            <a:lvl5pPr lvl="4"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5pPr>
            <a:lvl6pPr lvl="5"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6pPr>
            <a:lvl7pPr lvl="6"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7pPr>
            <a:lvl8pPr lvl="7" algn="ctr" rtl="0">
              <a:lnSpc>
                <a:spcPct val="110000"/>
              </a:lnSpc>
              <a:spcBef>
                <a:spcPts val="1600"/>
              </a:spcBef>
              <a:spcAft>
                <a:spcPts val="0"/>
              </a:spcAft>
              <a:buNone/>
              <a:defRPr sz="1800">
                <a:solidFill>
                  <a:schemeClr val="lt1"/>
                </a:solidFill>
                <a:latin typeface="Hepta Slab ExtraLight"/>
                <a:ea typeface="Hepta Slab ExtraLight"/>
                <a:cs typeface="Hepta Slab ExtraLight"/>
                <a:sym typeface="Hepta Slab ExtraLight"/>
              </a:defRPr>
            </a:lvl8pPr>
            <a:lvl9pPr lvl="8" algn="ctr" rtl="0">
              <a:lnSpc>
                <a:spcPct val="110000"/>
              </a:lnSpc>
              <a:spcBef>
                <a:spcPts val="1600"/>
              </a:spcBef>
              <a:spcAft>
                <a:spcPts val="1600"/>
              </a:spcAft>
              <a:buNone/>
              <a:defRPr sz="1800">
                <a:solidFill>
                  <a:schemeClr val="lt1"/>
                </a:solidFill>
                <a:latin typeface="Hepta Slab ExtraLight"/>
                <a:ea typeface="Hepta Slab ExtraLight"/>
                <a:cs typeface="Hepta Slab ExtraLight"/>
                <a:sym typeface="Hepta Slab ExtraLight"/>
              </a:defRPr>
            </a:lvl9pPr>
          </a:lstStyle>
          <a:p>
            <a:endParaRPr/>
          </a:p>
        </p:txBody>
      </p:sp>
      <p:sp>
        <p:nvSpPr>
          <p:cNvPr id="98" name="Google Shape;98;p15"/>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ExtraLight"/>
                <a:ea typeface="Hepta Slab ExtraLight"/>
                <a:cs typeface="Hepta Slab ExtraLight"/>
                <a:sym typeface="Hepta Slab ExtraLight"/>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extLst>
      <p:ext uri="{BB962C8B-B14F-4D97-AF65-F5344CB8AC3E}">
        <p14:creationId xmlns:p14="http://schemas.microsoft.com/office/powerpoint/2010/main" val="922141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2"/>
        </a:solidFill>
        <a:effectLst/>
      </p:bgPr>
    </p:bg>
    <p:spTree>
      <p:nvGrpSpPr>
        <p:cNvPr id="1" name="Shape 78"/>
        <p:cNvGrpSpPr/>
        <p:nvPr/>
      </p:nvGrpSpPr>
      <p:grpSpPr>
        <a:xfrm>
          <a:off x="0" y="0"/>
          <a:ext cx="0" cy="0"/>
          <a:chOff x="0" y="0"/>
          <a:chExt cx="0" cy="0"/>
        </a:xfrm>
      </p:grpSpPr>
      <p:sp>
        <p:nvSpPr>
          <p:cNvPr id="79" name="Google Shape;79;p13"/>
          <p:cNvSpPr txBox="1">
            <a:spLocks noGrp="1"/>
          </p:cNvSpPr>
          <p:nvPr>
            <p:ph type="ctrTitle"/>
          </p:nvPr>
        </p:nvSpPr>
        <p:spPr>
          <a:xfrm>
            <a:off x="3225142" y="3958199"/>
            <a:ext cx="2693400" cy="441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accent1"/>
              </a:buClr>
              <a:buSzPts val="1400"/>
              <a:buNone/>
              <a:defRPr sz="1600">
                <a:solidFill>
                  <a:schemeClr val="lt1"/>
                </a:solidFill>
              </a:defRPr>
            </a:lvl1pPr>
            <a:lvl2pPr lvl="1" algn="ctr" rtl="0">
              <a:spcBef>
                <a:spcPts val="0"/>
              </a:spcBef>
              <a:spcAft>
                <a:spcPts val="0"/>
              </a:spcAft>
              <a:buClr>
                <a:schemeClr val="accent1"/>
              </a:buClr>
              <a:buSzPts val="1400"/>
              <a:buNone/>
              <a:defRPr sz="1400">
                <a:solidFill>
                  <a:schemeClr val="accent1"/>
                </a:solidFill>
              </a:defRPr>
            </a:lvl2pPr>
            <a:lvl3pPr lvl="2" algn="ctr" rtl="0">
              <a:spcBef>
                <a:spcPts val="0"/>
              </a:spcBef>
              <a:spcAft>
                <a:spcPts val="0"/>
              </a:spcAft>
              <a:buClr>
                <a:schemeClr val="accent1"/>
              </a:buClr>
              <a:buSzPts val="1400"/>
              <a:buNone/>
              <a:defRPr sz="1400">
                <a:solidFill>
                  <a:schemeClr val="accent1"/>
                </a:solidFill>
              </a:defRPr>
            </a:lvl3pPr>
            <a:lvl4pPr lvl="3" algn="ctr" rtl="0">
              <a:spcBef>
                <a:spcPts val="0"/>
              </a:spcBef>
              <a:spcAft>
                <a:spcPts val="0"/>
              </a:spcAft>
              <a:buClr>
                <a:schemeClr val="accent1"/>
              </a:buClr>
              <a:buSzPts val="1400"/>
              <a:buNone/>
              <a:defRPr sz="1400">
                <a:solidFill>
                  <a:schemeClr val="accent1"/>
                </a:solidFill>
              </a:defRPr>
            </a:lvl4pPr>
            <a:lvl5pPr lvl="4" algn="ctr" rtl="0">
              <a:spcBef>
                <a:spcPts val="0"/>
              </a:spcBef>
              <a:spcAft>
                <a:spcPts val="0"/>
              </a:spcAft>
              <a:buClr>
                <a:schemeClr val="accent1"/>
              </a:buClr>
              <a:buSzPts val="1400"/>
              <a:buNone/>
              <a:defRPr sz="1400">
                <a:solidFill>
                  <a:schemeClr val="accent1"/>
                </a:solidFill>
              </a:defRPr>
            </a:lvl5pPr>
            <a:lvl6pPr lvl="5" algn="ctr" rtl="0">
              <a:spcBef>
                <a:spcPts val="0"/>
              </a:spcBef>
              <a:spcAft>
                <a:spcPts val="0"/>
              </a:spcAft>
              <a:buClr>
                <a:schemeClr val="accent1"/>
              </a:buClr>
              <a:buSzPts val="1400"/>
              <a:buNone/>
              <a:defRPr sz="1400">
                <a:solidFill>
                  <a:schemeClr val="accent1"/>
                </a:solidFill>
              </a:defRPr>
            </a:lvl6pPr>
            <a:lvl7pPr lvl="6" algn="ctr" rtl="0">
              <a:spcBef>
                <a:spcPts val="0"/>
              </a:spcBef>
              <a:spcAft>
                <a:spcPts val="0"/>
              </a:spcAft>
              <a:buClr>
                <a:schemeClr val="accent1"/>
              </a:buClr>
              <a:buSzPts val="1400"/>
              <a:buNone/>
              <a:defRPr sz="1400">
                <a:solidFill>
                  <a:schemeClr val="accent1"/>
                </a:solidFill>
              </a:defRPr>
            </a:lvl7pPr>
            <a:lvl8pPr lvl="7" algn="ctr" rtl="0">
              <a:spcBef>
                <a:spcPts val="0"/>
              </a:spcBef>
              <a:spcAft>
                <a:spcPts val="0"/>
              </a:spcAft>
              <a:buClr>
                <a:schemeClr val="accent1"/>
              </a:buClr>
              <a:buSzPts val="1400"/>
              <a:buNone/>
              <a:defRPr sz="1400">
                <a:solidFill>
                  <a:schemeClr val="accent1"/>
                </a:solidFill>
              </a:defRPr>
            </a:lvl8pPr>
            <a:lvl9pPr lvl="8" algn="ctr" rtl="0">
              <a:spcBef>
                <a:spcPts val="0"/>
              </a:spcBef>
              <a:spcAft>
                <a:spcPts val="0"/>
              </a:spcAft>
              <a:buClr>
                <a:schemeClr val="accent1"/>
              </a:buClr>
              <a:buSzPts val="1400"/>
              <a:buNone/>
              <a:defRPr sz="1400">
                <a:solidFill>
                  <a:schemeClr val="accent1"/>
                </a:solidFill>
              </a:defRPr>
            </a:lvl9pPr>
          </a:lstStyle>
          <a:p>
            <a:endParaRPr/>
          </a:p>
        </p:txBody>
      </p:sp>
      <p:sp>
        <p:nvSpPr>
          <p:cNvPr id="80" name="Google Shape;80;p13"/>
          <p:cNvSpPr txBox="1">
            <a:spLocks noGrp="1"/>
          </p:cNvSpPr>
          <p:nvPr>
            <p:ph type="subTitle" idx="1"/>
          </p:nvPr>
        </p:nvSpPr>
        <p:spPr>
          <a:xfrm>
            <a:off x="1839300" y="1650813"/>
            <a:ext cx="5465100" cy="1545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solidFill>
                  <a:schemeClr val="lt1"/>
                </a:solidFill>
              </a:defRPr>
            </a:lvl1pPr>
            <a:lvl2pPr lvl="1" algn="ctr" rtl="0">
              <a:lnSpc>
                <a:spcPct val="100000"/>
              </a:lnSpc>
              <a:spcBef>
                <a:spcPts val="0"/>
              </a:spcBef>
              <a:spcAft>
                <a:spcPts val="0"/>
              </a:spcAft>
              <a:buNone/>
              <a:defRPr sz="2400">
                <a:solidFill>
                  <a:schemeClr val="lt1"/>
                </a:solidFill>
              </a:defRPr>
            </a:lvl2pPr>
            <a:lvl3pPr lvl="2" algn="ctr" rtl="0">
              <a:lnSpc>
                <a:spcPct val="100000"/>
              </a:lnSpc>
              <a:spcBef>
                <a:spcPts val="0"/>
              </a:spcBef>
              <a:spcAft>
                <a:spcPts val="0"/>
              </a:spcAft>
              <a:buNone/>
              <a:defRPr sz="2400">
                <a:solidFill>
                  <a:schemeClr val="lt1"/>
                </a:solidFill>
              </a:defRPr>
            </a:lvl3pPr>
            <a:lvl4pPr lvl="3" algn="ctr" rtl="0">
              <a:lnSpc>
                <a:spcPct val="100000"/>
              </a:lnSpc>
              <a:spcBef>
                <a:spcPts val="0"/>
              </a:spcBef>
              <a:spcAft>
                <a:spcPts val="0"/>
              </a:spcAft>
              <a:buNone/>
              <a:defRPr sz="2400">
                <a:solidFill>
                  <a:schemeClr val="lt1"/>
                </a:solidFill>
              </a:defRPr>
            </a:lvl4pPr>
            <a:lvl5pPr lvl="4" algn="ctr" rtl="0">
              <a:lnSpc>
                <a:spcPct val="100000"/>
              </a:lnSpc>
              <a:spcBef>
                <a:spcPts val="0"/>
              </a:spcBef>
              <a:spcAft>
                <a:spcPts val="0"/>
              </a:spcAft>
              <a:buNone/>
              <a:defRPr sz="2400">
                <a:solidFill>
                  <a:schemeClr val="lt1"/>
                </a:solidFill>
              </a:defRPr>
            </a:lvl5pPr>
            <a:lvl6pPr lvl="5" algn="ctr" rtl="0">
              <a:lnSpc>
                <a:spcPct val="100000"/>
              </a:lnSpc>
              <a:spcBef>
                <a:spcPts val="0"/>
              </a:spcBef>
              <a:spcAft>
                <a:spcPts val="0"/>
              </a:spcAft>
              <a:buNone/>
              <a:defRPr sz="2400">
                <a:solidFill>
                  <a:schemeClr val="lt1"/>
                </a:solidFill>
              </a:defRPr>
            </a:lvl6pPr>
            <a:lvl7pPr lvl="6" algn="ctr" rtl="0">
              <a:lnSpc>
                <a:spcPct val="100000"/>
              </a:lnSpc>
              <a:spcBef>
                <a:spcPts val="0"/>
              </a:spcBef>
              <a:spcAft>
                <a:spcPts val="0"/>
              </a:spcAft>
              <a:buNone/>
              <a:defRPr sz="2400">
                <a:solidFill>
                  <a:schemeClr val="lt1"/>
                </a:solidFill>
              </a:defRPr>
            </a:lvl7pPr>
            <a:lvl8pPr lvl="7" algn="ctr" rtl="0">
              <a:lnSpc>
                <a:spcPct val="100000"/>
              </a:lnSpc>
              <a:spcBef>
                <a:spcPts val="0"/>
              </a:spcBef>
              <a:spcAft>
                <a:spcPts val="0"/>
              </a:spcAft>
              <a:buNone/>
              <a:defRPr sz="2400">
                <a:solidFill>
                  <a:schemeClr val="lt1"/>
                </a:solidFill>
              </a:defRPr>
            </a:lvl8pPr>
            <a:lvl9pPr lvl="8" algn="ctr" rtl="0">
              <a:lnSpc>
                <a:spcPct val="100000"/>
              </a:lnSpc>
              <a:spcBef>
                <a:spcPts val="0"/>
              </a:spcBef>
              <a:spcAft>
                <a:spcPts val="0"/>
              </a:spcAft>
              <a:buNone/>
              <a:defRPr sz="2400">
                <a:solidFill>
                  <a:schemeClr val="lt1"/>
                </a:solidFill>
              </a:defRPr>
            </a:lvl9pPr>
          </a:lstStyle>
          <a:p>
            <a:endParaRPr/>
          </a:p>
        </p:txBody>
      </p:sp>
    </p:spTree>
    <p:extLst>
      <p:ext uri="{BB962C8B-B14F-4D97-AF65-F5344CB8AC3E}">
        <p14:creationId xmlns:p14="http://schemas.microsoft.com/office/powerpoint/2010/main" val="18248475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Hepta Slab ExtraLight"/>
              <a:buNone/>
              <a:defRPr sz="2400">
                <a:solidFill>
                  <a:schemeClr val="dk1"/>
                </a:solidFill>
                <a:latin typeface="Hepta Slab ExtraLight"/>
                <a:ea typeface="Hepta Slab ExtraLight"/>
                <a:cs typeface="Hepta Slab ExtraLight"/>
                <a:sym typeface="Hepta Slab ExtraLight"/>
              </a:defRPr>
            </a:lvl1pPr>
            <a:lvl2pPr lvl="1">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2pPr>
            <a:lvl3pPr lvl="2">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3pPr>
            <a:lvl4pPr lvl="3">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4pPr>
            <a:lvl5pPr lvl="4">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5pPr>
            <a:lvl6pPr lvl="5">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6pPr>
            <a:lvl7pPr lvl="6">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7pPr>
            <a:lvl8pPr lvl="7">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8pPr>
            <a:lvl9pPr lvl="8">
              <a:spcBef>
                <a:spcPts val="0"/>
              </a:spcBef>
              <a:spcAft>
                <a:spcPts val="0"/>
              </a:spcAft>
              <a:buClr>
                <a:schemeClr val="dk1"/>
              </a:buClr>
              <a:buSzPts val="2400"/>
              <a:buFont typeface="Oswald Regular"/>
              <a:buNone/>
              <a:defRPr sz="2400">
                <a:solidFill>
                  <a:schemeClr val="dk1"/>
                </a:solidFill>
                <a:latin typeface="Oswald Regular"/>
                <a:ea typeface="Oswald Regular"/>
                <a:cs typeface="Oswald Regular"/>
                <a:sym typeface="Oswald Regula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9" r:id="rId3"/>
    <p:sldLayoutId id="2147483672" r:id="rId4"/>
    <p:sldLayoutId id="2147483673" r:id="rId5"/>
    <p:sldLayoutId id="214748367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6"/>
        <p:cNvGrpSpPr/>
        <p:nvPr/>
      </p:nvGrpSpPr>
      <p:grpSpPr>
        <a:xfrm>
          <a:off x="0" y="0"/>
          <a:ext cx="0" cy="0"/>
          <a:chOff x="0" y="0"/>
          <a:chExt cx="0" cy="0"/>
        </a:xfrm>
      </p:grpSpPr>
      <p:sp>
        <p:nvSpPr>
          <p:cNvPr id="177" name="Google Shape;177;p26"/>
          <p:cNvSpPr txBox="1">
            <a:spLocks noGrp="1"/>
          </p:cNvSpPr>
          <p:nvPr>
            <p:ph type="ctrTitle"/>
          </p:nvPr>
        </p:nvSpPr>
        <p:spPr>
          <a:xfrm>
            <a:off x="1484176" y="1213661"/>
            <a:ext cx="6175798" cy="8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Ujaran Kebencian di Dunia Maya</a:t>
            </a:r>
            <a:endParaRPr dirty="0"/>
          </a:p>
        </p:txBody>
      </p:sp>
      <p:sp>
        <p:nvSpPr>
          <p:cNvPr id="52" name="Google Shape;283;p28">
            <a:extLst>
              <a:ext uri="{FF2B5EF4-FFF2-40B4-BE49-F238E27FC236}">
                <a16:creationId xmlns:a16="http://schemas.microsoft.com/office/drawing/2014/main" id="{9EF317A7-904E-450E-B90A-A27B24E87F4B}"/>
              </a:ext>
            </a:extLst>
          </p:cNvPr>
          <p:cNvSpPr txBox="1">
            <a:spLocks noGrp="1"/>
          </p:cNvSpPr>
          <p:nvPr/>
        </p:nvSpPr>
        <p:spPr>
          <a:xfrm flipH="1">
            <a:off x="1484176" y="2277749"/>
            <a:ext cx="6175648" cy="16796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2pPr>
            <a:lvl3pPr marL="1371600" marR="0" lvl="2"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3pPr>
            <a:lvl4pPr marL="1828800" marR="0" lvl="3"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4pPr>
            <a:lvl5pPr marL="2286000" marR="0" lvl="4"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5pPr>
            <a:lvl6pPr marL="2743200" marR="0" lvl="5"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6pPr>
            <a:lvl7pPr marL="3200400" marR="0" lvl="6"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7pPr>
            <a:lvl8pPr marL="3657600" marR="0" lvl="7"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8pPr>
            <a:lvl9pPr marL="4114800" marR="0" lvl="8" indent="-317500" algn="l" rtl="0">
              <a:lnSpc>
                <a:spcPct val="100000"/>
              </a:lnSpc>
              <a:spcBef>
                <a:spcPts val="0"/>
              </a:spcBef>
              <a:spcAft>
                <a:spcPts val="0"/>
              </a:spcAft>
              <a:buClr>
                <a:schemeClr val="dk1"/>
              </a:buClr>
              <a:buSzPts val="1400"/>
              <a:buFont typeface="Abel"/>
              <a:buNone/>
              <a:defRPr sz="1400" b="0" i="0" u="none" strike="noStrike" cap="none">
                <a:solidFill>
                  <a:schemeClr val="dk1"/>
                </a:solidFill>
                <a:latin typeface="Abel"/>
                <a:ea typeface="Abel"/>
                <a:cs typeface="Abel"/>
                <a:sym typeface="Abel"/>
              </a:defRPr>
            </a:lvl9pPr>
          </a:lstStyle>
          <a:p>
            <a:pPr marL="0" lvl="0" indent="0" algn="l" rtl="0">
              <a:spcBef>
                <a:spcPts val="0"/>
              </a:spcBef>
              <a:spcAft>
                <a:spcPts val="0"/>
              </a:spcAft>
              <a:buNone/>
            </a:pPr>
            <a:r>
              <a:rPr lang="id-ID" dirty="0"/>
              <a:t>Anggota Kelompok :</a:t>
            </a:r>
          </a:p>
          <a:p>
            <a:pPr marL="0" lvl="0" indent="0" algn="l" rtl="0">
              <a:spcBef>
                <a:spcPts val="0"/>
              </a:spcBef>
              <a:spcAft>
                <a:spcPts val="0"/>
              </a:spcAft>
              <a:buNone/>
            </a:pPr>
            <a:r>
              <a:rPr lang="id-ID" dirty="0"/>
              <a:t>1. Barep </a:t>
            </a:r>
            <a:r>
              <a:rPr lang="id-ID" dirty="0" err="1"/>
              <a:t>Nahusuly</a:t>
            </a:r>
            <a:r>
              <a:rPr lang="id-ID" dirty="0"/>
              <a:t>	17081010095</a:t>
            </a:r>
          </a:p>
          <a:p>
            <a:pPr marL="0" lvl="0" indent="0" algn="l" rtl="0">
              <a:spcBef>
                <a:spcPts val="0"/>
              </a:spcBef>
              <a:spcAft>
                <a:spcPts val="0"/>
              </a:spcAft>
              <a:buNone/>
            </a:pPr>
            <a:r>
              <a:rPr dirty="0"/>
              <a:t>2. Novi </a:t>
            </a:r>
            <a:r>
              <a:rPr dirty="0" err="1"/>
              <a:t>Dwi</a:t>
            </a:r>
            <a:r>
              <a:rPr dirty="0"/>
              <a:t> </a:t>
            </a:r>
            <a:r>
              <a:rPr dirty="0" err="1"/>
              <a:t>Astuti</a:t>
            </a:r>
            <a:r>
              <a:rPr dirty="0"/>
              <a:t>	20081010075</a:t>
            </a:r>
          </a:p>
          <a:p>
            <a:pPr marL="0" lvl="0" indent="0" algn="l" rtl="0">
              <a:spcBef>
                <a:spcPts val="0"/>
              </a:spcBef>
              <a:spcAft>
                <a:spcPts val="0"/>
              </a:spcAft>
              <a:buNone/>
            </a:pPr>
            <a:r>
              <a:rPr lang="id-ID" dirty="0"/>
              <a:t>3. Farkhan		20081010060</a:t>
            </a:r>
          </a:p>
          <a:p>
            <a:pPr marL="0" lvl="0" indent="0" algn="l" rtl="0">
              <a:spcBef>
                <a:spcPts val="0"/>
              </a:spcBef>
              <a:spcAft>
                <a:spcPts val="0"/>
              </a:spcAft>
              <a:buNone/>
            </a:pPr>
            <a:r>
              <a:rPr lang="id-ID" dirty="0"/>
              <a:t>4. Fatwa </a:t>
            </a:r>
            <a:r>
              <a:rPr lang="id-ID" dirty="0" err="1"/>
              <a:t>Sifaun</a:t>
            </a:r>
            <a:r>
              <a:rPr lang="id-ID" dirty="0"/>
              <a:t> Nahar	20081010073</a:t>
            </a:r>
          </a:p>
          <a:p>
            <a:pPr marL="0" lvl="0" indent="0" algn="l" rtl="0">
              <a:spcBef>
                <a:spcPts val="0"/>
              </a:spcBef>
              <a:spcAft>
                <a:spcPts val="0"/>
              </a:spcAft>
              <a:buNone/>
            </a:pPr>
            <a:r>
              <a:rPr lang="id-ID" dirty="0"/>
              <a:t>5. </a:t>
            </a:r>
            <a:r>
              <a:rPr lang="id-ID" dirty="0" err="1"/>
              <a:t>Ibet</a:t>
            </a:r>
            <a:r>
              <a:rPr lang="id-ID" dirty="0"/>
              <a:t> Maulana</a:t>
            </a:r>
            <a:r>
              <a:rPr lang="id-ID"/>
              <a:t>	20081010067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7" name="Google Shape;757;p34"/>
          <p:cNvSpPr txBox="1">
            <a:spLocks noGrp="1"/>
          </p:cNvSpPr>
          <p:nvPr>
            <p:ph type="subTitle" idx="2"/>
          </p:nvPr>
        </p:nvSpPr>
        <p:spPr>
          <a:xfrm>
            <a:off x="929390" y="1296650"/>
            <a:ext cx="7285220" cy="2827526"/>
          </a:xfrm>
          <a:prstGeom prst="rect">
            <a:avLst/>
          </a:prstGeom>
        </p:spPr>
        <p:txBody>
          <a:bodyPr spcFirstLastPara="1" wrap="square" lIns="91425" tIns="91425" rIns="91425" bIns="91425" anchor="t" anchorCtr="0">
            <a:noAutofit/>
          </a:bodyPr>
          <a:lstStyle/>
          <a:p>
            <a:pPr marL="0" indent="0" algn="just">
              <a:spcAft>
                <a:spcPts val="400"/>
              </a:spcAft>
            </a:pPr>
            <a:r>
              <a:rPr lang="id-ID" dirty="0"/>
              <a:t>Era globalisasi dan teknologi informasi membawa pengaruh terhadap munculnya berbagai bentuk kejahatan yang sifatnya baru merupakan suatu fenomena yang memerlukan penanggulangan secara cepat dan akurat. Berbagai kasus pelanggaran hukum melalui media internet kini kerap terjadi di Indonesia yang merupakan negara hukum ,seperti ujaran kebencian. Berbagai permasalahan ujaran kebencian, di antaranya : Penghinaan, Pencemaran nama baik, Provokasi, Penghasutan, Penistaan agama, Penyebaran berita bohong.</a:t>
            </a:r>
          </a:p>
        </p:txBody>
      </p:sp>
      <p:sp>
        <p:nvSpPr>
          <p:cNvPr id="760" name="Google Shape;760;p34"/>
          <p:cNvSpPr txBox="1">
            <a:spLocks noGrp="1"/>
          </p:cNvSpPr>
          <p:nvPr>
            <p:ph type="ctrTitle"/>
          </p:nvPr>
        </p:nvSpPr>
        <p:spPr>
          <a:xfrm>
            <a:off x="2359638" y="808779"/>
            <a:ext cx="6071262"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Hukum Siber</a:t>
            </a:r>
            <a:endParaRPr dirty="0"/>
          </a:p>
        </p:txBody>
      </p:sp>
      <p:sp>
        <p:nvSpPr>
          <p:cNvPr id="761" name="Google Shape;761;p34"/>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a:hlinkClick r:id="" action="ppaction://noaction"/>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34"/>
          <p:cNvGrpSpPr/>
          <p:nvPr/>
        </p:nvGrpSpPr>
        <p:grpSpPr>
          <a:xfrm>
            <a:off x="238515" y="90242"/>
            <a:ext cx="216784" cy="199039"/>
            <a:chOff x="285677" y="4429254"/>
            <a:chExt cx="216784" cy="199039"/>
          </a:xfrm>
        </p:grpSpPr>
        <p:sp>
          <p:nvSpPr>
            <p:cNvPr id="769" name="Google Shape;769;p34"/>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34">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618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6"/>
        <p:cNvGrpSpPr/>
        <p:nvPr/>
      </p:nvGrpSpPr>
      <p:grpSpPr>
        <a:xfrm>
          <a:off x="0" y="0"/>
          <a:ext cx="0" cy="0"/>
          <a:chOff x="0" y="0"/>
          <a:chExt cx="0" cy="0"/>
        </a:xfrm>
      </p:grpSpPr>
      <p:sp>
        <p:nvSpPr>
          <p:cNvPr id="177" name="Google Shape;177;p26"/>
          <p:cNvSpPr txBox="1">
            <a:spLocks noGrp="1"/>
          </p:cNvSpPr>
          <p:nvPr>
            <p:ph type="ctrTitle"/>
          </p:nvPr>
        </p:nvSpPr>
        <p:spPr>
          <a:xfrm>
            <a:off x="1484176" y="1289153"/>
            <a:ext cx="6175798" cy="22110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4400" dirty="0"/>
              <a:t>Terima Kasih</a:t>
            </a:r>
            <a:br>
              <a:rPr lang="id-ID" sz="4400" dirty="0"/>
            </a:br>
            <a:br>
              <a:rPr lang="id-ID" sz="1600" dirty="0"/>
            </a:br>
            <a:r>
              <a:rPr lang="id-ID" sz="1600" dirty="0"/>
              <a:t>Sumber : Urgensi Perlindungan Hukum Bagi Korban Tindak Pidana Kejahatan Teknologi Informasi</a:t>
            </a:r>
            <a:br>
              <a:rPr lang="id-ID" sz="1600" dirty="0"/>
            </a:br>
            <a:r>
              <a:rPr lang="id-ID" sz="1600" dirty="0"/>
              <a:t>(Ari Dermawan &amp; Akmal, 2019)</a:t>
            </a:r>
            <a:br>
              <a:rPr lang="id-ID" sz="1600" dirty="0"/>
            </a:br>
            <a:br>
              <a:rPr lang="id-ID" sz="1600" dirty="0"/>
            </a:br>
            <a:r>
              <a:rPr lang="id-ID" sz="1600" dirty="0"/>
              <a:t>Sumber : Kajian Ujian Kebencian di Media Sosial</a:t>
            </a:r>
            <a:br>
              <a:rPr lang="id-ID" sz="1600" dirty="0"/>
            </a:br>
            <a:r>
              <a:rPr lang="id-ID" sz="1600" dirty="0"/>
              <a:t>(D. J. Ningrum, Suryadi, dan E. C. Wardhana, 2018)</a:t>
            </a:r>
            <a:endParaRPr sz="4400" dirty="0"/>
          </a:p>
        </p:txBody>
      </p:sp>
    </p:spTree>
    <p:extLst>
      <p:ext uri="{BB962C8B-B14F-4D97-AF65-F5344CB8AC3E}">
        <p14:creationId xmlns:p14="http://schemas.microsoft.com/office/powerpoint/2010/main" val="122088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7" name="Google Shape;757;p34"/>
          <p:cNvSpPr txBox="1">
            <a:spLocks noGrp="1"/>
          </p:cNvSpPr>
          <p:nvPr>
            <p:ph type="subTitle" idx="2"/>
          </p:nvPr>
        </p:nvSpPr>
        <p:spPr>
          <a:xfrm>
            <a:off x="929390" y="1547820"/>
            <a:ext cx="7285220" cy="2576355"/>
          </a:xfrm>
          <a:prstGeom prst="rect">
            <a:avLst/>
          </a:prstGeom>
        </p:spPr>
        <p:txBody>
          <a:bodyPr spcFirstLastPara="1" wrap="square" lIns="91425" tIns="91425" rIns="91425" bIns="91425" anchor="t" anchorCtr="0">
            <a:noAutofit/>
          </a:bodyPr>
          <a:lstStyle/>
          <a:p>
            <a:pPr marL="0" indent="0" algn="just">
              <a:lnSpc>
                <a:spcPct val="150000"/>
              </a:lnSpc>
              <a:spcAft>
                <a:spcPts val="1600"/>
              </a:spcAft>
            </a:pPr>
            <a:r>
              <a:rPr lang="id-ID" dirty="0"/>
              <a:t>Dampak negatif yang serius karena berkembangnya teknologi informasi terutama teknologi internet harus segera ditangani </a:t>
            </a:r>
            <a:r>
              <a:rPr lang="id-ID" sz="1600" dirty="0"/>
              <a:t>dan ditanggulangi dengan segala perangkat yang mungkin termasuk perangkat perundangan yang bisa mengendalikan kejahatan di bidang teknologi informasi. Sudah saatnya bahwa hukum yang ada harus bisa mengatasi penyimpangan penggunaan perangkat teknologi informasi sebagai alat bantunya, terutama kejahatan di internet (</a:t>
            </a:r>
            <a:r>
              <a:rPr lang="id-ID" sz="1600" i="1" dirty="0" err="1"/>
              <a:t>cybercrime</a:t>
            </a:r>
            <a:r>
              <a:rPr lang="id-ID" sz="1600" dirty="0"/>
              <a:t>) dengan menerapkan hukum siber (</a:t>
            </a:r>
            <a:r>
              <a:rPr lang="id-ID" sz="1600" i="1" dirty="0" err="1"/>
              <a:t>cyberlaw</a:t>
            </a:r>
            <a:r>
              <a:rPr lang="id-ID" sz="1600" dirty="0"/>
              <a:t>).</a:t>
            </a:r>
          </a:p>
          <a:p>
            <a:pPr marL="0" lvl="0" indent="0" algn="l" rtl="0">
              <a:spcBef>
                <a:spcPts val="0"/>
              </a:spcBef>
              <a:spcAft>
                <a:spcPts val="1600"/>
              </a:spcAft>
              <a:buNone/>
            </a:pPr>
            <a:endParaRPr lang="en-US" dirty="0"/>
          </a:p>
        </p:txBody>
      </p:sp>
      <p:sp>
        <p:nvSpPr>
          <p:cNvPr id="760" name="Google Shape;760;p34"/>
          <p:cNvSpPr txBox="1">
            <a:spLocks noGrp="1"/>
          </p:cNvSpPr>
          <p:nvPr>
            <p:ph type="ctrTitle"/>
          </p:nvPr>
        </p:nvSpPr>
        <p:spPr>
          <a:xfrm>
            <a:off x="2359638" y="808779"/>
            <a:ext cx="6071262"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Pengaturan Hukum teknologi Informasi</a:t>
            </a:r>
            <a:endParaRPr dirty="0"/>
          </a:p>
        </p:txBody>
      </p:sp>
      <p:sp>
        <p:nvSpPr>
          <p:cNvPr id="761" name="Google Shape;761;p34"/>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a:hlinkClick r:id="" action="ppaction://noaction"/>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34"/>
          <p:cNvGrpSpPr/>
          <p:nvPr/>
        </p:nvGrpSpPr>
        <p:grpSpPr>
          <a:xfrm>
            <a:off x="238515" y="90242"/>
            <a:ext cx="216784" cy="199039"/>
            <a:chOff x="285677" y="4429254"/>
            <a:chExt cx="216784" cy="199039"/>
          </a:xfrm>
        </p:grpSpPr>
        <p:sp>
          <p:nvSpPr>
            <p:cNvPr id="769" name="Google Shape;769;p34"/>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34">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grpSp>
        <p:nvGrpSpPr>
          <p:cNvPr id="503" name="Google Shape;503;p30"/>
          <p:cNvGrpSpPr/>
          <p:nvPr/>
        </p:nvGrpSpPr>
        <p:grpSpPr>
          <a:xfrm>
            <a:off x="445050" y="1255462"/>
            <a:ext cx="8253900" cy="3347700"/>
            <a:chOff x="445050" y="393000"/>
            <a:chExt cx="8253900" cy="3347700"/>
          </a:xfrm>
        </p:grpSpPr>
        <p:sp>
          <p:nvSpPr>
            <p:cNvPr id="504" name="Google Shape;504;p30"/>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30"/>
            <p:cNvGrpSpPr/>
            <p:nvPr/>
          </p:nvGrpSpPr>
          <p:grpSpPr>
            <a:xfrm>
              <a:off x="445050" y="393000"/>
              <a:ext cx="8253900" cy="392400"/>
              <a:chOff x="-8550475" y="393000"/>
              <a:chExt cx="8253900" cy="392400"/>
            </a:xfrm>
          </p:grpSpPr>
          <p:sp>
            <p:nvSpPr>
              <p:cNvPr id="506" name="Google Shape;506;p30"/>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30"/>
          <p:cNvGrpSpPr/>
          <p:nvPr/>
        </p:nvGrpSpPr>
        <p:grpSpPr>
          <a:xfrm>
            <a:off x="2568400" y="540333"/>
            <a:ext cx="4007455" cy="1249759"/>
            <a:chOff x="2568400" y="3006100"/>
            <a:chExt cx="4007455" cy="1249759"/>
          </a:xfrm>
        </p:grpSpPr>
        <p:sp>
          <p:nvSpPr>
            <p:cNvPr id="511" name="Google Shape;511;p30"/>
            <p:cNvSpPr/>
            <p:nvPr/>
          </p:nvSpPr>
          <p:spPr>
            <a:xfrm>
              <a:off x="2568408" y="3006105"/>
              <a:ext cx="4007446" cy="1249755"/>
            </a:xfrm>
            <a:prstGeom prst="roundRect">
              <a:avLst>
                <a:gd name="adj" fmla="val 12783"/>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30"/>
            <p:cNvGrpSpPr/>
            <p:nvPr/>
          </p:nvGrpSpPr>
          <p:grpSpPr>
            <a:xfrm>
              <a:off x="2568400" y="3006100"/>
              <a:ext cx="4007400" cy="392400"/>
              <a:chOff x="-8550475" y="393000"/>
              <a:chExt cx="4007400" cy="392400"/>
            </a:xfrm>
          </p:grpSpPr>
          <p:sp>
            <p:nvSpPr>
              <p:cNvPr id="513" name="Google Shape;513;p30"/>
              <p:cNvSpPr/>
              <p:nvPr/>
            </p:nvSpPr>
            <p:spPr>
              <a:xfrm>
                <a:off x="-8550475" y="393000"/>
                <a:ext cx="40074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7" name="Google Shape;517;p30"/>
          <p:cNvSpPr txBox="1">
            <a:spLocks noGrp="1"/>
          </p:cNvSpPr>
          <p:nvPr>
            <p:ph type="subTitle" idx="1"/>
          </p:nvPr>
        </p:nvSpPr>
        <p:spPr>
          <a:xfrm>
            <a:off x="812625" y="2133461"/>
            <a:ext cx="7518750" cy="197384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err="1"/>
              <a:t>Dalam</a:t>
            </a:r>
            <a:r>
              <a:rPr lang="en-US" dirty="0"/>
              <a:t> dunia cybercrime </a:t>
            </a:r>
            <a:r>
              <a:rPr lang="en-US" dirty="0" err="1"/>
              <a:t>merupakan</a:t>
            </a:r>
            <a:r>
              <a:rPr lang="en-US" dirty="0"/>
              <a:t> </a:t>
            </a:r>
            <a:r>
              <a:rPr lang="en-US" dirty="0" err="1"/>
              <a:t>bentuk-bentuk</a:t>
            </a:r>
            <a:r>
              <a:rPr lang="en-US" dirty="0"/>
              <a:t> </a:t>
            </a:r>
            <a:r>
              <a:rPr lang="en-US" dirty="0" err="1"/>
              <a:t>kejahatan</a:t>
            </a:r>
            <a:r>
              <a:rPr lang="en-US" dirty="0"/>
              <a:t> yang </a:t>
            </a:r>
            <a:r>
              <a:rPr lang="en-US" dirty="0" err="1"/>
              <a:t>timbul</a:t>
            </a:r>
            <a:r>
              <a:rPr lang="en-US" dirty="0"/>
              <a:t> </a:t>
            </a:r>
            <a:r>
              <a:rPr lang="en-US" dirty="0" err="1"/>
              <a:t>karena</a:t>
            </a:r>
            <a:r>
              <a:rPr lang="en-US" dirty="0"/>
              <a:t> </a:t>
            </a:r>
            <a:r>
              <a:rPr lang="en-US" dirty="0" err="1"/>
              <a:t>pemanfaatan</a:t>
            </a:r>
            <a:r>
              <a:rPr lang="en-US" dirty="0"/>
              <a:t> </a:t>
            </a:r>
            <a:r>
              <a:rPr lang="en-US" dirty="0" err="1"/>
              <a:t>teknologi</a:t>
            </a:r>
            <a:r>
              <a:rPr lang="en-US" dirty="0"/>
              <a:t> internet. </a:t>
            </a:r>
            <a:r>
              <a:rPr lang="en-US" dirty="0" err="1"/>
              <a:t>Beberapa</a:t>
            </a:r>
            <a:r>
              <a:rPr lang="en-US" dirty="0"/>
              <a:t> </a:t>
            </a:r>
            <a:r>
              <a:rPr lang="en-US" dirty="0" err="1"/>
              <a:t>pendapat</a:t>
            </a:r>
            <a:r>
              <a:rPr lang="en-US" dirty="0"/>
              <a:t> </a:t>
            </a:r>
            <a:r>
              <a:rPr lang="en-US" dirty="0" err="1"/>
              <a:t>mengindentikkan</a:t>
            </a:r>
            <a:r>
              <a:rPr lang="en-US" dirty="0"/>
              <a:t> cybercrime </a:t>
            </a:r>
            <a:r>
              <a:rPr lang="en-US" dirty="0" err="1"/>
              <a:t>dengan</a:t>
            </a:r>
            <a:r>
              <a:rPr lang="en-US" dirty="0"/>
              <a:t> computer crime. Cyber crime </a:t>
            </a:r>
            <a:r>
              <a:rPr lang="en-US" dirty="0" err="1"/>
              <a:t>adalah</a:t>
            </a:r>
            <a:r>
              <a:rPr lang="en-US" dirty="0"/>
              <a:t> </a:t>
            </a:r>
            <a:r>
              <a:rPr lang="en-US" dirty="0" err="1"/>
              <a:t>segala</a:t>
            </a:r>
            <a:r>
              <a:rPr lang="en-US" dirty="0"/>
              <a:t> </a:t>
            </a:r>
            <a:r>
              <a:rPr lang="en-US" dirty="0" err="1"/>
              <a:t>macam</a:t>
            </a:r>
            <a:r>
              <a:rPr lang="en-US" dirty="0"/>
              <a:t> </a:t>
            </a:r>
            <a:r>
              <a:rPr lang="en-US" dirty="0" err="1"/>
              <a:t>penggunaan</a:t>
            </a:r>
            <a:r>
              <a:rPr lang="en-US" dirty="0"/>
              <a:t> </a:t>
            </a:r>
            <a:r>
              <a:rPr lang="en-US" dirty="0" err="1"/>
              <a:t>jaringan</a:t>
            </a:r>
            <a:r>
              <a:rPr lang="en-US" dirty="0"/>
              <a:t> </a:t>
            </a:r>
            <a:r>
              <a:rPr lang="en-US" dirty="0" err="1"/>
              <a:t>komputer</a:t>
            </a:r>
            <a:r>
              <a:rPr lang="en-US" dirty="0"/>
              <a:t> </a:t>
            </a:r>
            <a:r>
              <a:rPr lang="en-US" dirty="0" err="1"/>
              <a:t>untuk</a:t>
            </a:r>
            <a:r>
              <a:rPr lang="en-US" dirty="0"/>
              <a:t> </a:t>
            </a:r>
            <a:r>
              <a:rPr lang="en-US" dirty="0" err="1"/>
              <a:t>tujuan</a:t>
            </a:r>
            <a:r>
              <a:rPr lang="en-US" dirty="0"/>
              <a:t> criminal </a:t>
            </a:r>
            <a:r>
              <a:rPr lang="en-US" dirty="0" err="1"/>
              <a:t>atau</a:t>
            </a:r>
            <a:r>
              <a:rPr lang="en-US" dirty="0"/>
              <a:t> criminal </a:t>
            </a:r>
            <a:r>
              <a:rPr lang="en-US" dirty="0" err="1"/>
              <a:t>berteknologi</a:t>
            </a:r>
            <a:r>
              <a:rPr lang="en-US" dirty="0"/>
              <a:t> </a:t>
            </a:r>
            <a:r>
              <a:rPr lang="en-US" dirty="0" err="1"/>
              <a:t>tinggi</a:t>
            </a:r>
            <a:r>
              <a:rPr lang="en-US" dirty="0"/>
              <a:t> </a:t>
            </a:r>
            <a:r>
              <a:rPr lang="en-US" dirty="0" err="1"/>
              <a:t>dengan</a:t>
            </a:r>
            <a:r>
              <a:rPr lang="en-US" dirty="0"/>
              <a:t> </a:t>
            </a:r>
            <a:r>
              <a:rPr lang="en-US" dirty="0" err="1"/>
              <a:t>menyalahgunakan</a:t>
            </a:r>
            <a:r>
              <a:rPr lang="en-US" dirty="0"/>
              <a:t> </a:t>
            </a:r>
            <a:r>
              <a:rPr lang="en-US" dirty="0" err="1"/>
              <a:t>kemudahan</a:t>
            </a:r>
            <a:r>
              <a:rPr lang="en-US" dirty="0"/>
              <a:t> </a:t>
            </a:r>
            <a:r>
              <a:rPr lang="en-US" dirty="0" err="1"/>
              <a:t>teknologi</a:t>
            </a:r>
            <a:r>
              <a:rPr lang="en-US" dirty="0"/>
              <a:t> digital</a:t>
            </a:r>
            <a:r>
              <a:rPr lang="en" dirty="0"/>
              <a:t>”</a:t>
            </a:r>
            <a:endParaRPr dirty="0"/>
          </a:p>
        </p:txBody>
      </p:sp>
      <p:sp>
        <p:nvSpPr>
          <p:cNvPr id="518" name="Google Shape;518;p30"/>
          <p:cNvSpPr txBox="1">
            <a:spLocks noGrp="1"/>
          </p:cNvSpPr>
          <p:nvPr>
            <p:ph type="ctrTitle"/>
          </p:nvPr>
        </p:nvSpPr>
        <p:spPr>
          <a:xfrm>
            <a:off x="3225142" y="1106162"/>
            <a:ext cx="2693400" cy="44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Apa itu </a:t>
            </a:r>
            <a:r>
              <a:rPr lang="id-ID" dirty="0" err="1"/>
              <a:t>cybercrime</a:t>
            </a:r>
            <a:r>
              <a:rPr lang="id-ID" dirty="0"/>
              <a:t>?</a:t>
            </a:r>
            <a:endParaRPr dirty="0"/>
          </a:p>
        </p:txBody>
      </p:sp>
      <p:sp>
        <p:nvSpPr>
          <p:cNvPr id="519" name="Google Shape;519;p30"/>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a:hlinkClick r:id="" action="ppaction://noaction"/>
          </p:cNvPr>
          <p:cNvSpPr/>
          <p:nvPr/>
        </p:nvSpPr>
        <p:spPr>
          <a:xfrm>
            <a:off x="693867"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30"/>
          <p:cNvGrpSpPr/>
          <p:nvPr/>
        </p:nvGrpSpPr>
        <p:grpSpPr>
          <a:xfrm>
            <a:off x="238515" y="90242"/>
            <a:ext cx="216784" cy="199039"/>
            <a:chOff x="285677" y="4429254"/>
            <a:chExt cx="216784" cy="199039"/>
          </a:xfrm>
        </p:grpSpPr>
        <p:sp>
          <p:nvSpPr>
            <p:cNvPr id="527" name="Google Shape;527;p30"/>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30">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3" name="Google Shape;903;p37"/>
          <p:cNvSpPr txBox="1">
            <a:spLocks noGrp="1"/>
          </p:cNvSpPr>
          <p:nvPr>
            <p:ph type="ctrTitle"/>
          </p:nvPr>
        </p:nvSpPr>
        <p:spPr>
          <a:xfrm>
            <a:off x="1281659" y="808779"/>
            <a:ext cx="7149241"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err="1"/>
              <a:t>Macam-Macam</a:t>
            </a:r>
            <a:r>
              <a:rPr lang="id-ID" dirty="0"/>
              <a:t> Kejahatan Siber</a:t>
            </a:r>
            <a:endParaRPr dirty="0"/>
          </a:p>
        </p:txBody>
      </p:sp>
      <p:sp>
        <p:nvSpPr>
          <p:cNvPr id="910" name="Google Shape;910;p37"/>
          <p:cNvSpPr txBox="1">
            <a:spLocks noGrp="1"/>
          </p:cNvSpPr>
          <p:nvPr>
            <p:ph type="subTitle" idx="1"/>
          </p:nvPr>
        </p:nvSpPr>
        <p:spPr>
          <a:xfrm>
            <a:off x="713229" y="1909597"/>
            <a:ext cx="2154000" cy="228015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ID" sz="1200" dirty="0" err="1"/>
              <a:t>Phising</a:t>
            </a:r>
            <a:r>
              <a:rPr lang="id-ID" sz="1200" dirty="0"/>
              <a:t> adalah suatu metode untuk melakukan penipuan dengan melakukan Tindakan penipuan terhadap korban yang bertujuan mencuri data informasi penting seperti data akun pengguna dengan cara  mengelabui korban </a:t>
            </a:r>
            <a:r>
              <a:rPr lang="id-ID" sz="1200" dirty="0" err="1"/>
              <a:t>phising</a:t>
            </a:r>
            <a:r>
              <a:rPr lang="id-ID" sz="1200" dirty="0"/>
              <a:t> melalui penipuan berupa alamat </a:t>
            </a:r>
            <a:r>
              <a:rPr lang="id-ID" sz="1200" dirty="0" err="1"/>
              <a:t>website</a:t>
            </a:r>
            <a:r>
              <a:rPr lang="id-ID" sz="1200" dirty="0"/>
              <a:t> palsu yang dapat memberikan data korban kepada pelaku </a:t>
            </a:r>
            <a:r>
              <a:rPr lang="id-ID" sz="1200" dirty="0" err="1"/>
              <a:t>phising</a:t>
            </a:r>
            <a:endParaRPr sz="1200" dirty="0"/>
          </a:p>
        </p:txBody>
      </p:sp>
      <p:sp>
        <p:nvSpPr>
          <p:cNvPr id="911" name="Google Shape;911;p37"/>
          <p:cNvSpPr txBox="1">
            <a:spLocks noGrp="1"/>
          </p:cNvSpPr>
          <p:nvPr>
            <p:ph type="subTitle" idx="2"/>
          </p:nvPr>
        </p:nvSpPr>
        <p:spPr>
          <a:xfrm>
            <a:off x="713229" y="149377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err="1"/>
              <a:t>Phising</a:t>
            </a:r>
            <a:endParaRPr dirty="0"/>
          </a:p>
        </p:txBody>
      </p:sp>
      <p:sp>
        <p:nvSpPr>
          <p:cNvPr id="912" name="Google Shape;912;p37"/>
          <p:cNvSpPr txBox="1">
            <a:spLocks noGrp="1"/>
          </p:cNvSpPr>
          <p:nvPr>
            <p:ph type="subTitle" idx="3"/>
          </p:nvPr>
        </p:nvSpPr>
        <p:spPr>
          <a:xfrm>
            <a:off x="3517325" y="1909597"/>
            <a:ext cx="2154000" cy="781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ID" sz="1200" dirty="0"/>
              <a:t>Adalah tipe kejahatan siber yang melibatkan aktivitas </a:t>
            </a:r>
            <a:r>
              <a:rPr lang="id-ID" sz="1200" dirty="0" err="1"/>
              <a:t>phising</a:t>
            </a:r>
            <a:r>
              <a:rPr lang="id-ID" sz="1200" dirty="0"/>
              <a:t> di mana pelaku mendapatkan data kartu kredit orang lain dan pelaku akan membelanjakan kartu tersebut dan menghilangkan jejak seperti membelanjakan kartu </a:t>
            </a:r>
            <a:r>
              <a:rPr lang="id-ID" sz="1200" dirty="0" err="1"/>
              <a:t>voucher</a:t>
            </a:r>
            <a:r>
              <a:rPr lang="id-ID" sz="1200" dirty="0"/>
              <a:t> dalam jumlah banyak yang nantinya akan digunakan untuk membeli sesuatu yang diinginkan oleh pelaku</a:t>
            </a:r>
            <a:endParaRPr sz="1200" dirty="0"/>
          </a:p>
        </p:txBody>
      </p:sp>
      <p:sp>
        <p:nvSpPr>
          <p:cNvPr id="913" name="Google Shape;913;p37"/>
          <p:cNvSpPr txBox="1">
            <a:spLocks noGrp="1"/>
          </p:cNvSpPr>
          <p:nvPr>
            <p:ph type="subTitle" idx="4"/>
          </p:nvPr>
        </p:nvSpPr>
        <p:spPr>
          <a:xfrm>
            <a:off x="3517325" y="149377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err="1"/>
              <a:t>Carding</a:t>
            </a:r>
            <a:endParaRPr dirty="0"/>
          </a:p>
        </p:txBody>
      </p:sp>
      <p:sp>
        <p:nvSpPr>
          <p:cNvPr id="914" name="Google Shape;914;p37"/>
          <p:cNvSpPr txBox="1">
            <a:spLocks noGrp="1"/>
          </p:cNvSpPr>
          <p:nvPr>
            <p:ph type="subTitle" idx="5"/>
          </p:nvPr>
        </p:nvSpPr>
        <p:spPr>
          <a:xfrm>
            <a:off x="6277192" y="1909597"/>
            <a:ext cx="2154000" cy="781200"/>
          </a:xfrm>
          <a:prstGeom prst="rect">
            <a:avLst/>
          </a:prstGeom>
        </p:spPr>
        <p:txBody>
          <a:bodyPr spcFirstLastPara="1" wrap="square" lIns="91425" tIns="91425" rIns="91425" bIns="91425" anchor="t" anchorCtr="0">
            <a:noAutofit/>
          </a:bodyPr>
          <a:lstStyle/>
          <a:p>
            <a:pPr marL="0" lvl="0" indent="0" algn="just" rtl="0">
              <a:spcBef>
                <a:spcPts val="0"/>
              </a:spcBef>
              <a:spcAft>
                <a:spcPts val="300"/>
              </a:spcAft>
              <a:buNone/>
            </a:pPr>
            <a:r>
              <a:rPr lang="id-ID" sz="1200" dirty="0"/>
              <a:t>Adalah tindak kejahatan siber melalui pencemaran nama baik seseorang dengan cara menyatakan sesuatu baik melalui lisan ataupun tulisan. Pencemaran nama baik terbagi ke dalam beberapa bagian:</a:t>
            </a:r>
          </a:p>
          <a:p>
            <a:pPr marL="0" lvl="0" indent="0" algn="just" rtl="0">
              <a:spcBef>
                <a:spcPts val="0"/>
              </a:spcBef>
              <a:spcAft>
                <a:spcPts val="300"/>
              </a:spcAft>
              <a:buNone/>
            </a:pPr>
            <a:r>
              <a:rPr lang="id-ID" sz="1200" dirty="0"/>
              <a:t>1. Secara lisan, yaitu pencemaran nama baik yang diucapkan.</a:t>
            </a:r>
          </a:p>
          <a:p>
            <a:pPr marL="0" lvl="0" indent="0" algn="just" rtl="0">
              <a:spcBef>
                <a:spcPts val="0"/>
              </a:spcBef>
              <a:spcAft>
                <a:spcPts val="300"/>
              </a:spcAft>
              <a:buNone/>
            </a:pPr>
            <a:r>
              <a:rPr lang="id-ID" sz="1200" dirty="0"/>
              <a:t>2. Secara tertulis, yaitu </a:t>
            </a:r>
            <a:r>
              <a:rPr lang="id-ID" sz="1200" dirty="0" err="1"/>
              <a:t>pence-maran</a:t>
            </a:r>
            <a:r>
              <a:rPr lang="id-ID" sz="1200" dirty="0"/>
              <a:t> yang dilakukan melalui tulisan</a:t>
            </a:r>
            <a:endParaRPr sz="1200" dirty="0"/>
          </a:p>
        </p:txBody>
      </p:sp>
      <p:sp>
        <p:nvSpPr>
          <p:cNvPr id="915" name="Google Shape;915;p37"/>
          <p:cNvSpPr txBox="1">
            <a:spLocks noGrp="1"/>
          </p:cNvSpPr>
          <p:nvPr>
            <p:ph type="subTitle" idx="6"/>
          </p:nvPr>
        </p:nvSpPr>
        <p:spPr>
          <a:xfrm>
            <a:off x="6277192" y="149377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err="1"/>
              <a:t>Defamation</a:t>
            </a:r>
            <a:endParaRPr dirty="0"/>
          </a:p>
        </p:txBody>
      </p:sp>
      <p:sp>
        <p:nvSpPr>
          <p:cNvPr id="916" name="Google Shape;916;p3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hlinkClick r:id="" action="ppaction://noaction"/>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7"/>
          <p:cNvGrpSpPr/>
          <p:nvPr/>
        </p:nvGrpSpPr>
        <p:grpSpPr>
          <a:xfrm>
            <a:off x="238515" y="90242"/>
            <a:ext cx="216784" cy="199039"/>
            <a:chOff x="285677" y="4429254"/>
            <a:chExt cx="216784" cy="199039"/>
          </a:xfrm>
        </p:grpSpPr>
        <p:sp>
          <p:nvSpPr>
            <p:cNvPr id="924" name="Google Shape;924;p3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7">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747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3" name="Google Shape;903;p37"/>
          <p:cNvSpPr txBox="1">
            <a:spLocks noGrp="1"/>
          </p:cNvSpPr>
          <p:nvPr>
            <p:ph type="ctrTitle"/>
          </p:nvPr>
        </p:nvSpPr>
        <p:spPr>
          <a:xfrm>
            <a:off x="1281659" y="808779"/>
            <a:ext cx="7149241"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err="1"/>
              <a:t>Macam-Macam</a:t>
            </a:r>
            <a:r>
              <a:rPr lang="id-ID" dirty="0"/>
              <a:t> Kejahatan Siber</a:t>
            </a:r>
            <a:endParaRPr dirty="0"/>
          </a:p>
        </p:txBody>
      </p:sp>
      <p:sp>
        <p:nvSpPr>
          <p:cNvPr id="910" name="Google Shape;910;p37"/>
          <p:cNvSpPr txBox="1">
            <a:spLocks noGrp="1"/>
          </p:cNvSpPr>
          <p:nvPr>
            <p:ph type="subTitle" idx="1"/>
          </p:nvPr>
        </p:nvSpPr>
        <p:spPr>
          <a:xfrm>
            <a:off x="713229" y="1909597"/>
            <a:ext cx="2154000" cy="228015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ID" sz="1200" dirty="0"/>
              <a:t>Adalah kejahatan siber dengan melakukan tindakan dengan sengaja berupa pengubahan tampilan pada </a:t>
            </a:r>
            <a:r>
              <a:rPr lang="id-ID" sz="1200" dirty="0" err="1"/>
              <a:t>website</a:t>
            </a:r>
            <a:r>
              <a:rPr lang="id-ID" sz="1200" dirty="0"/>
              <a:t> korban tanpa izin. Hal ini dapat terjadi karena terdapat kelemahan pada sistem </a:t>
            </a:r>
            <a:r>
              <a:rPr lang="id-ID" sz="1200" dirty="0" err="1"/>
              <a:t>website</a:t>
            </a:r>
            <a:r>
              <a:rPr lang="id-ID" sz="1200" dirty="0"/>
              <a:t> tersebut.</a:t>
            </a:r>
            <a:endParaRPr sz="1200" dirty="0"/>
          </a:p>
        </p:txBody>
      </p:sp>
      <p:sp>
        <p:nvSpPr>
          <p:cNvPr id="911" name="Google Shape;911;p37"/>
          <p:cNvSpPr txBox="1">
            <a:spLocks noGrp="1"/>
          </p:cNvSpPr>
          <p:nvPr>
            <p:ph type="subTitle" idx="2"/>
          </p:nvPr>
        </p:nvSpPr>
        <p:spPr>
          <a:xfrm>
            <a:off x="713229" y="149377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err="1"/>
              <a:t>Deface</a:t>
            </a:r>
            <a:endParaRPr dirty="0"/>
          </a:p>
        </p:txBody>
      </p:sp>
      <p:sp>
        <p:nvSpPr>
          <p:cNvPr id="912" name="Google Shape;912;p37"/>
          <p:cNvSpPr txBox="1">
            <a:spLocks noGrp="1"/>
          </p:cNvSpPr>
          <p:nvPr>
            <p:ph type="subTitle" idx="3"/>
          </p:nvPr>
        </p:nvSpPr>
        <p:spPr>
          <a:xfrm>
            <a:off x="3517325" y="1909597"/>
            <a:ext cx="2154000" cy="781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ID" sz="1200" dirty="0"/>
              <a:t>DDOS atau </a:t>
            </a:r>
            <a:r>
              <a:rPr lang="id-ID" sz="1200" dirty="0" err="1"/>
              <a:t>Distributed</a:t>
            </a:r>
            <a:r>
              <a:rPr lang="id-ID" sz="1200" dirty="0"/>
              <a:t> </a:t>
            </a:r>
            <a:r>
              <a:rPr lang="id-ID" sz="1200" dirty="0" err="1"/>
              <a:t>Denial</a:t>
            </a:r>
            <a:r>
              <a:rPr lang="id-ID" sz="1200" dirty="0"/>
              <a:t> </a:t>
            </a:r>
            <a:r>
              <a:rPr lang="id-ID" sz="1200" dirty="0" err="1"/>
              <a:t>Of</a:t>
            </a:r>
            <a:r>
              <a:rPr lang="id-ID" sz="1200" dirty="0"/>
              <a:t> Services) adalah kejahatan siber berupa serangan yang dilakukan dengan cara membanjiri lalu lintas jaringan internet pada server, sistem, atau jaringan. Umumnya serangan ini dilakukan menggunakan beberapa komputer </a:t>
            </a:r>
            <a:r>
              <a:rPr lang="id-ID" sz="1200" dirty="0" err="1"/>
              <a:t>host</a:t>
            </a:r>
            <a:r>
              <a:rPr lang="id-ID" sz="1200" dirty="0"/>
              <a:t> penyerang sehingga korban tidak dapat memiliki akses kepada komputernya sendiri.</a:t>
            </a:r>
            <a:endParaRPr sz="1200" dirty="0"/>
          </a:p>
        </p:txBody>
      </p:sp>
      <p:sp>
        <p:nvSpPr>
          <p:cNvPr id="913" name="Google Shape;913;p37"/>
          <p:cNvSpPr txBox="1">
            <a:spLocks noGrp="1"/>
          </p:cNvSpPr>
          <p:nvPr>
            <p:ph type="subTitle" idx="4"/>
          </p:nvPr>
        </p:nvSpPr>
        <p:spPr>
          <a:xfrm>
            <a:off x="3517325" y="149377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DDOS</a:t>
            </a:r>
            <a:endParaRPr dirty="0"/>
          </a:p>
        </p:txBody>
      </p:sp>
      <p:sp>
        <p:nvSpPr>
          <p:cNvPr id="914" name="Google Shape;914;p37"/>
          <p:cNvSpPr txBox="1">
            <a:spLocks noGrp="1"/>
          </p:cNvSpPr>
          <p:nvPr>
            <p:ph type="subTitle" idx="5"/>
          </p:nvPr>
        </p:nvSpPr>
        <p:spPr>
          <a:xfrm>
            <a:off x="6277192" y="1909597"/>
            <a:ext cx="2154000" cy="781200"/>
          </a:xfrm>
          <a:prstGeom prst="rect">
            <a:avLst/>
          </a:prstGeom>
        </p:spPr>
        <p:txBody>
          <a:bodyPr spcFirstLastPara="1" wrap="square" lIns="91425" tIns="91425" rIns="91425" bIns="91425" anchor="t" anchorCtr="0">
            <a:noAutofit/>
          </a:bodyPr>
          <a:lstStyle/>
          <a:p>
            <a:pPr marL="0" lvl="0" indent="0" algn="just" rtl="0">
              <a:spcBef>
                <a:spcPts val="0"/>
              </a:spcBef>
              <a:spcAft>
                <a:spcPts val="300"/>
              </a:spcAft>
              <a:buNone/>
            </a:pPr>
            <a:r>
              <a:rPr lang="id-ID" sz="1200" dirty="0"/>
              <a:t>Ujaran Kebencian (</a:t>
            </a:r>
            <a:r>
              <a:rPr lang="id-ID" sz="1200" dirty="0" err="1"/>
              <a:t>Hate</a:t>
            </a:r>
            <a:r>
              <a:rPr lang="id-ID" sz="1200" dirty="0"/>
              <a:t> </a:t>
            </a:r>
            <a:r>
              <a:rPr lang="id-ID" sz="1200" dirty="0" err="1"/>
              <a:t>of</a:t>
            </a:r>
            <a:r>
              <a:rPr lang="id-ID" sz="1200" dirty="0"/>
              <a:t> </a:t>
            </a:r>
            <a:r>
              <a:rPr lang="id-ID" sz="1200" dirty="0" err="1"/>
              <a:t>Speech</a:t>
            </a:r>
            <a:r>
              <a:rPr lang="id-ID" sz="1200" dirty="0"/>
              <a:t>) adalah tindakan komunikasi yang dilakukan oleh suatu individu atau kelompok dalam bentuk provokasi, hasutan, ataupun hinaan kepada individu atau kelompok lain dalam berbagai macam hal.</a:t>
            </a:r>
            <a:endParaRPr sz="1200" dirty="0"/>
          </a:p>
        </p:txBody>
      </p:sp>
      <p:sp>
        <p:nvSpPr>
          <p:cNvPr id="915" name="Google Shape;915;p37"/>
          <p:cNvSpPr txBox="1">
            <a:spLocks noGrp="1"/>
          </p:cNvSpPr>
          <p:nvPr>
            <p:ph type="subTitle" idx="6"/>
          </p:nvPr>
        </p:nvSpPr>
        <p:spPr>
          <a:xfrm>
            <a:off x="6277192" y="149377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err="1"/>
              <a:t>Hate</a:t>
            </a:r>
            <a:r>
              <a:rPr lang="id-ID" dirty="0"/>
              <a:t> </a:t>
            </a:r>
            <a:r>
              <a:rPr lang="id-ID" dirty="0" err="1"/>
              <a:t>of</a:t>
            </a:r>
            <a:r>
              <a:rPr lang="id-ID" dirty="0"/>
              <a:t> </a:t>
            </a:r>
            <a:r>
              <a:rPr lang="id-ID" dirty="0" err="1"/>
              <a:t>Speach</a:t>
            </a:r>
            <a:endParaRPr dirty="0"/>
          </a:p>
        </p:txBody>
      </p:sp>
      <p:sp>
        <p:nvSpPr>
          <p:cNvPr id="916" name="Google Shape;916;p3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hlinkClick r:id="" action="ppaction://noaction"/>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7"/>
          <p:cNvGrpSpPr/>
          <p:nvPr/>
        </p:nvGrpSpPr>
        <p:grpSpPr>
          <a:xfrm>
            <a:off x="238515" y="90242"/>
            <a:ext cx="216784" cy="199039"/>
            <a:chOff x="285677" y="4429254"/>
            <a:chExt cx="216784" cy="199039"/>
          </a:xfrm>
        </p:grpSpPr>
        <p:sp>
          <p:nvSpPr>
            <p:cNvPr id="924" name="Google Shape;924;p3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7">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650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3" name="Google Shape;903;p37"/>
          <p:cNvSpPr txBox="1">
            <a:spLocks noGrp="1"/>
          </p:cNvSpPr>
          <p:nvPr>
            <p:ph type="ctrTitle"/>
          </p:nvPr>
        </p:nvSpPr>
        <p:spPr>
          <a:xfrm>
            <a:off x="1281659" y="808779"/>
            <a:ext cx="7149241"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Ujaran Kebencian</a:t>
            </a:r>
            <a:endParaRPr dirty="0"/>
          </a:p>
        </p:txBody>
      </p:sp>
      <p:sp>
        <p:nvSpPr>
          <p:cNvPr id="910" name="Google Shape;910;p37"/>
          <p:cNvSpPr txBox="1">
            <a:spLocks noGrp="1"/>
          </p:cNvSpPr>
          <p:nvPr>
            <p:ph type="subTitle" idx="1"/>
          </p:nvPr>
        </p:nvSpPr>
        <p:spPr>
          <a:xfrm>
            <a:off x="713229" y="2617089"/>
            <a:ext cx="2154000" cy="1486875"/>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ID" sz="1200" dirty="0"/>
              <a:t>Penghinaan bertujuan untuk menyerang kehormatan nama baik seseorang sehingga yang bersangkutan akan merasa malu. Contohnya penghinaan kepada Presiden Jokowi</a:t>
            </a:r>
            <a:endParaRPr sz="1200" dirty="0"/>
          </a:p>
        </p:txBody>
      </p:sp>
      <p:sp>
        <p:nvSpPr>
          <p:cNvPr id="911" name="Google Shape;911;p37"/>
          <p:cNvSpPr txBox="1">
            <a:spLocks noGrp="1"/>
          </p:cNvSpPr>
          <p:nvPr>
            <p:ph type="subTitle" idx="2"/>
          </p:nvPr>
        </p:nvSpPr>
        <p:spPr>
          <a:xfrm>
            <a:off x="713229" y="2201265"/>
            <a:ext cx="2154000" cy="493200"/>
          </a:xfrm>
          <a:prstGeom prst="rect">
            <a:avLst/>
          </a:prstGeom>
        </p:spPr>
        <p:txBody>
          <a:bodyPr spcFirstLastPara="1" wrap="square" lIns="91425" tIns="91425" rIns="91425" bIns="0" anchor="ctr" anchorCtr="0">
            <a:noAutofit/>
          </a:bodyPr>
          <a:lstStyle/>
          <a:p>
            <a:pPr marL="0" lvl="0" indent="0" algn="ctr" rtl="0">
              <a:spcBef>
                <a:spcPts val="0"/>
              </a:spcBef>
              <a:spcAft>
                <a:spcPts val="1600"/>
              </a:spcAft>
              <a:buNone/>
            </a:pPr>
            <a:r>
              <a:rPr lang="id-ID" dirty="0"/>
              <a:t>Penghinaan</a:t>
            </a:r>
            <a:endParaRPr dirty="0"/>
          </a:p>
        </p:txBody>
      </p:sp>
      <p:sp>
        <p:nvSpPr>
          <p:cNvPr id="912" name="Google Shape;912;p37"/>
          <p:cNvSpPr txBox="1">
            <a:spLocks noGrp="1"/>
          </p:cNvSpPr>
          <p:nvPr>
            <p:ph type="subTitle" idx="3"/>
          </p:nvPr>
        </p:nvSpPr>
        <p:spPr>
          <a:xfrm>
            <a:off x="3517325" y="2617089"/>
            <a:ext cx="2154000" cy="1486875"/>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ID" sz="1200" dirty="0"/>
              <a:t>Pencemaran nama baik bertujuan untuk menjatuhkan nama baik subjek hukum dan badan hukum atau badan usaha agar pihak-pihak yang bersangkutan merasa dirugikan baik secara moril maupun </a:t>
            </a:r>
            <a:r>
              <a:rPr lang="id-ID" sz="1200" dirty="0" err="1"/>
              <a:t>materil</a:t>
            </a:r>
            <a:r>
              <a:rPr lang="id-ID" sz="1200" dirty="0"/>
              <a:t>. Contohnya pencemaran nama baik kepada Anies Baswedan</a:t>
            </a:r>
            <a:endParaRPr sz="1200" dirty="0"/>
          </a:p>
        </p:txBody>
      </p:sp>
      <p:sp>
        <p:nvSpPr>
          <p:cNvPr id="913" name="Google Shape;913;p37"/>
          <p:cNvSpPr txBox="1">
            <a:spLocks noGrp="1"/>
          </p:cNvSpPr>
          <p:nvPr>
            <p:ph type="subTitle" idx="4"/>
          </p:nvPr>
        </p:nvSpPr>
        <p:spPr>
          <a:xfrm>
            <a:off x="3517325" y="2201265"/>
            <a:ext cx="2154000" cy="493200"/>
          </a:xfrm>
          <a:prstGeom prst="rect">
            <a:avLst/>
          </a:prstGeom>
        </p:spPr>
        <p:txBody>
          <a:bodyPr spcFirstLastPara="1" wrap="square" lIns="91425" tIns="91425" rIns="91425" bIns="0" anchor="ctr" anchorCtr="0">
            <a:noAutofit/>
          </a:bodyPr>
          <a:lstStyle/>
          <a:p>
            <a:pPr marL="0" lvl="0" indent="0" algn="ctr" rtl="0">
              <a:spcBef>
                <a:spcPts val="0"/>
              </a:spcBef>
              <a:spcAft>
                <a:spcPts val="1600"/>
              </a:spcAft>
              <a:buNone/>
            </a:pPr>
            <a:r>
              <a:rPr lang="id-ID" dirty="0"/>
              <a:t>Pencemaran Nama Baik</a:t>
            </a:r>
            <a:endParaRPr dirty="0"/>
          </a:p>
        </p:txBody>
      </p:sp>
      <p:sp>
        <p:nvSpPr>
          <p:cNvPr id="914" name="Google Shape;914;p37"/>
          <p:cNvSpPr txBox="1">
            <a:spLocks noGrp="1"/>
          </p:cNvSpPr>
          <p:nvPr>
            <p:ph type="subTitle" idx="5"/>
          </p:nvPr>
        </p:nvSpPr>
        <p:spPr>
          <a:xfrm>
            <a:off x="6277192" y="2617089"/>
            <a:ext cx="2154000" cy="1486875"/>
          </a:xfrm>
          <a:prstGeom prst="rect">
            <a:avLst/>
          </a:prstGeom>
        </p:spPr>
        <p:txBody>
          <a:bodyPr spcFirstLastPara="1" wrap="square" lIns="91425" tIns="91425" rIns="91425" bIns="91425" anchor="t" anchorCtr="0">
            <a:noAutofit/>
          </a:bodyPr>
          <a:lstStyle/>
          <a:p>
            <a:pPr marL="0" lvl="0" indent="0" algn="just" rtl="0">
              <a:spcBef>
                <a:spcPts val="0"/>
              </a:spcBef>
              <a:spcAft>
                <a:spcPts val="300"/>
              </a:spcAft>
              <a:buNone/>
            </a:pPr>
            <a:r>
              <a:rPr lang="id-ID" sz="1200" dirty="0"/>
              <a:t>Provokasi yang sering adalah provokasi politik, yang bertujuan untuk memanas-manasi lawan politik, menjatuhkan citra lawan politik, serta meningkatkan dukungan dan citra kandidat yang melancarkan aksi provokasi tersebut. Contohnya provokasi terhadap Prabowo saat pemilu 2019 lalu.</a:t>
            </a:r>
            <a:endParaRPr sz="1200" dirty="0"/>
          </a:p>
        </p:txBody>
      </p:sp>
      <p:sp>
        <p:nvSpPr>
          <p:cNvPr id="915" name="Google Shape;915;p37"/>
          <p:cNvSpPr txBox="1">
            <a:spLocks noGrp="1"/>
          </p:cNvSpPr>
          <p:nvPr>
            <p:ph type="subTitle" idx="6"/>
          </p:nvPr>
        </p:nvSpPr>
        <p:spPr>
          <a:xfrm>
            <a:off x="6277192" y="2201265"/>
            <a:ext cx="2154000" cy="493200"/>
          </a:xfrm>
          <a:prstGeom prst="rect">
            <a:avLst/>
          </a:prstGeom>
        </p:spPr>
        <p:txBody>
          <a:bodyPr spcFirstLastPara="1" wrap="square" lIns="91425" tIns="91425" rIns="91425" bIns="0" anchor="ctr" anchorCtr="0">
            <a:noAutofit/>
          </a:bodyPr>
          <a:lstStyle/>
          <a:p>
            <a:pPr marL="0" lvl="0" indent="0" algn="ctr" rtl="0">
              <a:spcBef>
                <a:spcPts val="0"/>
              </a:spcBef>
              <a:spcAft>
                <a:spcPts val="1600"/>
              </a:spcAft>
              <a:buNone/>
            </a:pPr>
            <a:r>
              <a:rPr lang="id-ID" dirty="0"/>
              <a:t>Provokasi</a:t>
            </a:r>
            <a:endParaRPr dirty="0"/>
          </a:p>
        </p:txBody>
      </p:sp>
      <p:sp>
        <p:nvSpPr>
          <p:cNvPr id="916" name="Google Shape;916;p3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hlinkClick r:id="" action="ppaction://noaction"/>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7"/>
          <p:cNvGrpSpPr/>
          <p:nvPr/>
        </p:nvGrpSpPr>
        <p:grpSpPr>
          <a:xfrm>
            <a:off x="238515" y="90242"/>
            <a:ext cx="216784" cy="199039"/>
            <a:chOff x="285677" y="4429254"/>
            <a:chExt cx="216784" cy="199039"/>
          </a:xfrm>
        </p:grpSpPr>
        <p:sp>
          <p:nvSpPr>
            <p:cNvPr id="924" name="Google Shape;924;p3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7">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2;p37">
            <a:extLst>
              <a:ext uri="{FF2B5EF4-FFF2-40B4-BE49-F238E27FC236}">
                <a16:creationId xmlns:a16="http://schemas.microsoft.com/office/drawing/2014/main" id="{E12B972F-66B5-4864-A655-5047F779CF1B}"/>
              </a:ext>
            </a:extLst>
          </p:cNvPr>
          <p:cNvSpPr txBox="1">
            <a:spLocks/>
          </p:cNvSpPr>
          <p:nvPr/>
        </p:nvSpPr>
        <p:spPr>
          <a:xfrm>
            <a:off x="713100" y="1275072"/>
            <a:ext cx="7717800" cy="78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1pPr>
            <a:lvl2pPr marL="914400" marR="0" lvl="1"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2pPr>
            <a:lvl3pPr marL="1371600" marR="0" lvl="2"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3pPr>
            <a:lvl4pPr marL="1828800" marR="0" lvl="3"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4pPr>
            <a:lvl5pPr marL="2286000" marR="0" lvl="4"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5pPr>
            <a:lvl6pPr marL="2743200" marR="0" lvl="5"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6pPr>
            <a:lvl7pPr marL="3200400" marR="0" lvl="6"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7pPr>
            <a:lvl8pPr marL="3657600" marR="0" lvl="7" indent="-317500" algn="ctr" rtl="0">
              <a:lnSpc>
                <a:spcPct val="100000"/>
              </a:lnSpc>
              <a:spcBef>
                <a:spcPts val="1600"/>
              </a:spcBef>
              <a:spcAft>
                <a:spcPts val="0"/>
              </a:spcAft>
              <a:buClr>
                <a:schemeClr val="dk1"/>
              </a:buClr>
              <a:buSzPts val="1400"/>
              <a:buFont typeface="Abel"/>
              <a:buNone/>
              <a:defRPr sz="1600" b="0" i="0" u="none" strike="noStrike" cap="none">
                <a:solidFill>
                  <a:schemeClr val="lt1"/>
                </a:solidFill>
                <a:latin typeface="Abel"/>
                <a:ea typeface="Abel"/>
                <a:cs typeface="Abel"/>
                <a:sym typeface="Abel"/>
              </a:defRPr>
            </a:lvl8pPr>
            <a:lvl9pPr marL="4114800" marR="0" lvl="8" indent="-317500" algn="ctr" rtl="0">
              <a:lnSpc>
                <a:spcPct val="100000"/>
              </a:lnSpc>
              <a:spcBef>
                <a:spcPts val="1600"/>
              </a:spcBef>
              <a:spcAft>
                <a:spcPts val="1600"/>
              </a:spcAft>
              <a:buClr>
                <a:schemeClr val="dk1"/>
              </a:buClr>
              <a:buSzPts val="1400"/>
              <a:buFont typeface="Abel"/>
              <a:buNone/>
              <a:defRPr sz="1600" b="0" i="0" u="none" strike="noStrike" cap="none">
                <a:solidFill>
                  <a:schemeClr val="lt1"/>
                </a:solidFill>
                <a:latin typeface="Abel"/>
                <a:ea typeface="Abel"/>
                <a:cs typeface="Abel"/>
                <a:sym typeface="Abel"/>
              </a:defRPr>
            </a:lvl9pPr>
          </a:lstStyle>
          <a:p>
            <a:pPr marL="0" indent="0" algn="just">
              <a:spcAft>
                <a:spcPts val="1600"/>
              </a:spcAft>
            </a:pPr>
            <a:r>
              <a:rPr lang="id-ID" sz="1200" dirty="0"/>
              <a:t>Media sosial yang berfungsi sebagai salah satu sarana komunikasi ini berlangsung secara publik. Sifat keterbukaan inilah yang menjadi pemicu tingginya kecenderungan masyarakat untuk melakukan ujaran kebencian, seperti ketersediaan fasilitas komentar untuk pembaca. Hal itu menyebabkan hubungan pembaca dan penulis menjadi mudah saling berkomentar. Saat ini banyak kasus ujaran kebencian yaitu di antaranya :</a:t>
            </a:r>
          </a:p>
        </p:txBody>
      </p:sp>
    </p:spTree>
    <p:extLst>
      <p:ext uri="{BB962C8B-B14F-4D97-AF65-F5344CB8AC3E}">
        <p14:creationId xmlns:p14="http://schemas.microsoft.com/office/powerpoint/2010/main" val="105535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3" name="Google Shape;903;p37"/>
          <p:cNvSpPr txBox="1">
            <a:spLocks noGrp="1"/>
          </p:cNvSpPr>
          <p:nvPr>
            <p:ph type="ctrTitle"/>
          </p:nvPr>
        </p:nvSpPr>
        <p:spPr>
          <a:xfrm>
            <a:off x="1281659" y="808779"/>
            <a:ext cx="7149241"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Ujaran Kebencian</a:t>
            </a:r>
            <a:endParaRPr dirty="0"/>
          </a:p>
        </p:txBody>
      </p:sp>
      <p:sp>
        <p:nvSpPr>
          <p:cNvPr id="910" name="Google Shape;910;p37"/>
          <p:cNvSpPr txBox="1">
            <a:spLocks noGrp="1"/>
          </p:cNvSpPr>
          <p:nvPr>
            <p:ph type="subTitle" idx="1"/>
          </p:nvPr>
        </p:nvSpPr>
        <p:spPr>
          <a:xfrm>
            <a:off x="713229" y="1909597"/>
            <a:ext cx="2154000" cy="228015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ID" sz="1200" dirty="0"/>
              <a:t>Penghasutan memiliki tujuan untuk membangkitkan hati orang lain supaya marah dan mau melakukan sesuatu dalam hal ini melawan atau memberontak. Contohnya hasutan pembubaran PDIP dan menuntut Ibu Sukmawati.</a:t>
            </a:r>
            <a:endParaRPr sz="1200" dirty="0"/>
          </a:p>
        </p:txBody>
      </p:sp>
      <p:sp>
        <p:nvSpPr>
          <p:cNvPr id="911" name="Google Shape;911;p37"/>
          <p:cNvSpPr txBox="1">
            <a:spLocks noGrp="1"/>
          </p:cNvSpPr>
          <p:nvPr>
            <p:ph type="subTitle" idx="2"/>
          </p:nvPr>
        </p:nvSpPr>
        <p:spPr>
          <a:xfrm>
            <a:off x="713229" y="1493772"/>
            <a:ext cx="2154000" cy="493200"/>
          </a:xfrm>
          <a:prstGeom prst="rect">
            <a:avLst/>
          </a:prstGeom>
        </p:spPr>
        <p:txBody>
          <a:bodyPr spcFirstLastPara="1" wrap="square" lIns="91425" tIns="91425" rIns="91425" bIns="0" anchor="ctr" anchorCtr="0">
            <a:noAutofit/>
          </a:bodyPr>
          <a:lstStyle/>
          <a:p>
            <a:pPr marL="0" lvl="0" indent="0" algn="ctr" rtl="0">
              <a:spcBef>
                <a:spcPts val="0"/>
              </a:spcBef>
              <a:spcAft>
                <a:spcPts val="1600"/>
              </a:spcAft>
              <a:buNone/>
            </a:pPr>
            <a:r>
              <a:rPr lang="id-ID" dirty="0"/>
              <a:t>Penghasutan</a:t>
            </a:r>
            <a:endParaRPr dirty="0"/>
          </a:p>
        </p:txBody>
      </p:sp>
      <p:sp>
        <p:nvSpPr>
          <p:cNvPr id="912" name="Google Shape;912;p37"/>
          <p:cNvSpPr txBox="1">
            <a:spLocks noGrp="1"/>
          </p:cNvSpPr>
          <p:nvPr>
            <p:ph type="subTitle" idx="3"/>
          </p:nvPr>
        </p:nvSpPr>
        <p:spPr>
          <a:xfrm>
            <a:off x="3517325" y="1909597"/>
            <a:ext cx="2154000" cy="781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ID" sz="1200" dirty="0"/>
              <a:t>Penistaan agama ini ditujukan kepada pelaku ajaran agama, atribut, dan simbol-simbol agama. Contohnya puisi dari Ibu Sukmawati</a:t>
            </a:r>
            <a:endParaRPr sz="1200" dirty="0"/>
          </a:p>
        </p:txBody>
      </p:sp>
      <p:sp>
        <p:nvSpPr>
          <p:cNvPr id="913" name="Google Shape;913;p37"/>
          <p:cNvSpPr txBox="1">
            <a:spLocks noGrp="1"/>
          </p:cNvSpPr>
          <p:nvPr>
            <p:ph type="subTitle" idx="4"/>
          </p:nvPr>
        </p:nvSpPr>
        <p:spPr>
          <a:xfrm>
            <a:off x="3517325" y="1493772"/>
            <a:ext cx="2154000" cy="493200"/>
          </a:xfrm>
          <a:prstGeom prst="rect">
            <a:avLst/>
          </a:prstGeom>
        </p:spPr>
        <p:txBody>
          <a:bodyPr spcFirstLastPara="1" wrap="square" lIns="91425" tIns="91425" rIns="91425" bIns="0" anchor="ctr" anchorCtr="0">
            <a:noAutofit/>
          </a:bodyPr>
          <a:lstStyle/>
          <a:p>
            <a:pPr marL="0" lvl="0" indent="0" algn="ctr" rtl="0">
              <a:spcBef>
                <a:spcPts val="0"/>
              </a:spcBef>
              <a:spcAft>
                <a:spcPts val="1600"/>
              </a:spcAft>
              <a:buNone/>
            </a:pPr>
            <a:r>
              <a:rPr lang="id-ID" dirty="0"/>
              <a:t>Penistaan Agama</a:t>
            </a:r>
            <a:endParaRPr dirty="0"/>
          </a:p>
        </p:txBody>
      </p:sp>
      <p:sp>
        <p:nvSpPr>
          <p:cNvPr id="914" name="Google Shape;914;p37"/>
          <p:cNvSpPr txBox="1">
            <a:spLocks noGrp="1"/>
          </p:cNvSpPr>
          <p:nvPr>
            <p:ph type="subTitle" idx="5"/>
          </p:nvPr>
        </p:nvSpPr>
        <p:spPr>
          <a:xfrm>
            <a:off x="6277192" y="1909597"/>
            <a:ext cx="2154000" cy="781200"/>
          </a:xfrm>
          <a:prstGeom prst="rect">
            <a:avLst/>
          </a:prstGeom>
        </p:spPr>
        <p:txBody>
          <a:bodyPr spcFirstLastPara="1" wrap="square" lIns="91425" tIns="91425" rIns="91425" bIns="91425" anchor="t" anchorCtr="0">
            <a:noAutofit/>
          </a:bodyPr>
          <a:lstStyle/>
          <a:p>
            <a:pPr marL="0" lvl="0" indent="0" algn="just" rtl="0">
              <a:spcBef>
                <a:spcPts val="0"/>
              </a:spcBef>
              <a:spcAft>
                <a:spcPts val="300"/>
              </a:spcAft>
              <a:buNone/>
            </a:pPr>
            <a:r>
              <a:rPr lang="id-ID" sz="1200" dirty="0"/>
              <a:t>Penyebaran berita bohong ditandai dengan (1) hal yang dikomunikasikan melalui internet, (2) berita yang disebarkan tidak lengkap, tidak jelas, dan tidak diketahui sumbernya, (3) mengenai badan hukum atau badan usaha, (4) dipublikasikan kepada pihak lain, (5) mengakibatkan kerugian. Contohnya berita bahwa </a:t>
            </a:r>
            <a:r>
              <a:rPr lang="id-ID" sz="1200" dirty="0" err="1"/>
              <a:t>covid</a:t>
            </a:r>
            <a:r>
              <a:rPr lang="id-ID" sz="1200" dirty="0"/>
              <a:t> itu tidak ada.</a:t>
            </a:r>
            <a:endParaRPr sz="1200" dirty="0"/>
          </a:p>
        </p:txBody>
      </p:sp>
      <p:sp>
        <p:nvSpPr>
          <p:cNvPr id="915" name="Google Shape;915;p37"/>
          <p:cNvSpPr txBox="1">
            <a:spLocks noGrp="1"/>
          </p:cNvSpPr>
          <p:nvPr>
            <p:ph type="subTitle" idx="6"/>
          </p:nvPr>
        </p:nvSpPr>
        <p:spPr>
          <a:xfrm>
            <a:off x="6277192" y="1493772"/>
            <a:ext cx="2154000" cy="493200"/>
          </a:xfrm>
          <a:prstGeom prst="rect">
            <a:avLst/>
          </a:prstGeom>
        </p:spPr>
        <p:txBody>
          <a:bodyPr spcFirstLastPara="1" wrap="square" lIns="91425" tIns="91425" rIns="91425" bIns="0" anchor="ctr" anchorCtr="0">
            <a:noAutofit/>
          </a:bodyPr>
          <a:lstStyle/>
          <a:p>
            <a:pPr marL="0" lvl="0" indent="0" algn="ctr" rtl="0">
              <a:spcBef>
                <a:spcPts val="0"/>
              </a:spcBef>
              <a:spcAft>
                <a:spcPts val="1600"/>
              </a:spcAft>
              <a:buNone/>
            </a:pPr>
            <a:r>
              <a:rPr lang="id-ID" dirty="0"/>
              <a:t>Penyebaran Berita Bohong</a:t>
            </a:r>
            <a:endParaRPr dirty="0"/>
          </a:p>
        </p:txBody>
      </p:sp>
      <p:sp>
        <p:nvSpPr>
          <p:cNvPr id="916" name="Google Shape;916;p3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hlinkClick r:id="" action="ppaction://noaction"/>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7"/>
          <p:cNvGrpSpPr/>
          <p:nvPr/>
        </p:nvGrpSpPr>
        <p:grpSpPr>
          <a:xfrm>
            <a:off x="238515" y="90242"/>
            <a:ext cx="216784" cy="199039"/>
            <a:chOff x="285677" y="4429254"/>
            <a:chExt cx="216784" cy="199039"/>
          </a:xfrm>
        </p:grpSpPr>
        <p:sp>
          <p:nvSpPr>
            <p:cNvPr id="924" name="Google Shape;924;p3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7">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88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7" name="Google Shape;757;p34"/>
          <p:cNvSpPr txBox="1">
            <a:spLocks noGrp="1"/>
          </p:cNvSpPr>
          <p:nvPr>
            <p:ph type="subTitle" idx="2"/>
          </p:nvPr>
        </p:nvSpPr>
        <p:spPr>
          <a:xfrm>
            <a:off x="929390" y="1296650"/>
            <a:ext cx="7285220" cy="2827526"/>
          </a:xfrm>
          <a:prstGeom prst="rect">
            <a:avLst/>
          </a:prstGeom>
        </p:spPr>
        <p:txBody>
          <a:bodyPr spcFirstLastPara="1" wrap="square" lIns="91425" tIns="91425" rIns="91425" bIns="91425" anchor="t" anchorCtr="0">
            <a:noAutofit/>
          </a:bodyPr>
          <a:lstStyle/>
          <a:p>
            <a:pPr marL="0" indent="0" algn="just">
              <a:spcAft>
                <a:spcPts val="400"/>
              </a:spcAft>
            </a:pPr>
            <a:r>
              <a:rPr lang="id-ID" dirty="0" err="1"/>
              <a:t>Cyber</a:t>
            </a:r>
            <a:r>
              <a:rPr lang="id-ID" dirty="0"/>
              <a:t> Law sangat dibutuhkan, kaitannya dengan upaya pencegahan tindak pidana, maupun penanganan tindak pidana. </a:t>
            </a:r>
            <a:r>
              <a:rPr lang="id-ID" dirty="0" err="1"/>
              <a:t>Cyber</a:t>
            </a:r>
            <a:r>
              <a:rPr lang="id-ID" dirty="0"/>
              <a:t> Law akan menjadi dasar hukum dalam proses penegakan hukum terhadap kejahatan-kejahatan dengan sarana elektronik dan komputer, termasuk kejahatan pencucian uang dan kejahatan terorisme. Dengan kata lain, </a:t>
            </a:r>
            <a:r>
              <a:rPr lang="id-ID" dirty="0" err="1"/>
              <a:t>Cyber</a:t>
            </a:r>
            <a:r>
              <a:rPr lang="id-ID" dirty="0"/>
              <a:t> Law diperlukan untuk menanggulangi kejahatan </a:t>
            </a:r>
            <a:r>
              <a:rPr lang="id-ID" dirty="0" err="1"/>
              <a:t>Cyber</a:t>
            </a:r>
            <a:r>
              <a:rPr lang="id-ID" dirty="0"/>
              <a:t>.</a:t>
            </a:r>
          </a:p>
        </p:txBody>
      </p:sp>
      <p:sp>
        <p:nvSpPr>
          <p:cNvPr id="760" name="Google Shape;760;p34"/>
          <p:cNvSpPr txBox="1">
            <a:spLocks noGrp="1"/>
          </p:cNvSpPr>
          <p:nvPr>
            <p:ph type="ctrTitle"/>
          </p:nvPr>
        </p:nvSpPr>
        <p:spPr>
          <a:xfrm>
            <a:off x="2359638" y="808779"/>
            <a:ext cx="6071262"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Hukum Siber</a:t>
            </a:r>
            <a:endParaRPr dirty="0"/>
          </a:p>
        </p:txBody>
      </p:sp>
      <p:sp>
        <p:nvSpPr>
          <p:cNvPr id="761" name="Google Shape;761;p34"/>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a:hlinkClick r:id="" action="ppaction://noaction"/>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8" name="Google Shape;768;p34"/>
          <p:cNvGrpSpPr/>
          <p:nvPr/>
        </p:nvGrpSpPr>
        <p:grpSpPr>
          <a:xfrm>
            <a:off x="238515" y="90242"/>
            <a:ext cx="216784" cy="199039"/>
            <a:chOff x="285677" y="4429254"/>
            <a:chExt cx="216784" cy="199039"/>
          </a:xfrm>
        </p:grpSpPr>
        <p:sp>
          <p:nvSpPr>
            <p:cNvPr id="769" name="Google Shape;769;p34"/>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34">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21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3" name="Google Shape;903;p37"/>
          <p:cNvSpPr txBox="1">
            <a:spLocks noGrp="1"/>
          </p:cNvSpPr>
          <p:nvPr>
            <p:ph type="ctrTitle"/>
          </p:nvPr>
        </p:nvSpPr>
        <p:spPr>
          <a:xfrm>
            <a:off x="1281659" y="808779"/>
            <a:ext cx="7149241"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d-ID" dirty="0"/>
              <a:t>Sanksi Hukum Kejahatan Siber</a:t>
            </a:r>
            <a:endParaRPr dirty="0"/>
          </a:p>
        </p:txBody>
      </p:sp>
      <p:sp>
        <p:nvSpPr>
          <p:cNvPr id="910" name="Google Shape;910;p37"/>
          <p:cNvSpPr txBox="1">
            <a:spLocks noGrp="1"/>
          </p:cNvSpPr>
          <p:nvPr>
            <p:ph type="subTitle" idx="1"/>
          </p:nvPr>
        </p:nvSpPr>
        <p:spPr>
          <a:xfrm>
            <a:off x="713229" y="2054567"/>
            <a:ext cx="2154000" cy="228015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ID" sz="1200" dirty="0"/>
              <a:t>Setiap orang dengan sengaja dan tanpa hak mendistribusikan dan/atau mentransmisikan dan/atau membuat dapat diaksesnya informasi elektronik dan/atau dokumen elektronik yang memiliki muatan yang melanggar kesusilaan.</a:t>
            </a:r>
            <a:endParaRPr sz="1200" dirty="0"/>
          </a:p>
        </p:txBody>
      </p:sp>
      <p:sp>
        <p:nvSpPr>
          <p:cNvPr id="911" name="Google Shape;911;p37"/>
          <p:cNvSpPr txBox="1">
            <a:spLocks noGrp="1"/>
          </p:cNvSpPr>
          <p:nvPr>
            <p:ph type="subTitle" idx="2"/>
          </p:nvPr>
        </p:nvSpPr>
        <p:spPr>
          <a:xfrm>
            <a:off x="713229" y="163874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Pasal 27 UU ITE Th. 2008</a:t>
            </a:r>
            <a:endParaRPr dirty="0"/>
          </a:p>
        </p:txBody>
      </p:sp>
      <p:sp>
        <p:nvSpPr>
          <p:cNvPr id="912" name="Google Shape;912;p37"/>
          <p:cNvSpPr txBox="1">
            <a:spLocks noGrp="1"/>
          </p:cNvSpPr>
          <p:nvPr>
            <p:ph type="subTitle" idx="3"/>
          </p:nvPr>
        </p:nvSpPr>
        <p:spPr>
          <a:xfrm>
            <a:off x="3517325" y="2054567"/>
            <a:ext cx="2154000" cy="78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d-ID" sz="1200" dirty="0"/>
              <a:t>Setiap orang dengan sengaja dan tanpa hak menyebarkan berita bohong dan menyesatkan yang mengakibatkan kerugian konsumen dalam transaksi elektronik.</a:t>
            </a:r>
          </a:p>
        </p:txBody>
      </p:sp>
      <p:sp>
        <p:nvSpPr>
          <p:cNvPr id="913" name="Google Shape;913;p37"/>
          <p:cNvSpPr txBox="1">
            <a:spLocks noGrp="1"/>
          </p:cNvSpPr>
          <p:nvPr>
            <p:ph type="subTitle" idx="4"/>
          </p:nvPr>
        </p:nvSpPr>
        <p:spPr>
          <a:xfrm>
            <a:off x="3517325" y="163874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Pasal 28 UU ITE Th. 2008</a:t>
            </a:r>
          </a:p>
        </p:txBody>
      </p:sp>
      <p:sp>
        <p:nvSpPr>
          <p:cNvPr id="914" name="Google Shape;914;p37"/>
          <p:cNvSpPr txBox="1">
            <a:spLocks noGrp="1"/>
          </p:cNvSpPr>
          <p:nvPr>
            <p:ph type="subTitle" idx="5"/>
          </p:nvPr>
        </p:nvSpPr>
        <p:spPr>
          <a:xfrm>
            <a:off x="6277192" y="2054567"/>
            <a:ext cx="2154000" cy="781200"/>
          </a:xfrm>
          <a:prstGeom prst="rect">
            <a:avLst/>
          </a:prstGeom>
        </p:spPr>
        <p:txBody>
          <a:bodyPr spcFirstLastPara="1" wrap="square" lIns="91425" tIns="91425" rIns="91425" bIns="91425" anchor="t" anchorCtr="0">
            <a:noAutofit/>
          </a:bodyPr>
          <a:lstStyle/>
          <a:p>
            <a:pPr marL="0" lvl="0" indent="0" algn="l" rtl="0">
              <a:spcBef>
                <a:spcPts val="0"/>
              </a:spcBef>
              <a:spcAft>
                <a:spcPts val="300"/>
              </a:spcAft>
              <a:buNone/>
            </a:pPr>
            <a:r>
              <a:rPr lang="id-ID" sz="1200" dirty="0"/>
              <a:t>Setiap orang dengan sengaja dan tanpa hak mengirimkan informasi elektronik dan/atau dokumen elektronik yang berisi ancaman kekerasan atau menakut-nakuti yang ditujukan secara pribadi (</a:t>
            </a:r>
            <a:r>
              <a:rPr lang="id-ID" sz="1200" dirty="0" err="1"/>
              <a:t>Cyber</a:t>
            </a:r>
            <a:r>
              <a:rPr lang="id-ID" sz="1200" dirty="0"/>
              <a:t> </a:t>
            </a:r>
            <a:r>
              <a:rPr lang="id-ID" sz="1200" dirty="0" err="1"/>
              <a:t>Stalking</a:t>
            </a:r>
            <a:r>
              <a:rPr lang="id-ID" sz="1200" dirty="0"/>
              <a:t>). </a:t>
            </a:r>
          </a:p>
        </p:txBody>
      </p:sp>
      <p:sp>
        <p:nvSpPr>
          <p:cNvPr id="915" name="Google Shape;915;p37"/>
          <p:cNvSpPr txBox="1">
            <a:spLocks noGrp="1"/>
          </p:cNvSpPr>
          <p:nvPr>
            <p:ph type="subTitle" idx="6"/>
          </p:nvPr>
        </p:nvSpPr>
        <p:spPr>
          <a:xfrm>
            <a:off x="6277192" y="1638742"/>
            <a:ext cx="2154000" cy="493200"/>
          </a:xfrm>
          <a:prstGeom prst="rect">
            <a:avLst/>
          </a:prstGeom>
        </p:spPr>
        <p:txBody>
          <a:bodyPr spcFirstLastPara="1" wrap="square" lIns="91425" tIns="91425" rIns="91425" bIns="0" anchor="b" anchorCtr="0">
            <a:noAutofit/>
          </a:bodyPr>
          <a:lstStyle/>
          <a:p>
            <a:pPr marL="0" lvl="0" indent="0" algn="ctr" rtl="0">
              <a:spcBef>
                <a:spcPts val="0"/>
              </a:spcBef>
              <a:spcAft>
                <a:spcPts val="1600"/>
              </a:spcAft>
              <a:buNone/>
            </a:pPr>
            <a:r>
              <a:rPr lang="id-ID" dirty="0"/>
              <a:t>Pasal 29 UU ITE Th. 2008</a:t>
            </a:r>
          </a:p>
        </p:txBody>
      </p:sp>
      <p:sp>
        <p:nvSpPr>
          <p:cNvPr id="916" name="Google Shape;916;p3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50" y="-1362"/>
            <a:ext cx="6939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a:hlinkClick r:id="" action="ppaction://noaction"/>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7"/>
          <p:cNvGrpSpPr/>
          <p:nvPr/>
        </p:nvGrpSpPr>
        <p:grpSpPr>
          <a:xfrm>
            <a:off x="238515" y="90242"/>
            <a:ext cx="216784" cy="199039"/>
            <a:chOff x="285677" y="4429254"/>
            <a:chExt cx="216784" cy="199039"/>
          </a:xfrm>
        </p:grpSpPr>
        <p:sp>
          <p:nvSpPr>
            <p:cNvPr id="924" name="Google Shape;924;p3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37">
            <a:hlinkClick r:id="" action="ppaction://noaction"/>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707372"/>
      </p:ext>
    </p:extLst>
  </p:cSld>
  <p:clrMapOvr>
    <a:masterClrMapping/>
  </p:clrMapOvr>
</p:sld>
</file>

<file path=ppt/theme/theme1.xml><?xml version="1.0" encoding="utf-8"?>
<a:theme xmlns:a="http://schemas.openxmlformats.org/drawingml/2006/main" name="OS Weekly planner for teachers by Slidesgo">
  <a:themeElements>
    <a:clrScheme name="Simple Light">
      <a:dk1>
        <a:srgbClr val="F3F3F3"/>
      </a:dk1>
      <a:lt1>
        <a:srgbClr val="434343"/>
      </a:lt1>
      <a:dk2>
        <a:srgbClr val="E55A43"/>
      </a:dk2>
      <a:lt2>
        <a:srgbClr val="FF7058"/>
      </a:lt2>
      <a:accent1>
        <a:srgbClr val="FF9A75"/>
      </a:accent1>
      <a:accent2>
        <a:srgbClr val="F9ABA0"/>
      </a:accent2>
      <a:accent3>
        <a:srgbClr val="F6C5BE"/>
      </a:accent3>
      <a:accent4>
        <a:srgbClr val="FCE5CD"/>
      </a:accent4>
      <a:accent5>
        <a:srgbClr val="963A2A"/>
      </a:accent5>
      <a:accent6>
        <a:srgbClr val="666666"/>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989</Words>
  <Application>Microsoft Office PowerPoint</Application>
  <PresentationFormat>On-screen Show (16:9)</PresentationFormat>
  <Paragraphs>54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Abel</vt:lpstr>
      <vt:lpstr>Fira Sans Extra Condensed Medium</vt:lpstr>
      <vt:lpstr>Bahiana</vt:lpstr>
      <vt:lpstr>Oswald Regular</vt:lpstr>
      <vt:lpstr>Hepta Slab ExtraLight</vt:lpstr>
      <vt:lpstr>Arial</vt:lpstr>
      <vt:lpstr>OS Weekly planner for teachers by Slidesgo</vt:lpstr>
      <vt:lpstr>Ujaran Kebencian di Dunia Maya</vt:lpstr>
      <vt:lpstr>Pengaturan Hukum teknologi Informasi</vt:lpstr>
      <vt:lpstr>Apa itu cybercrime?</vt:lpstr>
      <vt:lpstr>Macam-Macam Kejahatan Siber</vt:lpstr>
      <vt:lpstr>Macam-Macam Kejahatan Siber</vt:lpstr>
      <vt:lpstr>Ujaran Kebencian</vt:lpstr>
      <vt:lpstr>Ujaran Kebencian</vt:lpstr>
      <vt:lpstr>Hukum Siber</vt:lpstr>
      <vt:lpstr>Sanksi Hukum Kejahatan Siber</vt:lpstr>
      <vt:lpstr>Hukum Siber</vt:lpstr>
      <vt:lpstr>Terima Kasih  Sumber : Urgensi Perlindungan Hukum Bagi Korban Tindak Pidana Kejahatan Teknologi Informasi (Ari Dermawan &amp; Akmal, 2019)  Sumber : Kajian Ujian Kebencian di Media Sosial (D. J. Ningrum, Suryadi, dan E. C. Wardhana, 2018)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Weekly Planner for Teachers</dc:title>
  <cp:lastModifiedBy>Farkhan Jayadi</cp:lastModifiedBy>
  <cp:revision>68</cp:revision>
  <dcterms:modified xsi:type="dcterms:W3CDTF">2020-12-22T09:31:09Z</dcterms:modified>
</cp:coreProperties>
</file>