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F47C-A9B2-4E74-9DDD-56D785EFC2BF}" type="datetimeFigureOut">
              <a:rPr lang="id-ID" smtClean="0"/>
              <a:t>20/12/2020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CA51-5C58-4F33-B082-CB20E532FD45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48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F47C-A9B2-4E74-9DDD-56D785EFC2BF}" type="datetimeFigureOut">
              <a:rPr lang="id-ID" smtClean="0"/>
              <a:t>20/12/2020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CA51-5C58-4F33-B082-CB20E532FD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335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F47C-A9B2-4E74-9DDD-56D785EFC2BF}" type="datetimeFigureOut">
              <a:rPr lang="id-ID" smtClean="0"/>
              <a:t>20/12/2020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CA51-5C58-4F33-B082-CB20E532FD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734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F47C-A9B2-4E74-9DDD-56D785EFC2BF}" type="datetimeFigureOut">
              <a:rPr lang="id-ID" smtClean="0"/>
              <a:t>20/12/2020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CA51-5C58-4F33-B082-CB20E532FD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200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F47C-A9B2-4E74-9DDD-56D785EFC2BF}" type="datetimeFigureOut">
              <a:rPr lang="id-ID" smtClean="0"/>
              <a:t>20/12/2020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CA51-5C58-4F33-B082-CB20E532FD45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62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F47C-A9B2-4E74-9DDD-56D785EFC2BF}" type="datetimeFigureOut">
              <a:rPr lang="id-ID" smtClean="0"/>
              <a:t>20/12/2020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CA51-5C58-4F33-B082-CB20E532FD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475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F47C-A9B2-4E74-9DDD-56D785EFC2BF}" type="datetimeFigureOut">
              <a:rPr lang="id-ID" smtClean="0"/>
              <a:t>20/12/2020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CA51-5C58-4F33-B082-CB20E532FD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738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F47C-A9B2-4E74-9DDD-56D785EFC2BF}" type="datetimeFigureOut">
              <a:rPr lang="id-ID" smtClean="0"/>
              <a:t>20/12/2020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CA51-5C58-4F33-B082-CB20E532FD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027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F47C-A9B2-4E74-9DDD-56D785EFC2BF}" type="datetimeFigureOut">
              <a:rPr lang="id-ID" smtClean="0"/>
              <a:t>20/12/2020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CA51-5C58-4F33-B082-CB20E532FD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27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EAF47C-A9B2-4E74-9DDD-56D785EFC2BF}" type="datetimeFigureOut">
              <a:rPr lang="id-ID" smtClean="0"/>
              <a:t>20/12/2020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6DCA51-5C58-4F33-B082-CB20E532FD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753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F47C-A9B2-4E74-9DDD-56D785EFC2BF}" type="datetimeFigureOut">
              <a:rPr lang="id-ID" smtClean="0"/>
              <a:t>20/12/2020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CA51-5C58-4F33-B082-CB20E532FD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864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EAF47C-A9B2-4E74-9DDD-56D785EFC2BF}" type="datetimeFigureOut">
              <a:rPr lang="id-ID" smtClean="0"/>
              <a:t>20/12/2020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6DCA51-5C58-4F33-B082-CB20E532FD45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29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179E-CC3A-41B9-B5DA-91269974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Pengaturan</a:t>
            </a:r>
            <a:r>
              <a:rPr lang="en-US" sz="4000" dirty="0"/>
              <a:t> Hukum </a:t>
            </a:r>
            <a:r>
              <a:rPr lang="en-US" sz="4000" dirty="0" err="1"/>
              <a:t>Terhadap</a:t>
            </a:r>
            <a:br>
              <a:rPr lang="en-US" sz="4000" dirty="0"/>
            </a:br>
            <a:r>
              <a:rPr lang="en-US" sz="4000" dirty="0" err="1"/>
              <a:t>Teknologi</a:t>
            </a:r>
            <a:r>
              <a:rPr lang="en-US" sz="4000" dirty="0"/>
              <a:t> </a:t>
            </a:r>
            <a:r>
              <a:rPr lang="en-US" sz="4000" dirty="0" err="1"/>
              <a:t>Informasi</a:t>
            </a:r>
            <a:endParaRPr lang="id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7A950-91A6-4CF9-8FDE-F1769296C6F6}"/>
              </a:ext>
            </a:extLst>
          </p:cNvPr>
          <p:cNvSpPr txBox="1">
            <a:spLocks/>
          </p:cNvSpPr>
          <p:nvPr/>
        </p:nvSpPr>
        <p:spPr>
          <a:xfrm>
            <a:off x="1100051" y="1928191"/>
            <a:ext cx="10058400" cy="367042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 err="1"/>
              <a:t>Dampak</a:t>
            </a:r>
            <a:r>
              <a:rPr lang="en-US" sz="2800" dirty="0"/>
              <a:t> </a:t>
            </a:r>
            <a:r>
              <a:rPr lang="en-US" sz="2800" dirty="0" err="1"/>
              <a:t>negatif</a:t>
            </a:r>
            <a:r>
              <a:rPr lang="en-US" sz="2800" dirty="0"/>
              <a:t> yang </a:t>
            </a:r>
            <a:r>
              <a:rPr lang="en-US" sz="2800" dirty="0" err="1"/>
              <a:t>serius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berkembangnya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terutama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internet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segera</a:t>
            </a:r>
            <a:r>
              <a:rPr lang="en-US" sz="2800" dirty="0"/>
              <a:t> </a:t>
            </a:r>
            <a:r>
              <a:rPr lang="en-US" sz="2800" dirty="0" err="1"/>
              <a:t>ditangani</a:t>
            </a:r>
            <a:r>
              <a:rPr lang="en-US" sz="2800" dirty="0"/>
              <a:t> dan </a:t>
            </a:r>
            <a:r>
              <a:rPr lang="en-US" sz="2800" dirty="0" err="1"/>
              <a:t>ditanggulangi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segala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yang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termasuk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perundangan</a:t>
            </a:r>
            <a:r>
              <a:rPr lang="en-US" sz="2800" dirty="0"/>
              <a:t> yang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mengendalikan</a:t>
            </a:r>
            <a:r>
              <a:rPr lang="en-US" sz="2800" dirty="0"/>
              <a:t> </a:t>
            </a:r>
            <a:r>
              <a:rPr lang="en-US" sz="2800" dirty="0" err="1"/>
              <a:t>kejahatan</a:t>
            </a:r>
            <a:r>
              <a:rPr lang="en-US" sz="2800" dirty="0"/>
              <a:t> di </a:t>
            </a:r>
            <a:r>
              <a:rPr lang="en-US" sz="2800" dirty="0" err="1"/>
              <a:t>bidang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.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saatnya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dirty="0" err="1"/>
              <a:t>hukum</a:t>
            </a:r>
            <a:r>
              <a:rPr lang="en-US" sz="2800" dirty="0"/>
              <a:t> yang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mengatasi</a:t>
            </a:r>
            <a:r>
              <a:rPr lang="en-US" sz="2800" dirty="0"/>
              <a:t> </a:t>
            </a:r>
            <a:r>
              <a:rPr lang="en-US" sz="2800" dirty="0" err="1"/>
              <a:t>penyimpangan</a:t>
            </a:r>
            <a:r>
              <a:rPr lang="en-US" sz="2800" dirty="0"/>
              <a:t> </a:t>
            </a:r>
            <a:r>
              <a:rPr lang="en-US" sz="2800" dirty="0" err="1"/>
              <a:t>penggunaan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alat</a:t>
            </a:r>
            <a:r>
              <a:rPr lang="en-US" sz="2800" dirty="0"/>
              <a:t> </a:t>
            </a:r>
            <a:r>
              <a:rPr lang="en-US" sz="2800" dirty="0" err="1"/>
              <a:t>bantunya</a:t>
            </a:r>
            <a:r>
              <a:rPr lang="en-US" sz="2800" dirty="0"/>
              <a:t>, </a:t>
            </a:r>
            <a:r>
              <a:rPr lang="en-US" sz="2800" dirty="0" err="1"/>
              <a:t>terutama</a:t>
            </a:r>
            <a:r>
              <a:rPr lang="en-US" sz="2800" dirty="0"/>
              <a:t> </a:t>
            </a:r>
            <a:r>
              <a:rPr lang="en-US" sz="2800" dirty="0" err="1"/>
              <a:t>kejahatan</a:t>
            </a:r>
            <a:r>
              <a:rPr lang="en-US" sz="2800" dirty="0"/>
              <a:t> di internet (</a:t>
            </a:r>
            <a:r>
              <a:rPr lang="en-US" sz="2800" i="1" dirty="0"/>
              <a:t>cybercrime</a:t>
            </a:r>
            <a:r>
              <a:rPr lang="en-US" sz="2800" dirty="0"/>
              <a:t>)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menerapkan</a:t>
            </a:r>
            <a:r>
              <a:rPr lang="en-US" sz="2800" dirty="0"/>
              <a:t> </a:t>
            </a:r>
            <a:r>
              <a:rPr lang="en-US" sz="2800" dirty="0" err="1"/>
              <a:t>hukum</a:t>
            </a:r>
            <a:r>
              <a:rPr lang="en-US" sz="2800" dirty="0"/>
              <a:t> </a:t>
            </a:r>
            <a:r>
              <a:rPr lang="en-US" sz="2800" dirty="0" err="1"/>
              <a:t>siber</a:t>
            </a:r>
            <a:r>
              <a:rPr lang="en-US" sz="2800" dirty="0"/>
              <a:t> (</a:t>
            </a:r>
            <a:r>
              <a:rPr lang="en-US" sz="2800" i="1" dirty="0"/>
              <a:t>cyberlaw</a:t>
            </a:r>
            <a:r>
              <a:rPr lang="en-US" sz="2800" dirty="0"/>
              <a:t>).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62202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179E-CC3A-41B9-B5DA-91269974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Pelanggaran</a:t>
            </a:r>
            <a:r>
              <a:rPr lang="en-US" sz="4000" dirty="0"/>
              <a:t> dan </a:t>
            </a:r>
            <a:r>
              <a:rPr lang="en-US" sz="4000" dirty="0" err="1"/>
              <a:t>Kejahatan</a:t>
            </a:r>
            <a:r>
              <a:rPr lang="en-US" sz="4000" dirty="0"/>
              <a:t> Hukum</a:t>
            </a:r>
            <a:br>
              <a:rPr lang="en-US" sz="4000" dirty="0"/>
            </a:br>
            <a:r>
              <a:rPr lang="en-US" sz="4000" dirty="0" err="1"/>
              <a:t>Teknologi</a:t>
            </a:r>
            <a:r>
              <a:rPr lang="en-US" sz="4000" dirty="0"/>
              <a:t> </a:t>
            </a:r>
            <a:r>
              <a:rPr lang="en-US" sz="4000" dirty="0" err="1"/>
              <a:t>Informasi</a:t>
            </a:r>
            <a:endParaRPr lang="id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91016-8139-42F1-88E3-055CE7721919}"/>
              </a:ext>
            </a:extLst>
          </p:cNvPr>
          <p:cNvSpPr txBox="1">
            <a:spLocks/>
          </p:cNvSpPr>
          <p:nvPr/>
        </p:nvSpPr>
        <p:spPr>
          <a:xfrm>
            <a:off x="1100050" y="1928191"/>
            <a:ext cx="10210679" cy="367042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1. Masyarakat </a:t>
            </a:r>
            <a:r>
              <a:rPr lang="en-US" sz="2800" dirty="0" err="1"/>
              <a:t>menaati</a:t>
            </a:r>
            <a:r>
              <a:rPr lang="en-US" sz="2800" dirty="0"/>
              <a:t> </a:t>
            </a:r>
            <a:r>
              <a:rPr lang="en-US" sz="2800" dirty="0" err="1"/>
              <a:t>peraturan</a:t>
            </a:r>
            <a:endParaRPr lang="en-US" sz="2800" dirty="0"/>
          </a:p>
          <a:p>
            <a:pPr algn="just"/>
            <a:r>
              <a:rPr lang="en-US" sz="2800" dirty="0"/>
              <a:t>2. Hukum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peraturan</a:t>
            </a:r>
            <a:r>
              <a:rPr lang="en-US" sz="2800" dirty="0"/>
              <a:t> yang </a:t>
            </a:r>
            <a:r>
              <a:rPr lang="en-US" sz="2800" dirty="0" err="1"/>
              <a:t>dibuat</a:t>
            </a:r>
            <a:r>
              <a:rPr lang="en-US" sz="2800" dirty="0"/>
              <a:t> oleh badan yang </a:t>
            </a:r>
            <a:r>
              <a:rPr lang="en-US" sz="2800" dirty="0" err="1"/>
              <a:t>berwenang</a:t>
            </a:r>
            <a:endParaRPr lang="en-US" sz="2800" dirty="0"/>
          </a:p>
          <a:p>
            <a:pPr algn="just"/>
            <a:r>
              <a:rPr lang="en-US" sz="2800" dirty="0"/>
              <a:t>3. </a:t>
            </a:r>
            <a:r>
              <a:rPr lang="en-US" sz="2800" dirty="0" err="1"/>
              <a:t>Pelanggaran</a:t>
            </a:r>
            <a:r>
              <a:rPr lang="en-US" sz="2800" dirty="0"/>
              <a:t> </a:t>
            </a:r>
            <a:r>
              <a:rPr lang="en-US" sz="2800" dirty="0" err="1"/>
              <a:t>hukum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tindak</a:t>
            </a:r>
            <a:r>
              <a:rPr lang="en-US" sz="2800" dirty="0"/>
              <a:t> </a:t>
            </a:r>
            <a:r>
              <a:rPr lang="en-US" sz="2800" dirty="0" err="1"/>
              <a:t>pidana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5188239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</TotalTime>
  <Words>101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Pengaturan Hukum Terhadap Teknologi Informasi</vt:lpstr>
      <vt:lpstr>Pelanggaran dan Kejahatan Hukum Teknologi Informasi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Pengaturan Hukum</dc:title>
  <dc:creator>Farkhan Jayadi</dc:creator>
  <cp:lastModifiedBy>Farkhan Jayadi</cp:lastModifiedBy>
  <cp:revision>9</cp:revision>
  <dcterms:created xsi:type="dcterms:W3CDTF">2020-12-19T07:48:53Z</dcterms:created>
  <dcterms:modified xsi:type="dcterms:W3CDTF">2020-12-20T00:54:42Z</dcterms:modified>
</cp:coreProperties>
</file>