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318" r:id="rId6"/>
    <p:sldId id="265" r:id="rId7"/>
    <p:sldId id="314" r:id="rId8"/>
    <p:sldId id="260" r:id="rId9"/>
    <p:sldId id="321" r:id="rId10"/>
    <p:sldId id="322" r:id="rId11"/>
    <p:sldId id="323" r:id="rId12"/>
    <p:sldId id="315" r:id="rId13"/>
    <p:sldId id="271" r:id="rId14"/>
    <p:sldId id="277" r:id="rId15"/>
    <p:sldId id="317" r:id="rId16"/>
    <p:sldId id="276" r:id="rId17"/>
    <p:sldId id="324" r:id="rId18"/>
  </p:sldIdLst>
  <p:sldSz cx="9144000" cy="5143500" type="screen16x9"/>
  <p:notesSz cx="6858000" cy="9144000"/>
  <p:embeddedFontLst>
    <p:embeddedFont>
      <p:font typeface="Montserrat" charset="0"/>
      <p:regular r:id="rId20"/>
      <p:bold r:id="rId21"/>
      <p:italic r:id="rId22"/>
      <p:boldItalic r:id="rId23"/>
    </p:embeddedFont>
    <p:embeddedFont>
      <p:font typeface="Fira Sans" charset="0"/>
      <p:regular r:id="rId24"/>
      <p:bold r:id="rId25"/>
      <p:italic r:id="rId26"/>
      <p:boldItalic r:id="rId27"/>
    </p:embeddedFont>
    <p:embeddedFont>
      <p:font typeface="Raleway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63E"/>
    <a:srgbClr val="1D0737"/>
    <a:srgbClr val="2B0A52"/>
  </p:clrMru>
</p:presentationPr>
</file>

<file path=ppt/tableStyles.xml><?xml version="1.0" encoding="utf-8"?>
<a:tblStyleLst xmlns:a="http://schemas.openxmlformats.org/drawingml/2006/main" def="{1DDC2532-A41A-41AA-9E93-31FBAAACD494}">
  <a:tblStyle styleId="{1DDC2532-A41A-41AA-9E93-31FBAAACD4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367" autoAdjust="0"/>
  </p:normalViewPr>
  <p:slideViewPr>
    <p:cSldViewPr>
      <p:cViewPr>
        <p:scale>
          <a:sx n="80" d="100"/>
          <a:sy n="80" d="100"/>
        </p:scale>
        <p:origin x="-1086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ddea9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ddea9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6b5fdf5ce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6b5fdf5ce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6b628f12ae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6b628f12ae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6b628f12ae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6b628f12ae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6b628f12ae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6b628f12ae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ONLY_1_1_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3240000" cy="9789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 idx="2"/>
          </p:nvPr>
        </p:nvSpPr>
        <p:spPr>
          <a:xfrm>
            <a:off x="711625" y="181222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85850" y="2232525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 idx="3"/>
          </p:nvPr>
        </p:nvSpPr>
        <p:spPr>
          <a:xfrm>
            <a:off x="711600" y="277927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4"/>
          </p:nvPr>
        </p:nvSpPr>
        <p:spPr>
          <a:xfrm>
            <a:off x="785850" y="3177574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 idx="5"/>
          </p:nvPr>
        </p:nvSpPr>
        <p:spPr>
          <a:xfrm>
            <a:off x="711600" y="374632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6"/>
          </p:nvPr>
        </p:nvSpPr>
        <p:spPr>
          <a:xfrm>
            <a:off x="785850" y="4166625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572000" y="0"/>
            <a:ext cx="4571700" cy="513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 rot="10800000">
            <a:off x="2331600" y="-118055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6863475" y="973475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6863475" y="709750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6863475" y="841108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4572000" y="-171430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-262725" y="2439975"/>
            <a:ext cx="9488700" cy="263750"/>
            <a:chOff x="-262725" y="2439975"/>
            <a:chExt cx="9488700" cy="263750"/>
          </a:xfrm>
        </p:grpSpPr>
        <p:cxnSp>
          <p:nvCxnSpPr>
            <p:cNvPr id="48" name="Google Shape;48;p8"/>
            <p:cNvCxnSpPr/>
            <p:nvPr/>
          </p:nvCxnSpPr>
          <p:spPr>
            <a:xfrm>
              <a:off x="-262725" y="2703725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8"/>
            <p:cNvCxnSpPr/>
            <p:nvPr/>
          </p:nvCxnSpPr>
          <p:spPr>
            <a:xfrm>
              <a:off x="-262725" y="2439975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8"/>
            <p:cNvCxnSpPr/>
            <p:nvPr/>
          </p:nvCxnSpPr>
          <p:spPr>
            <a:xfrm>
              <a:off x="-262725" y="2575450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5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282975" y="2647950"/>
            <a:ext cx="27768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451">
            <a:off x="6855275" y="275"/>
            <a:ext cx="2289000" cy="51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9"/>
          <p:cNvCxnSpPr>
            <a:stCxn id="56" idx="1"/>
          </p:cNvCxnSpPr>
          <p:nvPr/>
        </p:nvCxnSpPr>
        <p:spPr>
          <a:xfrm rot="10800000">
            <a:off x="-125" y="2026500"/>
            <a:ext cx="1283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282975" y="1481250"/>
            <a:ext cx="2776800" cy="1090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sz="4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8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1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0125" y="974950"/>
            <a:ext cx="8472375" cy="4582350"/>
            <a:chOff x="-30125" y="974950"/>
            <a:chExt cx="8472375" cy="458235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708350" y="976150"/>
              <a:ext cx="0" cy="2213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699250" y="3174525"/>
              <a:ext cx="774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-30125" y="974950"/>
              <a:ext cx="75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8429275" y="3169000"/>
              <a:ext cx="0" cy="2388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 idx="2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5498400" y="3312000"/>
            <a:ext cx="27294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5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ctrTitle"/>
          </p:nvPr>
        </p:nvSpPr>
        <p:spPr>
          <a:xfrm>
            <a:off x="142844" y="357172"/>
            <a:ext cx="4500594" cy="1736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9144"/>
            <a:r>
              <a:rPr lang="en-US" sz="4800" dirty="0" smtClean="0"/>
              <a:t>Audit </a:t>
            </a:r>
            <a:r>
              <a:rPr lang="en-US" sz="4800" dirty="0" err="1" smtClean="0"/>
              <a:t>Sistem</a:t>
            </a:r>
            <a:r>
              <a:rPr lang="en-US" sz="48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Teknologi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endParaRPr sz="3600"/>
          </a:p>
        </p:txBody>
      </p:sp>
      <p:grpSp>
        <p:nvGrpSpPr>
          <p:cNvPr id="206" name="Google Shape;206;p26"/>
          <p:cNvGrpSpPr/>
          <p:nvPr/>
        </p:nvGrpSpPr>
        <p:grpSpPr>
          <a:xfrm>
            <a:off x="-1071602" y="285734"/>
            <a:ext cx="10941221" cy="7052164"/>
            <a:chOff x="-1615621" y="305900"/>
            <a:chExt cx="10941221" cy="7052164"/>
          </a:xfrm>
        </p:grpSpPr>
        <p:grpSp>
          <p:nvGrpSpPr>
            <p:cNvPr id="207" name="Google Shape;207;p26"/>
            <p:cNvGrpSpPr/>
            <p:nvPr/>
          </p:nvGrpSpPr>
          <p:grpSpPr>
            <a:xfrm>
              <a:off x="-683750" y="305900"/>
              <a:ext cx="10009350" cy="5874625"/>
              <a:chOff x="-683750" y="305900"/>
              <a:chExt cx="10009350" cy="5874625"/>
            </a:xfrm>
          </p:grpSpPr>
          <p:cxnSp>
            <p:nvCxnSpPr>
              <p:cNvPr id="208" name="Google Shape;208;p26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26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26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26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2" name="Google Shape;212;p26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13" name="Google Shape;213;p26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71" h="148375" extrusionOk="0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34" h="26861" extrusionOk="0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6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" h="35351" extrusionOk="0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6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01" h="34484" extrusionOk="0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6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48" extrusionOk="0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6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8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6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7" extrusionOk="0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5" extrusionOk="0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4" extrusionOk="0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6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3" extrusionOk="0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6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5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6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5" extrusionOk="0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6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6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6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3698" extrusionOk="0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6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0" h="4004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6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6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1" h="3699" extrusionOk="0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6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3999" extrusionOk="0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6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6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6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1" extrusionOk="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6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9" extrusionOk="0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6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6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7" extrusionOk="0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6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8" extrusionOk="0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6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6" extrusionOk="0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10" extrusionOk="0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6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6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6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4" extrusionOk="0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6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3" extrusionOk="0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6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6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6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6" extrusionOk="0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6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6" extrusionOk="0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6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0" extrusionOk="0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6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6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6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6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7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6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4" h="2435" extrusionOk="0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6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8" extrusionOk="0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6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6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9" extrusionOk="0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6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6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6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6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440" extrusionOk="0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6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6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6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6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4" h="13015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6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19" extrusionOk="0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6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22" extrusionOk="0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6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4" h="14321" extrusionOk="0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6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3" h="7719" extrusionOk="0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6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0" h="61001" extrusionOk="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6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5" h="60083" extrusionOk="0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6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3" h="57397" extrusionOk="0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6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3" h="49034" extrusionOk="0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6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68" extrusionOk="0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6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74" extrusionOk="0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6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37" h="32142" extrusionOk="0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6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6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6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139" extrusionOk="0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6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6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0" extrusionOk="0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6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6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0" extrusionOk="0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6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6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6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6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1" extrusionOk="0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6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6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1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6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0" extrusionOk="0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6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6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0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6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5" extrusionOk="0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6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9" extrusionOk="0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6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5" extrusionOk="0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6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47" extrusionOk="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6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7" extrusionOk="0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6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6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2" extrusionOk="0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6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5" extrusionOk="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7" extrusionOk="0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6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8" extrusionOk="0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6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0" extrusionOk="0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1" extrusionOk="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6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6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6" extrusionOk="0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6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4" extrusionOk="0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6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9" extrusionOk="0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6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4" extrusionOk="0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6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8" extrusionOk="0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6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2" extrusionOk="0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6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9" extrusionOk="0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6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3" extrusionOk="0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6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6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6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2" extrusionOk="0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6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9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6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8" extrusionOk="0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6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2" extrusionOk="0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6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6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32" extrusionOk="0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6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6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6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6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6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6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6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5" extrusionOk="0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6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6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6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6" extrusionOk="0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6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6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4" h="10902" extrusionOk="0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4" h="9568" extrusionOk="0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6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5" h="48722" extrusionOk="0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6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6" h="47005" extrusionOk="0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6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3" extrusionOk="0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6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7" extrusionOk="0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6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7" h="21392" extrusionOk="0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6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917" extrusionOk="0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6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1640" extrusionOk="0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6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6" h="26261" extrusionOk="0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6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8" h="26259" extrusionOk="0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6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8" h="23295" extrusionOk="0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6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1738" extrusionOk="0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6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1485" extrusionOk="0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6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6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6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6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6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6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6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6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6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6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5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6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6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6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6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6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6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6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6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6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6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6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6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36" extrusionOk="0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26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6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10" name="Google Shape;410;p26"/>
              <p:cNvCxnSpPr/>
              <p:nvPr/>
            </p:nvCxnSpPr>
            <p:spPr>
              <a:xfrm flipH="1">
                <a:off x="2195705" y="3927670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26"/>
              <p:cNvCxnSpPr/>
              <p:nvPr/>
            </p:nvCxnSpPr>
            <p:spPr>
              <a:xfrm rot="10800000">
                <a:off x="1870580" y="4392892"/>
                <a:ext cx="1300200" cy="7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26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26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26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26"/>
              <p:cNvCxnSpPr/>
              <p:nvPr/>
            </p:nvCxnSpPr>
            <p:spPr>
              <a:xfrm rot="10800000">
                <a:off x="-683750" y="2806575"/>
                <a:ext cx="3938100" cy="227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26"/>
              <p:cNvCxnSpPr/>
              <p:nvPr/>
            </p:nvCxnSpPr>
            <p:spPr>
              <a:xfrm flipH="1">
                <a:off x="482900" y="2955375"/>
                <a:ext cx="3869400" cy="223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7" name="Google Shape;417;p26"/>
            <p:cNvSpPr/>
            <p:nvPr/>
          </p:nvSpPr>
          <p:spPr>
            <a:xfrm rot="-359964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8" name="Google Shape;418;p26"/>
          <p:cNvCxnSpPr/>
          <p:nvPr/>
        </p:nvCxnSpPr>
        <p:spPr>
          <a:xfrm rot="10800000">
            <a:off x="1925750" y="2620875"/>
            <a:ext cx="4581600" cy="2620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Rectangle 419"/>
          <p:cNvSpPr/>
          <p:nvPr/>
        </p:nvSpPr>
        <p:spPr>
          <a:xfrm>
            <a:off x="142844" y="2571750"/>
            <a:ext cx="4214842" cy="1357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285720" y="2689213"/>
            <a:ext cx="4143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 </a:t>
            </a:r>
            <a:r>
              <a:rPr lang="en-US" b="1" dirty="0" err="1" smtClean="0">
                <a:solidFill>
                  <a:schemeClr val="bg1"/>
                </a:solidFill>
              </a:rPr>
              <a:t>Rizqy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Khoirul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Waritsin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– 20081010082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2. </a:t>
            </a:r>
            <a:r>
              <a:rPr lang="en-GB" b="1" dirty="0" err="1" smtClean="0">
                <a:solidFill>
                  <a:schemeClr val="bg1"/>
                </a:solidFill>
              </a:rPr>
              <a:t>Hafizh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 err="1" smtClean="0">
                <a:solidFill>
                  <a:schemeClr val="bg1"/>
                </a:solidFill>
              </a:rPr>
              <a:t>Kennandya</a:t>
            </a:r>
            <a:r>
              <a:rPr lang="en-GB" b="1" dirty="0" smtClean="0">
                <a:solidFill>
                  <a:schemeClr val="bg1"/>
                </a:solidFill>
              </a:rPr>
              <a:t> M </a:t>
            </a:r>
            <a:r>
              <a:rPr lang="en-GB" b="1" dirty="0" smtClean="0">
                <a:solidFill>
                  <a:schemeClr val="bg1"/>
                </a:solidFill>
              </a:rPr>
              <a:t>– 20081010077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3. </a:t>
            </a:r>
            <a:r>
              <a:rPr lang="en-GB" b="1" dirty="0" err="1" smtClean="0">
                <a:solidFill>
                  <a:schemeClr val="bg1"/>
                </a:solidFill>
              </a:rPr>
              <a:t>Harith</a:t>
            </a:r>
            <a:r>
              <a:rPr lang="en-GB" b="1" dirty="0" smtClean="0">
                <a:solidFill>
                  <a:schemeClr val="bg1"/>
                </a:solidFill>
              </a:rPr>
              <a:t> Hakim </a:t>
            </a:r>
            <a:r>
              <a:rPr lang="en-GB" b="1" dirty="0" smtClean="0">
                <a:solidFill>
                  <a:schemeClr val="bg1"/>
                </a:solidFill>
              </a:rPr>
              <a:t>– 20081010080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4. </a:t>
            </a:r>
            <a:r>
              <a:rPr lang="en-GB" b="1" dirty="0" err="1" smtClean="0">
                <a:solidFill>
                  <a:schemeClr val="bg1"/>
                </a:solidFill>
              </a:rPr>
              <a:t>Beni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 err="1" smtClean="0">
                <a:solidFill>
                  <a:schemeClr val="bg1"/>
                </a:solidFill>
              </a:rPr>
              <a:t>Tiyas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 err="1" smtClean="0">
                <a:solidFill>
                  <a:schemeClr val="bg1"/>
                </a:solidFill>
              </a:rPr>
              <a:t>Kristanti</a:t>
            </a:r>
            <a:r>
              <a:rPr lang="en-GB" b="1" dirty="0" smtClean="0">
                <a:solidFill>
                  <a:schemeClr val="bg1"/>
                </a:solidFill>
              </a:rPr>
              <a:t> - 20081010072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68" y="857238"/>
            <a:ext cx="521497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Manfaat</a:t>
            </a:r>
            <a:r>
              <a:rPr lang="en-US" sz="2000" b="1" dirty="0" smtClean="0">
                <a:solidFill>
                  <a:schemeClr val="bg1"/>
                </a:solidFill>
              </a:rPr>
              <a:t> audit </a:t>
            </a:r>
            <a:r>
              <a:rPr lang="en-US" sz="2000" b="1" i="1" dirty="0" smtClean="0">
                <a:solidFill>
                  <a:schemeClr val="bg1"/>
                </a:solidFill>
              </a:rPr>
              <a:t>Pre-Implementation System</a:t>
            </a:r>
            <a:endParaRPr lang="en-GB" sz="2000" b="1" i="1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sz="2000" i="1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 err="1" smtClean="0">
                <a:solidFill>
                  <a:schemeClr val="bg1"/>
                </a:solidFill>
              </a:rPr>
              <a:t>Institusi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mengetahui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apakah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dibuat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sesuai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dengankebutuhan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ataupun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memenuhi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acceptance criteria.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Mengetahui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apakah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pemakai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tersebut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3. </a:t>
            </a:r>
            <a:r>
              <a:rPr lang="en-US" dirty="0" err="1" smtClean="0">
                <a:solidFill>
                  <a:schemeClr val="bg1"/>
                </a:solidFill>
              </a:rPr>
              <a:t>Mengetahui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apakah</a:t>
            </a:r>
            <a:r>
              <a:rPr lang="en-US" dirty="0" smtClean="0">
                <a:solidFill>
                  <a:schemeClr val="bg1"/>
                </a:solidFill>
              </a:rPr>
              <a:t> outcome </a:t>
            </a:r>
            <a:r>
              <a:rPr lang="en-US" dirty="0" err="1" smtClean="0">
                <a:solidFill>
                  <a:schemeClr val="bg1"/>
                </a:solidFill>
              </a:rPr>
              <a:t>sesuai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harapan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P\Downloads\images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6"/>
            <a:ext cx="3286148" cy="2131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642924"/>
            <a:ext cx="828680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Manfaat</a:t>
            </a:r>
            <a:r>
              <a:rPr lang="en-US" sz="2000" b="1" dirty="0" smtClean="0">
                <a:solidFill>
                  <a:schemeClr val="bg1"/>
                </a:solidFill>
              </a:rPr>
              <a:t> audit </a:t>
            </a:r>
            <a:r>
              <a:rPr lang="en-US" sz="2000" b="1" i="1" dirty="0" smtClean="0">
                <a:solidFill>
                  <a:schemeClr val="bg1"/>
                </a:solidFill>
              </a:rPr>
              <a:t>Post-Implementation System</a:t>
            </a:r>
          </a:p>
          <a:p>
            <a:endParaRPr lang="en-GB" b="1" i="1" dirty="0" smtClean="0">
              <a:solidFill>
                <a:schemeClr val="bg1"/>
              </a:solidFill>
            </a:endParaRPr>
          </a:p>
          <a:p>
            <a:pPr algn="just">
              <a:buFont typeface="Arial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 err="1" smtClean="0">
                <a:solidFill>
                  <a:schemeClr val="bg1"/>
                </a:solidFill>
              </a:rPr>
              <a:t>Institusi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risiko-risiko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masih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saran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penanganannya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charset="0"/>
              <a:buNone/>
            </a:pPr>
            <a:r>
              <a:rPr lang="sv-SE" dirty="0" smtClean="0">
                <a:solidFill>
                  <a:schemeClr val="bg1"/>
                </a:solidFill>
              </a:rPr>
              <a:t>2. Masukan-masukan tersebut dimasukkan dalam agenda penyempur naan sistem, </a:t>
            </a:r>
            <a:r>
              <a:rPr lang="en-US" dirty="0" err="1" smtClean="0">
                <a:solidFill>
                  <a:schemeClr val="bg1"/>
                </a:solidFill>
              </a:rPr>
              <a:t>perencanaan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strategis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anggaran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periode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berikutnya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Arial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3. </a:t>
            </a:r>
            <a:r>
              <a:rPr lang="en-US" dirty="0" err="1" smtClean="0">
                <a:solidFill>
                  <a:schemeClr val="bg1"/>
                </a:solidFill>
              </a:rPr>
              <a:t>Bahan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perencanaan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strategis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rencana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anggaran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datang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Arial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4. </a:t>
            </a:r>
            <a:r>
              <a:rPr lang="en-US" dirty="0" err="1" smtClean="0">
                <a:solidFill>
                  <a:schemeClr val="bg1"/>
                </a:solidFill>
              </a:rPr>
              <a:t>Memberikan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reasonable assurance </a:t>
            </a:r>
            <a:r>
              <a:rPr lang="en-US" i="1" dirty="0" err="1" smtClean="0">
                <a:solidFill>
                  <a:schemeClr val="bg1"/>
                </a:solidFill>
              </a:rPr>
              <a:t>bahwa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sistem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informasi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telah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sesuai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dengan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kebijakan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prosedur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ditetapkan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Arial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5. </a:t>
            </a:r>
            <a:r>
              <a:rPr lang="en-US" dirty="0" err="1" smtClean="0">
                <a:solidFill>
                  <a:schemeClr val="bg1"/>
                </a:solidFill>
              </a:rPr>
              <a:t>Membantu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memastikan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jejak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pemeriksaan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i="1" dirty="0" smtClean="0">
                <a:solidFill>
                  <a:schemeClr val="bg1"/>
                </a:solidFill>
              </a:rPr>
              <a:t>audit trail) </a:t>
            </a:r>
            <a:r>
              <a:rPr lang="en-US" i="1" dirty="0" err="1" smtClean="0">
                <a:solidFill>
                  <a:schemeClr val="bg1"/>
                </a:solidFill>
              </a:rPr>
              <a:t>telah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diaktifkan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, auditor </a:t>
            </a:r>
            <a:r>
              <a:rPr lang="en-US" dirty="0" err="1" smtClean="0">
                <a:solidFill>
                  <a:schemeClr val="bg1"/>
                </a:solidFill>
              </a:rPr>
              <a:t>maupun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pihak</a:t>
            </a:r>
            <a:r>
              <a:rPr lang="en-US" dirty="0" smtClean="0">
                <a:solidFill>
                  <a:schemeClr val="bg1"/>
                </a:solidFill>
              </a:rPr>
              <a:t> lain yang </a:t>
            </a:r>
            <a:r>
              <a:rPr lang="en-US" dirty="0" err="1" smtClean="0">
                <a:solidFill>
                  <a:schemeClr val="bg1"/>
                </a:solidFill>
              </a:rPr>
              <a:t>berwenang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pemeriksaan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Arial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6. </a:t>
            </a:r>
            <a:r>
              <a:rPr lang="en-US" dirty="0" err="1" smtClean="0">
                <a:solidFill>
                  <a:schemeClr val="bg1"/>
                </a:solidFill>
              </a:rPr>
              <a:t>Membantu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penilaian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apakah</a:t>
            </a:r>
            <a:r>
              <a:rPr lang="en-US" dirty="0" smtClean="0">
                <a:solidFill>
                  <a:schemeClr val="bg1"/>
                </a:solidFill>
              </a:rPr>
              <a:t> initial proposed values </a:t>
            </a:r>
            <a:r>
              <a:rPr lang="en-US" dirty="0" err="1" smtClean="0">
                <a:solidFill>
                  <a:schemeClr val="bg1"/>
                </a:solidFill>
              </a:rPr>
              <a:t>telah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terealisasi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saran </a:t>
            </a:r>
            <a:r>
              <a:rPr lang="en-US" dirty="0" err="1" smtClean="0">
                <a:solidFill>
                  <a:schemeClr val="bg1"/>
                </a:solidFill>
              </a:rPr>
              <a:t>tindak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lanjutnya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751331">
            <a:off x="-1972821" y="-53068"/>
            <a:ext cx="4755962" cy="162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3104143">
            <a:off x="6231974" y="-156041"/>
            <a:ext cx="4755962" cy="162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460496" y="540000"/>
            <a:ext cx="108000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674015" y="539188"/>
            <a:ext cx="108000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888330" y="539188"/>
            <a:ext cx="108000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597;p31"/>
          <p:cNvSpPr txBox="1">
            <a:spLocks/>
          </p:cNvSpPr>
          <p:nvPr/>
        </p:nvSpPr>
        <p:spPr>
          <a:xfrm rot="212">
            <a:off x="928656" y="928848"/>
            <a:ext cx="6715236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-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Audit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Informasi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43042" y="1071552"/>
            <a:ext cx="5429288" cy="10715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4678" y="2428874"/>
            <a:ext cx="592932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300" dirty="0" smtClean="0">
                <a:solidFill>
                  <a:schemeClr val="bg1"/>
                </a:solidFill>
              </a:rPr>
              <a:t>1. Audit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Sistem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Informasi</a:t>
            </a:r>
            <a:r>
              <a:rPr lang="en-US" sz="1300" dirty="0" smtClean="0">
                <a:solidFill>
                  <a:schemeClr val="bg1"/>
                </a:solidFill>
              </a:rPr>
              <a:t> Audit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biasanya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meliputi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pengkajian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ulang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pengendalian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setiap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wilayah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pengendalian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(input, </a:t>
            </a:r>
            <a:r>
              <a:rPr lang="en-US" sz="1300" dirty="0" err="1" smtClean="0">
                <a:solidFill>
                  <a:schemeClr val="bg1"/>
                </a:solidFill>
              </a:rPr>
              <a:t>pemrosesan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output). </a:t>
            </a:r>
            <a:r>
              <a:rPr lang="en-US" sz="1300" dirty="0" err="1" smtClean="0">
                <a:solidFill>
                  <a:schemeClr val="bg1"/>
                </a:solidFill>
              </a:rPr>
              <a:t>Teknologi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khusus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digunakan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tergantung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kecerdasan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sumber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daya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dimiliki</a:t>
            </a:r>
            <a:r>
              <a:rPr lang="en-US" sz="1300" dirty="0" smtClean="0">
                <a:solidFill>
                  <a:schemeClr val="bg1"/>
                </a:solidFill>
              </a:rPr>
              <a:t> auditor.</a:t>
            </a:r>
          </a:p>
          <a:p>
            <a:pPr marL="342900" indent="-342900"/>
            <a:endParaRPr lang="en-US" sz="1300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sz="1300" dirty="0" smtClean="0">
                <a:solidFill>
                  <a:schemeClr val="bg1"/>
                </a:solidFill>
              </a:rPr>
              <a:t>2. Audit </a:t>
            </a:r>
            <a:r>
              <a:rPr lang="en-US" sz="1300" dirty="0" err="1" smtClean="0">
                <a:solidFill>
                  <a:schemeClr val="bg1"/>
                </a:solidFill>
              </a:rPr>
              <a:t>Pengembangan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Sistem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Diarahkan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aktivitas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analisis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sistem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programmer yang </a:t>
            </a:r>
            <a:r>
              <a:rPr lang="en-US" sz="1300" dirty="0" err="1" smtClean="0">
                <a:solidFill>
                  <a:schemeClr val="bg1"/>
                </a:solidFill>
              </a:rPr>
              <a:t>mengembangkan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memodifikasi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program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, file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prosedur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prosedur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terkait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/>
            <a:r>
              <a:rPr lang="en-US" sz="1300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/>
            <a:r>
              <a:rPr lang="en-GB" sz="1300" dirty="0" smtClean="0">
                <a:solidFill>
                  <a:schemeClr val="bg1"/>
                </a:solidFill>
              </a:rPr>
              <a:t>3. </a:t>
            </a:r>
            <a:r>
              <a:rPr lang="en-US" sz="1300" dirty="0" smtClean="0">
                <a:solidFill>
                  <a:schemeClr val="bg1"/>
                </a:solidFill>
              </a:rPr>
              <a:t>3. Audit </a:t>
            </a:r>
            <a:r>
              <a:rPr lang="en-US" sz="1300" dirty="0" err="1" smtClean="0">
                <a:solidFill>
                  <a:schemeClr val="bg1"/>
                </a:solidFill>
              </a:rPr>
              <a:t>Pusat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Layanan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 Audit </a:t>
            </a:r>
            <a:r>
              <a:rPr lang="en-US" sz="1300" dirty="0" err="1" smtClean="0">
                <a:solidFill>
                  <a:schemeClr val="bg1"/>
                </a:solidFill>
              </a:rPr>
              <a:t>terhadap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pusat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layanan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komputer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normalnya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dilakukan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sebelum</a:t>
            </a:r>
            <a:r>
              <a:rPr lang="en-US" sz="1300" dirty="0" smtClean="0">
                <a:solidFill>
                  <a:schemeClr val="bg1"/>
                </a:solidFill>
              </a:rPr>
              <a:t> audit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memastikan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integritas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secara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umum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atas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lingkungan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dalamnya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berfungsi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18" name="Google Shape;650;p35"/>
          <p:cNvGrpSpPr/>
          <p:nvPr/>
        </p:nvGrpSpPr>
        <p:grpSpPr>
          <a:xfrm>
            <a:off x="571472" y="2284672"/>
            <a:ext cx="2143140" cy="2358780"/>
            <a:chOff x="1809398" y="-127101"/>
            <a:chExt cx="1716812" cy="2566799"/>
          </a:xfrm>
        </p:grpSpPr>
        <p:sp>
          <p:nvSpPr>
            <p:cNvPr id="19" name="Google Shape;651;p35"/>
            <p:cNvSpPr/>
            <p:nvPr/>
          </p:nvSpPr>
          <p:spPr>
            <a:xfrm>
              <a:off x="1869376" y="1318295"/>
              <a:ext cx="1396064" cy="783590"/>
            </a:xfrm>
            <a:custGeom>
              <a:avLst/>
              <a:gdLst/>
              <a:ahLst/>
              <a:cxnLst/>
              <a:rect l="l" t="t" r="r" b="b"/>
              <a:pathLst>
                <a:path w="198728" h="111543" extrusionOk="0">
                  <a:moveTo>
                    <a:pt x="99682" y="0"/>
                  </a:moveTo>
                  <a:cubicBezTo>
                    <a:pt x="91670" y="0"/>
                    <a:pt x="83642" y="1773"/>
                    <a:pt x="77502" y="5323"/>
                  </a:cubicBezTo>
                  <a:lnTo>
                    <a:pt x="12301" y="42965"/>
                  </a:lnTo>
                  <a:cubicBezTo>
                    <a:pt x="67" y="50022"/>
                    <a:pt x="0" y="61517"/>
                    <a:pt x="12166" y="68574"/>
                  </a:cubicBezTo>
                  <a:lnTo>
                    <a:pt x="76964" y="106250"/>
                  </a:lnTo>
                  <a:cubicBezTo>
                    <a:pt x="83047" y="109779"/>
                    <a:pt x="91038" y="111543"/>
                    <a:pt x="99041" y="111543"/>
                  </a:cubicBezTo>
                  <a:cubicBezTo>
                    <a:pt x="107044" y="111543"/>
                    <a:pt x="115059" y="109779"/>
                    <a:pt x="121193" y="106250"/>
                  </a:cubicBezTo>
                  <a:lnTo>
                    <a:pt x="186394" y="68574"/>
                  </a:lnTo>
                  <a:cubicBezTo>
                    <a:pt x="198627" y="61517"/>
                    <a:pt x="198728" y="50022"/>
                    <a:pt x="186562" y="42965"/>
                  </a:cubicBezTo>
                  <a:lnTo>
                    <a:pt x="121731" y="5289"/>
                  </a:lnTo>
                  <a:cubicBezTo>
                    <a:pt x="115655" y="1764"/>
                    <a:pt x="107676" y="0"/>
                    <a:pt x="99682" y="0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2;p35"/>
            <p:cNvSpPr/>
            <p:nvPr/>
          </p:nvSpPr>
          <p:spPr>
            <a:xfrm>
              <a:off x="1890860" y="1709398"/>
              <a:ext cx="1353809" cy="690944"/>
            </a:xfrm>
            <a:custGeom>
              <a:avLst/>
              <a:gdLst/>
              <a:ahLst/>
              <a:cxnLst/>
              <a:rect l="l" t="t" r="r" b="b"/>
              <a:pathLst>
                <a:path w="192713" h="98355" extrusionOk="0">
                  <a:moveTo>
                    <a:pt x="1" y="169"/>
                  </a:moveTo>
                  <a:cubicBezTo>
                    <a:pt x="1" y="174"/>
                    <a:pt x="1" y="179"/>
                    <a:pt x="1" y="185"/>
                  </a:cubicBezTo>
                  <a:lnTo>
                    <a:pt x="1" y="185"/>
                  </a:lnTo>
                  <a:lnTo>
                    <a:pt x="1" y="169"/>
                  </a:lnTo>
                  <a:close/>
                  <a:moveTo>
                    <a:pt x="192578" y="1"/>
                  </a:moveTo>
                  <a:cubicBezTo>
                    <a:pt x="192578" y="4672"/>
                    <a:pt x="189520" y="9344"/>
                    <a:pt x="183336" y="12906"/>
                  </a:cubicBezTo>
                  <a:lnTo>
                    <a:pt x="118135" y="50548"/>
                  </a:lnTo>
                  <a:cubicBezTo>
                    <a:pt x="117395" y="50985"/>
                    <a:pt x="116622" y="51388"/>
                    <a:pt x="115816" y="51758"/>
                  </a:cubicBezTo>
                  <a:cubicBezTo>
                    <a:pt x="115581" y="51892"/>
                    <a:pt x="115278" y="51993"/>
                    <a:pt x="115009" y="52128"/>
                  </a:cubicBezTo>
                  <a:cubicBezTo>
                    <a:pt x="114505" y="52329"/>
                    <a:pt x="113967" y="52565"/>
                    <a:pt x="113430" y="52800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3" y="54010"/>
                    <a:pt x="109363" y="54111"/>
                    <a:pt x="109027" y="54211"/>
                  </a:cubicBezTo>
                  <a:cubicBezTo>
                    <a:pt x="108388" y="54379"/>
                    <a:pt x="107716" y="54547"/>
                    <a:pt x="107078" y="54682"/>
                  </a:cubicBezTo>
                  <a:cubicBezTo>
                    <a:pt x="106641" y="54783"/>
                    <a:pt x="106204" y="54850"/>
                    <a:pt x="105767" y="54951"/>
                  </a:cubicBezTo>
                  <a:cubicBezTo>
                    <a:pt x="105229" y="55052"/>
                    <a:pt x="104691" y="55152"/>
                    <a:pt x="104120" y="55220"/>
                  </a:cubicBezTo>
                  <a:cubicBezTo>
                    <a:pt x="103650" y="55320"/>
                    <a:pt x="103179" y="55388"/>
                    <a:pt x="102708" y="55421"/>
                  </a:cubicBezTo>
                  <a:cubicBezTo>
                    <a:pt x="102204" y="55488"/>
                    <a:pt x="101700" y="55556"/>
                    <a:pt x="101162" y="55623"/>
                  </a:cubicBezTo>
                  <a:cubicBezTo>
                    <a:pt x="100692" y="55657"/>
                    <a:pt x="100188" y="55690"/>
                    <a:pt x="99717" y="55724"/>
                  </a:cubicBezTo>
                  <a:cubicBezTo>
                    <a:pt x="99180" y="55757"/>
                    <a:pt x="98675" y="55791"/>
                    <a:pt x="98138" y="55825"/>
                  </a:cubicBezTo>
                  <a:cubicBezTo>
                    <a:pt x="97667" y="55825"/>
                    <a:pt x="97197" y="55858"/>
                    <a:pt x="96693" y="55858"/>
                  </a:cubicBezTo>
                  <a:lnTo>
                    <a:pt x="94978" y="55858"/>
                  </a:lnTo>
                  <a:cubicBezTo>
                    <a:pt x="94542" y="55825"/>
                    <a:pt x="94071" y="55825"/>
                    <a:pt x="93634" y="55791"/>
                  </a:cubicBezTo>
                  <a:cubicBezTo>
                    <a:pt x="92928" y="55791"/>
                    <a:pt x="92223" y="55724"/>
                    <a:pt x="91517" y="55657"/>
                  </a:cubicBezTo>
                  <a:cubicBezTo>
                    <a:pt x="91147" y="55623"/>
                    <a:pt x="90777" y="55623"/>
                    <a:pt x="90408" y="55589"/>
                  </a:cubicBezTo>
                  <a:cubicBezTo>
                    <a:pt x="89198" y="55455"/>
                    <a:pt x="88022" y="55287"/>
                    <a:pt x="86845" y="55085"/>
                  </a:cubicBezTo>
                  <a:cubicBezTo>
                    <a:pt x="86442" y="55018"/>
                    <a:pt x="86072" y="54917"/>
                    <a:pt x="85669" y="54850"/>
                  </a:cubicBezTo>
                  <a:cubicBezTo>
                    <a:pt x="85098" y="54715"/>
                    <a:pt x="84526" y="54615"/>
                    <a:pt x="83955" y="54480"/>
                  </a:cubicBezTo>
                  <a:cubicBezTo>
                    <a:pt x="83518" y="54379"/>
                    <a:pt x="83115" y="54245"/>
                    <a:pt x="82711" y="54144"/>
                  </a:cubicBezTo>
                  <a:cubicBezTo>
                    <a:pt x="82174" y="53976"/>
                    <a:pt x="81636" y="53842"/>
                    <a:pt x="81098" y="53674"/>
                  </a:cubicBezTo>
                  <a:cubicBezTo>
                    <a:pt x="80796" y="53573"/>
                    <a:pt x="80493" y="53472"/>
                    <a:pt x="80191" y="53371"/>
                  </a:cubicBezTo>
                  <a:cubicBezTo>
                    <a:pt x="79350" y="53069"/>
                    <a:pt x="78544" y="52766"/>
                    <a:pt x="77737" y="52430"/>
                  </a:cubicBezTo>
                  <a:cubicBezTo>
                    <a:pt x="77435" y="52296"/>
                    <a:pt x="77166" y="52195"/>
                    <a:pt x="76863" y="52060"/>
                  </a:cubicBezTo>
                  <a:cubicBezTo>
                    <a:pt x="75822" y="51590"/>
                    <a:pt x="74847" y="51119"/>
                    <a:pt x="73906" y="50548"/>
                  </a:cubicBezTo>
                  <a:lnTo>
                    <a:pt x="9108" y="12906"/>
                  </a:lnTo>
                  <a:cubicBezTo>
                    <a:pt x="8672" y="12637"/>
                    <a:pt x="8302" y="12402"/>
                    <a:pt x="7932" y="12133"/>
                  </a:cubicBezTo>
                  <a:cubicBezTo>
                    <a:pt x="7529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6" y="10688"/>
                  </a:cubicBezTo>
                  <a:cubicBezTo>
                    <a:pt x="5580" y="10419"/>
                    <a:pt x="5243" y="10184"/>
                    <a:pt x="4975" y="9915"/>
                  </a:cubicBezTo>
                  <a:cubicBezTo>
                    <a:pt x="4504" y="9478"/>
                    <a:pt x="4034" y="9041"/>
                    <a:pt x="3630" y="8604"/>
                  </a:cubicBezTo>
                  <a:cubicBezTo>
                    <a:pt x="3563" y="8537"/>
                    <a:pt x="3496" y="8436"/>
                    <a:pt x="3429" y="8369"/>
                  </a:cubicBezTo>
                  <a:cubicBezTo>
                    <a:pt x="3126" y="8033"/>
                    <a:pt x="2857" y="7697"/>
                    <a:pt x="2622" y="7327"/>
                  </a:cubicBezTo>
                  <a:cubicBezTo>
                    <a:pt x="2353" y="6991"/>
                    <a:pt x="2118" y="6622"/>
                    <a:pt x="1883" y="6252"/>
                  </a:cubicBezTo>
                  <a:cubicBezTo>
                    <a:pt x="1715" y="6017"/>
                    <a:pt x="1580" y="5781"/>
                    <a:pt x="1446" y="5546"/>
                  </a:cubicBezTo>
                  <a:cubicBezTo>
                    <a:pt x="1278" y="5244"/>
                    <a:pt x="1143" y="4907"/>
                    <a:pt x="1009" y="4571"/>
                  </a:cubicBezTo>
                  <a:cubicBezTo>
                    <a:pt x="874" y="4336"/>
                    <a:pt x="774" y="4067"/>
                    <a:pt x="673" y="3832"/>
                  </a:cubicBezTo>
                  <a:cubicBezTo>
                    <a:pt x="572" y="3496"/>
                    <a:pt x="471" y="3193"/>
                    <a:pt x="404" y="2891"/>
                  </a:cubicBezTo>
                  <a:cubicBezTo>
                    <a:pt x="337" y="2622"/>
                    <a:pt x="269" y="2353"/>
                    <a:pt x="202" y="2084"/>
                  </a:cubicBezTo>
                  <a:cubicBezTo>
                    <a:pt x="135" y="1748"/>
                    <a:pt x="135" y="1446"/>
                    <a:pt x="101" y="1110"/>
                  </a:cubicBezTo>
                  <a:cubicBezTo>
                    <a:pt x="68" y="812"/>
                    <a:pt x="3" y="514"/>
                    <a:pt x="1" y="185"/>
                  </a:cubicBezTo>
                  <a:lnTo>
                    <a:pt x="1" y="185"/>
                  </a:lnTo>
                  <a:lnTo>
                    <a:pt x="135" y="42684"/>
                  </a:lnTo>
                  <a:cubicBezTo>
                    <a:pt x="135" y="42784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6" y="43927"/>
                    <a:pt x="269" y="44263"/>
                    <a:pt x="337" y="44599"/>
                  </a:cubicBezTo>
                  <a:cubicBezTo>
                    <a:pt x="337" y="44633"/>
                    <a:pt x="337" y="44700"/>
                    <a:pt x="337" y="44767"/>
                  </a:cubicBezTo>
                  <a:cubicBezTo>
                    <a:pt x="404" y="44969"/>
                    <a:pt x="471" y="45171"/>
                    <a:pt x="538" y="45372"/>
                  </a:cubicBezTo>
                  <a:cubicBezTo>
                    <a:pt x="605" y="45708"/>
                    <a:pt x="673" y="46011"/>
                    <a:pt x="807" y="46313"/>
                  </a:cubicBezTo>
                  <a:cubicBezTo>
                    <a:pt x="807" y="46381"/>
                    <a:pt x="841" y="46448"/>
                    <a:pt x="841" y="46515"/>
                  </a:cubicBezTo>
                  <a:cubicBezTo>
                    <a:pt x="908" y="46717"/>
                    <a:pt x="1042" y="46885"/>
                    <a:pt x="1110" y="47086"/>
                  </a:cubicBezTo>
                  <a:cubicBezTo>
                    <a:pt x="1244" y="47422"/>
                    <a:pt x="1412" y="47725"/>
                    <a:pt x="1580" y="48061"/>
                  </a:cubicBezTo>
                  <a:cubicBezTo>
                    <a:pt x="1614" y="48128"/>
                    <a:pt x="1647" y="48195"/>
                    <a:pt x="1681" y="48296"/>
                  </a:cubicBezTo>
                  <a:cubicBezTo>
                    <a:pt x="1782" y="48431"/>
                    <a:pt x="1883" y="48599"/>
                    <a:pt x="1983" y="48733"/>
                  </a:cubicBezTo>
                  <a:cubicBezTo>
                    <a:pt x="2219" y="49103"/>
                    <a:pt x="2454" y="49473"/>
                    <a:pt x="2723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414"/>
                    <a:pt x="3328" y="50649"/>
                    <a:pt x="3563" y="50884"/>
                  </a:cubicBezTo>
                  <a:cubicBezTo>
                    <a:pt x="3630" y="50951"/>
                    <a:pt x="3697" y="51019"/>
                    <a:pt x="3765" y="51119"/>
                  </a:cubicBezTo>
                  <a:cubicBezTo>
                    <a:pt x="4101" y="51489"/>
                    <a:pt x="4470" y="51859"/>
                    <a:pt x="4874" y="52228"/>
                  </a:cubicBezTo>
                  <a:cubicBezTo>
                    <a:pt x="4941" y="52296"/>
                    <a:pt x="5008" y="52363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38"/>
                    <a:pt x="6588" y="53674"/>
                    <a:pt x="6890" y="53875"/>
                  </a:cubicBezTo>
                  <a:cubicBezTo>
                    <a:pt x="7260" y="54144"/>
                    <a:pt x="7663" y="54379"/>
                    <a:pt x="8033" y="54648"/>
                  </a:cubicBezTo>
                  <a:cubicBezTo>
                    <a:pt x="8302" y="54816"/>
                    <a:pt x="8537" y="55018"/>
                    <a:pt x="8840" y="55186"/>
                  </a:cubicBezTo>
                  <a:cubicBezTo>
                    <a:pt x="8974" y="55253"/>
                    <a:pt x="9075" y="55320"/>
                    <a:pt x="9209" y="55388"/>
                  </a:cubicBezTo>
                  <a:lnTo>
                    <a:pt x="74007" y="93063"/>
                  </a:lnTo>
                  <a:cubicBezTo>
                    <a:pt x="74948" y="93601"/>
                    <a:pt x="75956" y="94105"/>
                    <a:pt x="76964" y="94542"/>
                  </a:cubicBezTo>
                  <a:cubicBezTo>
                    <a:pt x="77267" y="94676"/>
                    <a:pt x="77569" y="94811"/>
                    <a:pt x="77872" y="94945"/>
                  </a:cubicBezTo>
                  <a:cubicBezTo>
                    <a:pt x="78678" y="95281"/>
                    <a:pt x="79485" y="95584"/>
                    <a:pt x="80325" y="95852"/>
                  </a:cubicBezTo>
                  <a:cubicBezTo>
                    <a:pt x="80493" y="95920"/>
                    <a:pt x="80695" y="96021"/>
                    <a:pt x="80863" y="96088"/>
                  </a:cubicBezTo>
                  <a:cubicBezTo>
                    <a:pt x="80997" y="96121"/>
                    <a:pt x="81098" y="96155"/>
                    <a:pt x="81233" y="96189"/>
                  </a:cubicBezTo>
                  <a:cubicBezTo>
                    <a:pt x="81737" y="96357"/>
                    <a:pt x="82274" y="96491"/>
                    <a:pt x="82846" y="96625"/>
                  </a:cubicBezTo>
                  <a:cubicBezTo>
                    <a:pt x="83249" y="96760"/>
                    <a:pt x="83652" y="96861"/>
                    <a:pt x="84056" y="96962"/>
                  </a:cubicBezTo>
                  <a:cubicBezTo>
                    <a:pt x="84627" y="97096"/>
                    <a:pt x="85198" y="97230"/>
                    <a:pt x="85770" y="97331"/>
                  </a:cubicBezTo>
                  <a:cubicBezTo>
                    <a:pt x="86139" y="97398"/>
                    <a:pt x="86442" y="97499"/>
                    <a:pt x="86778" y="97533"/>
                  </a:cubicBezTo>
                  <a:cubicBezTo>
                    <a:pt x="86845" y="97567"/>
                    <a:pt x="86912" y="97567"/>
                    <a:pt x="86980" y="97567"/>
                  </a:cubicBezTo>
                  <a:cubicBezTo>
                    <a:pt x="88122" y="97768"/>
                    <a:pt x="89332" y="97936"/>
                    <a:pt x="90509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80" y="98138"/>
                    <a:pt x="91349" y="98138"/>
                    <a:pt x="91651" y="98171"/>
                  </a:cubicBezTo>
                  <a:cubicBezTo>
                    <a:pt x="92323" y="98205"/>
                    <a:pt x="93029" y="98272"/>
                    <a:pt x="93735" y="98306"/>
                  </a:cubicBezTo>
                  <a:cubicBezTo>
                    <a:pt x="93903" y="98306"/>
                    <a:pt x="94071" y="98340"/>
                    <a:pt x="94239" y="98340"/>
                  </a:cubicBezTo>
                  <a:lnTo>
                    <a:pt x="95113" y="98340"/>
                  </a:lnTo>
                  <a:cubicBezTo>
                    <a:pt x="95494" y="98340"/>
                    <a:pt x="95875" y="98354"/>
                    <a:pt x="96256" y="98354"/>
                  </a:cubicBezTo>
                  <a:cubicBezTo>
                    <a:pt x="96446" y="98354"/>
                    <a:pt x="96637" y="98351"/>
                    <a:pt x="96827" y="98340"/>
                  </a:cubicBezTo>
                  <a:cubicBezTo>
                    <a:pt x="96961" y="98340"/>
                    <a:pt x="97111" y="98354"/>
                    <a:pt x="97255" y="98354"/>
                  </a:cubicBezTo>
                  <a:cubicBezTo>
                    <a:pt x="97327" y="98354"/>
                    <a:pt x="97398" y="98351"/>
                    <a:pt x="97466" y="98340"/>
                  </a:cubicBezTo>
                  <a:cubicBezTo>
                    <a:pt x="97734" y="98340"/>
                    <a:pt x="98003" y="98340"/>
                    <a:pt x="98239" y="98306"/>
                  </a:cubicBezTo>
                  <a:cubicBezTo>
                    <a:pt x="98776" y="98306"/>
                    <a:pt x="99314" y="98272"/>
                    <a:pt x="99852" y="98239"/>
                  </a:cubicBezTo>
                  <a:cubicBezTo>
                    <a:pt x="100087" y="98205"/>
                    <a:pt x="100322" y="98205"/>
                    <a:pt x="100524" y="98205"/>
                  </a:cubicBezTo>
                  <a:cubicBezTo>
                    <a:pt x="100793" y="98171"/>
                    <a:pt x="101028" y="98138"/>
                    <a:pt x="101297" y="98104"/>
                  </a:cubicBezTo>
                  <a:cubicBezTo>
                    <a:pt x="101801" y="98071"/>
                    <a:pt x="102339" y="98003"/>
                    <a:pt x="102843" y="97936"/>
                  </a:cubicBezTo>
                  <a:cubicBezTo>
                    <a:pt x="103078" y="97903"/>
                    <a:pt x="103347" y="97869"/>
                    <a:pt x="103582" y="97835"/>
                  </a:cubicBezTo>
                  <a:cubicBezTo>
                    <a:pt x="103818" y="97802"/>
                    <a:pt x="104019" y="97768"/>
                    <a:pt x="104254" y="97735"/>
                  </a:cubicBezTo>
                  <a:cubicBezTo>
                    <a:pt x="104792" y="97634"/>
                    <a:pt x="105364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42" y="97264"/>
                    <a:pt x="107010" y="97230"/>
                    <a:pt x="107212" y="97197"/>
                  </a:cubicBezTo>
                  <a:cubicBezTo>
                    <a:pt x="107851" y="97029"/>
                    <a:pt x="108489" y="96861"/>
                    <a:pt x="109128" y="96693"/>
                  </a:cubicBezTo>
                  <a:cubicBezTo>
                    <a:pt x="109397" y="96625"/>
                    <a:pt x="109665" y="96592"/>
                    <a:pt x="109934" y="96525"/>
                  </a:cubicBezTo>
                  <a:cubicBezTo>
                    <a:pt x="110035" y="96491"/>
                    <a:pt x="110102" y="96457"/>
                    <a:pt x="110203" y="96424"/>
                  </a:cubicBezTo>
                  <a:cubicBezTo>
                    <a:pt x="111346" y="96088"/>
                    <a:pt x="112489" y="95718"/>
                    <a:pt x="113564" y="95281"/>
                  </a:cubicBezTo>
                  <a:cubicBezTo>
                    <a:pt x="113631" y="95248"/>
                    <a:pt x="113698" y="95248"/>
                    <a:pt x="113732" y="95214"/>
                  </a:cubicBezTo>
                  <a:cubicBezTo>
                    <a:pt x="114203" y="95046"/>
                    <a:pt x="114673" y="94811"/>
                    <a:pt x="115144" y="94609"/>
                  </a:cubicBezTo>
                  <a:cubicBezTo>
                    <a:pt x="115413" y="94508"/>
                    <a:pt x="115681" y="94374"/>
                    <a:pt x="115950" y="94273"/>
                  </a:cubicBezTo>
                  <a:cubicBezTo>
                    <a:pt x="116757" y="93870"/>
                    <a:pt x="117496" y="93500"/>
                    <a:pt x="118236" y="93063"/>
                  </a:cubicBezTo>
                  <a:lnTo>
                    <a:pt x="183470" y="55421"/>
                  </a:lnTo>
                  <a:cubicBezTo>
                    <a:pt x="189620" y="51859"/>
                    <a:pt x="192712" y="47187"/>
                    <a:pt x="192679" y="42516"/>
                  </a:cubicBezTo>
                  <a:lnTo>
                    <a:pt x="192578" y="1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3;p35"/>
            <p:cNvSpPr/>
            <p:nvPr/>
          </p:nvSpPr>
          <p:spPr>
            <a:xfrm>
              <a:off x="2006558" y="1967006"/>
              <a:ext cx="373990" cy="257881"/>
            </a:xfrm>
            <a:custGeom>
              <a:avLst/>
              <a:gdLst/>
              <a:ahLst/>
              <a:cxnLst/>
              <a:rect l="l" t="t" r="r" b="b"/>
              <a:pathLst>
                <a:path w="53237" h="36709" extrusionOk="0">
                  <a:moveTo>
                    <a:pt x="2382" y="0"/>
                  </a:moveTo>
                  <a:cubicBezTo>
                    <a:pt x="983" y="0"/>
                    <a:pt x="25" y="1113"/>
                    <a:pt x="1" y="3025"/>
                  </a:cubicBezTo>
                  <a:cubicBezTo>
                    <a:pt x="1" y="5681"/>
                    <a:pt x="1883" y="8974"/>
                    <a:pt x="4235" y="10319"/>
                  </a:cubicBezTo>
                  <a:lnTo>
                    <a:pt x="48969" y="36130"/>
                  </a:lnTo>
                  <a:cubicBezTo>
                    <a:pt x="49646" y="36522"/>
                    <a:pt x="50288" y="36709"/>
                    <a:pt x="50859" y="36709"/>
                  </a:cubicBezTo>
                  <a:cubicBezTo>
                    <a:pt x="52243" y="36709"/>
                    <a:pt x="53203" y="35614"/>
                    <a:pt x="53203" y="33710"/>
                  </a:cubicBezTo>
                  <a:cubicBezTo>
                    <a:pt x="53237" y="31055"/>
                    <a:pt x="51321" y="27761"/>
                    <a:pt x="49002" y="26417"/>
                  </a:cubicBezTo>
                  <a:lnTo>
                    <a:pt x="4269" y="572"/>
                  </a:lnTo>
                  <a:cubicBezTo>
                    <a:pt x="3590" y="184"/>
                    <a:pt x="2949" y="0"/>
                    <a:pt x="2382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4;p35"/>
            <p:cNvSpPr/>
            <p:nvPr/>
          </p:nvSpPr>
          <p:spPr>
            <a:xfrm>
              <a:off x="2728146" y="1967006"/>
              <a:ext cx="373751" cy="257881"/>
            </a:xfrm>
            <a:custGeom>
              <a:avLst/>
              <a:gdLst/>
              <a:ahLst/>
              <a:cxnLst/>
              <a:rect l="l" t="t" r="r" b="b"/>
              <a:pathLst>
                <a:path w="53203" h="36709" extrusionOk="0">
                  <a:moveTo>
                    <a:pt x="50840" y="0"/>
                  </a:moveTo>
                  <a:cubicBezTo>
                    <a:pt x="50274" y="0"/>
                    <a:pt x="49638" y="184"/>
                    <a:pt x="48968" y="572"/>
                  </a:cubicBezTo>
                  <a:lnTo>
                    <a:pt x="4235" y="26417"/>
                  </a:lnTo>
                  <a:cubicBezTo>
                    <a:pt x="1883" y="27761"/>
                    <a:pt x="1" y="31055"/>
                    <a:pt x="1" y="33710"/>
                  </a:cubicBezTo>
                  <a:cubicBezTo>
                    <a:pt x="1" y="35614"/>
                    <a:pt x="961" y="36709"/>
                    <a:pt x="2357" y="36709"/>
                  </a:cubicBezTo>
                  <a:cubicBezTo>
                    <a:pt x="2932" y="36709"/>
                    <a:pt x="3582" y="36522"/>
                    <a:pt x="4269" y="36130"/>
                  </a:cubicBezTo>
                  <a:lnTo>
                    <a:pt x="49002" y="10319"/>
                  </a:lnTo>
                  <a:cubicBezTo>
                    <a:pt x="51321" y="8974"/>
                    <a:pt x="53203" y="5681"/>
                    <a:pt x="53203" y="3025"/>
                  </a:cubicBezTo>
                  <a:cubicBezTo>
                    <a:pt x="53203" y="1113"/>
                    <a:pt x="52234" y="0"/>
                    <a:pt x="50840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5;p35"/>
            <p:cNvSpPr/>
            <p:nvPr/>
          </p:nvSpPr>
          <p:spPr>
            <a:xfrm>
              <a:off x="2247165" y="1529001"/>
              <a:ext cx="640315" cy="362188"/>
            </a:xfrm>
            <a:custGeom>
              <a:avLst/>
              <a:gdLst/>
              <a:ahLst/>
              <a:cxnLst/>
              <a:rect l="l" t="t" r="r" b="b"/>
              <a:pathLst>
                <a:path w="91148" h="51557" extrusionOk="0">
                  <a:moveTo>
                    <a:pt x="45725" y="1"/>
                  </a:moveTo>
                  <a:cubicBezTo>
                    <a:pt x="34341" y="1"/>
                    <a:pt x="22939" y="2521"/>
                    <a:pt x="14217" y="7563"/>
                  </a:cubicBezTo>
                  <a:cubicBezTo>
                    <a:pt x="4336" y="13276"/>
                    <a:pt x="1" y="21006"/>
                    <a:pt x="1312" y="28467"/>
                  </a:cubicBezTo>
                  <a:cubicBezTo>
                    <a:pt x="2286" y="34147"/>
                    <a:pt x="6521" y="39659"/>
                    <a:pt x="13982" y="43994"/>
                  </a:cubicBezTo>
                  <a:cubicBezTo>
                    <a:pt x="22653" y="49036"/>
                    <a:pt x="34030" y="51556"/>
                    <a:pt x="45419" y="51556"/>
                  </a:cubicBezTo>
                  <a:cubicBezTo>
                    <a:pt x="56808" y="51556"/>
                    <a:pt x="68210" y="49036"/>
                    <a:pt x="76931" y="43994"/>
                  </a:cubicBezTo>
                  <a:cubicBezTo>
                    <a:pt x="84527" y="39592"/>
                    <a:pt x="88829" y="34046"/>
                    <a:pt x="89837" y="28333"/>
                  </a:cubicBezTo>
                  <a:cubicBezTo>
                    <a:pt x="91148" y="20905"/>
                    <a:pt x="86913" y="13242"/>
                    <a:pt x="77133" y="7563"/>
                  </a:cubicBezTo>
                  <a:cubicBezTo>
                    <a:pt x="68479" y="2521"/>
                    <a:pt x="57110" y="1"/>
                    <a:pt x="45725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6;p35"/>
            <p:cNvSpPr/>
            <p:nvPr/>
          </p:nvSpPr>
          <p:spPr>
            <a:xfrm>
              <a:off x="2256375" y="1565597"/>
              <a:ext cx="621895" cy="325595"/>
            </a:xfrm>
            <a:custGeom>
              <a:avLst/>
              <a:gdLst/>
              <a:ahLst/>
              <a:cxnLst/>
              <a:rect l="l" t="t" r="r" b="b"/>
              <a:pathLst>
                <a:path w="88526" h="46348" extrusionOk="0">
                  <a:moveTo>
                    <a:pt x="44414" y="1"/>
                  </a:moveTo>
                  <a:cubicBezTo>
                    <a:pt x="33030" y="1"/>
                    <a:pt x="21628" y="2522"/>
                    <a:pt x="12906" y="7563"/>
                  </a:cubicBezTo>
                  <a:cubicBezTo>
                    <a:pt x="5311" y="11966"/>
                    <a:pt x="1009" y="17545"/>
                    <a:pt x="1" y="23258"/>
                  </a:cubicBezTo>
                  <a:cubicBezTo>
                    <a:pt x="975" y="28938"/>
                    <a:pt x="5210" y="34450"/>
                    <a:pt x="12671" y="38785"/>
                  </a:cubicBezTo>
                  <a:cubicBezTo>
                    <a:pt x="21342" y="43827"/>
                    <a:pt x="32719" y="46347"/>
                    <a:pt x="44108" y="46347"/>
                  </a:cubicBezTo>
                  <a:cubicBezTo>
                    <a:pt x="55497" y="46347"/>
                    <a:pt x="66899" y="43827"/>
                    <a:pt x="75620" y="38785"/>
                  </a:cubicBezTo>
                  <a:cubicBezTo>
                    <a:pt x="83216" y="34383"/>
                    <a:pt x="87518" y="28837"/>
                    <a:pt x="88526" y="23124"/>
                  </a:cubicBezTo>
                  <a:cubicBezTo>
                    <a:pt x="87551" y="17444"/>
                    <a:pt x="83350" y="11898"/>
                    <a:pt x="75822" y="7563"/>
                  </a:cubicBezTo>
                  <a:cubicBezTo>
                    <a:pt x="67168" y="2522"/>
                    <a:pt x="55799" y="1"/>
                    <a:pt x="44414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7;p35"/>
            <p:cNvSpPr/>
            <p:nvPr/>
          </p:nvSpPr>
          <p:spPr>
            <a:xfrm>
              <a:off x="2135485" y="808593"/>
              <a:ext cx="863661" cy="501487"/>
            </a:xfrm>
            <a:custGeom>
              <a:avLst/>
              <a:gdLst/>
              <a:ahLst/>
              <a:cxnLst/>
              <a:rect l="l" t="t" r="r" b="b"/>
              <a:pathLst>
                <a:path w="122941" h="71386" extrusionOk="0">
                  <a:moveTo>
                    <a:pt x="0" y="35827"/>
                  </a:moveTo>
                  <a:cubicBezTo>
                    <a:pt x="1344" y="43692"/>
                    <a:pt x="7226" y="51388"/>
                    <a:pt x="17611" y="57404"/>
                  </a:cubicBezTo>
                  <a:cubicBezTo>
                    <a:pt x="41675" y="71385"/>
                    <a:pt x="80795" y="71385"/>
                    <a:pt x="105027" y="57404"/>
                  </a:cubicBezTo>
                  <a:cubicBezTo>
                    <a:pt x="115580" y="51287"/>
                    <a:pt x="121562" y="43557"/>
                    <a:pt x="122940" y="35626"/>
                  </a:cubicBezTo>
                  <a:cubicBezTo>
                    <a:pt x="121596" y="27728"/>
                    <a:pt x="115748" y="20031"/>
                    <a:pt x="105329" y="14015"/>
                  </a:cubicBezTo>
                  <a:cubicBezTo>
                    <a:pt x="81232" y="1"/>
                    <a:pt x="42145" y="1"/>
                    <a:pt x="17913" y="14015"/>
                  </a:cubicBezTo>
                  <a:cubicBezTo>
                    <a:pt x="7360" y="20132"/>
                    <a:pt x="1378" y="27896"/>
                    <a:pt x="0" y="35827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8;p35"/>
            <p:cNvSpPr/>
            <p:nvPr/>
          </p:nvSpPr>
          <p:spPr>
            <a:xfrm>
              <a:off x="1824040" y="-118635"/>
              <a:ext cx="1291708" cy="1715709"/>
            </a:xfrm>
            <a:custGeom>
              <a:avLst/>
              <a:gdLst/>
              <a:ahLst/>
              <a:cxnLst/>
              <a:rect l="l" t="t" r="r" b="b"/>
              <a:pathLst>
                <a:path w="183873" h="244229" extrusionOk="0">
                  <a:moveTo>
                    <a:pt x="181729" y="0"/>
                  </a:moveTo>
                  <a:cubicBezTo>
                    <a:pt x="181302" y="0"/>
                    <a:pt x="180821" y="140"/>
                    <a:pt x="180311" y="434"/>
                  </a:cubicBezTo>
                  <a:lnTo>
                    <a:pt x="3160" y="102705"/>
                  </a:lnTo>
                  <a:cubicBezTo>
                    <a:pt x="1412" y="103714"/>
                    <a:pt x="0" y="106167"/>
                    <a:pt x="0" y="108184"/>
                  </a:cubicBezTo>
                  <a:lnTo>
                    <a:pt x="370" y="241980"/>
                  </a:lnTo>
                  <a:cubicBezTo>
                    <a:pt x="370" y="243407"/>
                    <a:pt x="1094" y="244229"/>
                    <a:pt x="2138" y="244229"/>
                  </a:cubicBezTo>
                  <a:cubicBezTo>
                    <a:pt x="2568" y="244229"/>
                    <a:pt x="3053" y="244089"/>
                    <a:pt x="3563" y="243795"/>
                  </a:cubicBezTo>
                  <a:lnTo>
                    <a:pt x="180714" y="141523"/>
                  </a:lnTo>
                  <a:cubicBezTo>
                    <a:pt x="182461" y="140515"/>
                    <a:pt x="183873" y="138062"/>
                    <a:pt x="183873" y="136045"/>
                  </a:cubicBezTo>
                  <a:lnTo>
                    <a:pt x="183470" y="2249"/>
                  </a:lnTo>
                  <a:cubicBezTo>
                    <a:pt x="183470" y="821"/>
                    <a:pt x="182762" y="0"/>
                    <a:pt x="181729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9;p35"/>
            <p:cNvSpPr/>
            <p:nvPr/>
          </p:nvSpPr>
          <p:spPr>
            <a:xfrm>
              <a:off x="1809398" y="-127101"/>
              <a:ext cx="1297145" cy="1722776"/>
            </a:xfrm>
            <a:custGeom>
              <a:avLst/>
              <a:gdLst/>
              <a:ahLst/>
              <a:cxnLst/>
              <a:rect l="l" t="t" r="r" b="b"/>
              <a:pathLst>
                <a:path w="184647" h="245235" extrusionOk="0">
                  <a:moveTo>
                    <a:pt x="184446" y="1321"/>
                  </a:moveTo>
                  <a:lnTo>
                    <a:pt x="184646" y="1438"/>
                  </a:lnTo>
                  <a:cubicBezTo>
                    <a:pt x="184585" y="1392"/>
                    <a:pt x="184517" y="1353"/>
                    <a:pt x="184446" y="1321"/>
                  </a:cubicBezTo>
                  <a:close/>
                  <a:moveTo>
                    <a:pt x="181756" y="1"/>
                  </a:moveTo>
                  <a:cubicBezTo>
                    <a:pt x="181722" y="1"/>
                    <a:pt x="181689" y="9"/>
                    <a:pt x="181655" y="26"/>
                  </a:cubicBezTo>
                  <a:lnTo>
                    <a:pt x="181420" y="26"/>
                  </a:lnTo>
                  <a:cubicBezTo>
                    <a:pt x="181319" y="60"/>
                    <a:pt x="181218" y="60"/>
                    <a:pt x="181117" y="93"/>
                  </a:cubicBezTo>
                  <a:cubicBezTo>
                    <a:pt x="181084" y="93"/>
                    <a:pt x="181050" y="127"/>
                    <a:pt x="181017" y="127"/>
                  </a:cubicBezTo>
                  <a:lnTo>
                    <a:pt x="180882" y="160"/>
                  </a:lnTo>
                  <a:cubicBezTo>
                    <a:pt x="180849" y="194"/>
                    <a:pt x="180815" y="194"/>
                    <a:pt x="180748" y="228"/>
                  </a:cubicBezTo>
                  <a:cubicBezTo>
                    <a:pt x="180613" y="261"/>
                    <a:pt x="180479" y="362"/>
                    <a:pt x="180311" y="429"/>
                  </a:cubicBezTo>
                  <a:lnTo>
                    <a:pt x="3160" y="102700"/>
                  </a:lnTo>
                  <a:cubicBezTo>
                    <a:pt x="2958" y="102835"/>
                    <a:pt x="2756" y="102969"/>
                    <a:pt x="2588" y="103137"/>
                  </a:cubicBezTo>
                  <a:cubicBezTo>
                    <a:pt x="2521" y="103171"/>
                    <a:pt x="2454" y="103238"/>
                    <a:pt x="2387" y="103272"/>
                  </a:cubicBezTo>
                  <a:cubicBezTo>
                    <a:pt x="2286" y="103373"/>
                    <a:pt x="2219" y="103440"/>
                    <a:pt x="2118" y="103541"/>
                  </a:cubicBezTo>
                  <a:cubicBezTo>
                    <a:pt x="2051" y="103574"/>
                    <a:pt x="2017" y="103608"/>
                    <a:pt x="1983" y="103675"/>
                  </a:cubicBezTo>
                  <a:cubicBezTo>
                    <a:pt x="1950" y="103709"/>
                    <a:pt x="1916" y="103742"/>
                    <a:pt x="1883" y="103776"/>
                  </a:cubicBezTo>
                  <a:cubicBezTo>
                    <a:pt x="1849" y="103810"/>
                    <a:pt x="1815" y="103843"/>
                    <a:pt x="1748" y="103910"/>
                  </a:cubicBezTo>
                  <a:cubicBezTo>
                    <a:pt x="1681" y="104011"/>
                    <a:pt x="1580" y="104112"/>
                    <a:pt x="1513" y="104213"/>
                  </a:cubicBezTo>
                  <a:cubicBezTo>
                    <a:pt x="1479" y="104246"/>
                    <a:pt x="1446" y="104280"/>
                    <a:pt x="1412" y="104347"/>
                  </a:cubicBezTo>
                  <a:cubicBezTo>
                    <a:pt x="1412" y="104347"/>
                    <a:pt x="1379" y="104381"/>
                    <a:pt x="1379" y="104381"/>
                  </a:cubicBezTo>
                  <a:cubicBezTo>
                    <a:pt x="1345" y="104448"/>
                    <a:pt x="1311" y="104482"/>
                    <a:pt x="1278" y="104515"/>
                  </a:cubicBezTo>
                  <a:cubicBezTo>
                    <a:pt x="1244" y="104583"/>
                    <a:pt x="1177" y="104683"/>
                    <a:pt x="1110" y="104784"/>
                  </a:cubicBezTo>
                  <a:cubicBezTo>
                    <a:pt x="1042" y="104885"/>
                    <a:pt x="1009" y="104952"/>
                    <a:pt x="942" y="105053"/>
                  </a:cubicBezTo>
                  <a:cubicBezTo>
                    <a:pt x="942" y="105053"/>
                    <a:pt x="942" y="105053"/>
                    <a:pt x="942" y="105087"/>
                  </a:cubicBezTo>
                  <a:lnTo>
                    <a:pt x="908" y="105087"/>
                  </a:lnTo>
                  <a:cubicBezTo>
                    <a:pt x="874" y="105154"/>
                    <a:pt x="841" y="105255"/>
                    <a:pt x="807" y="105322"/>
                  </a:cubicBezTo>
                  <a:cubicBezTo>
                    <a:pt x="740" y="105389"/>
                    <a:pt x="706" y="105490"/>
                    <a:pt x="639" y="105591"/>
                  </a:cubicBezTo>
                  <a:cubicBezTo>
                    <a:pt x="606" y="105658"/>
                    <a:pt x="572" y="105759"/>
                    <a:pt x="538" y="105826"/>
                  </a:cubicBezTo>
                  <a:cubicBezTo>
                    <a:pt x="538" y="105826"/>
                    <a:pt x="538" y="105826"/>
                    <a:pt x="538" y="105860"/>
                  </a:cubicBezTo>
                  <a:cubicBezTo>
                    <a:pt x="471" y="105961"/>
                    <a:pt x="437" y="106061"/>
                    <a:pt x="404" y="106129"/>
                  </a:cubicBezTo>
                  <a:cubicBezTo>
                    <a:pt x="370" y="106229"/>
                    <a:pt x="337" y="106330"/>
                    <a:pt x="303" y="106431"/>
                  </a:cubicBezTo>
                  <a:cubicBezTo>
                    <a:pt x="269" y="106498"/>
                    <a:pt x="269" y="106532"/>
                    <a:pt x="236" y="106599"/>
                  </a:cubicBezTo>
                  <a:cubicBezTo>
                    <a:pt x="236" y="106599"/>
                    <a:pt x="236" y="106633"/>
                    <a:pt x="236" y="106666"/>
                  </a:cubicBezTo>
                  <a:cubicBezTo>
                    <a:pt x="202" y="106700"/>
                    <a:pt x="202" y="106734"/>
                    <a:pt x="202" y="106767"/>
                  </a:cubicBezTo>
                  <a:cubicBezTo>
                    <a:pt x="169" y="106902"/>
                    <a:pt x="135" y="107002"/>
                    <a:pt x="101" y="107137"/>
                  </a:cubicBezTo>
                  <a:cubicBezTo>
                    <a:pt x="101" y="107204"/>
                    <a:pt x="68" y="107271"/>
                    <a:pt x="68" y="107338"/>
                  </a:cubicBezTo>
                  <a:cubicBezTo>
                    <a:pt x="68" y="107372"/>
                    <a:pt x="68" y="107439"/>
                    <a:pt x="34" y="107473"/>
                  </a:cubicBezTo>
                  <a:cubicBezTo>
                    <a:pt x="34" y="107507"/>
                    <a:pt x="34" y="107540"/>
                    <a:pt x="34" y="107574"/>
                  </a:cubicBezTo>
                  <a:cubicBezTo>
                    <a:pt x="1" y="107775"/>
                    <a:pt x="1" y="107977"/>
                    <a:pt x="1" y="108179"/>
                  </a:cubicBezTo>
                  <a:lnTo>
                    <a:pt x="370" y="241975"/>
                  </a:lnTo>
                  <a:cubicBezTo>
                    <a:pt x="370" y="242983"/>
                    <a:pt x="706" y="243689"/>
                    <a:pt x="1278" y="244025"/>
                  </a:cubicBezTo>
                  <a:lnTo>
                    <a:pt x="3361" y="245235"/>
                  </a:lnTo>
                  <a:cubicBezTo>
                    <a:pt x="2790" y="244899"/>
                    <a:pt x="2454" y="244193"/>
                    <a:pt x="2454" y="243185"/>
                  </a:cubicBezTo>
                  <a:lnTo>
                    <a:pt x="2051" y="109389"/>
                  </a:lnTo>
                  <a:cubicBezTo>
                    <a:pt x="2051" y="109153"/>
                    <a:pt x="2084" y="108918"/>
                    <a:pt x="2118" y="108683"/>
                  </a:cubicBezTo>
                  <a:cubicBezTo>
                    <a:pt x="2118" y="108649"/>
                    <a:pt x="2152" y="108582"/>
                    <a:pt x="2152" y="108548"/>
                  </a:cubicBezTo>
                  <a:cubicBezTo>
                    <a:pt x="2185" y="108313"/>
                    <a:pt x="2252" y="108111"/>
                    <a:pt x="2320" y="107876"/>
                  </a:cubicBezTo>
                  <a:cubicBezTo>
                    <a:pt x="2320" y="107843"/>
                    <a:pt x="2320" y="107809"/>
                    <a:pt x="2320" y="107809"/>
                  </a:cubicBezTo>
                  <a:cubicBezTo>
                    <a:pt x="2420" y="107540"/>
                    <a:pt x="2488" y="107305"/>
                    <a:pt x="2622" y="107070"/>
                  </a:cubicBezTo>
                  <a:cubicBezTo>
                    <a:pt x="2622" y="107036"/>
                    <a:pt x="2622" y="107036"/>
                    <a:pt x="2622" y="107036"/>
                  </a:cubicBezTo>
                  <a:cubicBezTo>
                    <a:pt x="2723" y="106801"/>
                    <a:pt x="2857" y="106532"/>
                    <a:pt x="2992" y="106297"/>
                  </a:cubicBezTo>
                  <a:cubicBezTo>
                    <a:pt x="2992" y="106297"/>
                    <a:pt x="2992" y="106297"/>
                    <a:pt x="2992" y="106263"/>
                  </a:cubicBezTo>
                  <a:cubicBezTo>
                    <a:pt x="3126" y="106028"/>
                    <a:pt x="3294" y="105826"/>
                    <a:pt x="3429" y="105591"/>
                  </a:cubicBezTo>
                  <a:cubicBezTo>
                    <a:pt x="3462" y="105591"/>
                    <a:pt x="3462" y="105557"/>
                    <a:pt x="3496" y="105557"/>
                  </a:cubicBezTo>
                  <a:cubicBezTo>
                    <a:pt x="3630" y="105356"/>
                    <a:pt x="3798" y="105154"/>
                    <a:pt x="3933" y="104986"/>
                  </a:cubicBezTo>
                  <a:cubicBezTo>
                    <a:pt x="3966" y="104952"/>
                    <a:pt x="4034" y="104919"/>
                    <a:pt x="4067" y="104885"/>
                  </a:cubicBezTo>
                  <a:cubicBezTo>
                    <a:pt x="4168" y="104751"/>
                    <a:pt x="4302" y="104616"/>
                    <a:pt x="4437" y="104482"/>
                  </a:cubicBezTo>
                  <a:cubicBezTo>
                    <a:pt x="4504" y="104448"/>
                    <a:pt x="4571" y="104381"/>
                    <a:pt x="4639" y="104347"/>
                  </a:cubicBezTo>
                  <a:cubicBezTo>
                    <a:pt x="4840" y="104179"/>
                    <a:pt x="5008" y="104045"/>
                    <a:pt x="5244" y="103910"/>
                  </a:cubicBezTo>
                  <a:lnTo>
                    <a:pt x="182361" y="1639"/>
                  </a:lnTo>
                  <a:cubicBezTo>
                    <a:pt x="182563" y="1538"/>
                    <a:pt x="182764" y="1438"/>
                    <a:pt x="182966" y="1370"/>
                  </a:cubicBezTo>
                  <a:cubicBezTo>
                    <a:pt x="182999" y="1370"/>
                    <a:pt x="183033" y="1337"/>
                    <a:pt x="183067" y="1337"/>
                  </a:cubicBezTo>
                  <a:cubicBezTo>
                    <a:pt x="183268" y="1270"/>
                    <a:pt x="183436" y="1236"/>
                    <a:pt x="183604" y="1236"/>
                  </a:cubicBezTo>
                  <a:cubicBezTo>
                    <a:pt x="183604" y="1236"/>
                    <a:pt x="183638" y="1202"/>
                    <a:pt x="183638" y="1202"/>
                  </a:cubicBezTo>
                  <a:cubicBezTo>
                    <a:pt x="183840" y="1202"/>
                    <a:pt x="184008" y="1202"/>
                    <a:pt x="184176" y="1236"/>
                  </a:cubicBezTo>
                  <a:cubicBezTo>
                    <a:pt x="184268" y="1254"/>
                    <a:pt x="184359" y="1283"/>
                    <a:pt x="184446" y="1321"/>
                  </a:cubicBezTo>
                  <a:lnTo>
                    <a:pt x="184446" y="1321"/>
                  </a:lnTo>
                  <a:lnTo>
                    <a:pt x="182563" y="228"/>
                  </a:lnTo>
                  <a:cubicBezTo>
                    <a:pt x="182563" y="194"/>
                    <a:pt x="182563" y="194"/>
                    <a:pt x="182563" y="194"/>
                  </a:cubicBezTo>
                  <a:cubicBezTo>
                    <a:pt x="182495" y="160"/>
                    <a:pt x="182462" y="160"/>
                    <a:pt x="182395" y="127"/>
                  </a:cubicBezTo>
                  <a:cubicBezTo>
                    <a:pt x="182327" y="93"/>
                    <a:pt x="182294" y="93"/>
                    <a:pt x="182226" y="60"/>
                  </a:cubicBezTo>
                  <a:lnTo>
                    <a:pt x="182126" y="60"/>
                  </a:lnTo>
                  <a:cubicBezTo>
                    <a:pt x="182092" y="60"/>
                    <a:pt x="182092" y="26"/>
                    <a:pt x="182092" y="26"/>
                  </a:cubicBezTo>
                  <a:lnTo>
                    <a:pt x="181857" y="26"/>
                  </a:lnTo>
                  <a:cubicBezTo>
                    <a:pt x="181823" y="9"/>
                    <a:pt x="181790" y="1"/>
                    <a:pt x="1817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0;p35"/>
            <p:cNvSpPr/>
            <p:nvPr/>
          </p:nvSpPr>
          <p:spPr>
            <a:xfrm>
              <a:off x="1853554" y="-8276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01" y="1"/>
                  </a:moveTo>
                  <a:lnTo>
                    <a:pt x="0" y="101129"/>
                  </a:lnTo>
                  <a:lnTo>
                    <a:pt x="0" y="110741"/>
                  </a:lnTo>
                  <a:lnTo>
                    <a:pt x="175135" y="9647"/>
                  </a:lnTo>
                  <a:lnTo>
                    <a:pt x="175101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1;p35"/>
            <p:cNvSpPr/>
            <p:nvPr/>
          </p:nvSpPr>
          <p:spPr>
            <a:xfrm>
              <a:off x="1853554" y="-15000"/>
              <a:ext cx="1232684" cy="1566062"/>
            </a:xfrm>
            <a:custGeom>
              <a:avLst/>
              <a:gdLst/>
              <a:ahLst/>
              <a:cxnLst/>
              <a:rect l="l" t="t" r="r" b="b"/>
              <a:pathLst>
                <a:path w="175471" h="222927" extrusionOk="0">
                  <a:moveTo>
                    <a:pt x="175135" y="1"/>
                  </a:moveTo>
                  <a:lnTo>
                    <a:pt x="0" y="101095"/>
                  </a:lnTo>
                  <a:lnTo>
                    <a:pt x="370" y="222927"/>
                  </a:lnTo>
                  <a:lnTo>
                    <a:pt x="175471" y="121832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2;p35"/>
            <p:cNvSpPr/>
            <p:nvPr/>
          </p:nvSpPr>
          <p:spPr>
            <a:xfrm>
              <a:off x="2969462" y="-14375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43" y="0"/>
                  </a:moveTo>
                  <a:cubicBezTo>
                    <a:pt x="3124" y="0"/>
                    <a:pt x="2765" y="102"/>
                    <a:pt x="2387" y="315"/>
                  </a:cubicBezTo>
                  <a:cubicBezTo>
                    <a:pt x="1076" y="1088"/>
                    <a:pt x="1" y="2936"/>
                    <a:pt x="1" y="4449"/>
                  </a:cubicBezTo>
                  <a:cubicBezTo>
                    <a:pt x="1" y="5525"/>
                    <a:pt x="545" y="6141"/>
                    <a:pt x="1331" y="6141"/>
                  </a:cubicBezTo>
                  <a:cubicBezTo>
                    <a:pt x="1650" y="6141"/>
                    <a:pt x="2009" y="6040"/>
                    <a:pt x="2387" y="5827"/>
                  </a:cubicBezTo>
                  <a:cubicBezTo>
                    <a:pt x="3731" y="5054"/>
                    <a:pt x="4807" y="3205"/>
                    <a:pt x="4773" y="1693"/>
                  </a:cubicBezTo>
                  <a:cubicBezTo>
                    <a:pt x="4773" y="617"/>
                    <a:pt x="4229" y="0"/>
                    <a:pt x="344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3;p35"/>
            <p:cNvSpPr/>
            <p:nvPr/>
          </p:nvSpPr>
          <p:spPr>
            <a:xfrm>
              <a:off x="3027311" y="-47824"/>
              <a:ext cx="33530" cy="43169"/>
            </a:xfrm>
            <a:custGeom>
              <a:avLst/>
              <a:gdLst/>
              <a:ahLst/>
              <a:cxnLst/>
              <a:rect l="l" t="t" r="r" b="b"/>
              <a:pathLst>
                <a:path w="4773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6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731" y="5042"/>
                    <a:pt x="4773" y="3194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4;p35"/>
            <p:cNvSpPr/>
            <p:nvPr/>
          </p:nvSpPr>
          <p:spPr>
            <a:xfrm>
              <a:off x="2911613" y="18997"/>
              <a:ext cx="33530" cy="43218"/>
            </a:xfrm>
            <a:custGeom>
              <a:avLst/>
              <a:gdLst/>
              <a:ahLst/>
              <a:cxnLst/>
              <a:rect l="l" t="t" r="r" b="b"/>
              <a:pathLst>
                <a:path w="4773" h="6152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7"/>
                    <a:pt x="1" y="2925"/>
                    <a:pt x="1" y="4438"/>
                  </a:cubicBezTo>
                  <a:cubicBezTo>
                    <a:pt x="1" y="5529"/>
                    <a:pt x="536" y="6151"/>
                    <a:pt x="1312" y="6151"/>
                  </a:cubicBezTo>
                  <a:cubicBezTo>
                    <a:pt x="1636" y="6151"/>
                    <a:pt x="2001" y="6043"/>
                    <a:pt x="2387" y="5815"/>
                  </a:cubicBezTo>
                  <a:cubicBezTo>
                    <a:pt x="3731" y="5042"/>
                    <a:pt x="4773" y="3228"/>
                    <a:pt x="4773" y="1682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5;p35"/>
            <p:cNvSpPr/>
            <p:nvPr/>
          </p:nvSpPr>
          <p:spPr>
            <a:xfrm>
              <a:off x="1902902" y="364918"/>
              <a:ext cx="1134235" cy="1074031"/>
            </a:xfrm>
            <a:custGeom>
              <a:avLst/>
              <a:gdLst/>
              <a:ahLst/>
              <a:cxnLst/>
              <a:rect l="l" t="t" r="r" b="b"/>
              <a:pathLst>
                <a:path w="161457" h="152887" extrusionOk="0">
                  <a:moveTo>
                    <a:pt x="153558" y="15394"/>
                  </a:moveTo>
                  <a:cubicBezTo>
                    <a:pt x="153390" y="14385"/>
                    <a:pt x="152550" y="14251"/>
                    <a:pt x="151743" y="14721"/>
                  </a:cubicBezTo>
                  <a:cubicBezTo>
                    <a:pt x="151071" y="15091"/>
                    <a:pt x="150399" y="15898"/>
                    <a:pt x="150063" y="16940"/>
                  </a:cubicBezTo>
                  <a:cubicBezTo>
                    <a:pt x="149761" y="17982"/>
                    <a:pt x="149055" y="18788"/>
                    <a:pt x="148383" y="19191"/>
                  </a:cubicBezTo>
                  <a:cubicBezTo>
                    <a:pt x="147643" y="19628"/>
                    <a:pt x="146870" y="19528"/>
                    <a:pt x="146635" y="18687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71"/>
                  </a:cubicBezTo>
                  <a:cubicBezTo>
                    <a:pt x="138804" y="908"/>
                    <a:pt x="138031" y="1917"/>
                    <a:pt x="137796" y="3126"/>
                  </a:cubicBezTo>
                  <a:lnTo>
                    <a:pt x="131612" y="34483"/>
                  </a:lnTo>
                  <a:cubicBezTo>
                    <a:pt x="131209" y="36533"/>
                    <a:pt x="129864" y="38248"/>
                    <a:pt x="128520" y="39021"/>
                  </a:cubicBezTo>
                  <a:cubicBezTo>
                    <a:pt x="127243" y="39760"/>
                    <a:pt x="125966" y="39659"/>
                    <a:pt x="125495" y="38248"/>
                  </a:cubicBezTo>
                  <a:lnTo>
                    <a:pt x="122134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2" y="28669"/>
                    <a:pt x="116555" y="30316"/>
                    <a:pt x="116118" y="32299"/>
                  </a:cubicBezTo>
                  <a:lnTo>
                    <a:pt x="111648" y="53439"/>
                  </a:lnTo>
                  <a:cubicBezTo>
                    <a:pt x="111380" y="54581"/>
                    <a:pt x="110640" y="55489"/>
                    <a:pt x="109901" y="55926"/>
                  </a:cubicBezTo>
                  <a:cubicBezTo>
                    <a:pt x="109195" y="56329"/>
                    <a:pt x="108456" y="56295"/>
                    <a:pt x="108187" y="55455"/>
                  </a:cubicBezTo>
                  <a:lnTo>
                    <a:pt x="96625" y="20301"/>
                  </a:lnTo>
                  <a:cubicBezTo>
                    <a:pt x="96256" y="19158"/>
                    <a:pt x="95214" y="19091"/>
                    <a:pt x="94206" y="19662"/>
                  </a:cubicBezTo>
                  <a:cubicBezTo>
                    <a:pt x="93164" y="20267"/>
                    <a:pt x="92122" y="21611"/>
                    <a:pt x="91786" y="23191"/>
                  </a:cubicBezTo>
                  <a:lnTo>
                    <a:pt x="87618" y="42919"/>
                  </a:lnTo>
                  <a:cubicBezTo>
                    <a:pt x="87316" y="44297"/>
                    <a:pt x="86408" y="45440"/>
                    <a:pt x="85501" y="45978"/>
                  </a:cubicBezTo>
                  <a:cubicBezTo>
                    <a:pt x="84661" y="46448"/>
                    <a:pt x="83854" y="46414"/>
                    <a:pt x="83484" y="45541"/>
                  </a:cubicBezTo>
                  <a:lnTo>
                    <a:pt x="80392" y="38483"/>
                  </a:lnTo>
                  <a:cubicBezTo>
                    <a:pt x="79787" y="37138"/>
                    <a:pt x="78409" y="37038"/>
                    <a:pt x="77032" y="37844"/>
                  </a:cubicBezTo>
                  <a:cubicBezTo>
                    <a:pt x="75721" y="38584"/>
                    <a:pt x="74410" y="40163"/>
                    <a:pt x="73771" y="42146"/>
                  </a:cubicBezTo>
                  <a:lnTo>
                    <a:pt x="73133" y="44230"/>
                  </a:lnTo>
                  <a:cubicBezTo>
                    <a:pt x="72797" y="45238"/>
                    <a:pt x="72125" y="46045"/>
                    <a:pt x="71453" y="46414"/>
                  </a:cubicBezTo>
                  <a:cubicBezTo>
                    <a:pt x="70713" y="46851"/>
                    <a:pt x="69940" y="46784"/>
                    <a:pt x="69705" y="45910"/>
                  </a:cubicBezTo>
                  <a:lnTo>
                    <a:pt x="65941" y="33005"/>
                  </a:lnTo>
                  <a:cubicBezTo>
                    <a:pt x="65705" y="32131"/>
                    <a:pt x="64966" y="32064"/>
                    <a:pt x="64193" y="32467"/>
                  </a:cubicBezTo>
                  <a:cubicBezTo>
                    <a:pt x="63454" y="32937"/>
                    <a:pt x="62681" y="33878"/>
                    <a:pt x="62445" y="35088"/>
                  </a:cubicBezTo>
                  <a:lnTo>
                    <a:pt x="52867" y="83182"/>
                  </a:lnTo>
                  <a:cubicBezTo>
                    <a:pt x="52497" y="85199"/>
                    <a:pt x="51153" y="86913"/>
                    <a:pt x="49809" y="87686"/>
                  </a:cubicBezTo>
                  <a:cubicBezTo>
                    <a:pt x="48632" y="88358"/>
                    <a:pt x="47456" y="88324"/>
                    <a:pt x="46918" y="87115"/>
                  </a:cubicBezTo>
                  <a:lnTo>
                    <a:pt x="41272" y="74948"/>
                  </a:lnTo>
                  <a:cubicBezTo>
                    <a:pt x="40734" y="73772"/>
                    <a:pt x="39524" y="73705"/>
                    <a:pt x="38348" y="74377"/>
                  </a:cubicBezTo>
                  <a:cubicBezTo>
                    <a:pt x="37172" y="75049"/>
                    <a:pt x="35995" y="76461"/>
                    <a:pt x="35458" y="78208"/>
                  </a:cubicBezTo>
                  <a:lnTo>
                    <a:pt x="30685" y="93567"/>
                  </a:lnTo>
                  <a:cubicBezTo>
                    <a:pt x="30181" y="95181"/>
                    <a:pt x="29106" y="96458"/>
                    <a:pt x="28064" y="97063"/>
                  </a:cubicBezTo>
                  <a:cubicBezTo>
                    <a:pt x="26820" y="97768"/>
                    <a:pt x="25577" y="97600"/>
                    <a:pt x="25241" y="96088"/>
                  </a:cubicBezTo>
                  <a:lnTo>
                    <a:pt x="20401" y="73806"/>
                  </a:lnTo>
                  <a:cubicBezTo>
                    <a:pt x="20065" y="72293"/>
                    <a:pt x="18821" y="72125"/>
                    <a:pt x="17578" y="72831"/>
                  </a:cubicBezTo>
                  <a:cubicBezTo>
                    <a:pt x="16368" y="73537"/>
                    <a:pt x="15158" y="75049"/>
                    <a:pt x="14788" y="76931"/>
                  </a:cubicBezTo>
                  <a:lnTo>
                    <a:pt x="1" y="152887"/>
                  </a:lnTo>
                  <a:lnTo>
                    <a:pt x="161456" y="59858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6;p35"/>
            <p:cNvSpPr/>
            <p:nvPr/>
          </p:nvSpPr>
          <p:spPr>
            <a:xfrm>
              <a:off x="1902902" y="490065"/>
              <a:ext cx="1133997" cy="948895"/>
            </a:xfrm>
            <a:custGeom>
              <a:avLst/>
              <a:gdLst/>
              <a:ahLst/>
              <a:cxnLst/>
              <a:rect l="l" t="t" r="r" b="b"/>
              <a:pathLst>
                <a:path w="161423" h="135074" extrusionOk="0">
                  <a:moveTo>
                    <a:pt x="154163" y="21812"/>
                  </a:moveTo>
                  <a:cubicBezTo>
                    <a:pt x="153760" y="20771"/>
                    <a:pt x="152785" y="20670"/>
                    <a:pt x="151777" y="21241"/>
                  </a:cubicBezTo>
                  <a:cubicBezTo>
                    <a:pt x="150970" y="21712"/>
                    <a:pt x="150164" y="22619"/>
                    <a:pt x="149660" y="23863"/>
                  </a:cubicBezTo>
                  <a:cubicBezTo>
                    <a:pt x="149156" y="25073"/>
                    <a:pt x="148349" y="26014"/>
                    <a:pt x="147542" y="26484"/>
                  </a:cubicBezTo>
                  <a:cubicBezTo>
                    <a:pt x="146568" y="27055"/>
                    <a:pt x="145593" y="26955"/>
                    <a:pt x="145190" y="25980"/>
                  </a:cubicBezTo>
                  <a:lnTo>
                    <a:pt x="135544" y="2286"/>
                  </a:lnTo>
                  <a:cubicBezTo>
                    <a:pt x="135141" y="1278"/>
                    <a:pt x="134166" y="1210"/>
                    <a:pt x="133225" y="1782"/>
                  </a:cubicBezTo>
                  <a:cubicBezTo>
                    <a:pt x="132250" y="2319"/>
                    <a:pt x="131309" y="3496"/>
                    <a:pt x="130906" y="4941"/>
                  </a:cubicBezTo>
                  <a:lnTo>
                    <a:pt x="128554" y="13309"/>
                  </a:lnTo>
                  <a:cubicBezTo>
                    <a:pt x="127915" y="15662"/>
                    <a:pt x="126369" y="17544"/>
                    <a:pt x="124823" y="18452"/>
                  </a:cubicBezTo>
                  <a:cubicBezTo>
                    <a:pt x="123311" y="19292"/>
                    <a:pt x="121798" y="19258"/>
                    <a:pt x="121092" y="17779"/>
                  </a:cubicBezTo>
                  <a:lnTo>
                    <a:pt x="111043" y="1513"/>
                  </a:lnTo>
                  <a:cubicBezTo>
                    <a:pt x="110338" y="68"/>
                    <a:pt x="108825" y="0"/>
                    <a:pt x="107313" y="874"/>
                  </a:cubicBezTo>
                  <a:cubicBezTo>
                    <a:pt x="105935" y="1647"/>
                    <a:pt x="104557" y="3261"/>
                    <a:pt x="103784" y="5311"/>
                  </a:cubicBezTo>
                  <a:lnTo>
                    <a:pt x="88862" y="49338"/>
                  </a:lnTo>
                  <a:cubicBezTo>
                    <a:pt x="88022" y="51590"/>
                    <a:pt x="86509" y="53304"/>
                    <a:pt x="84997" y="54178"/>
                  </a:cubicBezTo>
                  <a:cubicBezTo>
                    <a:pt x="83249" y="55186"/>
                    <a:pt x="81501" y="55018"/>
                    <a:pt x="80829" y="53169"/>
                  </a:cubicBezTo>
                  <a:lnTo>
                    <a:pt x="76460" y="41070"/>
                  </a:lnTo>
                  <a:cubicBezTo>
                    <a:pt x="75788" y="39188"/>
                    <a:pt x="74040" y="39054"/>
                    <a:pt x="72293" y="40062"/>
                  </a:cubicBezTo>
                  <a:cubicBezTo>
                    <a:pt x="70680" y="40969"/>
                    <a:pt x="69100" y="42885"/>
                    <a:pt x="68293" y="45305"/>
                  </a:cubicBezTo>
                  <a:lnTo>
                    <a:pt x="66243" y="51758"/>
                  </a:lnTo>
                  <a:cubicBezTo>
                    <a:pt x="65773" y="53169"/>
                    <a:pt x="64865" y="54245"/>
                    <a:pt x="63958" y="54749"/>
                  </a:cubicBezTo>
                  <a:cubicBezTo>
                    <a:pt x="62815" y="55421"/>
                    <a:pt x="61706" y="55219"/>
                    <a:pt x="61437" y="53808"/>
                  </a:cubicBezTo>
                  <a:lnTo>
                    <a:pt x="56329" y="29542"/>
                  </a:lnTo>
                  <a:cubicBezTo>
                    <a:pt x="56093" y="28097"/>
                    <a:pt x="54951" y="27929"/>
                    <a:pt x="53842" y="28568"/>
                  </a:cubicBezTo>
                  <a:cubicBezTo>
                    <a:pt x="52800" y="29173"/>
                    <a:pt x="51724" y="30517"/>
                    <a:pt x="51422" y="32164"/>
                  </a:cubicBezTo>
                  <a:lnTo>
                    <a:pt x="43759" y="79922"/>
                  </a:lnTo>
                  <a:cubicBezTo>
                    <a:pt x="43020" y="83619"/>
                    <a:pt x="40600" y="86744"/>
                    <a:pt x="38146" y="88156"/>
                  </a:cubicBezTo>
                  <a:cubicBezTo>
                    <a:pt x="35995" y="89400"/>
                    <a:pt x="33811" y="89299"/>
                    <a:pt x="32836" y="87114"/>
                  </a:cubicBezTo>
                  <a:lnTo>
                    <a:pt x="27896" y="76326"/>
                  </a:lnTo>
                  <a:cubicBezTo>
                    <a:pt x="26921" y="74141"/>
                    <a:pt x="24737" y="74040"/>
                    <a:pt x="22552" y="75284"/>
                  </a:cubicBezTo>
                  <a:cubicBezTo>
                    <a:pt x="20435" y="76494"/>
                    <a:pt x="18351" y="78981"/>
                    <a:pt x="17309" y="82140"/>
                  </a:cubicBezTo>
                  <a:lnTo>
                    <a:pt x="1" y="135074"/>
                  </a:lnTo>
                  <a:lnTo>
                    <a:pt x="161423" y="42045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7;p35"/>
            <p:cNvSpPr/>
            <p:nvPr/>
          </p:nvSpPr>
          <p:spPr>
            <a:xfrm>
              <a:off x="1902902" y="25418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8;p35"/>
            <p:cNvSpPr/>
            <p:nvPr/>
          </p:nvSpPr>
          <p:spPr>
            <a:xfrm>
              <a:off x="1902902" y="31202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9;p35"/>
            <p:cNvSpPr/>
            <p:nvPr/>
          </p:nvSpPr>
          <p:spPr>
            <a:xfrm>
              <a:off x="1902902" y="19633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0;p35"/>
            <p:cNvSpPr/>
            <p:nvPr/>
          </p:nvSpPr>
          <p:spPr>
            <a:xfrm>
              <a:off x="1902902" y="80633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1;p35"/>
            <p:cNvSpPr/>
            <p:nvPr/>
          </p:nvSpPr>
          <p:spPr>
            <a:xfrm>
              <a:off x="1902902" y="36987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2;p35"/>
            <p:cNvSpPr/>
            <p:nvPr/>
          </p:nvSpPr>
          <p:spPr>
            <a:xfrm>
              <a:off x="1902902" y="138482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3;p35"/>
            <p:cNvSpPr/>
            <p:nvPr/>
          </p:nvSpPr>
          <p:spPr>
            <a:xfrm>
              <a:off x="1902902" y="71674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4;p35"/>
            <p:cNvSpPr/>
            <p:nvPr/>
          </p:nvSpPr>
          <p:spPr>
            <a:xfrm>
              <a:off x="1902902" y="65889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5;p35"/>
            <p:cNvSpPr/>
            <p:nvPr/>
          </p:nvSpPr>
          <p:spPr>
            <a:xfrm>
              <a:off x="1902902" y="77458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6;p35"/>
            <p:cNvSpPr/>
            <p:nvPr/>
          </p:nvSpPr>
          <p:spPr>
            <a:xfrm>
              <a:off x="1902902" y="60104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7;p35"/>
            <p:cNvSpPr/>
            <p:nvPr/>
          </p:nvSpPr>
          <p:spPr>
            <a:xfrm>
              <a:off x="1902902" y="485576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8;p35"/>
            <p:cNvSpPr/>
            <p:nvPr/>
          </p:nvSpPr>
          <p:spPr>
            <a:xfrm>
              <a:off x="1902902" y="427495"/>
              <a:ext cx="1133997" cy="664628"/>
            </a:xfrm>
            <a:custGeom>
              <a:avLst/>
              <a:gdLst/>
              <a:ahLst/>
              <a:cxnLst/>
              <a:rect l="l" t="t" r="r" b="b"/>
              <a:pathLst>
                <a:path w="161423" h="94609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609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9;p35"/>
            <p:cNvSpPr/>
            <p:nvPr/>
          </p:nvSpPr>
          <p:spPr>
            <a:xfrm>
              <a:off x="1902902" y="54319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0;p35"/>
            <p:cNvSpPr/>
            <p:nvPr/>
          </p:nvSpPr>
          <p:spPr>
            <a:xfrm>
              <a:off x="2034422" y="4384"/>
              <a:ext cx="1291476" cy="1715575"/>
            </a:xfrm>
            <a:custGeom>
              <a:avLst/>
              <a:gdLst/>
              <a:ahLst/>
              <a:cxnLst/>
              <a:rect l="l" t="t" r="r" b="b"/>
              <a:pathLst>
                <a:path w="183840" h="244210" extrusionOk="0">
                  <a:moveTo>
                    <a:pt x="181717" y="0"/>
                  </a:moveTo>
                  <a:cubicBezTo>
                    <a:pt x="181286" y="0"/>
                    <a:pt x="180797" y="140"/>
                    <a:pt x="180277" y="434"/>
                  </a:cubicBezTo>
                  <a:lnTo>
                    <a:pt x="3160" y="102706"/>
                  </a:lnTo>
                  <a:cubicBezTo>
                    <a:pt x="1412" y="103714"/>
                    <a:pt x="1" y="106167"/>
                    <a:pt x="1" y="108184"/>
                  </a:cubicBezTo>
                  <a:lnTo>
                    <a:pt x="370" y="241946"/>
                  </a:lnTo>
                  <a:cubicBezTo>
                    <a:pt x="370" y="243372"/>
                    <a:pt x="1093" y="244210"/>
                    <a:pt x="2134" y="244210"/>
                  </a:cubicBezTo>
                  <a:cubicBezTo>
                    <a:pt x="2565" y="244210"/>
                    <a:pt x="3051" y="244066"/>
                    <a:pt x="3563" y="243761"/>
                  </a:cubicBezTo>
                  <a:lnTo>
                    <a:pt x="180681" y="141524"/>
                  </a:lnTo>
                  <a:cubicBezTo>
                    <a:pt x="182462" y="140482"/>
                    <a:pt x="183840" y="138028"/>
                    <a:pt x="183840" y="136045"/>
                  </a:cubicBezTo>
                  <a:lnTo>
                    <a:pt x="183470" y="2249"/>
                  </a:lnTo>
                  <a:cubicBezTo>
                    <a:pt x="183470" y="822"/>
                    <a:pt x="182762" y="0"/>
                    <a:pt x="181717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1;p35"/>
            <p:cNvSpPr/>
            <p:nvPr/>
          </p:nvSpPr>
          <p:spPr>
            <a:xfrm>
              <a:off x="2019549" y="-4139"/>
              <a:ext cx="1297377" cy="1722600"/>
            </a:xfrm>
            <a:custGeom>
              <a:avLst/>
              <a:gdLst/>
              <a:ahLst/>
              <a:cxnLst/>
              <a:rect l="l" t="t" r="r" b="b"/>
              <a:pathLst>
                <a:path w="184680" h="245210" extrusionOk="0">
                  <a:moveTo>
                    <a:pt x="181655" y="1"/>
                  </a:moveTo>
                  <a:cubicBezTo>
                    <a:pt x="181621" y="1"/>
                    <a:pt x="181621" y="1"/>
                    <a:pt x="181588" y="34"/>
                  </a:cubicBezTo>
                  <a:lnTo>
                    <a:pt x="181420" y="34"/>
                  </a:lnTo>
                  <a:cubicBezTo>
                    <a:pt x="181319" y="34"/>
                    <a:pt x="181252" y="68"/>
                    <a:pt x="181151" y="101"/>
                  </a:cubicBezTo>
                  <a:cubicBezTo>
                    <a:pt x="181117" y="101"/>
                    <a:pt x="181050" y="135"/>
                    <a:pt x="181016" y="135"/>
                  </a:cubicBezTo>
                  <a:lnTo>
                    <a:pt x="180915" y="169"/>
                  </a:lnTo>
                  <a:cubicBezTo>
                    <a:pt x="180848" y="202"/>
                    <a:pt x="180815" y="202"/>
                    <a:pt x="180781" y="202"/>
                  </a:cubicBezTo>
                  <a:cubicBezTo>
                    <a:pt x="180613" y="269"/>
                    <a:pt x="180479" y="337"/>
                    <a:pt x="180310" y="437"/>
                  </a:cubicBezTo>
                  <a:lnTo>
                    <a:pt x="3193" y="102709"/>
                  </a:lnTo>
                  <a:cubicBezTo>
                    <a:pt x="2991" y="102809"/>
                    <a:pt x="2790" y="102977"/>
                    <a:pt x="2588" y="103112"/>
                  </a:cubicBezTo>
                  <a:cubicBezTo>
                    <a:pt x="2521" y="103179"/>
                    <a:pt x="2454" y="103213"/>
                    <a:pt x="2420" y="103280"/>
                  </a:cubicBezTo>
                  <a:cubicBezTo>
                    <a:pt x="2319" y="103347"/>
                    <a:pt x="2218" y="103448"/>
                    <a:pt x="2118" y="103515"/>
                  </a:cubicBezTo>
                  <a:cubicBezTo>
                    <a:pt x="2084" y="103549"/>
                    <a:pt x="2050" y="103616"/>
                    <a:pt x="2017" y="103650"/>
                  </a:cubicBezTo>
                  <a:cubicBezTo>
                    <a:pt x="1983" y="103683"/>
                    <a:pt x="1916" y="103717"/>
                    <a:pt x="1882" y="103750"/>
                  </a:cubicBezTo>
                  <a:cubicBezTo>
                    <a:pt x="1849" y="103818"/>
                    <a:pt x="1815" y="103851"/>
                    <a:pt x="1781" y="103885"/>
                  </a:cubicBezTo>
                  <a:cubicBezTo>
                    <a:pt x="1681" y="103986"/>
                    <a:pt x="1613" y="104087"/>
                    <a:pt x="1513" y="104221"/>
                  </a:cubicBezTo>
                  <a:cubicBezTo>
                    <a:pt x="1479" y="104255"/>
                    <a:pt x="1479" y="104288"/>
                    <a:pt x="1445" y="104322"/>
                  </a:cubicBezTo>
                  <a:cubicBezTo>
                    <a:pt x="1412" y="104355"/>
                    <a:pt x="1412" y="104355"/>
                    <a:pt x="1412" y="104389"/>
                  </a:cubicBezTo>
                  <a:cubicBezTo>
                    <a:pt x="1378" y="104423"/>
                    <a:pt x="1345" y="104456"/>
                    <a:pt x="1311" y="104490"/>
                  </a:cubicBezTo>
                  <a:cubicBezTo>
                    <a:pt x="1244" y="104591"/>
                    <a:pt x="1177" y="104692"/>
                    <a:pt x="1143" y="104759"/>
                  </a:cubicBezTo>
                  <a:cubicBezTo>
                    <a:pt x="1076" y="104860"/>
                    <a:pt x="1008" y="104960"/>
                    <a:pt x="975" y="105028"/>
                  </a:cubicBezTo>
                  <a:cubicBezTo>
                    <a:pt x="975" y="105061"/>
                    <a:pt x="941" y="105061"/>
                    <a:pt x="941" y="105061"/>
                  </a:cubicBezTo>
                  <a:cubicBezTo>
                    <a:pt x="941" y="105061"/>
                    <a:pt x="941" y="105061"/>
                    <a:pt x="941" y="105095"/>
                  </a:cubicBezTo>
                  <a:cubicBezTo>
                    <a:pt x="908" y="105162"/>
                    <a:pt x="840" y="105229"/>
                    <a:pt x="807" y="105296"/>
                  </a:cubicBezTo>
                  <a:cubicBezTo>
                    <a:pt x="773" y="105397"/>
                    <a:pt x="706" y="105498"/>
                    <a:pt x="672" y="105565"/>
                  </a:cubicBezTo>
                  <a:cubicBezTo>
                    <a:pt x="639" y="105666"/>
                    <a:pt x="605" y="105733"/>
                    <a:pt x="572" y="105834"/>
                  </a:cubicBezTo>
                  <a:lnTo>
                    <a:pt x="538" y="105834"/>
                  </a:lnTo>
                  <a:cubicBezTo>
                    <a:pt x="504" y="105935"/>
                    <a:pt x="471" y="106036"/>
                    <a:pt x="437" y="106137"/>
                  </a:cubicBezTo>
                  <a:cubicBezTo>
                    <a:pt x="370" y="106238"/>
                    <a:pt x="336" y="106338"/>
                    <a:pt x="303" y="106439"/>
                  </a:cubicBezTo>
                  <a:cubicBezTo>
                    <a:pt x="303" y="106473"/>
                    <a:pt x="269" y="106540"/>
                    <a:pt x="269" y="106574"/>
                  </a:cubicBezTo>
                  <a:cubicBezTo>
                    <a:pt x="269" y="106607"/>
                    <a:pt x="269" y="106641"/>
                    <a:pt x="236" y="106641"/>
                  </a:cubicBezTo>
                  <a:cubicBezTo>
                    <a:pt x="236" y="106674"/>
                    <a:pt x="236" y="106708"/>
                    <a:pt x="202" y="106775"/>
                  </a:cubicBezTo>
                  <a:cubicBezTo>
                    <a:pt x="168" y="106876"/>
                    <a:pt x="168" y="107011"/>
                    <a:pt x="135" y="107111"/>
                  </a:cubicBezTo>
                  <a:cubicBezTo>
                    <a:pt x="101" y="107212"/>
                    <a:pt x="101" y="107279"/>
                    <a:pt x="101" y="107347"/>
                  </a:cubicBezTo>
                  <a:cubicBezTo>
                    <a:pt x="67" y="107380"/>
                    <a:pt x="67" y="107414"/>
                    <a:pt x="67" y="107447"/>
                  </a:cubicBezTo>
                  <a:cubicBezTo>
                    <a:pt x="67" y="107481"/>
                    <a:pt x="67" y="107515"/>
                    <a:pt x="34" y="107548"/>
                  </a:cubicBezTo>
                  <a:cubicBezTo>
                    <a:pt x="34" y="107784"/>
                    <a:pt x="0" y="107985"/>
                    <a:pt x="0" y="108187"/>
                  </a:cubicBezTo>
                  <a:lnTo>
                    <a:pt x="370" y="241983"/>
                  </a:lnTo>
                  <a:cubicBezTo>
                    <a:pt x="404" y="242991"/>
                    <a:pt x="740" y="243697"/>
                    <a:pt x="1311" y="243999"/>
                  </a:cubicBezTo>
                  <a:lnTo>
                    <a:pt x="3395" y="245209"/>
                  </a:lnTo>
                  <a:cubicBezTo>
                    <a:pt x="2823" y="244873"/>
                    <a:pt x="2454" y="244201"/>
                    <a:pt x="2454" y="243193"/>
                  </a:cubicBezTo>
                  <a:lnTo>
                    <a:pt x="2084" y="109397"/>
                  </a:lnTo>
                  <a:cubicBezTo>
                    <a:pt x="2084" y="109161"/>
                    <a:pt x="2118" y="108926"/>
                    <a:pt x="2151" y="108657"/>
                  </a:cubicBezTo>
                  <a:cubicBezTo>
                    <a:pt x="2151" y="108624"/>
                    <a:pt x="2151" y="108590"/>
                    <a:pt x="2185" y="108557"/>
                  </a:cubicBezTo>
                  <a:cubicBezTo>
                    <a:pt x="2218" y="108321"/>
                    <a:pt x="2252" y="108086"/>
                    <a:pt x="2319" y="107851"/>
                  </a:cubicBezTo>
                  <a:cubicBezTo>
                    <a:pt x="2353" y="107851"/>
                    <a:pt x="2353" y="107817"/>
                    <a:pt x="2353" y="107817"/>
                  </a:cubicBezTo>
                  <a:cubicBezTo>
                    <a:pt x="2420" y="107548"/>
                    <a:pt x="2521" y="107313"/>
                    <a:pt x="2622" y="107044"/>
                  </a:cubicBezTo>
                  <a:lnTo>
                    <a:pt x="2655" y="107044"/>
                  </a:lnTo>
                  <a:cubicBezTo>
                    <a:pt x="2756" y="106775"/>
                    <a:pt x="2891" y="106540"/>
                    <a:pt x="3025" y="106305"/>
                  </a:cubicBezTo>
                  <a:cubicBezTo>
                    <a:pt x="3025" y="106305"/>
                    <a:pt x="3025" y="106271"/>
                    <a:pt x="3025" y="106271"/>
                  </a:cubicBezTo>
                  <a:cubicBezTo>
                    <a:pt x="3159" y="106036"/>
                    <a:pt x="3327" y="105801"/>
                    <a:pt x="3462" y="105599"/>
                  </a:cubicBezTo>
                  <a:cubicBezTo>
                    <a:pt x="3496" y="105565"/>
                    <a:pt x="3496" y="105565"/>
                    <a:pt x="3496" y="105532"/>
                  </a:cubicBezTo>
                  <a:cubicBezTo>
                    <a:pt x="3664" y="105330"/>
                    <a:pt x="3798" y="105162"/>
                    <a:pt x="3966" y="104994"/>
                  </a:cubicBezTo>
                  <a:cubicBezTo>
                    <a:pt x="4000" y="104960"/>
                    <a:pt x="4033" y="104893"/>
                    <a:pt x="4067" y="104860"/>
                  </a:cubicBezTo>
                  <a:cubicBezTo>
                    <a:pt x="4201" y="104725"/>
                    <a:pt x="4336" y="104624"/>
                    <a:pt x="4470" y="104490"/>
                  </a:cubicBezTo>
                  <a:cubicBezTo>
                    <a:pt x="4537" y="104456"/>
                    <a:pt x="4605" y="104389"/>
                    <a:pt x="4672" y="104322"/>
                  </a:cubicBezTo>
                  <a:cubicBezTo>
                    <a:pt x="4840" y="104187"/>
                    <a:pt x="5042" y="104053"/>
                    <a:pt x="5243" y="103919"/>
                  </a:cubicBezTo>
                  <a:lnTo>
                    <a:pt x="182394" y="1647"/>
                  </a:lnTo>
                  <a:cubicBezTo>
                    <a:pt x="182596" y="1547"/>
                    <a:pt x="182798" y="1446"/>
                    <a:pt x="182966" y="1379"/>
                  </a:cubicBezTo>
                  <a:cubicBezTo>
                    <a:pt x="183033" y="1345"/>
                    <a:pt x="183066" y="1345"/>
                    <a:pt x="183100" y="1345"/>
                  </a:cubicBezTo>
                  <a:cubicBezTo>
                    <a:pt x="183302" y="1278"/>
                    <a:pt x="183470" y="1244"/>
                    <a:pt x="183638" y="1210"/>
                  </a:cubicBezTo>
                  <a:lnTo>
                    <a:pt x="183671" y="1210"/>
                  </a:lnTo>
                  <a:cubicBezTo>
                    <a:pt x="183839" y="1210"/>
                    <a:pt x="184007" y="1210"/>
                    <a:pt x="184175" y="1244"/>
                  </a:cubicBezTo>
                  <a:lnTo>
                    <a:pt x="184209" y="1244"/>
                  </a:lnTo>
                  <a:cubicBezTo>
                    <a:pt x="184377" y="1278"/>
                    <a:pt x="184545" y="1345"/>
                    <a:pt x="184680" y="1412"/>
                  </a:cubicBezTo>
                  <a:lnTo>
                    <a:pt x="182596" y="202"/>
                  </a:lnTo>
                  <a:lnTo>
                    <a:pt x="182562" y="202"/>
                  </a:lnTo>
                  <a:cubicBezTo>
                    <a:pt x="182529" y="169"/>
                    <a:pt x="182461" y="135"/>
                    <a:pt x="182428" y="135"/>
                  </a:cubicBezTo>
                  <a:cubicBezTo>
                    <a:pt x="182361" y="101"/>
                    <a:pt x="182293" y="68"/>
                    <a:pt x="182260" y="68"/>
                  </a:cubicBezTo>
                  <a:cubicBezTo>
                    <a:pt x="182193" y="68"/>
                    <a:pt x="182159" y="34"/>
                    <a:pt x="182125" y="34"/>
                  </a:cubicBezTo>
                  <a:lnTo>
                    <a:pt x="182058" y="34"/>
                  </a:lnTo>
                  <a:cubicBezTo>
                    <a:pt x="181991" y="34"/>
                    <a:pt x="181924" y="1"/>
                    <a:pt x="1818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2;p35"/>
            <p:cNvSpPr/>
            <p:nvPr/>
          </p:nvSpPr>
          <p:spPr>
            <a:xfrm>
              <a:off x="2063705" y="4024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35" y="1"/>
                  </a:moveTo>
                  <a:lnTo>
                    <a:pt x="0" y="101096"/>
                  </a:lnTo>
                  <a:lnTo>
                    <a:pt x="34" y="110742"/>
                  </a:lnTo>
                  <a:lnTo>
                    <a:pt x="175135" y="9613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3;p35"/>
            <p:cNvSpPr/>
            <p:nvPr/>
          </p:nvSpPr>
          <p:spPr>
            <a:xfrm>
              <a:off x="2063937" y="107787"/>
              <a:ext cx="1232691" cy="1566294"/>
            </a:xfrm>
            <a:custGeom>
              <a:avLst/>
              <a:gdLst/>
              <a:ahLst/>
              <a:cxnLst/>
              <a:rect l="l" t="t" r="r" b="b"/>
              <a:pathLst>
                <a:path w="175472" h="222960" extrusionOk="0">
                  <a:moveTo>
                    <a:pt x="175102" y="0"/>
                  </a:moveTo>
                  <a:lnTo>
                    <a:pt x="1" y="101129"/>
                  </a:lnTo>
                  <a:lnTo>
                    <a:pt x="337" y="222960"/>
                  </a:lnTo>
                  <a:lnTo>
                    <a:pt x="175471" y="121865"/>
                  </a:lnTo>
                  <a:lnTo>
                    <a:pt x="175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4;p35"/>
            <p:cNvSpPr/>
            <p:nvPr/>
          </p:nvSpPr>
          <p:spPr>
            <a:xfrm>
              <a:off x="3179844" y="108489"/>
              <a:ext cx="33537" cy="43169"/>
            </a:xfrm>
            <a:custGeom>
              <a:avLst/>
              <a:gdLst/>
              <a:ahLst/>
              <a:cxnLst/>
              <a:rect l="l" t="t" r="r" b="b"/>
              <a:pathLst>
                <a:path w="4774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43" y="1110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698" y="5076"/>
                    <a:pt x="4773" y="3227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5;p35"/>
            <p:cNvSpPr/>
            <p:nvPr/>
          </p:nvSpPr>
          <p:spPr>
            <a:xfrm>
              <a:off x="3237700" y="75111"/>
              <a:ext cx="33530" cy="43155"/>
            </a:xfrm>
            <a:custGeom>
              <a:avLst/>
              <a:gdLst/>
              <a:ahLst/>
              <a:cxnLst/>
              <a:rect l="l" t="t" r="r" b="b"/>
              <a:pathLst>
                <a:path w="4773" h="6143" extrusionOk="0">
                  <a:moveTo>
                    <a:pt x="3442" y="1"/>
                  </a:moveTo>
                  <a:cubicBezTo>
                    <a:pt x="3123" y="1"/>
                    <a:pt x="2764" y="102"/>
                    <a:pt x="2386" y="316"/>
                  </a:cubicBezTo>
                  <a:cubicBezTo>
                    <a:pt x="1042" y="1089"/>
                    <a:pt x="0" y="2937"/>
                    <a:pt x="0" y="4449"/>
                  </a:cubicBezTo>
                  <a:cubicBezTo>
                    <a:pt x="0" y="5525"/>
                    <a:pt x="544" y="6142"/>
                    <a:pt x="1331" y="6142"/>
                  </a:cubicBezTo>
                  <a:cubicBezTo>
                    <a:pt x="1650" y="6142"/>
                    <a:pt x="2008" y="6041"/>
                    <a:pt x="2386" y="5827"/>
                  </a:cubicBezTo>
                  <a:cubicBezTo>
                    <a:pt x="3697" y="5054"/>
                    <a:pt x="4773" y="3206"/>
                    <a:pt x="4773" y="1693"/>
                  </a:cubicBezTo>
                  <a:cubicBezTo>
                    <a:pt x="4773" y="617"/>
                    <a:pt x="4228" y="1"/>
                    <a:pt x="3442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;p35"/>
            <p:cNvSpPr/>
            <p:nvPr/>
          </p:nvSpPr>
          <p:spPr>
            <a:xfrm>
              <a:off x="3121763" y="141938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76" y="0"/>
                  </a:moveTo>
                  <a:cubicBezTo>
                    <a:pt x="3157" y="0"/>
                    <a:pt x="2798" y="101"/>
                    <a:pt x="2420" y="315"/>
                  </a:cubicBezTo>
                  <a:cubicBezTo>
                    <a:pt x="1076" y="1088"/>
                    <a:pt x="0" y="2936"/>
                    <a:pt x="34" y="4449"/>
                  </a:cubicBezTo>
                  <a:cubicBezTo>
                    <a:pt x="34" y="5525"/>
                    <a:pt x="578" y="6141"/>
                    <a:pt x="1364" y="6141"/>
                  </a:cubicBezTo>
                  <a:cubicBezTo>
                    <a:pt x="1683" y="6141"/>
                    <a:pt x="2042" y="6040"/>
                    <a:pt x="2420" y="5827"/>
                  </a:cubicBezTo>
                  <a:cubicBezTo>
                    <a:pt x="3731" y="5054"/>
                    <a:pt x="4806" y="3205"/>
                    <a:pt x="4806" y="1693"/>
                  </a:cubicBezTo>
                  <a:cubicBezTo>
                    <a:pt x="4806" y="617"/>
                    <a:pt x="4262" y="0"/>
                    <a:pt x="3476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7;p35"/>
            <p:cNvSpPr/>
            <p:nvPr/>
          </p:nvSpPr>
          <p:spPr>
            <a:xfrm>
              <a:off x="2113285" y="487936"/>
              <a:ext cx="1133997" cy="1074031"/>
            </a:xfrm>
            <a:custGeom>
              <a:avLst/>
              <a:gdLst/>
              <a:ahLst/>
              <a:cxnLst/>
              <a:rect l="l" t="t" r="r" b="b"/>
              <a:pathLst>
                <a:path w="161423" h="152887" extrusionOk="0">
                  <a:moveTo>
                    <a:pt x="153559" y="15394"/>
                  </a:moveTo>
                  <a:cubicBezTo>
                    <a:pt x="153357" y="14352"/>
                    <a:pt x="152550" y="14217"/>
                    <a:pt x="151710" y="14688"/>
                  </a:cubicBezTo>
                  <a:cubicBezTo>
                    <a:pt x="151038" y="15091"/>
                    <a:pt x="150366" y="15898"/>
                    <a:pt x="150063" y="16940"/>
                  </a:cubicBezTo>
                  <a:cubicBezTo>
                    <a:pt x="149727" y="17982"/>
                    <a:pt x="149055" y="18788"/>
                    <a:pt x="148383" y="19158"/>
                  </a:cubicBezTo>
                  <a:cubicBezTo>
                    <a:pt x="147610" y="19595"/>
                    <a:pt x="146871" y="19528"/>
                    <a:pt x="146602" y="18654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38"/>
                  </a:cubicBezTo>
                  <a:cubicBezTo>
                    <a:pt x="138804" y="908"/>
                    <a:pt x="138031" y="1917"/>
                    <a:pt x="137763" y="3127"/>
                  </a:cubicBezTo>
                  <a:lnTo>
                    <a:pt x="131612" y="34450"/>
                  </a:lnTo>
                  <a:cubicBezTo>
                    <a:pt x="131209" y="36534"/>
                    <a:pt x="129865" y="38248"/>
                    <a:pt x="128487" y="39021"/>
                  </a:cubicBezTo>
                  <a:cubicBezTo>
                    <a:pt x="127243" y="39760"/>
                    <a:pt x="125966" y="39659"/>
                    <a:pt x="125462" y="38248"/>
                  </a:cubicBezTo>
                  <a:lnTo>
                    <a:pt x="122101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3" y="28669"/>
                    <a:pt x="116522" y="30282"/>
                    <a:pt x="116119" y="32299"/>
                  </a:cubicBezTo>
                  <a:lnTo>
                    <a:pt x="111615" y="53405"/>
                  </a:lnTo>
                  <a:cubicBezTo>
                    <a:pt x="111380" y="54548"/>
                    <a:pt x="110640" y="55489"/>
                    <a:pt x="109901" y="55926"/>
                  </a:cubicBezTo>
                  <a:cubicBezTo>
                    <a:pt x="109162" y="56329"/>
                    <a:pt x="108456" y="56262"/>
                    <a:pt x="108187" y="55455"/>
                  </a:cubicBezTo>
                  <a:lnTo>
                    <a:pt x="96626" y="20301"/>
                  </a:lnTo>
                  <a:cubicBezTo>
                    <a:pt x="96256" y="19158"/>
                    <a:pt x="95214" y="19057"/>
                    <a:pt x="94206" y="19662"/>
                  </a:cubicBezTo>
                  <a:cubicBezTo>
                    <a:pt x="93130" y="20267"/>
                    <a:pt x="92088" y="21578"/>
                    <a:pt x="91752" y="23191"/>
                  </a:cubicBezTo>
                  <a:lnTo>
                    <a:pt x="87585" y="42886"/>
                  </a:lnTo>
                  <a:cubicBezTo>
                    <a:pt x="87282" y="44297"/>
                    <a:pt x="86409" y="45440"/>
                    <a:pt x="85501" y="45944"/>
                  </a:cubicBezTo>
                  <a:cubicBezTo>
                    <a:pt x="84661" y="46448"/>
                    <a:pt x="83821" y="46381"/>
                    <a:pt x="83451" y="45541"/>
                  </a:cubicBezTo>
                  <a:lnTo>
                    <a:pt x="80359" y="38483"/>
                  </a:lnTo>
                  <a:cubicBezTo>
                    <a:pt x="79754" y="37105"/>
                    <a:pt x="78410" y="37038"/>
                    <a:pt x="77032" y="37811"/>
                  </a:cubicBezTo>
                  <a:cubicBezTo>
                    <a:pt x="75721" y="38584"/>
                    <a:pt x="74410" y="40130"/>
                    <a:pt x="73772" y="42146"/>
                  </a:cubicBezTo>
                  <a:lnTo>
                    <a:pt x="73100" y="44196"/>
                  </a:lnTo>
                  <a:cubicBezTo>
                    <a:pt x="72764" y="45238"/>
                    <a:pt x="72125" y="46011"/>
                    <a:pt x="71453" y="46415"/>
                  </a:cubicBezTo>
                  <a:cubicBezTo>
                    <a:pt x="70680" y="46851"/>
                    <a:pt x="69940" y="46751"/>
                    <a:pt x="69672" y="45910"/>
                  </a:cubicBezTo>
                  <a:lnTo>
                    <a:pt x="65941" y="32971"/>
                  </a:lnTo>
                  <a:cubicBezTo>
                    <a:pt x="65706" y="32097"/>
                    <a:pt x="64933" y="32030"/>
                    <a:pt x="64193" y="32467"/>
                  </a:cubicBezTo>
                  <a:cubicBezTo>
                    <a:pt x="63420" y="32904"/>
                    <a:pt x="62647" y="33879"/>
                    <a:pt x="62446" y="35055"/>
                  </a:cubicBezTo>
                  <a:lnTo>
                    <a:pt x="52867" y="83182"/>
                  </a:lnTo>
                  <a:cubicBezTo>
                    <a:pt x="52464" y="85199"/>
                    <a:pt x="51153" y="86879"/>
                    <a:pt x="49809" y="87652"/>
                  </a:cubicBezTo>
                  <a:cubicBezTo>
                    <a:pt x="48633" y="88358"/>
                    <a:pt x="47423" y="88291"/>
                    <a:pt x="46885" y="87115"/>
                  </a:cubicBezTo>
                  <a:lnTo>
                    <a:pt x="41272" y="74915"/>
                  </a:lnTo>
                  <a:cubicBezTo>
                    <a:pt x="40701" y="73738"/>
                    <a:pt x="39525" y="73705"/>
                    <a:pt x="38315" y="74377"/>
                  </a:cubicBezTo>
                  <a:cubicBezTo>
                    <a:pt x="37172" y="75049"/>
                    <a:pt x="35996" y="76461"/>
                    <a:pt x="35458" y="78208"/>
                  </a:cubicBezTo>
                  <a:lnTo>
                    <a:pt x="30686" y="93534"/>
                  </a:lnTo>
                  <a:cubicBezTo>
                    <a:pt x="30148" y="95181"/>
                    <a:pt x="29106" y="96424"/>
                    <a:pt x="28064" y="97029"/>
                  </a:cubicBezTo>
                  <a:cubicBezTo>
                    <a:pt x="26787" y="97769"/>
                    <a:pt x="25543" y="97601"/>
                    <a:pt x="25207" y="96055"/>
                  </a:cubicBezTo>
                  <a:lnTo>
                    <a:pt x="20401" y="73806"/>
                  </a:lnTo>
                  <a:cubicBezTo>
                    <a:pt x="20065" y="72260"/>
                    <a:pt x="18822" y="72125"/>
                    <a:pt x="17578" y="72831"/>
                  </a:cubicBezTo>
                  <a:cubicBezTo>
                    <a:pt x="16368" y="73537"/>
                    <a:pt x="15158" y="75049"/>
                    <a:pt x="14789" y="76931"/>
                  </a:cubicBezTo>
                  <a:lnTo>
                    <a:pt x="1" y="152887"/>
                  </a:lnTo>
                  <a:lnTo>
                    <a:pt x="161423" y="59824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8;p35"/>
            <p:cNvSpPr/>
            <p:nvPr/>
          </p:nvSpPr>
          <p:spPr>
            <a:xfrm>
              <a:off x="2113285" y="612845"/>
              <a:ext cx="1133997" cy="949134"/>
            </a:xfrm>
            <a:custGeom>
              <a:avLst/>
              <a:gdLst/>
              <a:ahLst/>
              <a:cxnLst/>
              <a:rect l="l" t="t" r="r" b="b"/>
              <a:pathLst>
                <a:path w="161423" h="135108" extrusionOk="0">
                  <a:moveTo>
                    <a:pt x="154130" y="21847"/>
                  </a:moveTo>
                  <a:cubicBezTo>
                    <a:pt x="153760" y="20771"/>
                    <a:pt x="152786" y="20670"/>
                    <a:pt x="151777" y="21275"/>
                  </a:cubicBezTo>
                  <a:cubicBezTo>
                    <a:pt x="150971" y="21746"/>
                    <a:pt x="150131" y="22653"/>
                    <a:pt x="149660" y="23863"/>
                  </a:cubicBezTo>
                  <a:cubicBezTo>
                    <a:pt x="149156" y="25107"/>
                    <a:pt x="148349" y="26048"/>
                    <a:pt x="147509" y="26518"/>
                  </a:cubicBezTo>
                  <a:cubicBezTo>
                    <a:pt x="146534" y="27056"/>
                    <a:pt x="145593" y="26989"/>
                    <a:pt x="145190" y="26014"/>
                  </a:cubicBezTo>
                  <a:lnTo>
                    <a:pt x="135544" y="2320"/>
                  </a:lnTo>
                  <a:cubicBezTo>
                    <a:pt x="135141" y="1312"/>
                    <a:pt x="134166" y="1244"/>
                    <a:pt x="133192" y="1782"/>
                  </a:cubicBezTo>
                  <a:cubicBezTo>
                    <a:pt x="132251" y="2354"/>
                    <a:pt x="131276" y="3530"/>
                    <a:pt x="130873" y="4975"/>
                  </a:cubicBezTo>
                  <a:lnTo>
                    <a:pt x="128554" y="13344"/>
                  </a:lnTo>
                  <a:cubicBezTo>
                    <a:pt x="127915" y="15696"/>
                    <a:pt x="126369" y="17578"/>
                    <a:pt x="124790" y="18452"/>
                  </a:cubicBezTo>
                  <a:cubicBezTo>
                    <a:pt x="123311" y="19326"/>
                    <a:pt x="121798" y="19259"/>
                    <a:pt x="121093" y="17814"/>
                  </a:cubicBezTo>
                  <a:lnTo>
                    <a:pt x="111010" y="1547"/>
                  </a:lnTo>
                  <a:cubicBezTo>
                    <a:pt x="110304" y="102"/>
                    <a:pt x="108826" y="1"/>
                    <a:pt x="107313" y="875"/>
                  </a:cubicBezTo>
                  <a:cubicBezTo>
                    <a:pt x="105935" y="1681"/>
                    <a:pt x="104524" y="3261"/>
                    <a:pt x="103784" y="5345"/>
                  </a:cubicBezTo>
                  <a:lnTo>
                    <a:pt x="88828" y="49338"/>
                  </a:lnTo>
                  <a:cubicBezTo>
                    <a:pt x="87988" y="51624"/>
                    <a:pt x="86476" y="53338"/>
                    <a:pt x="84997" y="54212"/>
                  </a:cubicBezTo>
                  <a:cubicBezTo>
                    <a:pt x="83249" y="55220"/>
                    <a:pt x="81468" y="55052"/>
                    <a:pt x="80796" y="53203"/>
                  </a:cubicBezTo>
                  <a:lnTo>
                    <a:pt x="76460" y="41104"/>
                  </a:lnTo>
                  <a:cubicBezTo>
                    <a:pt x="75788" y="39222"/>
                    <a:pt x="74041" y="39088"/>
                    <a:pt x="72259" y="40096"/>
                  </a:cubicBezTo>
                  <a:cubicBezTo>
                    <a:pt x="70680" y="41004"/>
                    <a:pt x="69067" y="42886"/>
                    <a:pt x="68294" y="45339"/>
                  </a:cubicBezTo>
                  <a:lnTo>
                    <a:pt x="66210" y="51792"/>
                  </a:lnTo>
                  <a:cubicBezTo>
                    <a:pt x="65773" y="53203"/>
                    <a:pt x="64865" y="54245"/>
                    <a:pt x="63958" y="54783"/>
                  </a:cubicBezTo>
                  <a:cubicBezTo>
                    <a:pt x="62815" y="55422"/>
                    <a:pt x="61673" y="55254"/>
                    <a:pt x="61437" y="53842"/>
                  </a:cubicBezTo>
                  <a:lnTo>
                    <a:pt x="56329" y="29543"/>
                  </a:lnTo>
                  <a:cubicBezTo>
                    <a:pt x="56094" y="28098"/>
                    <a:pt x="54951" y="27963"/>
                    <a:pt x="53842" y="28602"/>
                  </a:cubicBezTo>
                  <a:cubicBezTo>
                    <a:pt x="52766" y="29207"/>
                    <a:pt x="51725" y="30518"/>
                    <a:pt x="51388" y="32164"/>
                  </a:cubicBezTo>
                  <a:lnTo>
                    <a:pt x="43726" y="79956"/>
                  </a:lnTo>
                  <a:cubicBezTo>
                    <a:pt x="43020" y="83653"/>
                    <a:pt x="40566" y="86779"/>
                    <a:pt x="38147" y="88190"/>
                  </a:cubicBezTo>
                  <a:cubicBezTo>
                    <a:pt x="35962" y="89434"/>
                    <a:pt x="33811" y="89333"/>
                    <a:pt x="32803" y="87148"/>
                  </a:cubicBezTo>
                  <a:lnTo>
                    <a:pt x="27896" y="76360"/>
                  </a:lnTo>
                  <a:cubicBezTo>
                    <a:pt x="26888" y="74175"/>
                    <a:pt x="24703" y="74074"/>
                    <a:pt x="22519" y="75318"/>
                  </a:cubicBezTo>
                  <a:cubicBezTo>
                    <a:pt x="20435" y="76528"/>
                    <a:pt x="18351" y="79015"/>
                    <a:pt x="17309" y="82174"/>
                  </a:cubicBezTo>
                  <a:lnTo>
                    <a:pt x="1" y="135108"/>
                  </a:lnTo>
                  <a:lnTo>
                    <a:pt x="161423" y="42079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9;p35"/>
            <p:cNvSpPr/>
            <p:nvPr/>
          </p:nvSpPr>
          <p:spPr>
            <a:xfrm>
              <a:off x="2113285" y="37719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0;p35"/>
            <p:cNvSpPr/>
            <p:nvPr/>
          </p:nvSpPr>
          <p:spPr>
            <a:xfrm>
              <a:off x="2113285" y="435047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1;p35"/>
            <p:cNvSpPr/>
            <p:nvPr/>
          </p:nvSpPr>
          <p:spPr>
            <a:xfrm>
              <a:off x="2113285" y="31934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2;p35"/>
            <p:cNvSpPr/>
            <p:nvPr/>
          </p:nvSpPr>
          <p:spPr>
            <a:xfrm>
              <a:off x="2113285" y="203651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3;p35"/>
            <p:cNvSpPr/>
            <p:nvPr/>
          </p:nvSpPr>
          <p:spPr>
            <a:xfrm>
              <a:off x="2113285" y="49266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4;p35"/>
            <p:cNvSpPr/>
            <p:nvPr/>
          </p:nvSpPr>
          <p:spPr>
            <a:xfrm>
              <a:off x="2113285" y="26150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5;p35"/>
            <p:cNvSpPr/>
            <p:nvPr/>
          </p:nvSpPr>
          <p:spPr>
            <a:xfrm>
              <a:off x="2113285" y="83975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6;p35"/>
            <p:cNvSpPr/>
            <p:nvPr/>
          </p:nvSpPr>
          <p:spPr>
            <a:xfrm>
              <a:off x="2113285" y="78191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7;p35"/>
            <p:cNvSpPr/>
            <p:nvPr/>
          </p:nvSpPr>
          <p:spPr>
            <a:xfrm>
              <a:off x="2113285" y="89761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8;p35"/>
            <p:cNvSpPr/>
            <p:nvPr/>
          </p:nvSpPr>
          <p:spPr>
            <a:xfrm>
              <a:off x="2113285" y="72406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9;p35"/>
            <p:cNvSpPr/>
            <p:nvPr/>
          </p:nvSpPr>
          <p:spPr>
            <a:xfrm>
              <a:off x="2113285" y="60836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00;p35"/>
            <p:cNvSpPr/>
            <p:nvPr/>
          </p:nvSpPr>
          <p:spPr>
            <a:xfrm>
              <a:off x="2113285" y="550514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01;p35"/>
            <p:cNvSpPr/>
            <p:nvPr/>
          </p:nvSpPr>
          <p:spPr>
            <a:xfrm>
              <a:off x="2113285" y="66621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2;p35"/>
            <p:cNvSpPr/>
            <p:nvPr/>
          </p:nvSpPr>
          <p:spPr>
            <a:xfrm>
              <a:off x="3445251" y="1757804"/>
              <a:ext cx="67524" cy="115217"/>
            </a:xfrm>
            <a:custGeom>
              <a:avLst/>
              <a:gdLst/>
              <a:ahLst/>
              <a:cxnLst/>
              <a:rect l="l" t="t" r="r" b="b"/>
              <a:pathLst>
                <a:path w="9612" h="16401" extrusionOk="0">
                  <a:moveTo>
                    <a:pt x="4470" y="0"/>
                  </a:moveTo>
                  <a:cubicBezTo>
                    <a:pt x="3798" y="3731"/>
                    <a:pt x="0" y="8033"/>
                    <a:pt x="941" y="9344"/>
                  </a:cubicBezTo>
                  <a:cubicBezTo>
                    <a:pt x="1104" y="9564"/>
                    <a:pt x="1292" y="9655"/>
                    <a:pt x="1493" y="9655"/>
                  </a:cubicBezTo>
                  <a:cubicBezTo>
                    <a:pt x="2455" y="9655"/>
                    <a:pt x="3696" y="7563"/>
                    <a:pt x="3697" y="7562"/>
                  </a:cubicBezTo>
                  <a:lnTo>
                    <a:pt x="3697" y="7562"/>
                  </a:lnTo>
                  <a:cubicBezTo>
                    <a:pt x="3697" y="7563"/>
                    <a:pt x="3831" y="9579"/>
                    <a:pt x="2958" y="10957"/>
                  </a:cubicBezTo>
                  <a:cubicBezTo>
                    <a:pt x="599" y="14650"/>
                    <a:pt x="1432" y="16400"/>
                    <a:pt x="3267" y="16400"/>
                  </a:cubicBezTo>
                  <a:cubicBezTo>
                    <a:pt x="4020" y="16400"/>
                    <a:pt x="4942" y="16105"/>
                    <a:pt x="5882" y="15528"/>
                  </a:cubicBezTo>
                  <a:cubicBezTo>
                    <a:pt x="9108" y="13545"/>
                    <a:pt x="9612" y="3328"/>
                    <a:pt x="9612" y="3328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03;p35"/>
            <p:cNvSpPr/>
            <p:nvPr/>
          </p:nvSpPr>
          <p:spPr>
            <a:xfrm>
              <a:off x="3175833" y="1757804"/>
              <a:ext cx="67531" cy="115217"/>
            </a:xfrm>
            <a:custGeom>
              <a:avLst/>
              <a:gdLst/>
              <a:ahLst/>
              <a:cxnLst/>
              <a:rect l="l" t="t" r="r" b="b"/>
              <a:pathLst>
                <a:path w="9613" h="16401" extrusionOk="0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45"/>
                    <a:pt x="3765" y="15528"/>
                  </a:cubicBezTo>
                  <a:cubicBezTo>
                    <a:pt x="4704" y="16105"/>
                    <a:pt x="5623" y="16400"/>
                    <a:pt x="6373" y="16400"/>
                  </a:cubicBezTo>
                  <a:cubicBezTo>
                    <a:pt x="8197" y="16400"/>
                    <a:pt x="9014" y="14650"/>
                    <a:pt x="6655" y="10957"/>
                  </a:cubicBezTo>
                  <a:cubicBezTo>
                    <a:pt x="5782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9" y="9655"/>
                    <a:pt x="8122" y="9655"/>
                  </a:cubicBezTo>
                  <a:cubicBezTo>
                    <a:pt x="8322" y="9655"/>
                    <a:pt x="8509" y="9564"/>
                    <a:pt x="8672" y="9344"/>
                  </a:cubicBezTo>
                  <a:cubicBezTo>
                    <a:pt x="9613" y="8033"/>
                    <a:pt x="5849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04;p35"/>
            <p:cNvSpPr/>
            <p:nvPr/>
          </p:nvSpPr>
          <p:spPr>
            <a:xfrm>
              <a:off x="3317504" y="2312386"/>
              <a:ext cx="127504" cy="73812"/>
            </a:xfrm>
            <a:custGeom>
              <a:avLst/>
              <a:gdLst/>
              <a:ahLst/>
              <a:cxnLst/>
              <a:rect l="l" t="t" r="r" b="b"/>
              <a:pathLst>
                <a:path w="18150" h="10507" extrusionOk="0">
                  <a:moveTo>
                    <a:pt x="5491" y="0"/>
                  </a:moveTo>
                  <a:cubicBezTo>
                    <a:pt x="3694" y="0"/>
                    <a:pt x="2723" y="481"/>
                    <a:pt x="2723" y="481"/>
                  </a:cubicBezTo>
                  <a:cubicBezTo>
                    <a:pt x="1" y="4278"/>
                    <a:pt x="7932" y="7942"/>
                    <a:pt x="12268" y="9790"/>
                  </a:cubicBezTo>
                  <a:cubicBezTo>
                    <a:pt x="13491" y="10317"/>
                    <a:pt x="14491" y="10507"/>
                    <a:pt x="15296" y="10507"/>
                  </a:cubicBezTo>
                  <a:cubicBezTo>
                    <a:pt x="17365" y="10507"/>
                    <a:pt x="18149" y="9252"/>
                    <a:pt x="18149" y="9252"/>
                  </a:cubicBezTo>
                  <a:lnTo>
                    <a:pt x="18149" y="4312"/>
                  </a:lnTo>
                  <a:cubicBezTo>
                    <a:pt x="18149" y="4312"/>
                    <a:pt x="18139" y="4321"/>
                    <a:pt x="18092" y="4321"/>
                  </a:cubicBezTo>
                  <a:cubicBezTo>
                    <a:pt x="17868" y="4321"/>
                    <a:pt x="16801" y="4114"/>
                    <a:pt x="11965" y="1724"/>
                  </a:cubicBezTo>
                  <a:cubicBezTo>
                    <a:pt x="9245" y="364"/>
                    <a:pt x="7055" y="0"/>
                    <a:pt x="5491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05;p35"/>
            <p:cNvSpPr/>
            <p:nvPr/>
          </p:nvSpPr>
          <p:spPr>
            <a:xfrm>
              <a:off x="3183624" y="2365844"/>
              <a:ext cx="127504" cy="73854"/>
            </a:xfrm>
            <a:custGeom>
              <a:avLst/>
              <a:gdLst/>
              <a:ahLst/>
              <a:cxnLst/>
              <a:rect l="l" t="t" r="r" b="b"/>
              <a:pathLst>
                <a:path w="18150" h="10513" extrusionOk="0">
                  <a:moveTo>
                    <a:pt x="5449" y="0"/>
                  </a:moveTo>
                  <a:cubicBezTo>
                    <a:pt x="3662" y="0"/>
                    <a:pt x="2689" y="467"/>
                    <a:pt x="2689" y="467"/>
                  </a:cubicBezTo>
                  <a:cubicBezTo>
                    <a:pt x="1" y="4299"/>
                    <a:pt x="7899" y="7928"/>
                    <a:pt x="12268" y="9810"/>
                  </a:cubicBezTo>
                  <a:cubicBezTo>
                    <a:pt x="13478" y="10326"/>
                    <a:pt x="14471" y="10512"/>
                    <a:pt x="15274" y="10512"/>
                  </a:cubicBezTo>
                  <a:cubicBezTo>
                    <a:pt x="17346" y="10512"/>
                    <a:pt x="18149" y="9273"/>
                    <a:pt x="18149" y="9273"/>
                  </a:cubicBezTo>
                  <a:lnTo>
                    <a:pt x="18149" y="4299"/>
                  </a:lnTo>
                  <a:cubicBezTo>
                    <a:pt x="18149" y="4299"/>
                    <a:pt x="18136" y="4310"/>
                    <a:pt x="18077" y="4310"/>
                  </a:cubicBezTo>
                  <a:cubicBezTo>
                    <a:pt x="17820" y="4310"/>
                    <a:pt x="16687" y="4088"/>
                    <a:pt x="11932" y="1711"/>
                  </a:cubicBezTo>
                  <a:cubicBezTo>
                    <a:pt x="9214" y="360"/>
                    <a:pt x="7018" y="0"/>
                    <a:pt x="544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06;p35"/>
            <p:cNvSpPr/>
            <p:nvPr/>
          </p:nvSpPr>
          <p:spPr>
            <a:xfrm>
              <a:off x="3246433" y="1773858"/>
              <a:ext cx="198800" cy="629482"/>
            </a:xfrm>
            <a:custGeom>
              <a:avLst/>
              <a:gdLst/>
              <a:ahLst/>
              <a:cxnLst/>
              <a:rect l="l" t="t" r="r" b="b"/>
              <a:pathLst>
                <a:path w="28299" h="89606" extrusionOk="0">
                  <a:moveTo>
                    <a:pt x="27190" y="1"/>
                  </a:moveTo>
                  <a:cubicBezTo>
                    <a:pt x="27190" y="1"/>
                    <a:pt x="19258" y="6118"/>
                    <a:pt x="807" y="6118"/>
                  </a:cubicBezTo>
                  <a:cubicBezTo>
                    <a:pt x="1" y="24535"/>
                    <a:pt x="1748" y="88694"/>
                    <a:pt x="1748" y="88694"/>
                  </a:cubicBezTo>
                  <a:cubicBezTo>
                    <a:pt x="1748" y="88694"/>
                    <a:pt x="3899" y="89605"/>
                    <a:pt x="6110" y="89605"/>
                  </a:cubicBezTo>
                  <a:cubicBezTo>
                    <a:pt x="7215" y="89605"/>
                    <a:pt x="8336" y="89377"/>
                    <a:pt x="9209" y="88694"/>
                  </a:cubicBezTo>
                  <a:lnTo>
                    <a:pt x="14620" y="22216"/>
                  </a:lnTo>
                  <a:lnTo>
                    <a:pt x="20838" y="80964"/>
                  </a:lnTo>
                  <a:cubicBezTo>
                    <a:pt x="20838" y="80964"/>
                    <a:pt x="22780" y="82353"/>
                    <a:pt x="24990" y="82353"/>
                  </a:cubicBezTo>
                  <a:cubicBezTo>
                    <a:pt x="26096" y="82353"/>
                    <a:pt x="27268" y="82006"/>
                    <a:pt x="28299" y="80964"/>
                  </a:cubicBezTo>
                  <a:lnTo>
                    <a:pt x="27190" y="1"/>
                  </a:ln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07;p35"/>
            <p:cNvSpPr/>
            <p:nvPr/>
          </p:nvSpPr>
          <p:spPr>
            <a:xfrm>
              <a:off x="3263906" y="1295005"/>
              <a:ext cx="127974" cy="128445"/>
            </a:xfrm>
            <a:custGeom>
              <a:avLst/>
              <a:gdLst/>
              <a:ahLst/>
              <a:cxnLst/>
              <a:rect l="l" t="t" r="r" b="b"/>
              <a:pathLst>
                <a:path w="18217" h="18284" extrusionOk="0">
                  <a:moveTo>
                    <a:pt x="3899" y="0"/>
                  </a:moveTo>
                  <a:cubicBezTo>
                    <a:pt x="1" y="14015"/>
                    <a:pt x="7831" y="14889"/>
                    <a:pt x="7831" y="14889"/>
                  </a:cubicBezTo>
                  <a:lnTo>
                    <a:pt x="7831" y="18284"/>
                  </a:lnTo>
                  <a:lnTo>
                    <a:pt x="18217" y="17342"/>
                  </a:lnTo>
                  <a:lnTo>
                    <a:pt x="18082" y="10957"/>
                  </a:lnTo>
                  <a:cubicBezTo>
                    <a:pt x="16619" y="11806"/>
                    <a:pt x="15305" y="12138"/>
                    <a:pt x="14144" y="12138"/>
                  </a:cubicBezTo>
                  <a:cubicBezTo>
                    <a:pt x="11999" y="12138"/>
                    <a:pt x="10379" y="11005"/>
                    <a:pt x="9310" y="9915"/>
                  </a:cubicBezTo>
                  <a:cubicBezTo>
                    <a:pt x="8369" y="8907"/>
                    <a:pt x="8067" y="7462"/>
                    <a:pt x="8470" y="6151"/>
                  </a:cubicBezTo>
                  <a:cubicBezTo>
                    <a:pt x="9380" y="3173"/>
                    <a:pt x="8368" y="2600"/>
                    <a:pt x="7455" y="2600"/>
                  </a:cubicBezTo>
                  <a:cubicBezTo>
                    <a:pt x="6885" y="2600"/>
                    <a:pt x="6353" y="2824"/>
                    <a:pt x="6353" y="2824"/>
                  </a:cubicBezTo>
                  <a:lnTo>
                    <a:pt x="3899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08;p35"/>
            <p:cNvSpPr/>
            <p:nvPr/>
          </p:nvSpPr>
          <p:spPr>
            <a:xfrm>
              <a:off x="3245962" y="1222866"/>
              <a:ext cx="184076" cy="157395"/>
            </a:xfrm>
            <a:custGeom>
              <a:avLst/>
              <a:gdLst/>
              <a:ahLst/>
              <a:cxnLst/>
              <a:rect l="l" t="t" r="r" b="b"/>
              <a:pathLst>
                <a:path w="26203" h="22405" extrusionOk="0">
                  <a:moveTo>
                    <a:pt x="15739" y="0"/>
                  </a:moveTo>
                  <a:cubicBezTo>
                    <a:pt x="13341" y="0"/>
                    <a:pt x="11427" y="455"/>
                    <a:pt x="11427" y="455"/>
                  </a:cubicBezTo>
                  <a:cubicBezTo>
                    <a:pt x="0" y="3009"/>
                    <a:pt x="6453" y="10268"/>
                    <a:pt x="6453" y="10268"/>
                  </a:cubicBezTo>
                  <a:lnTo>
                    <a:pt x="8907" y="13092"/>
                  </a:lnTo>
                  <a:cubicBezTo>
                    <a:pt x="8907" y="13092"/>
                    <a:pt x="9439" y="12868"/>
                    <a:pt x="10009" y="12868"/>
                  </a:cubicBezTo>
                  <a:cubicBezTo>
                    <a:pt x="10922" y="12868"/>
                    <a:pt x="11934" y="13441"/>
                    <a:pt x="11024" y="16419"/>
                  </a:cubicBezTo>
                  <a:cubicBezTo>
                    <a:pt x="10621" y="17730"/>
                    <a:pt x="10923" y="19175"/>
                    <a:pt x="11864" y="20149"/>
                  </a:cubicBezTo>
                  <a:cubicBezTo>
                    <a:pt x="12934" y="21263"/>
                    <a:pt x="14557" y="22405"/>
                    <a:pt x="16696" y="22405"/>
                  </a:cubicBezTo>
                  <a:cubicBezTo>
                    <a:pt x="17850" y="22405"/>
                    <a:pt x="19154" y="22073"/>
                    <a:pt x="20602" y="21225"/>
                  </a:cubicBezTo>
                  <a:cubicBezTo>
                    <a:pt x="24333" y="16150"/>
                    <a:pt x="25005" y="10268"/>
                    <a:pt x="25005" y="10268"/>
                  </a:cubicBezTo>
                  <a:cubicBezTo>
                    <a:pt x="26203" y="1538"/>
                    <a:pt x="20150" y="0"/>
                    <a:pt x="15739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09;p35"/>
            <p:cNvSpPr/>
            <p:nvPr/>
          </p:nvSpPr>
          <p:spPr>
            <a:xfrm>
              <a:off x="3164261" y="1416844"/>
              <a:ext cx="361949" cy="410260"/>
            </a:xfrm>
            <a:custGeom>
              <a:avLst/>
              <a:gdLst/>
              <a:ahLst/>
              <a:cxnLst/>
              <a:rect l="l" t="t" r="r" b="b"/>
              <a:pathLst>
                <a:path w="51523" h="58400" extrusionOk="0">
                  <a:moveTo>
                    <a:pt x="32366" y="0"/>
                  </a:moveTo>
                  <a:lnTo>
                    <a:pt x="22014" y="942"/>
                  </a:lnTo>
                  <a:lnTo>
                    <a:pt x="20670" y="2521"/>
                  </a:lnTo>
                  <a:cubicBezTo>
                    <a:pt x="20670" y="2521"/>
                    <a:pt x="18922" y="2958"/>
                    <a:pt x="16167" y="3395"/>
                  </a:cubicBezTo>
                  <a:cubicBezTo>
                    <a:pt x="11495" y="4134"/>
                    <a:pt x="8201" y="6621"/>
                    <a:pt x="7126" y="11226"/>
                  </a:cubicBezTo>
                  <a:lnTo>
                    <a:pt x="1379" y="29139"/>
                  </a:lnTo>
                  <a:cubicBezTo>
                    <a:pt x="202" y="34248"/>
                    <a:pt x="1" y="39524"/>
                    <a:pt x="807" y="44700"/>
                  </a:cubicBezTo>
                  <a:lnTo>
                    <a:pt x="1984" y="52396"/>
                  </a:lnTo>
                  <a:cubicBezTo>
                    <a:pt x="2219" y="53808"/>
                    <a:pt x="3429" y="54816"/>
                    <a:pt x="4840" y="54816"/>
                  </a:cubicBezTo>
                  <a:cubicBezTo>
                    <a:pt x="6521" y="54816"/>
                    <a:pt x="7832" y="53371"/>
                    <a:pt x="7697" y="51724"/>
                  </a:cubicBezTo>
                  <a:lnTo>
                    <a:pt x="6723" y="40230"/>
                  </a:lnTo>
                  <a:cubicBezTo>
                    <a:pt x="6588" y="38449"/>
                    <a:pt x="6689" y="36634"/>
                    <a:pt x="7025" y="34886"/>
                  </a:cubicBezTo>
                  <a:lnTo>
                    <a:pt x="12570" y="17376"/>
                  </a:lnTo>
                  <a:cubicBezTo>
                    <a:pt x="12604" y="17511"/>
                    <a:pt x="12638" y="17645"/>
                    <a:pt x="12638" y="17779"/>
                  </a:cubicBezTo>
                  <a:lnTo>
                    <a:pt x="12705" y="45103"/>
                  </a:lnTo>
                  <a:lnTo>
                    <a:pt x="12705" y="56934"/>
                  </a:lnTo>
                  <a:cubicBezTo>
                    <a:pt x="12705" y="56934"/>
                    <a:pt x="16358" y="58400"/>
                    <a:pt x="21420" y="58400"/>
                  </a:cubicBezTo>
                  <a:cubicBezTo>
                    <a:pt x="26552" y="58400"/>
                    <a:pt x="33133" y="56892"/>
                    <a:pt x="38819" y="50817"/>
                  </a:cubicBezTo>
                  <a:lnTo>
                    <a:pt x="38987" y="16099"/>
                  </a:lnTo>
                  <a:lnTo>
                    <a:pt x="44499" y="34886"/>
                  </a:lnTo>
                  <a:cubicBezTo>
                    <a:pt x="44835" y="36634"/>
                    <a:pt x="44936" y="38449"/>
                    <a:pt x="44801" y="40230"/>
                  </a:cubicBezTo>
                  <a:lnTo>
                    <a:pt x="43826" y="51724"/>
                  </a:lnTo>
                  <a:cubicBezTo>
                    <a:pt x="43692" y="53405"/>
                    <a:pt x="45003" y="54816"/>
                    <a:pt x="46683" y="54816"/>
                  </a:cubicBezTo>
                  <a:cubicBezTo>
                    <a:pt x="48095" y="54816"/>
                    <a:pt x="49305" y="53808"/>
                    <a:pt x="49540" y="52396"/>
                  </a:cubicBezTo>
                  <a:lnTo>
                    <a:pt x="50716" y="44700"/>
                  </a:lnTo>
                  <a:cubicBezTo>
                    <a:pt x="51523" y="39524"/>
                    <a:pt x="51321" y="34248"/>
                    <a:pt x="50145" y="29139"/>
                  </a:cubicBezTo>
                  <a:lnTo>
                    <a:pt x="45641" y="9949"/>
                  </a:lnTo>
                  <a:cubicBezTo>
                    <a:pt x="44566" y="5378"/>
                    <a:pt x="40499" y="2118"/>
                    <a:pt x="35794" y="2118"/>
                  </a:cubicBezTo>
                  <a:lnTo>
                    <a:pt x="33710" y="2118"/>
                  </a:lnTo>
                  <a:lnTo>
                    <a:pt x="32366" y="0"/>
                  </a:ln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41"/>
          <p:cNvSpPr txBox="1">
            <a:spLocks noGrp="1"/>
          </p:cNvSpPr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Tahapan</a:t>
            </a:r>
            <a:r>
              <a:rPr lang="en-US" dirty="0" smtClean="0"/>
              <a:t> Audit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47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3240000" cy="9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smtClean="0"/>
              <a:t>A. </a:t>
            </a:r>
            <a:r>
              <a:rPr lang="en-US" sz="2800" dirty="0" err="1" smtClean="0"/>
              <a:t>Perencanaan</a:t>
            </a:r>
            <a:endParaRPr sz="2800">
              <a:latin typeface="+mj-lt"/>
            </a:endParaRPr>
          </a:p>
        </p:txBody>
      </p:sp>
      <p:sp>
        <p:nvSpPr>
          <p:cNvPr id="2636" name="Google Shape;2636;p47"/>
          <p:cNvSpPr txBox="1">
            <a:spLocks noGrp="1"/>
          </p:cNvSpPr>
          <p:nvPr>
            <p:ph type="subTitle" idx="1"/>
          </p:nvPr>
        </p:nvSpPr>
        <p:spPr>
          <a:xfrm>
            <a:off x="785850" y="2232525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nl-NL" sz="1200" dirty="0" smtClean="0"/>
              <a:t>2. Menentukan staf dan jadwal audit</a:t>
            </a:r>
            <a:endParaRPr sz="1200">
              <a:latin typeface="+mj-lt"/>
            </a:endParaRPr>
          </a:p>
        </p:txBody>
      </p:sp>
      <p:sp>
        <p:nvSpPr>
          <p:cNvPr id="2638" name="Google Shape;2638;p47"/>
          <p:cNvSpPr txBox="1">
            <a:spLocks noGrp="1"/>
          </p:cNvSpPr>
          <p:nvPr>
            <p:ph type="subTitle" idx="4"/>
          </p:nvPr>
        </p:nvSpPr>
        <p:spPr>
          <a:xfrm>
            <a:off x="785850" y="3177574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200" dirty="0" smtClean="0"/>
              <a:t>4. </a:t>
            </a:r>
            <a:r>
              <a:rPr lang="en-US" sz="1200" dirty="0" err="1" smtClean="0"/>
              <a:t>Melakukan</a:t>
            </a:r>
            <a:r>
              <a:rPr lang="en-US" sz="1200" dirty="0" smtClean="0"/>
              <a:t> review </a:t>
            </a:r>
            <a:r>
              <a:rPr lang="en-US" sz="1200" dirty="0" err="1" smtClean="0"/>
              <a:t>analitis</a:t>
            </a:r>
            <a:r>
              <a:rPr lang="en-US" sz="1200" dirty="0" smtClean="0"/>
              <a:t> </a:t>
            </a:r>
            <a:endParaRPr sz="1200">
              <a:latin typeface="+mj-lt"/>
            </a:endParaRPr>
          </a:p>
        </p:txBody>
      </p:sp>
      <p:pic>
        <p:nvPicPr>
          <p:cNvPr id="1028" name="Picture 4" descr="C:\Users\HP\Downloads\planning (perencanaan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0484" y="1500180"/>
            <a:ext cx="4623516" cy="242463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714348" y="1785932"/>
            <a:ext cx="3286148" cy="428628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5852" y="1857370"/>
            <a:ext cx="1999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ctr">
              <a:buSzPct val="100000"/>
            </a:pPr>
            <a:r>
              <a:rPr lang="en-US" sz="1200" dirty="0" smtClean="0">
                <a:solidFill>
                  <a:schemeClr val="bg1"/>
                </a:solidFill>
              </a:rPr>
              <a:t>1. </a:t>
            </a:r>
            <a:r>
              <a:rPr lang="en-US" sz="1200" dirty="0" err="1" smtClean="0">
                <a:solidFill>
                  <a:schemeClr val="bg1"/>
                </a:solidFill>
              </a:rPr>
              <a:t>Menentukan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penugasan</a:t>
            </a:r>
            <a:endParaRPr lang="id-ID" sz="1200" b="1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348" y="2714626"/>
            <a:ext cx="3286148" cy="428628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8662" y="2786064"/>
            <a:ext cx="2537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3. </a:t>
            </a:r>
            <a:r>
              <a:rPr lang="en-US" sz="1200" dirty="0" err="1" smtClean="0">
                <a:solidFill>
                  <a:schemeClr val="bg1"/>
                </a:solidFill>
              </a:rPr>
              <a:t>Mengumpulkan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informasi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umum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42" y="142858"/>
            <a:ext cx="6006790" cy="1000132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B. </a:t>
            </a:r>
            <a:r>
              <a:rPr lang="en-US" sz="2400" dirty="0" smtClean="0"/>
              <a:t>Review </a:t>
            </a:r>
            <a:r>
              <a:rPr lang="en-US" sz="2400" dirty="0" err="1" smtClean="0"/>
              <a:t>Pendahuluan</a:t>
            </a:r>
            <a:r>
              <a:rPr lang="en-US" sz="2400" dirty="0" smtClean="0"/>
              <a:t> </a:t>
            </a:r>
            <a:endParaRPr lang="en-US" sz="2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398" y="1857370"/>
            <a:ext cx="5429320" cy="2029237"/>
          </a:xfrm>
          <a:noFill/>
          <a:ln>
            <a:noFill/>
          </a:ln>
        </p:spPr>
        <p:txBody>
          <a:bodyPr/>
          <a:lstStyle/>
          <a:p>
            <a:pPr marL="482600" indent="-342900" algn="l">
              <a:buAutoNum type="arabicPeriod"/>
            </a:pPr>
            <a:r>
              <a:rPr lang="en-US" sz="1400" dirty="0" err="1" smtClean="0"/>
              <a:t>Menentukan</a:t>
            </a:r>
            <a:r>
              <a:rPr lang="en-US" sz="1400" dirty="0" smtClean="0"/>
              <a:t> </a:t>
            </a:r>
            <a:r>
              <a:rPr lang="en-US" sz="1400" dirty="0" err="1" smtClean="0"/>
              <a:t>risiko</a:t>
            </a:r>
            <a:r>
              <a:rPr lang="en-US" sz="1400" dirty="0" smtClean="0"/>
              <a:t> audit yang </a:t>
            </a:r>
            <a:r>
              <a:rPr lang="en-US" sz="1400" dirty="0" err="1" smtClean="0"/>
              <a:t>diinginkan</a:t>
            </a:r>
            <a:r>
              <a:rPr lang="en-US" sz="1400" dirty="0" smtClean="0"/>
              <a:t> (desired audit risk) Desired Audit Risk (DAR) = Inherent Risk (IR) x Control Risk (CR) x Detection Risk (DR)</a:t>
            </a:r>
          </a:p>
          <a:p>
            <a:pPr marL="482600" indent="-342900" algn="l">
              <a:buAutoNum type="arabicPeriod"/>
            </a:pPr>
            <a:r>
              <a:rPr lang="en-US" sz="1400" dirty="0" smtClean="0"/>
              <a:t> </a:t>
            </a:r>
            <a:r>
              <a:rPr lang="en-US" sz="1400" dirty="0" err="1" smtClean="0"/>
              <a:t>Memperoleh</a:t>
            </a:r>
            <a:r>
              <a:rPr lang="en-US" sz="1400" dirty="0" smtClean="0"/>
              <a:t> </a:t>
            </a:r>
            <a:r>
              <a:rPr lang="en-US" sz="1400" dirty="0" err="1" smtClean="0"/>
              <a:t>pemahaman</a:t>
            </a:r>
            <a:r>
              <a:rPr lang="en-US" sz="1400" dirty="0" smtClean="0"/>
              <a:t> </a:t>
            </a:r>
            <a:r>
              <a:rPr lang="en-US" sz="1400" dirty="0" err="1" smtClean="0"/>
              <a:t>mengenai</a:t>
            </a:r>
            <a:r>
              <a:rPr lang="en-US" sz="1400" dirty="0" smtClean="0"/>
              <a:t> </a:t>
            </a:r>
            <a:r>
              <a:rPr lang="en-US" sz="1400" dirty="0" err="1" smtClean="0"/>
              <a:t>pengendalian</a:t>
            </a:r>
            <a:r>
              <a:rPr lang="en-US" sz="1400" dirty="0" smtClean="0"/>
              <a:t> </a:t>
            </a:r>
            <a:r>
              <a:rPr lang="en-US" sz="1400" dirty="0" err="1" smtClean="0"/>
              <a:t>manajemen</a:t>
            </a:r>
            <a:r>
              <a:rPr lang="en-US" sz="1400" dirty="0" smtClean="0"/>
              <a:t> </a:t>
            </a:r>
          </a:p>
          <a:p>
            <a:pPr marL="482600" indent="-342900" algn="l">
              <a:buAutoNum type="arabicPeriod"/>
            </a:pPr>
            <a:r>
              <a:rPr lang="en-US" sz="1400" dirty="0" err="1" smtClean="0"/>
              <a:t>Mendokumentasikan</a:t>
            </a:r>
            <a:r>
              <a:rPr lang="en-US" sz="1400" dirty="0" smtClean="0"/>
              <a:t> </a:t>
            </a:r>
            <a:r>
              <a:rPr lang="en-US" sz="1400" dirty="0" err="1" smtClean="0"/>
              <a:t>pengendalian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</a:p>
          <a:p>
            <a:pPr marL="482600" indent="-342900" algn="l">
              <a:buAutoNum type="arabicPeriod"/>
            </a:pPr>
            <a:r>
              <a:rPr lang="en-US" sz="1400" dirty="0" err="1" smtClean="0"/>
              <a:t>Menilai</a:t>
            </a:r>
            <a:r>
              <a:rPr lang="en-US" sz="1400" dirty="0" smtClean="0"/>
              <a:t> </a:t>
            </a:r>
            <a:r>
              <a:rPr lang="en-US" sz="1400" dirty="0" err="1" smtClean="0"/>
              <a:t>risiko</a:t>
            </a:r>
            <a:r>
              <a:rPr lang="en-US" sz="1400" dirty="0" smtClean="0"/>
              <a:t> </a:t>
            </a:r>
            <a:r>
              <a:rPr lang="en-US" sz="1400" dirty="0" err="1" smtClean="0"/>
              <a:t>pengendalian</a:t>
            </a:r>
            <a:endParaRPr lang="en-US" sz="1400" dirty="0">
              <a:latin typeface="+mn-lt"/>
            </a:endParaRPr>
          </a:p>
        </p:txBody>
      </p:sp>
      <p:pic>
        <p:nvPicPr>
          <p:cNvPr id="2050" name="Picture 2" descr="C:\Users\HP\Downloads\image-asse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8"/>
            <a:ext cx="2875674" cy="1918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46"/>
          <p:cNvSpPr/>
          <p:nvPr/>
        </p:nvSpPr>
        <p:spPr>
          <a:xfrm>
            <a:off x="4572000" y="3963823"/>
            <a:ext cx="132929" cy="112025"/>
          </a:xfrm>
          <a:custGeom>
            <a:avLst/>
            <a:gdLst/>
            <a:ahLst/>
            <a:cxnLst/>
            <a:rect l="l" t="t" r="r" b="b"/>
            <a:pathLst>
              <a:path w="12432" h="10477" extrusionOk="0">
                <a:moveTo>
                  <a:pt x="5852" y="1"/>
                </a:moveTo>
                <a:cubicBezTo>
                  <a:pt x="5678" y="1"/>
                  <a:pt x="5503" y="15"/>
                  <a:pt x="5328" y="44"/>
                </a:cubicBezTo>
                <a:cubicBezTo>
                  <a:pt x="5205" y="34"/>
                  <a:pt x="5084" y="30"/>
                  <a:pt x="4963" y="30"/>
                </a:cubicBezTo>
                <a:cubicBezTo>
                  <a:pt x="2239" y="30"/>
                  <a:pt x="0" y="2386"/>
                  <a:pt x="0" y="5149"/>
                </a:cubicBezTo>
                <a:cubicBezTo>
                  <a:pt x="0" y="8035"/>
                  <a:pt x="2220" y="10477"/>
                  <a:pt x="5328" y="10477"/>
                </a:cubicBezTo>
                <a:cubicBezTo>
                  <a:pt x="9989" y="10477"/>
                  <a:pt x="12431" y="4705"/>
                  <a:pt x="8879" y="1376"/>
                </a:cubicBezTo>
                <a:cubicBezTo>
                  <a:pt x="8108" y="604"/>
                  <a:pt x="7002" y="1"/>
                  <a:pt x="58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+mj-lt"/>
            </a:endParaRPr>
          </a:p>
        </p:txBody>
      </p:sp>
      <p:sp>
        <p:nvSpPr>
          <p:cNvPr id="2606" name="Google Shape;2606;p46"/>
          <p:cNvSpPr/>
          <p:nvPr/>
        </p:nvSpPr>
        <p:spPr>
          <a:xfrm>
            <a:off x="4479029" y="1800307"/>
            <a:ext cx="132929" cy="113939"/>
          </a:xfrm>
          <a:custGeom>
            <a:avLst/>
            <a:gdLst/>
            <a:ahLst/>
            <a:cxnLst/>
            <a:rect l="l" t="t" r="r" b="b"/>
            <a:pathLst>
              <a:path w="12432" h="10656" extrusionOk="0">
                <a:moveTo>
                  <a:pt x="5328" y="0"/>
                </a:moveTo>
                <a:cubicBezTo>
                  <a:pt x="2442" y="0"/>
                  <a:pt x="0" y="2442"/>
                  <a:pt x="0" y="5328"/>
                </a:cubicBezTo>
                <a:cubicBezTo>
                  <a:pt x="0" y="8214"/>
                  <a:pt x="2220" y="10655"/>
                  <a:pt x="5328" y="10655"/>
                </a:cubicBezTo>
                <a:cubicBezTo>
                  <a:pt x="9989" y="10655"/>
                  <a:pt x="12431" y="4884"/>
                  <a:pt x="8879" y="1554"/>
                </a:cubicBezTo>
                <a:cubicBezTo>
                  <a:pt x="7991" y="444"/>
                  <a:pt x="6660" y="0"/>
                  <a:pt x="53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+mj-lt"/>
            </a:endParaRPr>
          </a:p>
        </p:txBody>
      </p:sp>
      <p:sp>
        <p:nvSpPr>
          <p:cNvPr id="2607" name="Google Shape;2607;p46"/>
          <p:cNvSpPr/>
          <p:nvPr/>
        </p:nvSpPr>
        <p:spPr>
          <a:xfrm>
            <a:off x="4500562" y="1158830"/>
            <a:ext cx="132929" cy="111865"/>
          </a:xfrm>
          <a:custGeom>
            <a:avLst/>
            <a:gdLst/>
            <a:ahLst/>
            <a:cxnLst/>
            <a:rect l="l" t="t" r="r" b="b"/>
            <a:pathLst>
              <a:path w="12432" h="10462" extrusionOk="0">
                <a:moveTo>
                  <a:pt x="4963" y="1"/>
                </a:moveTo>
                <a:cubicBezTo>
                  <a:pt x="2239" y="1"/>
                  <a:pt x="0" y="2357"/>
                  <a:pt x="0" y="5120"/>
                </a:cubicBezTo>
                <a:cubicBezTo>
                  <a:pt x="0" y="8097"/>
                  <a:pt x="2036" y="10462"/>
                  <a:pt x="4938" y="10462"/>
                </a:cubicBezTo>
                <a:cubicBezTo>
                  <a:pt x="5066" y="10462"/>
                  <a:pt x="5196" y="10457"/>
                  <a:pt x="5328" y="10448"/>
                </a:cubicBezTo>
                <a:cubicBezTo>
                  <a:pt x="9989" y="10448"/>
                  <a:pt x="12431" y="4898"/>
                  <a:pt x="8879" y="1569"/>
                </a:cubicBezTo>
                <a:cubicBezTo>
                  <a:pt x="7991" y="459"/>
                  <a:pt x="6660" y="15"/>
                  <a:pt x="5328" y="15"/>
                </a:cubicBezTo>
                <a:cubicBezTo>
                  <a:pt x="5205" y="5"/>
                  <a:pt x="5084" y="1"/>
                  <a:pt x="49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+mj-lt"/>
            </a:endParaRPr>
          </a:p>
        </p:txBody>
      </p:sp>
      <p:sp>
        <p:nvSpPr>
          <p:cNvPr id="2608" name="Google Shape;2608;p46"/>
          <p:cNvSpPr txBox="1">
            <a:spLocks noGrp="1"/>
          </p:cNvSpPr>
          <p:nvPr>
            <p:ph type="title" idx="4294967295"/>
          </p:nvPr>
        </p:nvSpPr>
        <p:spPr>
          <a:xfrm>
            <a:off x="4713965" y="1643056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200" dirty="0" smtClean="0">
                <a:latin typeface="+mj-lt"/>
              </a:rPr>
              <a:t>D. </a:t>
            </a:r>
            <a:r>
              <a:rPr lang="en-US" sz="1200" dirty="0" err="1" smtClean="0">
                <a:latin typeface="+mj-lt"/>
              </a:rPr>
              <a:t>Pelaporan</a:t>
            </a:r>
            <a:endParaRPr sz="1200">
              <a:latin typeface="+mj-lt"/>
            </a:endParaRPr>
          </a:p>
        </p:txBody>
      </p:sp>
      <p:sp>
        <p:nvSpPr>
          <p:cNvPr id="2612" name="Google Shape;2612;p46"/>
          <p:cNvSpPr txBox="1">
            <a:spLocks noGrp="1"/>
          </p:cNvSpPr>
          <p:nvPr>
            <p:ph type="title" idx="4294967295"/>
          </p:nvPr>
        </p:nvSpPr>
        <p:spPr>
          <a:xfrm>
            <a:off x="4665003" y="3856962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200" dirty="0" smtClean="0"/>
              <a:t>D. </a:t>
            </a:r>
            <a:r>
              <a:rPr lang="en-US" sz="1200" dirty="0" err="1" smtClean="0"/>
              <a:t>Tindak</a:t>
            </a:r>
            <a:r>
              <a:rPr lang="en-US" sz="1200" dirty="0" smtClean="0"/>
              <a:t> </a:t>
            </a:r>
            <a:r>
              <a:rPr lang="en-US" sz="1200" dirty="0" err="1" smtClean="0"/>
              <a:t>Lanjut</a:t>
            </a:r>
            <a:endParaRPr sz="1200">
              <a:latin typeface="+mj-lt"/>
            </a:endParaRPr>
          </a:p>
        </p:txBody>
      </p:sp>
      <p:sp>
        <p:nvSpPr>
          <p:cNvPr id="2613" name="Google Shape;2613;p46"/>
          <p:cNvSpPr txBox="1">
            <a:spLocks noGrp="1"/>
          </p:cNvSpPr>
          <p:nvPr>
            <p:ph type="subTitle" idx="4294967295"/>
          </p:nvPr>
        </p:nvSpPr>
        <p:spPr>
          <a:xfrm>
            <a:off x="4593565" y="4071544"/>
            <a:ext cx="22767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1. </a:t>
            </a:r>
            <a:r>
              <a:rPr lang="en-US" sz="1200" dirty="0" err="1" smtClean="0"/>
              <a:t>Memantau</a:t>
            </a:r>
            <a:r>
              <a:rPr lang="en-US" sz="1200" dirty="0" smtClean="0"/>
              <a:t> </a:t>
            </a:r>
            <a:r>
              <a:rPr lang="en-US" sz="1200" dirty="0" err="1" smtClean="0"/>
              <a:t>rekomendasi</a:t>
            </a:r>
            <a:endParaRPr sz="1200">
              <a:latin typeface="+mj-lt"/>
            </a:endParaRPr>
          </a:p>
        </p:txBody>
      </p:sp>
      <p:sp>
        <p:nvSpPr>
          <p:cNvPr id="2614" name="Google Shape;2614;p46"/>
          <p:cNvSpPr txBox="1">
            <a:spLocks noGrp="1"/>
          </p:cNvSpPr>
          <p:nvPr>
            <p:ph type="title" idx="4294967295"/>
          </p:nvPr>
        </p:nvSpPr>
        <p:spPr>
          <a:xfrm>
            <a:off x="4735497" y="1000114"/>
            <a:ext cx="2787025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smtClean="0">
                <a:latin typeface="+mj-lt"/>
              </a:rPr>
              <a:t>C. </a:t>
            </a:r>
            <a:r>
              <a:rPr lang="en-US" sz="1200" dirty="0" err="1" smtClean="0">
                <a:latin typeface="+mj-lt"/>
              </a:rPr>
              <a:t>Pengujian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Pengendalian</a:t>
            </a:r>
            <a:r>
              <a:rPr lang="en-US" sz="1200" dirty="0" smtClean="0">
                <a:latin typeface="+mj-lt"/>
              </a:rPr>
              <a:t> </a:t>
            </a:r>
            <a:endParaRPr sz="1200">
              <a:latin typeface="+mj-lt"/>
            </a:endParaRPr>
          </a:p>
        </p:txBody>
      </p:sp>
      <p:sp>
        <p:nvSpPr>
          <p:cNvPr id="2615" name="Google Shape;2615;p46"/>
          <p:cNvSpPr txBox="1">
            <a:spLocks noGrp="1"/>
          </p:cNvSpPr>
          <p:nvPr>
            <p:ph type="subTitle" idx="4294967295"/>
          </p:nvPr>
        </p:nvSpPr>
        <p:spPr>
          <a:xfrm>
            <a:off x="4735501" y="1268014"/>
            <a:ext cx="357284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200" dirty="0" smtClean="0">
                <a:latin typeface="+mj-lt"/>
              </a:rPr>
              <a:t>1.  </a:t>
            </a:r>
            <a:r>
              <a:rPr lang="en-US" sz="1200" dirty="0" err="1" smtClean="0">
                <a:latin typeface="+mj-lt"/>
              </a:rPr>
              <a:t>Pengujian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pengendalian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manajemen</a:t>
            </a:r>
            <a:r>
              <a:rPr lang="en-US" sz="1200" dirty="0" smtClean="0">
                <a:latin typeface="+mj-lt"/>
              </a:rPr>
              <a:t> </a:t>
            </a:r>
            <a:endParaRPr sz="1200">
              <a:latin typeface="+mj-lt"/>
            </a:endParaRPr>
          </a:p>
        </p:txBody>
      </p:sp>
      <p:grpSp>
        <p:nvGrpSpPr>
          <p:cNvPr id="2616" name="Google Shape;2616;p46"/>
          <p:cNvGrpSpPr/>
          <p:nvPr/>
        </p:nvGrpSpPr>
        <p:grpSpPr>
          <a:xfrm>
            <a:off x="714348" y="1012538"/>
            <a:ext cx="2214814" cy="2987972"/>
            <a:chOff x="1999304" y="1458707"/>
            <a:chExt cx="2214814" cy="2987972"/>
          </a:xfrm>
        </p:grpSpPr>
        <p:sp>
          <p:nvSpPr>
            <p:cNvPr id="2618" name="Google Shape;2618;p46"/>
            <p:cNvSpPr/>
            <p:nvPr/>
          </p:nvSpPr>
          <p:spPr>
            <a:xfrm>
              <a:off x="2003215" y="2779953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2003215" y="2216168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2003215" y="1638300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1" name="Google Shape;2621;p46"/>
            <p:cNvGrpSpPr/>
            <p:nvPr/>
          </p:nvGrpSpPr>
          <p:grpSpPr>
            <a:xfrm>
              <a:off x="1999304" y="1458707"/>
              <a:ext cx="2214814" cy="2987972"/>
              <a:chOff x="1999304" y="1458707"/>
              <a:chExt cx="2214814" cy="2987972"/>
            </a:xfrm>
          </p:grpSpPr>
          <p:grpSp>
            <p:nvGrpSpPr>
              <p:cNvPr id="2622" name="Google Shape;2622;p46"/>
              <p:cNvGrpSpPr/>
              <p:nvPr/>
            </p:nvGrpSpPr>
            <p:grpSpPr>
              <a:xfrm>
                <a:off x="1999304" y="2030207"/>
                <a:ext cx="2214814" cy="2416472"/>
                <a:chOff x="1939050" y="1975118"/>
                <a:chExt cx="2335563" cy="2548215"/>
              </a:xfrm>
            </p:grpSpPr>
            <p:grpSp>
              <p:nvGrpSpPr>
                <p:cNvPr id="2623" name="Google Shape;2623;p46"/>
                <p:cNvGrpSpPr/>
                <p:nvPr/>
              </p:nvGrpSpPr>
              <p:grpSpPr>
                <a:xfrm>
                  <a:off x="1939050" y="2575193"/>
                  <a:ext cx="2335563" cy="1948140"/>
                  <a:chOff x="1939050" y="2575193"/>
                  <a:chExt cx="2335563" cy="1948140"/>
                </a:xfrm>
              </p:grpSpPr>
              <p:sp>
                <p:nvSpPr>
                  <p:cNvPr id="2624" name="Google Shape;2624;p46"/>
                  <p:cNvSpPr/>
                  <p:nvPr/>
                </p:nvSpPr>
                <p:spPr>
                  <a:xfrm>
                    <a:off x="1939050" y="3773286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29746" y="1"/>
                        </a:moveTo>
                        <a:lnTo>
                          <a:pt x="0" y="14430"/>
                        </a:lnTo>
                        <a:lnTo>
                          <a:pt x="109215" y="70147"/>
                        </a:lnTo>
                        <a:lnTo>
                          <a:pt x="218429" y="14430"/>
                        </a:lnTo>
                        <a:lnTo>
                          <a:pt x="188684" y="1"/>
                        </a:lnTo>
                        <a:lnTo>
                          <a:pt x="109215" y="40623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5" name="Google Shape;2625;p46"/>
                  <p:cNvSpPr/>
                  <p:nvPr/>
                </p:nvSpPr>
                <p:spPr>
                  <a:xfrm>
                    <a:off x="1939050" y="3174245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0"/>
                        </a:moveTo>
                        <a:lnTo>
                          <a:pt x="158939" y="15095"/>
                        </a:lnTo>
                        <a:lnTo>
                          <a:pt x="109215" y="40623"/>
                        </a:lnTo>
                        <a:lnTo>
                          <a:pt x="59491" y="15095"/>
                        </a:lnTo>
                        <a:lnTo>
                          <a:pt x="29746" y="0"/>
                        </a:lnTo>
                        <a:lnTo>
                          <a:pt x="0" y="14429"/>
                        </a:lnTo>
                        <a:lnTo>
                          <a:pt x="29746" y="29524"/>
                        </a:lnTo>
                        <a:lnTo>
                          <a:pt x="109215" y="70146"/>
                        </a:lnTo>
                        <a:lnTo>
                          <a:pt x="188684" y="29524"/>
                        </a:lnTo>
                        <a:lnTo>
                          <a:pt x="218429" y="14429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6" name="Google Shape;2626;p46"/>
                  <p:cNvSpPr/>
                  <p:nvPr/>
                </p:nvSpPr>
                <p:spPr>
                  <a:xfrm>
                    <a:off x="1939050" y="2575193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1"/>
                        </a:moveTo>
                        <a:lnTo>
                          <a:pt x="158939" y="15096"/>
                        </a:lnTo>
                        <a:lnTo>
                          <a:pt x="129193" y="30190"/>
                        </a:lnTo>
                        <a:lnTo>
                          <a:pt x="109215" y="40623"/>
                        </a:lnTo>
                        <a:lnTo>
                          <a:pt x="89237" y="30190"/>
                        </a:lnTo>
                        <a:lnTo>
                          <a:pt x="59491" y="15096"/>
                        </a:lnTo>
                        <a:lnTo>
                          <a:pt x="29746" y="1"/>
                        </a:lnTo>
                        <a:lnTo>
                          <a:pt x="0" y="14208"/>
                        </a:lnTo>
                        <a:lnTo>
                          <a:pt x="29746" y="29524"/>
                        </a:lnTo>
                        <a:lnTo>
                          <a:pt x="59491" y="44619"/>
                        </a:lnTo>
                        <a:lnTo>
                          <a:pt x="109215" y="70147"/>
                        </a:lnTo>
                        <a:lnTo>
                          <a:pt x="158939" y="44619"/>
                        </a:lnTo>
                        <a:lnTo>
                          <a:pt x="188684" y="29524"/>
                        </a:lnTo>
                        <a:lnTo>
                          <a:pt x="218429" y="14208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27" name="Google Shape;2627;p46"/>
                <p:cNvSpPr/>
                <p:nvPr/>
              </p:nvSpPr>
              <p:spPr>
                <a:xfrm>
                  <a:off x="1939050" y="1975118"/>
                  <a:ext cx="2335563" cy="75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30" h="70147" fill="none" extrusionOk="0">
                      <a:moveTo>
                        <a:pt x="188684" y="1"/>
                      </a:moveTo>
                      <a:lnTo>
                        <a:pt x="158939" y="15096"/>
                      </a:lnTo>
                      <a:lnTo>
                        <a:pt x="129193" y="30190"/>
                      </a:lnTo>
                      <a:lnTo>
                        <a:pt x="109215" y="40623"/>
                      </a:lnTo>
                      <a:lnTo>
                        <a:pt x="89237" y="30190"/>
                      </a:lnTo>
                      <a:lnTo>
                        <a:pt x="59491" y="15096"/>
                      </a:lnTo>
                      <a:lnTo>
                        <a:pt x="29746" y="1"/>
                      </a:lnTo>
                      <a:lnTo>
                        <a:pt x="0" y="14208"/>
                      </a:lnTo>
                      <a:lnTo>
                        <a:pt x="29746" y="29524"/>
                      </a:lnTo>
                      <a:lnTo>
                        <a:pt x="59491" y="44619"/>
                      </a:lnTo>
                      <a:lnTo>
                        <a:pt x="109215" y="70147"/>
                      </a:lnTo>
                      <a:lnTo>
                        <a:pt x="158939" y="44619"/>
                      </a:lnTo>
                      <a:lnTo>
                        <a:pt x="188684" y="29524"/>
                      </a:lnTo>
                      <a:lnTo>
                        <a:pt x="218429" y="14208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22198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8" name="Google Shape;2628;p46"/>
              <p:cNvSpPr/>
              <p:nvPr/>
            </p:nvSpPr>
            <p:spPr>
              <a:xfrm>
                <a:off x="1999304" y="1458707"/>
                <a:ext cx="2214814" cy="711269"/>
              </a:xfrm>
              <a:custGeom>
                <a:avLst/>
                <a:gdLst/>
                <a:ahLst/>
                <a:cxnLst/>
                <a:rect l="l" t="t" r="r" b="b"/>
                <a:pathLst>
                  <a:path w="218430" h="70147" fill="none" extrusionOk="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4714876" y="1937544"/>
            <a:ext cx="4500562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1. </a:t>
            </a:r>
            <a:r>
              <a:rPr lang="en-US" sz="1200" dirty="0" err="1" smtClean="0">
                <a:solidFill>
                  <a:schemeClr val="bg1"/>
                </a:solidFill>
              </a:rPr>
              <a:t>Menyusun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mengkonfirmasi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temuan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342900" lvl="0" indent="-34290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2. </a:t>
            </a:r>
            <a:r>
              <a:rPr lang="en-US" sz="1200" dirty="0" err="1" smtClean="0">
                <a:solidFill>
                  <a:schemeClr val="bg1"/>
                </a:solidFill>
              </a:rPr>
              <a:t>Menganalisa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temuan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342900" lvl="0" indent="-34290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3. </a:t>
            </a:r>
            <a:r>
              <a:rPr lang="en-US" sz="1200" dirty="0" err="1" smtClean="0">
                <a:solidFill>
                  <a:schemeClr val="bg1"/>
                </a:solidFill>
              </a:rPr>
              <a:t>Menyusun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simpulan</a:t>
            </a:r>
            <a:r>
              <a:rPr lang="en-US" sz="1200" dirty="0" smtClean="0">
                <a:solidFill>
                  <a:schemeClr val="bg1"/>
                </a:solidFill>
              </a:rPr>
              <a:t>/</a:t>
            </a:r>
            <a:r>
              <a:rPr lang="en-US" sz="1200" dirty="0" err="1" smtClean="0">
                <a:solidFill>
                  <a:schemeClr val="bg1"/>
                </a:solidFill>
              </a:rPr>
              <a:t>opini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342900" lvl="0" indent="-34290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4. </a:t>
            </a:r>
            <a:r>
              <a:rPr lang="en-US" sz="1200" dirty="0" err="1" smtClean="0">
                <a:solidFill>
                  <a:schemeClr val="bg1"/>
                </a:solidFill>
              </a:rPr>
              <a:t>Menyusun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konsep</a:t>
            </a:r>
            <a:r>
              <a:rPr lang="en-US" sz="1200" dirty="0" smtClean="0">
                <a:solidFill>
                  <a:schemeClr val="bg1"/>
                </a:solidFill>
              </a:rPr>
              <a:t> Management Report/</a:t>
            </a:r>
            <a:r>
              <a:rPr lang="en-US" sz="1200" dirty="0" err="1" smtClean="0">
                <a:solidFill>
                  <a:schemeClr val="bg1"/>
                </a:solidFill>
              </a:rPr>
              <a:t>ManagementLetter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342900" lvl="0" indent="-34290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5. </a:t>
            </a:r>
            <a:r>
              <a:rPr lang="en-US" sz="1200" dirty="0" err="1" smtClean="0">
                <a:solidFill>
                  <a:schemeClr val="bg1"/>
                </a:solidFill>
              </a:rPr>
              <a:t>Menyampaikan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menyajikan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laporan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285984" y="1785932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THANKS!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>
            <a:spLocks noGrp="1"/>
          </p:cNvSpPr>
          <p:nvPr>
            <p:ph type="body" idx="1"/>
          </p:nvPr>
        </p:nvSpPr>
        <p:spPr>
          <a:xfrm>
            <a:off x="616250" y="1713316"/>
            <a:ext cx="7916700" cy="3430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smtClean="0">
                <a:latin typeface="+mj-lt"/>
              </a:rPr>
              <a:t>(Weber, 1999)Audit </a:t>
            </a:r>
            <a:r>
              <a:rPr lang="en-US" sz="1200" dirty="0" err="1" smtClean="0">
                <a:latin typeface="+mj-lt"/>
              </a:rPr>
              <a:t>Sistem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Informasi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merupakan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proses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pengumpulan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evaluasi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fakta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untuk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menentukan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apakah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sistem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komputer</a:t>
            </a:r>
            <a:r>
              <a:rPr lang="en-US" sz="1200" dirty="0" smtClean="0">
                <a:latin typeface="+mj-lt"/>
              </a:rPr>
              <a:t> yang </a:t>
            </a:r>
            <a:r>
              <a:rPr lang="en-US" sz="1200" dirty="0" err="1" smtClean="0">
                <a:latin typeface="+mj-lt"/>
              </a:rPr>
              <a:t>digunakan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telah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dapat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melindungi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aset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milik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organisasi</a:t>
            </a:r>
            <a:r>
              <a:rPr lang="en-US" sz="1200" dirty="0" smtClean="0">
                <a:latin typeface="+mj-lt"/>
              </a:rPr>
              <a:t>, </a:t>
            </a:r>
            <a:r>
              <a:rPr lang="en-US" sz="1200" dirty="0" err="1" smtClean="0">
                <a:latin typeface="+mj-lt"/>
              </a:rPr>
              <a:t>mampu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menjaga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integritas</a:t>
            </a:r>
            <a:r>
              <a:rPr lang="en-US" sz="1200" dirty="0" smtClean="0">
                <a:latin typeface="+mj-lt"/>
              </a:rPr>
              <a:t> data, </a:t>
            </a:r>
            <a:r>
              <a:rPr lang="en-US" sz="1200" dirty="0" err="1" smtClean="0">
                <a:latin typeface="+mj-lt"/>
              </a:rPr>
              <a:t>dapat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membantu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pencapaian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tujuan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organisasi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secara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efektif</a:t>
            </a:r>
            <a:r>
              <a:rPr lang="en-US" sz="1200" dirty="0" smtClean="0">
                <a:latin typeface="+mj-lt"/>
              </a:rPr>
              <a:t>, </a:t>
            </a:r>
            <a:r>
              <a:rPr lang="en-US" sz="1200" dirty="0" err="1" smtClean="0">
                <a:latin typeface="+mj-lt"/>
              </a:rPr>
              <a:t>serta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menggunakan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sumber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daya</a:t>
            </a:r>
            <a:r>
              <a:rPr lang="en-US" sz="1200" dirty="0" smtClean="0">
                <a:latin typeface="+mj-lt"/>
              </a:rPr>
              <a:t> yang </a:t>
            </a:r>
            <a:r>
              <a:rPr lang="en-US" sz="1200" dirty="0" err="1" smtClean="0">
                <a:latin typeface="+mj-lt"/>
              </a:rPr>
              <a:t>dimiliki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secara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efisien</a:t>
            </a:r>
            <a:endParaRPr lang="en-US" sz="1200" dirty="0" smtClean="0">
              <a:latin typeface="+mj-lt"/>
            </a:endParaRPr>
          </a:p>
          <a:p>
            <a:pPr lvl="0"/>
            <a:r>
              <a:rPr lang="en-US" sz="1200" dirty="0" smtClean="0">
                <a:latin typeface="+mj-lt"/>
              </a:rPr>
              <a:t> (ISACA-CISA)</a:t>
            </a:r>
            <a:r>
              <a:rPr lang="en-US" sz="1200" dirty="0" err="1" smtClean="0">
                <a:latin typeface="+mj-lt"/>
              </a:rPr>
              <a:t>Proses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sistematis</a:t>
            </a:r>
            <a:r>
              <a:rPr lang="en-US" sz="1200" dirty="0" smtClean="0">
                <a:latin typeface="+mj-lt"/>
              </a:rPr>
              <a:t> yang </a:t>
            </a:r>
            <a:r>
              <a:rPr lang="en-US" sz="1200" dirty="0" err="1" smtClean="0">
                <a:latin typeface="+mj-lt"/>
              </a:rPr>
              <a:t>dilakukan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dengan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memperhatikan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keobjektifan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dari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pihak</a:t>
            </a:r>
            <a:r>
              <a:rPr lang="en-US" sz="1200" dirty="0" smtClean="0">
                <a:latin typeface="+mj-lt"/>
              </a:rPr>
              <a:t> yang </a:t>
            </a:r>
            <a:r>
              <a:rPr lang="en-US" sz="1200" dirty="0" err="1" smtClean="0">
                <a:latin typeface="+mj-lt"/>
              </a:rPr>
              <a:t>kompeten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indpenden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dalam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prolehan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penilaian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bukti-bukti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terhadap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tuntutan-tuntutan</a:t>
            </a:r>
            <a:r>
              <a:rPr lang="en-US" sz="1200" dirty="0" smtClean="0">
                <a:latin typeface="+mj-lt"/>
              </a:rPr>
              <a:t> yang </a:t>
            </a:r>
            <a:r>
              <a:rPr lang="en-US" sz="1200" dirty="0" err="1" smtClean="0">
                <a:latin typeface="+mj-lt"/>
              </a:rPr>
              <a:t>terkait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dengan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hal-hal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atau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kejadian</a:t>
            </a:r>
            <a:r>
              <a:rPr lang="en-US" sz="1200" dirty="0" smtClean="0">
                <a:latin typeface="+mj-lt"/>
              </a:rPr>
              <a:t> yang </a:t>
            </a:r>
            <a:r>
              <a:rPr lang="en-US" sz="1200" dirty="0" err="1" smtClean="0">
                <a:latin typeface="+mj-lt"/>
              </a:rPr>
              <a:t>bersifat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ekonomis</a:t>
            </a:r>
            <a:r>
              <a:rPr lang="en-US" sz="1200" dirty="0" smtClean="0">
                <a:latin typeface="+mj-lt"/>
              </a:rPr>
              <a:t>, </a:t>
            </a:r>
            <a:r>
              <a:rPr lang="en-US" sz="1200" dirty="0" err="1" smtClean="0">
                <a:latin typeface="+mj-lt"/>
              </a:rPr>
              <a:t>tujuan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dari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kegiatan</a:t>
            </a:r>
            <a:r>
              <a:rPr lang="en-US" sz="1200" dirty="0" smtClean="0">
                <a:latin typeface="+mj-lt"/>
              </a:rPr>
              <a:t> audit </a:t>
            </a:r>
            <a:r>
              <a:rPr lang="en-US" sz="1200" dirty="0" err="1" smtClean="0">
                <a:latin typeface="+mj-lt"/>
              </a:rPr>
              <a:t>adalah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memberikan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gambaran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kondisi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tertentu</a:t>
            </a:r>
            <a:r>
              <a:rPr lang="en-US" sz="1200" dirty="0" smtClean="0">
                <a:latin typeface="+mj-lt"/>
              </a:rPr>
              <a:t> yang </a:t>
            </a:r>
            <a:r>
              <a:rPr lang="en-US" sz="1200" dirty="0" err="1" smtClean="0">
                <a:latin typeface="+mj-lt"/>
              </a:rPr>
              <a:t>berlangsung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perusahaan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pelaporan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mengenai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pemenuhan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terhadap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sekumpulan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standar</a:t>
            </a:r>
            <a:r>
              <a:rPr lang="en-US" sz="1200" dirty="0" smtClean="0">
                <a:latin typeface="+mj-lt"/>
              </a:rPr>
              <a:t> yang </a:t>
            </a:r>
            <a:r>
              <a:rPr lang="en-US" sz="1200" dirty="0" err="1" smtClean="0">
                <a:latin typeface="+mj-lt"/>
              </a:rPr>
              <a:t>terdefinisi</a:t>
            </a:r>
            <a:r>
              <a:rPr lang="en-US" sz="1200" dirty="0" smtClean="0">
                <a:latin typeface="+mj-lt"/>
              </a:rPr>
              <a:t>.</a:t>
            </a:r>
          </a:p>
          <a:p>
            <a:pPr lvl="0"/>
            <a:r>
              <a:rPr lang="en-US" sz="1200" dirty="0" smtClean="0">
                <a:latin typeface="+mj-lt"/>
              </a:rPr>
              <a:t>(I.T.I.L)</a:t>
            </a:r>
            <a:r>
              <a:rPr lang="en-US" sz="1200" dirty="0" err="1" smtClean="0">
                <a:latin typeface="+mj-lt"/>
              </a:rPr>
              <a:t>Insiden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adalah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setiap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kejadian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luar</a:t>
            </a:r>
            <a:r>
              <a:rPr lang="en-US" sz="1200" dirty="0" smtClean="0">
                <a:latin typeface="+mj-lt"/>
              </a:rPr>
              <a:t> standard operation </a:t>
            </a:r>
            <a:r>
              <a:rPr lang="en-US" sz="1200" dirty="0" err="1" smtClean="0">
                <a:latin typeface="+mj-lt"/>
              </a:rPr>
              <a:t>layanan</a:t>
            </a:r>
            <a:r>
              <a:rPr lang="en-US" sz="1200" dirty="0" smtClean="0">
                <a:latin typeface="+mj-lt"/>
              </a:rPr>
              <a:t> yang </a:t>
            </a:r>
            <a:r>
              <a:rPr lang="en-US" sz="1200" dirty="0" err="1" smtClean="0">
                <a:latin typeface="+mj-lt"/>
              </a:rPr>
              <a:t>menyebabkan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gangguan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atau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penuruan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kualitas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dari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layanan</a:t>
            </a:r>
            <a:r>
              <a:rPr lang="en-US" sz="1200" dirty="0" smtClean="0">
                <a:latin typeface="+mj-lt"/>
              </a:rPr>
              <a:t>. </a:t>
            </a:r>
            <a:r>
              <a:rPr lang="en-US" sz="1200" dirty="0" err="1" smtClean="0">
                <a:latin typeface="+mj-lt"/>
              </a:rPr>
              <a:t>Manajemen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insiden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bertujuan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untuk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memulihkan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operasi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sesegera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mungkin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setiap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terjadinya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insiden</a:t>
            </a:r>
            <a:r>
              <a:rPr lang="en-US" sz="1200" dirty="0" smtClean="0">
                <a:latin typeface="+mj-lt"/>
              </a:rPr>
              <a:t>. </a:t>
            </a:r>
          </a:p>
          <a:p>
            <a:pPr lvl="0">
              <a:buNone/>
            </a:pPr>
            <a:endParaRPr lang="en-GB" sz="1200" dirty="0" smtClean="0">
              <a:latin typeface="+mj-lt"/>
            </a:endParaRPr>
          </a:p>
          <a:p>
            <a:pPr lvl="0">
              <a:buNone/>
            </a:pPr>
            <a:endParaRPr lang="en-US" sz="1200" dirty="0" smtClean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+mj-lt"/>
            </a:endParaRPr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10400" y="357172"/>
            <a:ext cx="6523200" cy="928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Pengertian</a:t>
            </a:r>
            <a:r>
              <a:rPr lang="en-US" dirty="0" smtClean="0">
                <a:latin typeface="+mj-lt"/>
              </a:rPr>
              <a:t> Audit </a:t>
            </a:r>
            <a:r>
              <a:rPr lang="en-US" dirty="0" err="1" smtClean="0">
                <a:latin typeface="+mj-lt"/>
              </a:rPr>
              <a:t>Sistem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Teknologi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Informasi</a:t>
            </a:r>
            <a:endParaRPr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8"/>
          <p:cNvGrpSpPr/>
          <p:nvPr/>
        </p:nvGrpSpPr>
        <p:grpSpPr>
          <a:xfrm>
            <a:off x="2732684" y="2214560"/>
            <a:ext cx="410556" cy="410501"/>
            <a:chOff x="1243525" y="1599775"/>
            <a:chExt cx="494400" cy="494400"/>
          </a:xfrm>
        </p:grpSpPr>
        <p:sp>
          <p:nvSpPr>
            <p:cNvPr id="430" name="Google Shape;430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</p:grpSp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dirty="0" smtClean="0">
                <a:latin typeface="+mj-lt"/>
              </a:rPr>
              <a:t>SEJARAH</a:t>
            </a:r>
            <a:endParaRPr lang="en-US" sz="2800" dirty="0">
              <a:latin typeface="+mj-lt"/>
            </a:endParaRPr>
          </a:p>
        </p:txBody>
      </p:sp>
      <p:grpSp>
        <p:nvGrpSpPr>
          <p:cNvPr id="433" name="Google Shape;433;p28"/>
          <p:cNvGrpSpPr/>
          <p:nvPr/>
        </p:nvGrpSpPr>
        <p:grpSpPr>
          <a:xfrm>
            <a:off x="2733185" y="2928940"/>
            <a:ext cx="409892" cy="409865"/>
            <a:chOff x="1243525" y="1599775"/>
            <a:chExt cx="494400" cy="494400"/>
          </a:xfrm>
        </p:grpSpPr>
        <p:sp>
          <p:nvSpPr>
            <p:cNvPr id="434" name="Google Shape;434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</p:grpSp>
      <p:grpSp>
        <p:nvGrpSpPr>
          <p:cNvPr id="436" name="Google Shape;436;p28"/>
          <p:cNvGrpSpPr/>
          <p:nvPr/>
        </p:nvGrpSpPr>
        <p:grpSpPr>
          <a:xfrm>
            <a:off x="2732684" y="1548501"/>
            <a:ext cx="410556" cy="410501"/>
            <a:chOff x="1243525" y="1599775"/>
            <a:chExt cx="494400" cy="494400"/>
          </a:xfrm>
        </p:grpSpPr>
        <p:sp>
          <p:nvSpPr>
            <p:cNvPr id="437" name="Google Shape;437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</p:grpSp>
      <p:sp>
        <p:nvSpPr>
          <p:cNvPr id="439" name="Google Shape;439;p28"/>
          <p:cNvSpPr txBox="1">
            <a:spLocks noGrp="1"/>
          </p:cNvSpPr>
          <p:nvPr>
            <p:ph type="title" idx="16"/>
          </p:nvPr>
        </p:nvSpPr>
        <p:spPr>
          <a:xfrm>
            <a:off x="2721200" y="1643056"/>
            <a:ext cx="407626" cy="193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01</a:t>
            </a:r>
            <a:endParaRPr sz="1200">
              <a:latin typeface="+mj-lt"/>
            </a:endParaRPr>
          </a:p>
        </p:txBody>
      </p:sp>
      <p:sp>
        <p:nvSpPr>
          <p:cNvPr id="442" name="Google Shape;442;p28"/>
          <p:cNvSpPr txBox="1">
            <a:spLocks noGrp="1"/>
          </p:cNvSpPr>
          <p:nvPr>
            <p:ph type="subTitle" idx="1"/>
          </p:nvPr>
        </p:nvSpPr>
        <p:spPr>
          <a:xfrm>
            <a:off x="3143240" y="1428742"/>
            <a:ext cx="6000792" cy="500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awalnya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lebih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dikenal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sebagai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 smtClean="0">
                <a:latin typeface="+mj-lt"/>
              </a:rPr>
              <a:t>EDP Audit </a:t>
            </a:r>
            <a:r>
              <a:rPr lang="en-US" dirty="0" smtClean="0">
                <a:latin typeface="+mj-lt"/>
              </a:rPr>
              <a:t>(Electronic Data Processing) </a:t>
            </a:r>
            <a:r>
              <a:rPr lang="en-US" dirty="0" err="1" smtClean="0">
                <a:latin typeface="+mj-lt"/>
              </a:rPr>
              <a:t>telah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mengalami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perkembangan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pesat</a:t>
            </a:r>
            <a:r>
              <a:rPr lang="en-US" dirty="0" smtClean="0">
                <a:latin typeface="+mj-lt"/>
              </a:rPr>
              <a:t>. </a:t>
            </a:r>
            <a:endParaRPr lang="en-US" dirty="0">
              <a:latin typeface="+mj-lt"/>
            </a:endParaRPr>
          </a:p>
        </p:txBody>
      </p:sp>
      <p:sp>
        <p:nvSpPr>
          <p:cNvPr id="452" name="Google Shape;452;p28"/>
          <p:cNvSpPr txBox="1">
            <a:spLocks noGrp="1"/>
          </p:cNvSpPr>
          <p:nvPr>
            <p:ph type="title" idx="17"/>
          </p:nvPr>
        </p:nvSpPr>
        <p:spPr>
          <a:xfrm>
            <a:off x="2735173" y="2306652"/>
            <a:ext cx="407626" cy="193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02</a:t>
            </a:r>
            <a:endParaRPr sz="1200">
              <a:latin typeface="+mj-lt"/>
            </a:endParaRPr>
          </a:p>
        </p:txBody>
      </p:sp>
      <p:sp>
        <p:nvSpPr>
          <p:cNvPr id="462" name="Google Shape;462;p28"/>
          <p:cNvSpPr txBox="1">
            <a:spLocks noGrp="1"/>
          </p:cNvSpPr>
          <p:nvPr>
            <p:ph type="title" idx="18"/>
          </p:nvPr>
        </p:nvSpPr>
        <p:spPr>
          <a:xfrm>
            <a:off x="2735173" y="3000378"/>
            <a:ext cx="407626" cy="193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03</a:t>
            </a:r>
            <a:endParaRPr sz="1200">
              <a:latin typeface="+mj-lt"/>
            </a:endParaRPr>
          </a:p>
        </p:txBody>
      </p:sp>
      <p:grpSp>
        <p:nvGrpSpPr>
          <p:cNvPr id="38" name="Google Shape;429;p28"/>
          <p:cNvGrpSpPr/>
          <p:nvPr/>
        </p:nvGrpSpPr>
        <p:grpSpPr>
          <a:xfrm>
            <a:off x="2714612" y="3643320"/>
            <a:ext cx="410556" cy="410501"/>
            <a:chOff x="1243525" y="1599775"/>
            <a:chExt cx="494400" cy="494400"/>
          </a:xfrm>
        </p:grpSpPr>
        <p:sp>
          <p:nvSpPr>
            <p:cNvPr id="39" name="Google Shape;430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0" name="Google Shape;431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</p:grpSp>
      <p:grpSp>
        <p:nvGrpSpPr>
          <p:cNvPr id="41" name="Google Shape;433;p28"/>
          <p:cNvGrpSpPr/>
          <p:nvPr/>
        </p:nvGrpSpPr>
        <p:grpSpPr>
          <a:xfrm>
            <a:off x="2715113" y="4357700"/>
            <a:ext cx="409892" cy="409865"/>
            <a:chOff x="1243525" y="1599775"/>
            <a:chExt cx="494400" cy="494400"/>
          </a:xfrm>
        </p:grpSpPr>
        <p:sp>
          <p:nvSpPr>
            <p:cNvPr id="42" name="Google Shape;434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3" name="Google Shape;435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</p:grpSp>
      <p:sp>
        <p:nvSpPr>
          <p:cNvPr id="44" name="Google Shape;452;p28"/>
          <p:cNvSpPr txBox="1">
            <a:spLocks noGrp="1"/>
          </p:cNvSpPr>
          <p:nvPr>
            <p:ph type="title" idx="17"/>
          </p:nvPr>
        </p:nvSpPr>
        <p:spPr>
          <a:xfrm>
            <a:off x="2717101" y="3714758"/>
            <a:ext cx="407626" cy="193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+mj-lt"/>
              </a:rPr>
              <a:t>04</a:t>
            </a:r>
            <a:endParaRPr sz="1200">
              <a:latin typeface="+mj-lt"/>
            </a:endParaRPr>
          </a:p>
        </p:txBody>
      </p:sp>
      <p:sp>
        <p:nvSpPr>
          <p:cNvPr id="45" name="Google Shape;462;p28"/>
          <p:cNvSpPr txBox="1">
            <a:spLocks noGrp="1"/>
          </p:cNvSpPr>
          <p:nvPr>
            <p:ph type="title" idx="18"/>
          </p:nvPr>
        </p:nvSpPr>
        <p:spPr>
          <a:xfrm>
            <a:off x="2717101" y="4447265"/>
            <a:ext cx="407626" cy="193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+mj-lt"/>
              </a:rPr>
              <a:t>05</a:t>
            </a:r>
            <a:endParaRPr sz="1200">
              <a:latin typeface="+mj-lt"/>
            </a:endParaRPr>
          </a:p>
        </p:txBody>
      </p:sp>
      <p:sp>
        <p:nvSpPr>
          <p:cNvPr id="50" name="Google Shape;442;p28"/>
          <p:cNvSpPr txBox="1">
            <a:spLocks noGrp="1"/>
          </p:cNvSpPr>
          <p:nvPr>
            <p:ph type="subTitle" idx="1"/>
          </p:nvPr>
        </p:nvSpPr>
        <p:spPr>
          <a:xfrm>
            <a:off x="3143240" y="2071684"/>
            <a:ext cx="6000792" cy="85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Perkembangan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didorong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kemajuan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teknologi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sistem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keuangan</a:t>
            </a:r>
            <a:r>
              <a:rPr lang="en-US" dirty="0" smtClean="0">
                <a:latin typeface="+mj-lt"/>
              </a:rPr>
              <a:t>,</a:t>
            </a:r>
          </a:p>
          <a:p>
            <a:pPr lvl="0"/>
            <a:r>
              <a:rPr lang="en-US" dirty="0" err="1" smtClean="0">
                <a:latin typeface="+mj-lt"/>
              </a:rPr>
              <a:t>meningkatnyakebutuhan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kontrol</a:t>
            </a:r>
            <a:r>
              <a:rPr lang="en-US" dirty="0" smtClean="0">
                <a:latin typeface="+mj-lt"/>
              </a:rPr>
              <a:t> IT,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pengaruh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darikomputer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sendiri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menyelesaikan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tugas-tugas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penting</a:t>
            </a:r>
            <a:r>
              <a:rPr lang="en-US" dirty="0" smtClean="0">
                <a:latin typeface="+mj-lt"/>
              </a:rPr>
              <a:t>. </a:t>
            </a:r>
            <a:endParaRPr lang="en-US" dirty="0">
              <a:latin typeface="+mj-lt"/>
            </a:endParaRPr>
          </a:p>
        </p:txBody>
      </p:sp>
      <p:sp>
        <p:nvSpPr>
          <p:cNvPr id="60" name="Google Shape;442;p28"/>
          <p:cNvSpPr txBox="1">
            <a:spLocks noGrp="1"/>
          </p:cNvSpPr>
          <p:nvPr>
            <p:ph type="subTitle" idx="1"/>
          </p:nvPr>
        </p:nvSpPr>
        <p:spPr>
          <a:xfrm>
            <a:off x="3143240" y="2786064"/>
            <a:ext cx="6000792" cy="6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Pemanfaatan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teknologi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komputer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sistem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keuangan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telah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mengubah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cara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Kerja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sistem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keuangan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yaitu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penyimpanan</a:t>
            </a:r>
            <a:r>
              <a:rPr lang="en-US" dirty="0" smtClean="0">
                <a:latin typeface="+mj-lt"/>
              </a:rPr>
              <a:t> data, </a:t>
            </a:r>
            <a:r>
              <a:rPr lang="en-US" dirty="0" err="1" smtClean="0">
                <a:latin typeface="+mj-lt"/>
              </a:rPr>
              <a:t>pengambilan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kembali</a:t>
            </a:r>
            <a:r>
              <a:rPr lang="en-US" dirty="0" smtClean="0">
                <a:latin typeface="+mj-lt"/>
              </a:rPr>
              <a:t> data, </a:t>
            </a:r>
          </a:p>
          <a:p>
            <a:pPr lvl="0"/>
            <a:r>
              <a:rPr lang="en-US" dirty="0" smtClean="0">
                <a:latin typeface="+mj-lt"/>
              </a:rPr>
              <a:t>Dan </a:t>
            </a:r>
            <a:r>
              <a:rPr lang="en-US" dirty="0" err="1" smtClean="0">
                <a:latin typeface="+mj-lt"/>
              </a:rPr>
              <a:t>pengendalian</a:t>
            </a:r>
            <a:r>
              <a:rPr lang="en-US" dirty="0" smtClean="0">
                <a:latin typeface="+mj-lt"/>
              </a:rPr>
              <a:t>. </a:t>
            </a:r>
            <a:endParaRPr lang="en-US" dirty="0">
              <a:latin typeface="+mj-lt"/>
            </a:endParaRPr>
          </a:p>
        </p:txBody>
      </p:sp>
      <p:sp>
        <p:nvSpPr>
          <p:cNvPr id="63" name="Google Shape;442;p28"/>
          <p:cNvSpPr txBox="1">
            <a:spLocks noGrp="1"/>
          </p:cNvSpPr>
          <p:nvPr>
            <p:ph type="subTitle" idx="1"/>
          </p:nvPr>
        </p:nvSpPr>
        <p:spPr>
          <a:xfrm>
            <a:off x="3143240" y="3571882"/>
            <a:ext cx="6000792" cy="714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endParaRPr lang="en-US" dirty="0" smtClean="0"/>
          </a:p>
          <a:p>
            <a:pPr lvl="0"/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tahun</a:t>
            </a:r>
            <a:r>
              <a:rPr lang="en-US" dirty="0" smtClean="0"/>
              <a:t>  1954.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1954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1960-an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audit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4" name="Google Shape;442;p28"/>
          <p:cNvSpPr txBox="1">
            <a:spLocks noGrp="1"/>
          </p:cNvSpPr>
          <p:nvPr>
            <p:ph type="subTitle" idx="1"/>
          </p:nvPr>
        </p:nvSpPr>
        <p:spPr>
          <a:xfrm>
            <a:off x="3143240" y="4286262"/>
            <a:ext cx="6000792" cy="6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pertengahan</a:t>
            </a:r>
            <a:r>
              <a:rPr lang="en-US" dirty="0" smtClean="0"/>
              <a:t> 1960-an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endParaRPr lang="en-US" dirty="0" smtClean="0"/>
          </a:p>
          <a:p>
            <a:pPr lvl="0"/>
            <a:r>
              <a:rPr lang="en-US" dirty="0" smtClean="0"/>
              <a:t>mainframe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027" name="Picture 3" descr="C:\Users\HP\Downloads\manframe kompu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66" y="2143122"/>
            <a:ext cx="2589008" cy="1359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29;p28"/>
          <p:cNvGrpSpPr/>
          <p:nvPr/>
        </p:nvGrpSpPr>
        <p:grpSpPr>
          <a:xfrm>
            <a:off x="4369170" y="2375563"/>
            <a:ext cx="410556" cy="410501"/>
            <a:chOff x="1243525" y="1599775"/>
            <a:chExt cx="494400" cy="494400"/>
          </a:xfrm>
        </p:grpSpPr>
        <p:sp>
          <p:nvSpPr>
            <p:cNvPr id="5" name="Google Shape;430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6" name="Google Shape;431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</p:grpSp>
      <p:grpSp>
        <p:nvGrpSpPr>
          <p:cNvPr id="7" name="Google Shape;433;p28"/>
          <p:cNvGrpSpPr/>
          <p:nvPr/>
        </p:nvGrpSpPr>
        <p:grpSpPr>
          <a:xfrm>
            <a:off x="4369671" y="3233455"/>
            <a:ext cx="409892" cy="409865"/>
            <a:chOff x="1243525" y="1599775"/>
            <a:chExt cx="494400" cy="494400"/>
          </a:xfrm>
        </p:grpSpPr>
        <p:sp>
          <p:nvSpPr>
            <p:cNvPr id="8" name="Google Shape;434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9" name="Google Shape;435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</p:grpSp>
      <p:grpSp>
        <p:nvGrpSpPr>
          <p:cNvPr id="10" name="Google Shape;436;p28"/>
          <p:cNvGrpSpPr/>
          <p:nvPr/>
        </p:nvGrpSpPr>
        <p:grpSpPr>
          <a:xfrm>
            <a:off x="4369170" y="1477063"/>
            <a:ext cx="410556" cy="410501"/>
            <a:chOff x="1243525" y="1599775"/>
            <a:chExt cx="494400" cy="494400"/>
          </a:xfrm>
        </p:grpSpPr>
        <p:sp>
          <p:nvSpPr>
            <p:cNvPr id="11" name="Google Shape;437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12" name="Google Shape;438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</p:grpSp>
      <p:sp>
        <p:nvSpPr>
          <p:cNvPr id="13" name="Google Shape;439;p28"/>
          <p:cNvSpPr txBox="1">
            <a:spLocks/>
          </p:cNvSpPr>
          <p:nvPr/>
        </p:nvSpPr>
        <p:spPr>
          <a:xfrm>
            <a:off x="4357686" y="1571618"/>
            <a:ext cx="407626" cy="193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rPr>
              <a:t>06</a:t>
            </a:r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Google Shape;452;p28"/>
          <p:cNvSpPr txBox="1">
            <a:spLocks/>
          </p:cNvSpPr>
          <p:nvPr/>
        </p:nvSpPr>
        <p:spPr>
          <a:xfrm>
            <a:off x="4371659" y="2467655"/>
            <a:ext cx="407626" cy="193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rPr>
              <a:t>07</a:t>
            </a:r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62;p28"/>
          <p:cNvSpPr txBox="1">
            <a:spLocks/>
          </p:cNvSpPr>
          <p:nvPr/>
        </p:nvSpPr>
        <p:spPr>
          <a:xfrm>
            <a:off x="4371659" y="3304893"/>
            <a:ext cx="407626" cy="193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rPr>
              <a:t>08</a:t>
            </a:r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22602" y="1357304"/>
            <a:ext cx="42213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Pada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tahun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1968, American Institute of Certified Public Accountants (AICPA)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ikut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mendukung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pengembangan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 EDP auditing. Dan </a:t>
            </a:r>
            <a:r>
              <a:rPr lang="id-ID" sz="12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ara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auditor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bersama-sama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mendirikan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Electronic Data Processing Auditors Association (EDPAA). </a:t>
            </a:r>
          </a:p>
          <a:p>
            <a:pPr lvl="0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79726" y="2285998"/>
            <a:ext cx="4364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buClr>
                <a:schemeClr val="accent4"/>
              </a:buClr>
              <a:buSzPts val="1400"/>
            </a:pP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Pada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tahun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1977,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edisi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pertama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Control Objectives</a:t>
            </a:r>
          </a:p>
          <a:p>
            <a:pPr marL="457200" lvl="0" indent="-317500">
              <a:buClr>
                <a:schemeClr val="accent4"/>
              </a:buClr>
              <a:buSzPts val="1400"/>
            </a:pP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diluncurkan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Publikasi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Ini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kemudian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dikenal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457200" lvl="0" indent="-317500">
              <a:buClr>
                <a:schemeClr val="accent4"/>
              </a:buClr>
              <a:buSzPts val="1400"/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Control Objectives for Information and</a:t>
            </a:r>
          </a:p>
          <a:p>
            <a:pPr marL="457200" lvl="0" indent="-317500">
              <a:buClr>
                <a:schemeClr val="accent4"/>
              </a:buClr>
              <a:buSzPts val="1400"/>
            </a:pP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RelatedTechnology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(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CobiT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).</a:t>
            </a:r>
            <a:endParaRPr lang="en-US" sz="1200" dirty="0">
              <a:solidFill>
                <a:schemeClr val="bg1"/>
              </a:solidFill>
              <a:latin typeface="+mj-lt"/>
              <a:ea typeface="Fira Sans"/>
              <a:cs typeface="Fira Sans"/>
              <a:sym typeface="Fira San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22602" y="3214692"/>
            <a:ext cx="4343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Tahun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1994, EDPAA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mengubah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namanya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menjadi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Information System Audit (ISACA).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 l="12299" r="12738" b="6250"/>
          <a:stretch>
            <a:fillRect/>
          </a:stretch>
        </p:blipFill>
        <p:spPr bwMode="auto">
          <a:xfrm>
            <a:off x="214282" y="1142990"/>
            <a:ext cx="3960699" cy="278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662" y="500048"/>
            <a:ext cx="5214974" cy="428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0" y="714362"/>
            <a:ext cx="928662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00100" y="500048"/>
            <a:ext cx="5168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Tujuan</a:t>
            </a:r>
            <a:r>
              <a:rPr lang="en-US" sz="2000" b="1" dirty="0" smtClean="0">
                <a:solidFill>
                  <a:schemeClr val="bg1"/>
                </a:solidFill>
              </a:rPr>
              <a:t> Audit </a:t>
            </a:r>
            <a:r>
              <a:rPr lang="en-US" sz="2000" b="1" dirty="0" err="1" smtClean="0">
                <a:solidFill>
                  <a:schemeClr val="bg1"/>
                </a:solidFill>
              </a:rPr>
              <a:t>Teknologi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Sistem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Informasi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8894" y="1285866"/>
            <a:ext cx="6215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200" dirty="0" smtClean="0">
                <a:solidFill>
                  <a:schemeClr val="bg1"/>
                </a:solidFill>
              </a:rPr>
              <a:t>1</a:t>
            </a:r>
            <a:r>
              <a:rPr lang="en-US" sz="1200" b="1" dirty="0" smtClean="0">
                <a:solidFill>
                  <a:schemeClr val="bg1"/>
                </a:solidFill>
              </a:rPr>
              <a:t>. </a:t>
            </a:r>
            <a:r>
              <a:rPr lang="en-US" sz="1200" b="1" dirty="0" err="1" smtClean="0">
                <a:solidFill>
                  <a:schemeClr val="bg1"/>
                </a:solidFill>
              </a:rPr>
              <a:t>Mengamankan</a:t>
            </a:r>
            <a:r>
              <a:rPr lang="en-US" sz="1200" b="1" dirty="0" smtClean="0">
                <a:solidFill>
                  <a:schemeClr val="bg1"/>
                </a:solidFill>
              </a:rPr>
              <a:t> Asset </a:t>
            </a:r>
          </a:p>
          <a:p>
            <a:pPr marL="228600" indent="-228600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Aset</a:t>
            </a:r>
            <a:r>
              <a:rPr lang="en-US" sz="1200" dirty="0" smtClean="0">
                <a:solidFill>
                  <a:schemeClr val="bg1"/>
                </a:solidFill>
              </a:rPr>
              <a:t> (</a:t>
            </a:r>
            <a:r>
              <a:rPr lang="en-US" sz="1200" dirty="0" err="1" smtClean="0">
                <a:solidFill>
                  <a:schemeClr val="bg1"/>
                </a:solidFill>
              </a:rPr>
              <a:t>aktiva</a:t>
            </a:r>
            <a:r>
              <a:rPr lang="en-US" sz="1200" dirty="0" smtClean="0">
                <a:solidFill>
                  <a:schemeClr val="bg1"/>
                </a:solidFill>
              </a:rPr>
              <a:t>) yang </a:t>
            </a:r>
            <a:r>
              <a:rPr lang="en-US" sz="1200" dirty="0" err="1" smtClean="0">
                <a:solidFill>
                  <a:schemeClr val="bg1"/>
                </a:solidFill>
              </a:rPr>
              <a:t>berhubungan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dengan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instalasi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sistem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informasi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mencakup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28600" indent="-228600"/>
            <a:r>
              <a:rPr lang="en-US" sz="1200" dirty="0" err="1" smtClean="0">
                <a:solidFill>
                  <a:schemeClr val="bg1"/>
                </a:solidFill>
              </a:rPr>
              <a:t>perangkat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keras</a:t>
            </a:r>
            <a:r>
              <a:rPr lang="en-US" sz="1200" dirty="0" smtClean="0">
                <a:solidFill>
                  <a:schemeClr val="bg1"/>
                </a:solidFill>
              </a:rPr>
              <a:t> (hardware), </a:t>
            </a:r>
            <a:r>
              <a:rPr lang="en-US" sz="1200" dirty="0" err="1" smtClean="0">
                <a:solidFill>
                  <a:schemeClr val="bg1"/>
                </a:solidFill>
              </a:rPr>
              <a:t>perangkat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lunak</a:t>
            </a:r>
            <a:r>
              <a:rPr lang="en-US" sz="1200" dirty="0" smtClean="0">
                <a:solidFill>
                  <a:schemeClr val="bg1"/>
                </a:solidFill>
              </a:rPr>
              <a:t> (software), </a:t>
            </a:r>
            <a:r>
              <a:rPr lang="en-US" sz="1200" dirty="0" err="1" smtClean="0">
                <a:solidFill>
                  <a:schemeClr val="bg1"/>
                </a:solidFill>
              </a:rPr>
              <a:t>manusia</a:t>
            </a:r>
            <a:r>
              <a:rPr lang="en-US" sz="1200" dirty="0" smtClean="0">
                <a:solidFill>
                  <a:schemeClr val="bg1"/>
                </a:solidFill>
              </a:rPr>
              <a:t> (people), file data, </a:t>
            </a:r>
          </a:p>
          <a:p>
            <a:pPr marL="228600" indent="-228600"/>
            <a:r>
              <a:rPr lang="en-US" sz="1200" dirty="0" err="1" smtClean="0">
                <a:solidFill>
                  <a:schemeClr val="bg1"/>
                </a:solidFill>
              </a:rPr>
              <a:t>dokumentasisistem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dan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peralatan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pendukung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lainnya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en-US" sz="1200" dirty="0" err="1" smtClean="0">
                <a:solidFill>
                  <a:schemeClr val="bg1"/>
                </a:solidFill>
              </a:rPr>
              <a:t>harus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dijaga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oleh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sistem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228600" indent="-228600"/>
            <a:r>
              <a:rPr lang="en-US" sz="1200" dirty="0" err="1" smtClean="0">
                <a:solidFill>
                  <a:schemeClr val="bg1"/>
                </a:solidFill>
              </a:rPr>
              <a:t>pengendalian</a:t>
            </a:r>
            <a:r>
              <a:rPr lang="en-US" sz="1200" dirty="0" smtClean="0">
                <a:solidFill>
                  <a:schemeClr val="bg1"/>
                </a:solidFill>
              </a:rPr>
              <a:t> intern yang </a:t>
            </a:r>
            <a:r>
              <a:rPr lang="en-US" sz="1200" dirty="0" err="1" smtClean="0">
                <a:solidFill>
                  <a:schemeClr val="bg1"/>
                </a:solidFill>
              </a:rPr>
              <a:t>baik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supaya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tidak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terjadi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penyalahgunaanaset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perusahaan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</a:p>
          <a:p>
            <a:pPr marL="228600" indent="-228600"/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2. </a:t>
            </a:r>
            <a:r>
              <a:rPr lang="en-US" sz="1200" dirty="0" err="1" smtClean="0">
                <a:solidFill>
                  <a:schemeClr val="bg1"/>
                </a:solidFill>
              </a:rPr>
              <a:t>Menjaga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Integritas</a:t>
            </a:r>
            <a:r>
              <a:rPr lang="en-US" sz="1200" dirty="0" smtClean="0">
                <a:solidFill>
                  <a:schemeClr val="bg1"/>
                </a:solidFill>
              </a:rPr>
              <a:t> Data 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integritas</a:t>
            </a:r>
            <a:r>
              <a:rPr lang="en-US" sz="1200" dirty="0" smtClean="0">
                <a:solidFill>
                  <a:schemeClr val="bg1"/>
                </a:solidFill>
              </a:rPr>
              <a:t> data </a:t>
            </a:r>
            <a:r>
              <a:rPr lang="en-US" sz="1200" dirty="0" err="1" smtClean="0">
                <a:solidFill>
                  <a:schemeClr val="bg1"/>
                </a:solidFill>
              </a:rPr>
              <a:t>adalah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salah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satu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konsep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dasar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sistem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informasi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</a:p>
          <a:p>
            <a:endParaRPr lang="en-GB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3. </a:t>
            </a:r>
            <a:r>
              <a:rPr lang="en-US" sz="1200" dirty="0" err="1" smtClean="0">
                <a:solidFill>
                  <a:schemeClr val="bg1"/>
                </a:solidFill>
              </a:rPr>
              <a:t>Menjaga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Efektivitas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Sistem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Sistem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informasi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dikatakan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efektif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hanya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jika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sistem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tersebut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dapat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mencapai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tujuannya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perlu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upaya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untuk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mengetahui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kebutuhan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pengguna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sistem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tersebut</a:t>
            </a:r>
            <a:r>
              <a:rPr lang="en-US" sz="1200" dirty="0" smtClean="0">
                <a:solidFill>
                  <a:schemeClr val="bg1"/>
                </a:solidFill>
              </a:rPr>
              <a:t> (user)</a:t>
            </a:r>
          </a:p>
          <a:p>
            <a:endParaRPr lang="en-GB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4. </a:t>
            </a:r>
            <a:r>
              <a:rPr lang="en-US" sz="1200" dirty="0" err="1" smtClean="0">
                <a:solidFill>
                  <a:schemeClr val="bg1"/>
                </a:solidFill>
              </a:rPr>
              <a:t>Efisiensi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228600" indent="-228600"/>
            <a:endParaRPr lang="en-US" sz="1200" dirty="0" smtClean="0">
              <a:solidFill>
                <a:schemeClr val="bg1"/>
              </a:solidFill>
            </a:endParaRPr>
          </a:p>
          <a:p>
            <a:pPr marL="228600" indent="-228600"/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8" name="Google Shape;472;p29"/>
          <p:cNvGrpSpPr/>
          <p:nvPr/>
        </p:nvGrpSpPr>
        <p:grpSpPr>
          <a:xfrm>
            <a:off x="642910" y="1571618"/>
            <a:ext cx="1954458" cy="1908882"/>
            <a:chOff x="1751775" y="1242000"/>
            <a:chExt cx="4109350" cy="4013525"/>
          </a:xfrm>
        </p:grpSpPr>
        <p:sp>
          <p:nvSpPr>
            <p:cNvPr id="9" name="Google Shape;473;p29"/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" name="Google Shape;474;p29"/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" name="Google Shape;475;p29"/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" name="Google Shape;476;p29"/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" name="Google Shape;477;p29"/>
            <p:cNvSpPr/>
            <p:nvPr/>
          </p:nvSpPr>
          <p:spPr>
            <a:xfrm>
              <a:off x="2174850" y="2949750"/>
              <a:ext cx="3263200" cy="1890225"/>
            </a:xfrm>
            <a:custGeom>
              <a:avLst/>
              <a:gdLst/>
              <a:ahLst/>
              <a:cxnLst/>
              <a:rect l="l" t="t" r="r" b="b"/>
              <a:pathLst>
                <a:path w="130528" h="75609" extrusionOk="0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" name="Google Shape;478;p29"/>
            <p:cNvSpPr/>
            <p:nvPr/>
          </p:nvSpPr>
          <p:spPr>
            <a:xfrm>
              <a:off x="5329650" y="39176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7" name="Google Shape;479;p29"/>
            <p:cNvSpPr/>
            <p:nvPr/>
          </p:nvSpPr>
          <p:spPr>
            <a:xfrm>
              <a:off x="5181925" y="400387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8" name="Google Shape;480;p29"/>
            <p:cNvSpPr/>
            <p:nvPr/>
          </p:nvSpPr>
          <p:spPr>
            <a:xfrm>
              <a:off x="3840325" y="2887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9" name="Google Shape;481;p29"/>
            <p:cNvSpPr/>
            <p:nvPr/>
          </p:nvSpPr>
          <p:spPr>
            <a:xfrm>
              <a:off x="3546150" y="2887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" name="Google Shape;482;p29"/>
            <p:cNvSpPr/>
            <p:nvPr/>
          </p:nvSpPr>
          <p:spPr>
            <a:xfrm>
              <a:off x="3989300" y="29740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" name="Google Shape;483;p29"/>
            <p:cNvSpPr/>
            <p:nvPr/>
          </p:nvSpPr>
          <p:spPr>
            <a:xfrm>
              <a:off x="3398425" y="29740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" name="Google Shape;484;p29"/>
            <p:cNvSpPr/>
            <p:nvPr/>
          </p:nvSpPr>
          <p:spPr>
            <a:xfrm>
              <a:off x="4138275" y="3059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" name="Google Shape;485;p29"/>
            <p:cNvSpPr/>
            <p:nvPr/>
          </p:nvSpPr>
          <p:spPr>
            <a:xfrm>
              <a:off x="3250300" y="3059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" name="Google Shape;486;p29"/>
            <p:cNvSpPr/>
            <p:nvPr/>
          </p:nvSpPr>
          <p:spPr>
            <a:xfrm>
              <a:off x="3102575" y="3145600"/>
              <a:ext cx="215525" cy="125150"/>
            </a:xfrm>
            <a:custGeom>
              <a:avLst/>
              <a:gdLst/>
              <a:ahLst/>
              <a:cxnLst/>
              <a:rect l="l" t="t" r="r" b="b"/>
              <a:pathLst>
                <a:path w="8621" h="5006" extrusionOk="0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" name="Google Shape;487;p29"/>
            <p:cNvSpPr/>
            <p:nvPr/>
          </p:nvSpPr>
          <p:spPr>
            <a:xfrm>
              <a:off x="2954450" y="3231800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" name="Google Shape;488;p29"/>
            <p:cNvSpPr/>
            <p:nvPr/>
          </p:nvSpPr>
          <p:spPr>
            <a:xfrm>
              <a:off x="4584775" y="33176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" name="Google Shape;489;p29"/>
            <p:cNvSpPr/>
            <p:nvPr/>
          </p:nvSpPr>
          <p:spPr>
            <a:xfrm>
              <a:off x="2806725" y="33176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" name="Google Shape;490;p29"/>
            <p:cNvSpPr/>
            <p:nvPr/>
          </p:nvSpPr>
          <p:spPr>
            <a:xfrm>
              <a:off x="4733750" y="340380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9" name="Google Shape;491;p29"/>
            <p:cNvSpPr/>
            <p:nvPr/>
          </p:nvSpPr>
          <p:spPr>
            <a:xfrm>
              <a:off x="2659000" y="34038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0" name="Google Shape;492;p29"/>
            <p:cNvSpPr/>
            <p:nvPr/>
          </p:nvSpPr>
          <p:spPr>
            <a:xfrm>
              <a:off x="4882725" y="3489575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" name="Google Shape;493;p29"/>
            <p:cNvSpPr/>
            <p:nvPr/>
          </p:nvSpPr>
          <p:spPr>
            <a:xfrm>
              <a:off x="2510875" y="34895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" name="Google Shape;494;p29"/>
            <p:cNvSpPr/>
            <p:nvPr/>
          </p:nvSpPr>
          <p:spPr>
            <a:xfrm>
              <a:off x="5031275" y="3575375"/>
              <a:ext cx="215125" cy="125125"/>
            </a:xfrm>
            <a:custGeom>
              <a:avLst/>
              <a:gdLst/>
              <a:ahLst/>
              <a:cxnLst/>
              <a:rect l="l" t="t" r="r" b="b"/>
              <a:pathLst>
                <a:path w="8605" h="5005" extrusionOk="0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" name="Google Shape;495;p29"/>
            <p:cNvSpPr/>
            <p:nvPr/>
          </p:nvSpPr>
          <p:spPr>
            <a:xfrm>
              <a:off x="2363150" y="357537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4" name="Google Shape;496;p29"/>
            <p:cNvSpPr/>
            <p:nvPr/>
          </p:nvSpPr>
          <p:spPr>
            <a:xfrm>
              <a:off x="5180250" y="36615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" name="Google Shape;497;p29"/>
            <p:cNvSpPr/>
            <p:nvPr/>
          </p:nvSpPr>
          <p:spPr>
            <a:xfrm>
              <a:off x="5329225" y="374735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" name="Google Shape;498;p29"/>
            <p:cNvSpPr/>
            <p:nvPr/>
          </p:nvSpPr>
          <p:spPr>
            <a:xfrm>
              <a:off x="2217100" y="40038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7" name="Google Shape;499;p29"/>
            <p:cNvSpPr/>
            <p:nvPr/>
          </p:nvSpPr>
          <p:spPr>
            <a:xfrm>
              <a:off x="5034200" y="4089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8" name="Google Shape;500;p29"/>
            <p:cNvSpPr/>
            <p:nvPr/>
          </p:nvSpPr>
          <p:spPr>
            <a:xfrm>
              <a:off x="2366075" y="40896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9" name="Google Shape;501;p29"/>
            <p:cNvSpPr/>
            <p:nvPr/>
          </p:nvSpPr>
          <p:spPr>
            <a:xfrm>
              <a:off x="4886075" y="41754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0" name="Google Shape;502;p29"/>
            <p:cNvSpPr/>
            <p:nvPr/>
          </p:nvSpPr>
          <p:spPr>
            <a:xfrm>
              <a:off x="2515050" y="41754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1" name="Google Shape;503;p29"/>
            <p:cNvSpPr/>
            <p:nvPr/>
          </p:nvSpPr>
          <p:spPr>
            <a:xfrm>
              <a:off x="4738350" y="4261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2" name="Google Shape;504;p29"/>
            <p:cNvSpPr/>
            <p:nvPr/>
          </p:nvSpPr>
          <p:spPr>
            <a:xfrm>
              <a:off x="4590225" y="434742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3" name="Google Shape;505;p29"/>
            <p:cNvSpPr/>
            <p:nvPr/>
          </p:nvSpPr>
          <p:spPr>
            <a:xfrm>
              <a:off x="4442500" y="443322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4" name="Google Shape;506;p29"/>
            <p:cNvSpPr/>
            <p:nvPr/>
          </p:nvSpPr>
          <p:spPr>
            <a:xfrm>
              <a:off x="4294775" y="45194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5" name="Google Shape;507;p29"/>
            <p:cNvSpPr/>
            <p:nvPr/>
          </p:nvSpPr>
          <p:spPr>
            <a:xfrm>
              <a:off x="3110525" y="4519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6" name="Google Shape;508;p29"/>
            <p:cNvSpPr/>
            <p:nvPr/>
          </p:nvSpPr>
          <p:spPr>
            <a:xfrm>
              <a:off x="4146650" y="4605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7" name="Google Shape;509;p29"/>
            <p:cNvSpPr/>
            <p:nvPr/>
          </p:nvSpPr>
          <p:spPr>
            <a:xfrm>
              <a:off x="3998925" y="46914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8" name="Google Shape;510;p29"/>
            <p:cNvSpPr/>
            <p:nvPr/>
          </p:nvSpPr>
          <p:spPr>
            <a:xfrm>
              <a:off x="3850800" y="4777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9" name="Google Shape;511;p29"/>
            <p:cNvSpPr/>
            <p:nvPr/>
          </p:nvSpPr>
          <p:spPr>
            <a:xfrm>
              <a:off x="4286825" y="3145600"/>
              <a:ext cx="215125" cy="125150"/>
            </a:xfrm>
            <a:custGeom>
              <a:avLst/>
              <a:gdLst/>
              <a:ahLst/>
              <a:cxnLst/>
              <a:rect l="l" t="t" r="r" b="b"/>
              <a:pathLst>
                <a:path w="8605" h="5006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0" name="Google Shape;512;p29"/>
            <p:cNvSpPr/>
            <p:nvPr/>
          </p:nvSpPr>
          <p:spPr>
            <a:xfrm>
              <a:off x="4435800" y="32318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1" name="Google Shape;513;p29"/>
            <p:cNvSpPr/>
            <p:nvPr/>
          </p:nvSpPr>
          <p:spPr>
            <a:xfrm>
              <a:off x="2068550" y="39176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2" name="Google Shape;514;p29"/>
            <p:cNvSpPr/>
            <p:nvPr/>
          </p:nvSpPr>
          <p:spPr>
            <a:xfrm>
              <a:off x="2812575" y="4347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3" name="Google Shape;515;p29"/>
            <p:cNvSpPr/>
            <p:nvPr/>
          </p:nvSpPr>
          <p:spPr>
            <a:xfrm>
              <a:off x="2663600" y="4261650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4" name="Google Shape;516;p29"/>
            <p:cNvSpPr/>
            <p:nvPr/>
          </p:nvSpPr>
          <p:spPr>
            <a:xfrm>
              <a:off x="2961550" y="44336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5" name="Google Shape;517;p29"/>
            <p:cNvSpPr/>
            <p:nvPr/>
          </p:nvSpPr>
          <p:spPr>
            <a:xfrm>
              <a:off x="3557025" y="4777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6" name="Google Shape;518;p29"/>
            <p:cNvSpPr/>
            <p:nvPr/>
          </p:nvSpPr>
          <p:spPr>
            <a:xfrm>
              <a:off x="3408050" y="46914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7" name="Google Shape;519;p29"/>
            <p:cNvSpPr/>
            <p:nvPr/>
          </p:nvSpPr>
          <p:spPr>
            <a:xfrm>
              <a:off x="3259500" y="4605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8" name="Google Shape;520;p29"/>
            <p:cNvSpPr/>
            <p:nvPr/>
          </p:nvSpPr>
          <p:spPr>
            <a:xfrm>
              <a:off x="2215000" y="3661575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9" name="Google Shape;521;p29"/>
            <p:cNvSpPr/>
            <p:nvPr/>
          </p:nvSpPr>
          <p:spPr>
            <a:xfrm>
              <a:off x="2067300" y="37473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0" name="Google Shape;522;p29"/>
            <p:cNvSpPr/>
            <p:nvPr/>
          </p:nvSpPr>
          <p:spPr>
            <a:xfrm>
              <a:off x="2431775" y="3070375"/>
              <a:ext cx="2749325" cy="1578325"/>
            </a:xfrm>
            <a:custGeom>
              <a:avLst/>
              <a:gdLst/>
              <a:ahLst/>
              <a:cxnLst/>
              <a:rect l="l" t="t" r="r" b="b"/>
              <a:pathLst>
                <a:path w="109973" h="63133" extrusionOk="0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1" name="Google Shape;523;p29"/>
            <p:cNvSpPr/>
            <p:nvPr/>
          </p:nvSpPr>
          <p:spPr>
            <a:xfrm>
              <a:off x="2527175" y="3125100"/>
              <a:ext cx="2558525" cy="1468825"/>
            </a:xfrm>
            <a:custGeom>
              <a:avLst/>
              <a:gdLst/>
              <a:ahLst/>
              <a:cxnLst/>
              <a:rect l="l" t="t" r="r" b="b"/>
              <a:pathLst>
                <a:path w="102341" h="58753" extrusionOk="0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2" name="Google Shape;524;p29"/>
            <p:cNvSpPr/>
            <p:nvPr/>
          </p:nvSpPr>
          <p:spPr>
            <a:xfrm>
              <a:off x="2443900" y="3859075"/>
              <a:ext cx="2724650" cy="860400"/>
            </a:xfrm>
            <a:custGeom>
              <a:avLst/>
              <a:gdLst/>
              <a:ahLst/>
              <a:cxnLst/>
              <a:rect l="l" t="t" r="r" b="b"/>
              <a:pathLst>
                <a:path w="108986" h="34416" extrusionOk="0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3" name="Google Shape;525;p29"/>
            <p:cNvSpPr/>
            <p:nvPr/>
          </p:nvSpPr>
          <p:spPr>
            <a:xfrm>
              <a:off x="4020275" y="3910550"/>
              <a:ext cx="150650" cy="87475"/>
            </a:xfrm>
            <a:custGeom>
              <a:avLst/>
              <a:gdLst/>
              <a:ahLst/>
              <a:cxnLst/>
              <a:rect l="l" t="t" r="r" b="b"/>
              <a:pathLst>
                <a:path w="6026" h="3499" extrusionOk="0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4" name="Google Shape;526;p29"/>
            <p:cNvSpPr/>
            <p:nvPr/>
          </p:nvSpPr>
          <p:spPr>
            <a:xfrm>
              <a:off x="4095600" y="3954075"/>
              <a:ext cx="75325" cy="132675"/>
            </a:xfrm>
            <a:custGeom>
              <a:avLst/>
              <a:gdLst/>
              <a:ahLst/>
              <a:cxnLst/>
              <a:rect l="l" t="t" r="r" b="b"/>
              <a:pathLst>
                <a:path w="3013" h="5307" extrusionOk="0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5" name="Google Shape;527;p29"/>
            <p:cNvSpPr/>
            <p:nvPr/>
          </p:nvSpPr>
          <p:spPr>
            <a:xfrm>
              <a:off x="4020275" y="3954075"/>
              <a:ext cx="75750" cy="132675"/>
            </a:xfrm>
            <a:custGeom>
              <a:avLst/>
              <a:gdLst/>
              <a:ahLst/>
              <a:cxnLst/>
              <a:rect l="l" t="t" r="r" b="b"/>
              <a:pathLst>
                <a:path w="3030" h="5307" extrusionOk="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6" name="Google Shape;528;p29"/>
            <p:cNvSpPr/>
            <p:nvPr/>
          </p:nvSpPr>
          <p:spPr>
            <a:xfrm>
              <a:off x="3721900" y="1242000"/>
              <a:ext cx="150675" cy="87500"/>
            </a:xfrm>
            <a:custGeom>
              <a:avLst/>
              <a:gdLst/>
              <a:ahLst/>
              <a:cxnLst/>
              <a:rect l="l" t="t" r="r" b="b"/>
              <a:pathLst>
                <a:path w="6027" h="3500" extrusionOk="0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7" name="Google Shape;529;p29"/>
            <p:cNvSpPr/>
            <p:nvPr/>
          </p:nvSpPr>
          <p:spPr>
            <a:xfrm>
              <a:off x="3797225" y="1285950"/>
              <a:ext cx="75350" cy="132250"/>
            </a:xfrm>
            <a:custGeom>
              <a:avLst/>
              <a:gdLst/>
              <a:ahLst/>
              <a:cxnLst/>
              <a:rect l="l" t="t" r="r" b="b"/>
              <a:pathLst>
                <a:path w="3014" h="5290" extrusionOk="0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8" name="Google Shape;530;p29"/>
            <p:cNvSpPr/>
            <p:nvPr/>
          </p:nvSpPr>
          <p:spPr>
            <a:xfrm>
              <a:off x="3721900" y="1285950"/>
              <a:ext cx="75775" cy="132250"/>
            </a:xfrm>
            <a:custGeom>
              <a:avLst/>
              <a:gdLst/>
              <a:ahLst/>
              <a:cxnLst/>
              <a:rect l="l" t="t" r="r" b="b"/>
              <a:pathLst>
                <a:path w="3031" h="5290" extrusionOk="0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9" name="Google Shape;531;p29"/>
            <p:cNvSpPr/>
            <p:nvPr/>
          </p:nvSpPr>
          <p:spPr>
            <a:xfrm>
              <a:off x="3658300" y="41038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0" name="Google Shape;532;p29"/>
            <p:cNvSpPr/>
            <p:nvPr/>
          </p:nvSpPr>
          <p:spPr>
            <a:xfrm>
              <a:off x="3749100" y="4156200"/>
              <a:ext cx="90425" cy="159450"/>
            </a:xfrm>
            <a:custGeom>
              <a:avLst/>
              <a:gdLst/>
              <a:ahLst/>
              <a:cxnLst/>
              <a:rect l="l" t="t" r="r" b="b"/>
              <a:pathLst>
                <a:path w="3617" h="6378" extrusionOk="0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1" name="Google Shape;533;p29"/>
            <p:cNvSpPr/>
            <p:nvPr/>
          </p:nvSpPr>
          <p:spPr>
            <a:xfrm>
              <a:off x="3658300" y="41562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2" name="Google Shape;534;p29"/>
            <p:cNvSpPr/>
            <p:nvPr/>
          </p:nvSpPr>
          <p:spPr>
            <a:xfrm>
              <a:off x="4228650" y="34330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3" name="Google Shape;535;p29"/>
            <p:cNvSpPr/>
            <p:nvPr/>
          </p:nvSpPr>
          <p:spPr>
            <a:xfrm>
              <a:off x="4319050" y="3485400"/>
              <a:ext cx="90825" cy="159450"/>
            </a:xfrm>
            <a:custGeom>
              <a:avLst/>
              <a:gdLst/>
              <a:ahLst/>
              <a:cxnLst/>
              <a:rect l="l" t="t" r="r" b="b"/>
              <a:pathLst>
                <a:path w="3633" h="6378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4" name="Google Shape;536;p29"/>
            <p:cNvSpPr/>
            <p:nvPr/>
          </p:nvSpPr>
          <p:spPr>
            <a:xfrm>
              <a:off x="4228250" y="34854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5" name="Google Shape;537;p29"/>
            <p:cNvSpPr/>
            <p:nvPr/>
          </p:nvSpPr>
          <p:spPr>
            <a:xfrm>
              <a:off x="4319475" y="2688225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6" name="Google Shape;538;p29"/>
            <p:cNvSpPr/>
            <p:nvPr/>
          </p:nvSpPr>
          <p:spPr>
            <a:xfrm>
              <a:off x="4409850" y="2740525"/>
              <a:ext cx="90825" cy="159875"/>
            </a:xfrm>
            <a:custGeom>
              <a:avLst/>
              <a:gdLst/>
              <a:ahLst/>
              <a:cxnLst/>
              <a:rect l="l" t="t" r="r" b="b"/>
              <a:pathLst>
                <a:path w="3633" h="6395" extrusionOk="0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7" name="Google Shape;539;p29"/>
            <p:cNvSpPr/>
            <p:nvPr/>
          </p:nvSpPr>
          <p:spPr>
            <a:xfrm>
              <a:off x="4319050" y="2740525"/>
              <a:ext cx="91250" cy="159875"/>
            </a:xfrm>
            <a:custGeom>
              <a:avLst/>
              <a:gdLst/>
              <a:ahLst/>
              <a:cxnLst/>
              <a:rect l="l" t="t" r="r" b="b"/>
              <a:pathLst>
                <a:path w="3650" h="6395" extrusionOk="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8" name="Google Shape;540;p29"/>
            <p:cNvSpPr/>
            <p:nvPr/>
          </p:nvSpPr>
          <p:spPr>
            <a:xfrm>
              <a:off x="3705575" y="1585975"/>
              <a:ext cx="181225" cy="105075"/>
            </a:xfrm>
            <a:custGeom>
              <a:avLst/>
              <a:gdLst/>
              <a:ahLst/>
              <a:cxnLst/>
              <a:rect l="l" t="t" r="r" b="b"/>
              <a:pathLst>
                <a:path w="7249" h="4203" extrusionOk="0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9" name="Google Shape;541;p29"/>
            <p:cNvSpPr/>
            <p:nvPr/>
          </p:nvSpPr>
          <p:spPr>
            <a:xfrm>
              <a:off x="3795975" y="1638700"/>
              <a:ext cx="90825" cy="159475"/>
            </a:xfrm>
            <a:custGeom>
              <a:avLst/>
              <a:gdLst/>
              <a:ahLst/>
              <a:cxnLst/>
              <a:rect l="l" t="t" r="r" b="b"/>
              <a:pathLst>
                <a:path w="3633" h="6379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0" name="Google Shape;542;p29"/>
            <p:cNvSpPr/>
            <p:nvPr/>
          </p:nvSpPr>
          <p:spPr>
            <a:xfrm>
              <a:off x="3705150" y="1638700"/>
              <a:ext cx="91250" cy="159475"/>
            </a:xfrm>
            <a:custGeom>
              <a:avLst/>
              <a:gdLst/>
              <a:ahLst/>
              <a:cxnLst/>
              <a:rect l="l" t="t" r="r" b="b"/>
              <a:pathLst>
                <a:path w="3650" h="6379" extrusionOk="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1" name="Google Shape;543;p29"/>
            <p:cNvSpPr/>
            <p:nvPr/>
          </p:nvSpPr>
          <p:spPr>
            <a:xfrm>
              <a:off x="3386300" y="2027050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2" name="Google Shape;544;p29"/>
            <p:cNvSpPr/>
            <p:nvPr/>
          </p:nvSpPr>
          <p:spPr>
            <a:xfrm>
              <a:off x="3477100" y="2079775"/>
              <a:ext cx="90400" cy="159450"/>
            </a:xfrm>
            <a:custGeom>
              <a:avLst/>
              <a:gdLst/>
              <a:ahLst/>
              <a:cxnLst/>
              <a:rect l="l" t="t" r="r" b="b"/>
              <a:pathLst>
                <a:path w="3616" h="6378" extrusionOk="0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3" name="Google Shape;545;p29"/>
            <p:cNvSpPr/>
            <p:nvPr/>
          </p:nvSpPr>
          <p:spPr>
            <a:xfrm>
              <a:off x="3385875" y="2079775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4" name="Google Shape;546;p29"/>
            <p:cNvSpPr/>
            <p:nvPr/>
          </p:nvSpPr>
          <p:spPr>
            <a:xfrm>
              <a:off x="3613100" y="34339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5" name="Google Shape;547;p29"/>
            <p:cNvSpPr/>
            <p:nvPr/>
          </p:nvSpPr>
          <p:spPr>
            <a:xfrm>
              <a:off x="3794725" y="3538950"/>
              <a:ext cx="181200" cy="319325"/>
            </a:xfrm>
            <a:custGeom>
              <a:avLst/>
              <a:gdLst/>
              <a:ahLst/>
              <a:cxnLst/>
              <a:rect l="l" t="t" r="r" b="b"/>
              <a:pathLst>
                <a:path w="7248" h="12773" extrusionOk="0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6" name="Google Shape;548;p29"/>
            <p:cNvSpPr/>
            <p:nvPr/>
          </p:nvSpPr>
          <p:spPr>
            <a:xfrm>
              <a:off x="3612675" y="353895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7" name="Google Shape;549;p29"/>
            <p:cNvSpPr/>
            <p:nvPr/>
          </p:nvSpPr>
          <p:spPr>
            <a:xfrm>
              <a:off x="3341100" y="3063175"/>
              <a:ext cx="362825" cy="210075"/>
            </a:xfrm>
            <a:custGeom>
              <a:avLst/>
              <a:gdLst/>
              <a:ahLst/>
              <a:cxnLst/>
              <a:rect l="l" t="t" r="r" b="b"/>
              <a:pathLst>
                <a:path w="14513" h="8403" extrusionOk="0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8" name="Google Shape;550;p29"/>
            <p:cNvSpPr/>
            <p:nvPr/>
          </p:nvSpPr>
          <p:spPr>
            <a:xfrm>
              <a:off x="3522700" y="3168200"/>
              <a:ext cx="181225" cy="319725"/>
            </a:xfrm>
            <a:custGeom>
              <a:avLst/>
              <a:gdLst/>
              <a:ahLst/>
              <a:cxnLst/>
              <a:rect l="l" t="t" r="r" b="b"/>
              <a:pathLst>
                <a:path w="7249" h="12789" extrusionOk="0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9" name="Google Shape;551;p29"/>
            <p:cNvSpPr/>
            <p:nvPr/>
          </p:nvSpPr>
          <p:spPr>
            <a:xfrm>
              <a:off x="3340675" y="3168200"/>
              <a:ext cx="182475" cy="319725"/>
            </a:xfrm>
            <a:custGeom>
              <a:avLst/>
              <a:gdLst/>
              <a:ahLst/>
              <a:cxnLst/>
              <a:rect l="l" t="t" r="r" b="b"/>
              <a:pathLst>
                <a:path w="7299" h="12789" extrusionOk="0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0" name="Google Shape;552;p29"/>
            <p:cNvSpPr/>
            <p:nvPr/>
          </p:nvSpPr>
          <p:spPr>
            <a:xfrm>
              <a:off x="3894725" y="29581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1" name="Google Shape;553;p29"/>
            <p:cNvSpPr/>
            <p:nvPr/>
          </p:nvSpPr>
          <p:spPr>
            <a:xfrm>
              <a:off x="4075925" y="3063175"/>
              <a:ext cx="181625" cy="319725"/>
            </a:xfrm>
            <a:custGeom>
              <a:avLst/>
              <a:gdLst/>
              <a:ahLst/>
              <a:cxnLst/>
              <a:rect l="l" t="t" r="r" b="b"/>
              <a:pathLst>
                <a:path w="7265" h="12789" extrusionOk="0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2" name="Google Shape;554;p29"/>
            <p:cNvSpPr/>
            <p:nvPr/>
          </p:nvSpPr>
          <p:spPr>
            <a:xfrm>
              <a:off x="3893900" y="3063175"/>
              <a:ext cx="182875" cy="319725"/>
            </a:xfrm>
            <a:custGeom>
              <a:avLst/>
              <a:gdLst/>
              <a:ahLst/>
              <a:cxnLst/>
              <a:rect l="l" t="t" r="r" b="b"/>
              <a:pathLst>
                <a:path w="7315" h="12789" extrusionOk="0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3" name="Google Shape;555;p29"/>
            <p:cNvSpPr/>
            <p:nvPr/>
          </p:nvSpPr>
          <p:spPr>
            <a:xfrm>
              <a:off x="3914825" y="1923275"/>
              <a:ext cx="362400" cy="210075"/>
            </a:xfrm>
            <a:custGeom>
              <a:avLst/>
              <a:gdLst/>
              <a:ahLst/>
              <a:cxnLst/>
              <a:rect l="l" t="t" r="r" b="b"/>
              <a:pathLst>
                <a:path w="14496" h="8403" extrusionOk="0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4" name="Google Shape;556;p29"/>
            <p:cNvSpPr/>
            <p:nvPr/>
          </p:nvSpPr>
          <p:spPr>
            <a:xfrm>
              <a:off x="4096000" y="2028300"/>
              <a:ext cx="181225" cy="319325"/>
            </a:xfrm>
            <a:custGeom>
              <a:avLst/>
              <a:gdLst/>
              <a:ahLst/>
              <a:cxnLst/>
              <a:rect l="l" t="t" r="r" b="b"/>
              <a:pathLst>
                <a:path w="7249" h="12773" extrusionOk="0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5" name="Google Shape;557;p29"/>
            <p:cNvSpPr/>
            <p:nvPr/>
          </p:nvSpPr>
          <p:spPr>
            <a:xfrm>
              <a:off x="3913975" y="202830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6" name="Google Shape;558;p29"/>
            <p:cNvSpPr/>
            <p:nvPr/>
          </p:nvSpPr>
          <p:spPr>
            <a:xfrm>
              <a:off x="3546575" y="2347600"/>
              <a:ext cx="498825" cy="289175"/>
            </a:xfrm>
            <a:custGeom>
              <a:avLst/>
              <a:gdLst/>
              <a:ahLst/>
              <a:cxnLst/>
              <a:rect l="l" t="t" r="r" b="b"/>
              <a:pathLst>
                <a:path w="19953" h="11567" extrusionOk="0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7" name="Google Shape;559;p29"/>
            <p:cNvSpPr/>
            <p:nvPr/>
          </p:nvSpPr>
          <p:spPr>
            <a:xfrm>
              <a:off x="3795975" y="2491950"/>
              <a:ext cx="249425" cy="439850"/>
            </a:xfrm>
            <a:custGeom>
              <a:avLst/>
              <a:gdLst/>
              <a:ahLst/>
              <a:cxnLst/>
              <a:rect l="l" t="t" r="r" b="b"/>
              <a:pathLst>
                <a:path w="9977" h="17594" extrusionOk="0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8" name="Google Shape;560;p29"/>
            <p:cNvSpPr/>
            <p:nvPr/>
          </p:nvSpPr>
          <p:spPr>
            <a:xfrm>
              <a:off x="3545725" y="2491950"/>
              <a:ext cx="251100" cy="439850"/>
            </a:xfrm>
            <a:custGeom>
              <a:avLst/>
              <a:gdLst/>
              <a:ahLst/>
              <a:cxnLst/>
              <a:rect l="l" t="t" r="r" b="b"/>
              <a:pathLst>
                <a:path w="10044" h="17594" extrusionOk="0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9" name="Google Shape;561;p29"/>
            <p:cNvSpPr/>
            <p:nvPr/>
          </p:nvSpPr>
          <p:spPr>
            <a:xfrm>
              <a:off x="3295475" y="3622650"/>
              <a:ext cx="362850" cy="210100"/>
            </a:xfrm>
            <a:custGeom>
              <a:avLst/>
              <a:gdLst/>
              <a:ahLst/>
              <a:cxnLst/>
              <a:rect l="l" t="t" r="r" b="b"/>
              <a:pathLst>
                <a:path w="14514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0" name="Google Shape;562;p29"/>
            <p:cNvSpPr/>
            <p:nvPr/>
          </p:nvSpPr>
          <p:spPr>
            <a:xfrm>
              <a:off x="3476675" y="3727675"/>
              <a:ext cx="181650" cy="319325"/>
            </a:xfrm>
            <a:custGeom>
              <a:avLst/>
              <a:gdLst/>
              <a:ahLst/>
              <a:cxnLst/>
              <a:rect l="l" t="t" r="r" b="b"/>
              <a:pathLst>
                <a:path w="7266" h="12773" extrusionOk="0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1" name="Google Shape;563;p29"/>
            <p:cNvSpPr/>
            <p:nvPr/>
          </p:nvSpPr>
          <p:spPr>
            <a:xfrm>
              <a:off x="3294650" y="3727675"/>
              <a:ext cx="182900" cy="319325"/>
            </a:xfrm>
            <a:custGeom>
              <a:avLst/>
              <a:gdLst/>
              <a:ahLst/>
              <a:cxnLst/>
              <a:rect l="l" t="t" r="r" b="b"/>
              <a:pathLst>
                <a:path w="7316" h="12773" extrusionOk="0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2" name="Google Shape;564;p29"/>
            <p:cNvSpPr/>
            <p:nvPr/>
          </p:nvSpPr>
          <p:spPr>
            <a:xfrm>
              <a:off x="4076350" y="366115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3" name="Google Shape;565;p29"/>
            <p:cNvSpPr/>
            <p:nvPr/>
          </p:nvSpPr>
          <p:spPr>
            <a:xfrm>
              <a:off x="3295475" y="2516650"/>
              <a:ext cx="40200" cy="191675"/>
            </a:xfrm>
            <a:custGeom>
              <a:avLst/>
              <a:gdLst/>
              <a:ahLst/>
              <a:cxnLst/>
              <a:rect l="l" t="t" r="r" b="b"/>
              <a:pathLst>
                <a:path w="1608" h="7667" extrusionOk="0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4" name="Google Shape;566;p29"/>
            <p:cNvSpPr/>
            <p:nvPr/>
          </p:nvSpPr>
          <p:spPr>
            <a:xfrm>
              <a:off x="4076350" y="1490150"/>
              <a:ext cx="40600" cy="298825"/>
            </a:xfrm>
            <a:custGeom>
              <a:avLst/>
              <a:gdLst/>
              <a:ahLst/>
              <a:cxnLst/>
              <a:rect l="l" t="t" r="r" b="b"/>
              <a:pathLst>
                <a:path w="1624" h="11953" extrusionOk="0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5" name="Google Shape;567;p29"/>
            <p:cNvSpPr/>
            <p:nvPr/>
          </p:nvSpPr>
          <p:spPr>
            <a:xfrm>
              <a:off x="4113175" y="2675250"/>
              <a:ext cx="40175" cy="191675"/>
            </a:xfrm>
            <a:custGeom>
              <a:avLst/>
              <a:gdLst/>
              <a:ahLst/>
              <a:cxnLst/>
              <a:rect l="l" t="t" r="r" b="b"/>
              <a:pathLst>
                <a:path w="1607" h="7667" extrusionOk="0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6" name="Google Shape;568;p29"/>
            <p:cNvSpPr/>
            <p:nvPr/>
          </p:nvSpPr>
          <p:spPr>
            <a:xfrm>
              <a:off x="3456600" y="130980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7" name="Google Shape;569;p29"/>
            <p:cNvSpPr/>
            <p:nvPr/>
          </p:nvSpPr>
          <p:spPr>
            <a:xfrm>
              <a:off x="3703500" y="1842075"/>
              <a:ext cx="40600" cy="310525"/>
            </a:xfrm>
            <a:custGeom>
              <a:avLst/>
              <a:gdLst/>
              <a:ahLst/>
              <a:cxnLst/>
              <a:rect l="l" t="t" r="r" b="b"/>
              <a:pathLst>
                <a:path w="1624" h="12421" extrusionOk="0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8" name="Google Shape;570;p29"/>
            <p:cNvSpPr/>
            <p:nvPr/>
          </p:nvSpPr>
          <p:spPr>
            <a:xfrm>
              <a:off x="3286275" y="2820450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9" name="Google Shape;571;p29"/>
            <p:cNvSpPr/>
            <p:nvPr/>
          </p:nvSpPr>
          <p:spPr>
            <a:xfrm>
              <a:off x="4193925" y="2577750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0" name="Google Shape;572;p29"/>
            <p:cNvSpPr/>
            <p:nvPr/>
          </p:nvSpPr>
          <p:spPr>
            <a:xfrm>
              <a:off x="3442775" y="1729511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1" name="Google Shape;573;p29"/>
            <p:cNvSpPr/>
            <p:nvPr/>
          </p:nvSpPr>
          <p:spPr>
            <a:xfrm>
              <a:off x="4284545" y="1348702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5"/>
          <p:cNvSpPr txBox="1">
            <a:spLocks noGrp="1"/>
          </p:cNvSpPr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dirty="0" smtClean="0">
                <a:latin typeface="+mj-lt"/>
              </a:rPr>
              <a:t>Conformance (</a:t>
            </a:r>
            <a:r>
              <a:rPr lang="en-US" sz="1400" dirty="0" err="1" smtClean="0">
                <a:latin typeface="+mj-lt"/>
              </a:rPr>
              <a:t>Kesesuaian</a:t>
            </a:r>
            <a:r>
              <a:rPr lang="en-US" sz="1400" dirty="0" smtClean="0">
                <a:latin typeface="+mj-lt"/>
              </a:rPr>
              <a:t>)</a:t>
            </a:r>
            <a:endParaRPr sz="1400">
              <a:latin typeface="+mj-lt"/>
            </a:endParaRPr>
          </a:p>
        </p:txBody>
      </p:sp>
      <p:sp>
        <p:nvSpPr>
          <p:cNvPr id="648" name="Google Shape;648;p35"/>
          <p:cNvSpPr txBox="1">
            <a:spLocks noGrp="1"/>
          </p:cNvSpPr>
          <p:nvPr>
            <p:ph type="body" idx="4294967295"/>
          </p:nvPr>
        </p:nvSpPr>
        <p:spPr>
          <a:xfrm>
            <a:off x="4786314" y="3429006"/>
            <a:ext cx="3357586" cy="2532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200" dirty="0" err="1" smtClean="0">
                <a:latin typeface="+mj-lt"/>
              </a:rPr>
              <a:t>Pada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kelompok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tujuan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ini</a:t>
            </a:r>
            <a:r>
              <a:rPr lang="en-US" sz="1200" dirty="0" smtClean="0">
                <a:latin typeface="+mj-lt"/>
              </a:rPr>
              <a:t> audit </a:t>
            </a:r>
            <a:r>
              <a:rPr lang="en-US" sz="1200" dirty="0" err="1" smtClean="0">
                <a:latin typeface="+mj-lt"/>
              </a:rPr>
              <a:t>sistem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informasi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difokuskan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untuk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memperoleh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kesimpulan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atas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aspek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kinerja</a:t>
            </a:r>
            <a:r>
              <a:rPr lang="en-US" sz="1200" dirty="0" smtClean="0">
                <a:latin typeface="+mj-lt"/>
              </a:rPr>
              <a:t>, </a:t>
            </a:r>
            <a:r>
              <a:rPr lang="en-US" sz="1200" dirty="0" err="1" smtClean="0">
                <a:latin typeface="+mj-lt"/>
              </a:rPr>
              <a:t>yaitu</a:t>
            </a:r>
            <a:r>
              <a:rPr lang="en-US" sz="1200" dirty="0" smtClean="0">
                <a:latin typeface="+mj-lt"/>
              </a:rPr>
              <a:t> :Effectiveness (</a:t>
            </a:r>
            <a:r>
              <a:rPr lang="en-US" sz="1200" dirty="0" err="1" smtClean="0">
                <a:latin typeface="+mj-lt"/>
              </a:rPr>
              <a:t>Efektifitas</a:t>
            </a:r>
            <a:r>
              <a:rPr lang="en-US" sz="1200" dirty="0" smtClean="0">
                <a:latin typeface="+mj-lt"/>
              </a:rPr>
              <a:t>), Efficiency (</a:t>
            </a:r>
            <a:r>
              <a:rPr lang="en-US" sz="1200" dirty="0" err="1" smtClean="0">
                <a:latin typeface="+mj-lt"/>
              </a:rPr>
              <a:t>Efisiensi</a:t>
            </a:r>
            <a:r>
              <a:rPr lang="en-US" sz="1200" dirty="0" smtClean="0">
                <a:latin typeface="+mj-lt"/>
              </a:rPr>
              <a:t>), Reliability (</a:t>
            </a:r>
            <a:r>
              <a:rPr lang="en-US" sz="1200" dirty="0" err="1" smtClean="0">
                <a:latin typeface="+mj-lt"/>
              </a:rPr>
              <a:t>Kehandalan</a:t>
            </a:r>
            <a:r>
              <a:rPr lang="en-US" sz="1200" dirty="0" smtClean="0">
                <a:latin typeface="+mj-lt"/>
              </a:rPr>
              <a:t>). •</a:t>
            </a:r>
            <a:r>
              <a:rPr lang="en-US" sz="1200" dirty="0" err="1" smtClean="0">
                <a:latin typeface="+mj-lt"/>
              </a:rPr>
              <a:t>Misalnya</a:t>
            </a:r>
            <a:r>
              <a:rPr lang="en-US" sz="1200" dirty="0" smtClean="0">
                <a:latin typeface="+mj-lt"/>
              </a:rPr>
              <a:t>, </a:t>
            </a:r>
            <a:r>
              <a:rPr lang="en-US" sz="1200" dirty="0" err="1" smtClean="0">
                <a:latin typeface="+mj-lt"/>
              </a:rPr>
              <a:t>bahwa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aplikasi</a:t>
            </a:r>
            <a:r>
              <a:rPr lang="en-US" sz="1200" dirty="0" smtClean="0">
                <a:latin typeface="+mj-lt"/>
              </a:rPr>
              <a:t> yang </a:t>
            </a:r>
            <a:r>
              <a:rPr lang="en-US" sz="1200" dirty="0" err="1" smtClean="0">
                <a:latin typeface="+mj-lt"/>
              </a:rPr>
              <a:t>ada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telah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dianalisis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didesain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dengan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baik</a:t>
            </a:r>
            <a:r>
              <a:rPr lang="en-US" sz="1200" dirty="0" smtClean="0">
                <a:latin typeface="+mj-lt"/>
              </a:rPr>
              <a:t>, </a:t>
            </a:r>
            <a:r>
              <a:rPr lang="en-US" sz="1200" dirty="0" err="1" smtClean="0">
                <a:latin typeface="+mj-lt"/>
              </a:rPr>
              <a:t>telah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diimplementasikan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dengan</a:t>
            </a:r>
            <a:r>
              <a:rPr lang="en-US" sz="1200" dirty="0" smtClean="0">
                <a:latin typeface="+mj-lt"/>
              </a:rPr>
              <a:t> security features yang </a:t>
            </a:r>
            <a:r>
              <a:rPr lang="en-US" sz="1200" dirty="0" err="1" smtClean="0">
                <a:latin typeface="+mj-lt"/>
              </a:rPr>
              <a:t>memadai</a:t>
            </a:r>
            <a:r>
              <a:rPr lang="en-US" sz="1200" dirty="0" smtClean="0">
                <a:latin typeface="+mj-lt"/>
              </a:rPr>
              <a:t>.</a:t>
            </a:r>
            <a:endParaRPr sz="1200">
              <a:latin typeface="+mj-lt"/>
            </a:endParaRPr>
          </a:p>
        </p:txBody>
      </p:sp>
      <p:sp>
        <p:nvSpPr>
          <p:cNvPr id="649" name="Google Shape;649;p35"/>
          <p:cNvSpPr txBox="1">
            <a:spLocks noGrp="1"/>
          </p:cNvSpPr>
          <p:nvPr>
            <p:ph type="title" idx="2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dirty="0" smtClean="0">
                <a:latin typeface="+mj-lt"/>
              </a:rPr>
              <a:t>Performance (</a:t>
            </a:r>
            <a:r>
              <a:rPr lang="en-US" sz="1400" dirty="0" err="1" smtClean="0">
                <a:latin typeface="+mj-lt"/>
              </a:rPr>
              <a:t>Kinerja</a:t>
            </a:r>
            <a:r>
              <a:rPr lang="en-US" sz="1400" dirty="0" smtClean="0">
                <a:latin typeface="+mj-lt"/>
              </a:rPr>
              <a:t>)</a:t>
            </a:r>
            <a:endParaRPr sz="1400">
              <a:latin typeface="+mj-lt"/>
            </a:endParaRPr>
          </a:p>
        </p:txBody>
      </p:sp>
      <p:grpSp>
        <p:nvGrpSpPr>
          <p:cNvPr id="650" name="Google Shape;650;p35"/>
          <p:cNvGrpSpPr/>
          <p:nvPr/>
        </p:nvGrpSpPr>
        <p:grpSpPr>
          <a:xfrm>
            <a:off x="1992517" y="620577"/>
            <a:ext cx="1338770" cy="2001590"/>
            <a:chOff x="1809398" y="-127101"/>
            <a:chExt cx="1716812" cy="2566799"/>
          </a:xfrm>
        </p:grpSpPr>
        <p:sp>
          <p:nvSpPr>
            <p:cNvPr id="651" name="Google Shape;651;p35"/>
            <p:cNvSpPr/>
            <p:nvPr/>
          </p:nvSpPr>
          <p:spPr>
            <a:xfrm>
              <a:off x="1869376" y="1318295"/>
              <a:ext cx="1396064" cy="783590"/>
            </a:xfrm>
            <a:custGeom>
              <a:avLst/>
              <a:gdLst/>
              <a:ahLst/>
              <a:cxnLst/>
              <a:rect l="l" t="t" r="r" b="b"/>
              <a:pathLst>
                <a:path w="198728" h="111543" extrusionOk="0">
                  <a:moveTo>
                    <a:pt x="99682" y="0"/>
                  </a:moveTo>
                  <a:cubicBezTo>
                    <a:pt x="91670" y="0"/>
                    <a:pt x="83642" y="1773"/>
                    <a:pt x="77502" y="5323"/>
                  </a:cubicBezTo>
                  <a:lnTo>
                    <a:pt x="12301" y="42965"/>
                  </a:lnTo>
                  <a:cubicBezTo>
                    <a:pt x="67" y="50022"/>
                    <a:pt x="0" y="61517"/>
                    <a:pt x="12166" y="68574"/>
                  </a:cubicBezTo>
                  <a:lnTo>
                    <a:pt x="76964" y="106250"/>
                  </a:lnTo>
                  <a:cubicBezTo>
                    <a:pt x="83047" y="109779"/>
                    <a:pt x="91038" y="111543"/>
                    <a:pt x="99041" y="111543"/>
                  </a:cubicBezTo>
                  <a:cubicBezTo>
                    <a:pt x="107044" y="111543"/>
                    <a:pt x="115059" y="109779"/>
                    <a:pt x="121193" y="106250"/>
                  </a:cubicBezTo>
                  <a:lnTo>
                    <a:pt x="186394" y="68574"/>
                  </a:lnTo>
                  <a:cubicBezTo>
                    <a:pt x="198627" y="61517"/>
                    <a:pt x="198728" y="50022"/>
                    <a:pt x="186562" y="42965"/>
                  </a:cubicBezTo>
                  <a:lnTo>
                    <a:pt x="121731" y="5289"/>
                  </a:lnTo>
                  <a:cubicBezTo>
                    <a:pt x="115655" y="1764"/>
                    <a:pt x="107676" y="0"/>
                    <a:pt x="99682" y="0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890860" y="1709398"/>
              <a:ext cx="1353809" cy="690944"/>
            </a:xfrm>
            <a:custGeom>
              <a:avLst/>
              <a:gdLst/>
              <a:ahLst/>
              <a:cxnLst/>
              <a:rect l="l" t="t" r="r" b="b"/>
              <a:pathLst>
                <a:path w="192713" h="98355" extrusionOk="0">
                  <a:moveTo>
                    <a:pt x="1" y="169"/>
                  </a:moveTo>
                  <a:cubicBezTo>
                    <a:pt x="1" y="174"/>
                    <a:pt x="1" y="179"/>
                    <a:pt x="1" y="185"/>
                  </a:cubicBezTo>
                  <a:lnTo>
                    <a:pt x="1" y="185"/>
                  </a:lnTo>
                  <a:lnTo>
                    <a:pt x="1" y="169"/>
                  </a:lnTo>
                  <a:close/>
                  <a:moveTo>
                    <a:pt x="192578" y="1"/>
                  </a:moveTo>
                  <a:cubicBezTo>
                    <a:pt x="192578" y="4672"/>
                    <a:pt x="189520" y="9344"/>
                    <a:pt x="183336" y="12906"/>
                  </a:cubicBezTo>
                  <a:lnTo>
                    <a:pt x="118135" y="50548"/>
                  </a:lnTo>
                  <a:cubicBezTo>
                    <a:pt x="117395" y="50985"/>
                    <a:pt x="116622" y="51388"/>
                    <a:pt x="115816" y="51758"/>
                  </a:cubicBezTo>
                  <a:cubicBezTo>
                    <a:pt x="115581" y="51892"/>
                    <a:pt x="115278" y="51993"/>
                    <a:pt x="115009" y="52128"/>
                  </a:cubicBezTo>
                  <a:cubicBezTo>
                    <a:pt x="114505" y="52329"/>
                    <a:pt x="113967" y="52565"/>
                    <a:pt x="113430" y="52800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3" y="54010"/>
                    <a:pt x="109363" y="54111"/>
                    <a:pt x="109027" y="54211"/>
                  </a:cubicBezTo>
                  <a:cubicBezTo>
                    <a:pt x="108388" y="54379"/>
                    <a:pt x="107716" y="54547"/>
                    <a:pt x="107078" y="54682"/>
                  </a:cubicBezTo>
                  <a:cubicBezTo>
                    <a:pt x="106641" y="54783"/>
                    <a:pt x="106204" y="54850"/>
                    <a:pt x="105767" y="54951"/>
                  </a:cubicBezTo>
                  <a:cubicBezTo>
                    <a:pt x="105229" y="55052"/>
                    <a:pt x="104691" y="55152"/>
                    <a:pt x="104120" y="55220"/>
                  </a:cubicBezTo>
                  <a:cubicBezTo>
                    <a:pt x="103650" y="55320"/>
                    <a:pt x="103179" y="55388"/>
                    <a:pt x="102708" y="55421"/>
                  </a:cubicBezTo>
                  <a:cubicBezTo>
                    <a:pt x="102204" y="55488"/>
                    <a:pt x="101700" y="55556"/>
                    <a:pt x="101162" y="55623"/>
                  </a:cubicBezTo>
                  <a:cubicBezTo>
                    <a:pt x="100692" y="55657"/>
                    <a:pt x="100188" y="55690"/>
                    <a:pt x="99717" y="55724"/>
                  </a:cubicBezTo>
                  <a:cubicBezTo>
                    <a:pt x="99180" y="55757"/>
                    <a:pt x="98675" y="55791"/>
                    <a:pt x="98138" y="55825"/>
                  </a:cubicBezTo>
                  <a:cubicBezTo>
                    <a:pt x="97667" y="55825"/>
                    <a:pt x="97197" y="55858"/>
                    <a:pt x="96693" y="55858"/>
                  </a:cubicBezTo>
                  <a:lnTo>
                    <a:pt x="94978" y="55858"/>
                  </a:lnTo>
                  <a:cubicBezTo>
                    <a:pt x="94542" y="55825"/>
                    <a:pt x="94071" y="55825"/>
                    <a:pt x="93634" y="55791"/>
                  </a:cubicBezTo>
                  <a:cubicBezTo>
                    <a:pt x="92928" y="55791"/>
                    <a:pt x="92223" y="55724"/>
                    <a:pt x="91517" y="55657"/>
                  </a:cubicBezTo>
                  <a:cubicBezTo>
                    <a:pt x="91147" y="55623"/>
                    <a:pt x="90777" y="55623"/>
                    <a:pt x="90408" y="55589"/>
                  </a:cubicBezTo>
                  <a:cubicBezTo>
                    <a:pt x="89198" y="55455"/>
                    <a:pt x="88022" y="55287"/>
                    <a:pt x="86845" y="55085"/>
                  </a:cubicBezTo>
                  <a:cubicBezTo>
                    <a:pt x="86442" y="55018"/>
                    <a:pt x="86072" y="54917"/>
                    <a:pt x="85669" y="54850"/>
                  </a:cubicBezTo>
                  <a:cubicBezTo>
                    <a:pt x="85098" y="54715"/>
                    <a:pt x="84526" y="54615"/>
                    <a:pt x="83955" y="54480"/>
                  </a:cubicBezTo>
                  <a:cubicBezTo>
                    <a:pt x="83518" y="54379"/>
                    <a:pt x="83115" y="54245"/>
                    <a:pt x="82711" y="54144"/>
                  </a:cubicBezTo>
                  <a:cubicBezTo>
                    <a:pt x="82174" y="53976"/>
                    <a:pt x="81636" y="53842"/>
                    <a:pt x="81098" y="53674"/>
                  </a:cubicBezTo>
                  <a:cubicBezTo>
                    <a:pt x="80796" y="53573"/>
                    <a:pt x="80493" y="53472"/>
                    <a:pt x="80191" y="53371"/>
                  </a:cubicBezTo>
                  <a:cubicBezTo>
                    <a:pt x="79350" y="53069"/>
                    <a:pt x="78544" y="52766"/>
                    <a:pt x="77737" y="52430"/>
                  </a:cubicBezTo>
                  <a:cubicBezTo>
                    <a:pt x="77435" y="52296"/>
                    <a:pt x="77166" y="52195"/>
                    <a:pt x="76863" y="52060"/>
                  </a:cubicBezTo>
                  <a:cubicBezTo>
                    <a:pt x="75822" y="51590"/>
                    <a:pt x="74847" y="51119"/>
                    <a:pt x="73906" y="50548"/>
                  </a:cubicBezTo>
                  <a:lnTo>
                    <a:pt x="9108" y="12906"/>
                  </a:lnTo>
                  <a:cubicBezTo>
                    <a:pt x="8672" y="12637"/>
                    <a:pt x="8302" y="12402"/>
                    <a:pt x="7932" y="12133"/>
                  </a:cubicBezTo>
                  <a:cubicBezTo>
                    <a:pt x="7529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6" y="10688"/>
                  </a:cubicBezTo>
                  <a:cubicBezTo>
                    <a:pt x="5580" y="10419"/>
                    <a:pt x="5243" y="10184"/>
                    <a:pt x="4975" y="9915"/>
                  </a:cubicBezTo>
                  <a:cubicBezTo>
                    <a:pt x="4504" y="9478"/>
                    <a:pt x="4034" y="9041"/>
                    <a:pt x="3630" y="8604"/>
                  </a:cubicBezTo>
                  <a:cubicBezTo>
                    <a:pt x="3563" y="8537"/>
                    <a:pt x="3496" y="8436"/>
                    <a:pt x="3429" y="8369"/>
                  </a:cubicBezTo>
                  <a:cubicBezTo>
                    <a:pt x="3126" y="8033"/>
                    <a:pt x="2857" y="7697"/>
                    <a:pt x="2622" y="7327"/>
                  </a:cubicBezTo>
                  <a:cubicBezTo>
                    <a:pt x="2353" y="6991"/>
                    <a:pt x="2118" y="6622"/>
                    <a:pt x="1883" y="6252"/>
                  </a:cubicBezTo>
                  <a:cubicBezTo>
                    <a:pt x="1715" y="6017"/>
                    <a:pt x="1580" y="5781"/>
                    <a:pt x="1446" y="5546"/>
                  </a:cubicBezTo>
                  <a:cubicBezTo>
                    <a:pt x="1278" y="5244"/>
                    <a:pt x="1143" y="4907"/>
                    <a:pt x="1009" y="4571"/>
                  </a:cubicBezTo>
                  <a:cubicBezTo>
                    <a:pt x="874" y="4336"/>
                    <a:pt x="774" y="4067"/>
                    <a:pt x="673" y="3832"/>
                  </a:cubicBezTo>
                  <a:cubicBezTo>
                    <a:pt x="572" y="3496"/>
                    <a:pt x="471" y="3193"/>
                    <a:pt x="404" y="2891"/>
                  </a:cubicBezTo>
                  <a:cubicBezTo>
                    <a:pt x="337" y="2622"/>
                    <a:pt x="269" y="2353"/>
                    <a:pt x="202" y="2084"/>
                  </a:cubicBezTo>
                  <a:cubicBezTo>
                    <a:pt x="135" y="1748"/>
                    <a:pt x="135" y="1446"/>
                    <a:pt x="101" y="1110"/>
                  </a:cubicBezTo>
                  <a:cubicBezTo>
                    <a:pt x="68" y="812"/>
                    <a:pt x="3" y="514"/>
                    <a:pt x="1" y="185"/>
                  </a:cubicBezTo>
                  <a:lnTo>
                    <a:pt x="1" y="185"/>
                  </a:lnTo>
                  <a:lnTo>
                    <a:pt x="135" y="42684"/>
                  </a:lnTo>
                  <a:cubicBezTo>
                    <a:pt x="135" y="42784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6" y="43927"/>
                    <a:pt x="269" y="44263"/>
                    <a:pt x="337" y="44599"/>
                  </a:cubicBezTo>
                  <a:cubicBezTo>
                    <a:pt x="337" y="44633"/>
                    <a:pt x="337" y="44700"/>
                    <a:pt x="337" y="44767"/>
                  </a:cubicBezTo>
                  <a:cubicBezTo>
                    <a:pt x="404" y="44969"/>
                    <a:pt x="471" y="45171"/>
                    <a:pt x="538" y="45372"/>
                  </a:cubicBezTo>
                  <a:cubicBezTo>
                    <a:pt x="605" y="45708"/>
                    <a:pt x="673" y="46011"/>
                    <a:pt x="807" y="46313"/>
                  </a:cubicBezTo>
                  <a:cubicBezTo>
                    <a:pt x="807" y="46381"/>
                    <a:pt x="841" y="46448"/>
                    <a:pt x="841" y="46515"/>
                  </a:cubicBezTo>
                  <a:cubicBezTo>
                    <a:pt x="908" y="46717"/>
                    <a:pt x="1042" y="46885"/>
                    <a:pt x="1110" y="47086"/>
                  </a:cubicBezTo>
                  <a:cubicBezTo>
                    <a:pt x="1244" y="47422"/>
                    <a:pt x="1412" y="47725"/>
                    <a:pt x="1580" y="48061"/>
                  </a:cubicBezTo>
                  <a:cubicBezTo>
                    <a:pt x="1614" y="48128"/>
                    <a:pt x="1647" y="48195"/>
                    <a:pt x="1681" y="48296"/>
                  </a:cubicBezTo>
                  <a:cubicBezTo>
                    <a:pt x="1782" y="48431"/>
                    <a:pt x="1883" y="48599"/>
                    <a:pt x="1983" y="48733"/>
                  </a:cubicBezTo>
                  <a:cubicBezTo>
                    <a:pt x="2219" y="49103"/>
                    <a:pt x="2454" y="49473"/>
                    <a:pt x="2723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414"/>
                    <a:pt x="3328" y="50649"/>
                    <a:pt x="3563" y="50884"/>
                  </a:cubicBezTo>
                  <a:cubicBezTo>
                    <a:pt x="3630" y="50951"/>
                    <a:pt x="3697" y="51019"/>
                    <a:pt x="3765" y="51119"/>
                  </a:cubicBezTo>
                  <a:cubicBezTo>
                    <a:pt x="4101" y="51489"/>
                    <a:pt x="4470" y="51859"/>
                    <a:pt x="4874" y="52228"/>
                  </a:cubicBezTo>
                  <a:cubicBezTo>
                    <a:pt x="4941" y="52296"/>
                    <a:pt x="5008" y="52363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38"/>
                    <a:pt x="6588" y="53674"/>
                    <a:pt x="6890" y="53875"/>
                  </a:cubicBezTo>
                  <a:cubicBezTo>
                    <a:pt x="7260" y="54144"/>
                    <a:pt x="7663" y="54379"/>
                    <a:pt x="8033" y="54648"/>
                  </a:cubicBezTo>
                  <a:cubicBezTo>
                    <a:pt x="8302" y="54816"/>
                    <a:pt x="8537" y="55018"/>
                    <a:pt x="8840" y="55186"/>
                  </a:cubicBezTo>
                  <a:cubicBezTo>
                    <a:pt x="8974" y="55253"/>
                    <a:pt x="9075" y="55320"/>
                    <a:pt x="9209" y="55388"/>
                  </a:cubicBezTo>
                  <a:lnTo>
                    <a:pt x="74007" y="93063"/>
                  </a:lnTo>
                  <a:cubicBezTo>
                    <a:pt x="74948" y="93601"/>
                    <a:pt x="75956" y="94105"/>
                    <a:pt x="76964" y="94542"/>
                  </a:cubicBezTo>
                  <a:cubicBezTo>
                    <a:pt x="77267" y="94676"/>
                    <a:pt x="77569" y="94811"/>
                    <a:pt x="77872" y="94945"/>
                  </a:cubicBezTo>
                  <a:cubicBezTo>
                    <a:pt x="78678" y="95281"/>
                    <a:pt x="79485" y="95584"/>
                    <a:pt x="80325" y="95852"/>
                  </a:cubicBezTo>
                  <a:cubicBezTo>
                    <a:pt x="80493" y="95920"/>
                    <a:pt x="80695" y="96021"/>
                    <a:pt x="80863" y="96088"/>
                  </a:cubicBezTo>
                  <a:cubicBezTo>
                    <a:pt x="80997" y="96121"/>
                    <a:pt x="81098" y="96155"/>
                    <a:pt x="81233" y="96189"/>
                  </a:cubicBezTo>
                  <a:cubicBezTo>
                    <a:pt x="81737" y="96357"/>
                    <a:pt x="82274" y="96491"/>
                    <a:pt x="82846" y="96625"/>
                  </a:cubicBezTo>
                  <a:cubicBezTo>
                    <a:pt x="83249" y="96760"/>
                    <a:pt x="83652" y="96861"/>
                    <a:pt x="84056" y="96962"/>
                  </a:cubicBezTo>
                  <a:cubicBezTo>
                    <a:pt x="84627" y="97096"/>
                    <a:pt x="85198" y="97230"/>
                    <a:pt x="85770" y="97331"/>
                  </a:cubicBezTo>
                  <a:cubicBezTo>
                    <a:pt x="86139" y="97398"/>
                    <a:pt x="86442" y="97499"/>
                    <a:pt x="86778" y="97533"/>
                  </a:cubicBezTo>
                  <a:cubicBezTo>
                    <a:pt x="86845" y="97567"/>
                    <a:pt x="86912" y="97567"/>
                    <a:pt x="86980" y="97567"/>
                  </a:cubicBezTo>
                  <a:cubicBezTo>
                    <a:pt x="88122" y="97768"/>
                    <a:pt x="89332" y="97936"/>
                    <a:pt x="90509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80" y="98138"/>
                    <a:pt x="91349" y="98138"/>
                    <a:pt x="91651" y="98171"/>
                  </a:cubicBezTo>
                  <a:cubicBezTo>
                    <a:pt x="92323" y="98205"/>
                    <a:pt x="93029" y="98272"/>
                    <a:pt x="93735" y="98306"/>
                  </a:cubicBezTo>
                  <a:cubicBezTo>
                    <a:pt x="93903" y="98306"/>
                    <a:pt x="94071" y="98340"/>
                    <a:pt x="94239" y="98340"/>
                  </a:cubicBezTo>
                  <a:lnTo>
                    <a:pt x="95113" y="98340"/>
                  </a:lnTo>
                  <a:cubicBezTo>
                    <a:pt x="95494" y="98340"/>
                    <a:pt x="95875" y="98354"/>
                    <a:pt x="96256" y="98354"/>
                  </a:cubicBezTo>
                  <a:cubicBezTo>
                    <a:pt x="96446" y="98354"/>
                    <a:pt x="96637" y="98351"/>
                    <a:pt x="96827" y="98340"/>
                  </a:cubicBezTo>
                  <a:cubicBezTo>
                    <a:pt x="96961" y="98340"/>
                    <a:pt x="97111" y="98354"/>
                    <a:pt x="97255" y="98354"/>
                  </a:cubicBezTo>
                  <a:cubicBezTo>
                    <a:pt x="97327" y="98354"/>
                    <a:pt x="97398" y="98351"/>
                    <a:pt x="97466" y="98340"/>
                  </a:cubicBezTo>
                  <a:cubicBezTo>
                    <a:pt x="97734" y="98340"/>
                    <a:pt x="98003" y="98340"/>
                    <a:pt x="98239" y="98306"/>
                  </a:cubicBezTo>
                  <a:cubicBezTo>
                    <a:pt x="98776" y="98306"/>
                    <a:pt x="99314" y="98272"/>
                    <a:pt x="99852" y="98239"/>
                  </a:cubicBezTo>
                  <a:cubicBezTo>
                    <a:pt x="100087" y="98205"/>
                    <a:pt x="100322" y="98205"/>
                    <a:pt x="100524" y="98205"/>
                  </a:cubicBezTo>
                  <a:cubicBezTo>
                    <a:pt x="100793" y="98171"/>
                    <a:pt x="101028" y="98138"/>
                    <a:pt x="101297" y="98104"/>
                  </a:cubicBezTo>
                  <a:cubicBezTo>
                    <a:pt x="101801" y="98071"/>
                    <a:pt x="102339" y="98003"/>
                    <a:pt x="102843" y="97936"/>
                  </a:cubicBezTo>
                  <a:cubicBezTo>
                    <a:pt x="103078" y="97903"/>
                    <a:pt x="103347" y="97869"/>
                    <a:pt x="103582" y="97835"/>
                  </a:cubicBezTo>
                  <a:cubicBezTo>
                    <a:pt x="103818" y="97802"/>
                    <a:pt x="104019" y="97768"/>
                    <a:pt x="104254" y="97735"/>
                  </a:cubicBezTo>
                  <a:cubicBezTo>
                    <a:pt x="104792" y="97634"/>
                    <a:pt x="105364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42" y="97264"/>
                    <a:pt x="107010" y="97230"/>
                    <a:pt x="107212" y="97197"/>
                  </a:cubicBezTo>
                  <a:cubicBezTo>
                    <a:pt x="107851" y="97029"/>
                    <a:pt x="108489" y="96861"/>
                    <a:pt x="109128" y="96693"/>
                  </a:cubicBezTo>
                  <a:cubicBezTo>
                    <a:pt x="109397" y="96625"/>
                    <a:pt x="109665" y="96592"/>
                    <a:pt x="109934" y="96525"/>
                  </a:cubicBezTo>
                  <a:cubicBezTo>
                    <a:pt x="110035" y="96491"/>
                    <a:pt x="110102" y="96457"/>
                    <a:pt x="110203" y="96424"/>
                  </a:cubicBezTo>
                  <a:cubicBezTo>
                    <a:pt x="111346" y="96088"/>
                    <a:pt x="112489" y="95718"/>
                    <a:pt x="113564" y="95281"/>
                  </a:cubicBezTo>
                  <a:cubicBezTo>
                    <a:pt x="113631" y="95248"/>
                    <a:pt x="113698" y="95248"/>
                    <a:pt x="113732" y="95214"/>
                  </a:cubicBezTo>
                  <a:cubicBezTo>
                    <a:pt x="114203" y="95046"/>
                    <a:pt x="114673" y="94811"/>
                    <a:pt x="115144" y="94609"/>
                  </a:cubicBezTo>
                  <a:cubicBezTo>
                    <a:pt x="115413" y="94508"/>
                    <a:pt x="115681" y="94374"/>
                    <a:pt x="115950" y="94273"/>
                  </a:cubicBezTo>
                  <a:cubicBezTo>
                    <a:pt x="116757" y="93870"/>
                    <a:pt x="117496" y="93500"/>
                    <a:pt x="118236" y="93063"/>
                  </a:cubicBezTo>
                  <a:lnTo>
                    <a:pt x="183470" y="55421"/>
                  </a:lnTo>
                  <a:cubicBezTo>
                    <a:pt x="189620" y="51859"/>
                    <a:pt x="192712" y="47187"/>
                    <a:pt x="192679" y="42516"/>
                  </a:cubicBezTo>
                  <a:lnTo>
                    <a:pt x="192578" y="1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006558" y="1967006"/>
              <a:ext cx="373990" cy="257881"/>
            </a:xfrm>
            <a:custGeom>
              <a:avLst/>
              <a:gdLst/>
              <a:ahLst/>
              <a:cxnLst/>
              <a:rect l="l" t="t" r="r" b="b"/>
              <a:pathLst>
                <a:path w="53237" h="36709" extrusionOk="0">
                  <a:moveTo>
                    <a:pt x="2382" y="0"/>
                  </a:moveTo>
                  <a:cubicBezTo>
                    <a:pt x="983" y="0"/>
                    <a:pt x="25" y="1113"/>
                    <a:pt x="1" y="3025"/>
                  </a:cubicBezTo>
                  <a:cubicBezTo>
                    <a:pt x="1" y="5681"/>
                    <a:pt x="1883" y="8974"/>
                    <a:pt x="4235" y="10319"/>
                  </a:cubicBezTo>
                  <a:lnTo>
                    <a:pt x="48969" y="36130"/>
                  </a:lnTo>
                  <a:cubicBezTo>
                    <a:pt x="49646" y="36522"/>
                    <a:pt x="50288" y="36709"/>
                    <a:pt x="50859" y="36709"/>
                  </a:cubicBezTo>
                  <a:cubicBezTo>
                    <a:pt x="52243" y="36709"/>
                    <a:pt x="53203" y="35614"/>
                    <a:pt x="53203" y="33710"/>
                  </a:cubicBezTo>
                  <a:cubicBezTo>
                    <a:pt x="53237" y="31055"/>
                    <a:pt x="51321" y="27761"/>
                    <a:pt x="49002" y="26417"/>
                  </a:cubicBezTo>
                  <a:lnTo>
                    <a:pt x="4269" y="572"/>
                  </a:lnTo>
                  <a:cubicBezTo>
                    <a:pt x="3590" y="184"/>
                    <a:pt x="2949" y="0"/>
                    <a:pt x="2382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728146" y="1967006"/>
              <a:ext cx="373751" cy="257881"/>
            </a:xfrm>
            <a:custGeom>
              <a:avLst/>
              <a:gdLst/>
              <a:ahLst/>
              <a:cxnLst/>
              <a:rect l="l" t="t" r="r" b="b"/>
              <a:pathLst>
                <a:path w="53203" h="36709" extrusionOk="0">
                  <a:moveTo>
                    <a:pt x="50840" y="0"/>
                  </a:moveTo>
                  <a:cubicBezTo>
                    <a:pt x="50274" y="0"/>
                    <a:pt x="49638" y="184"/>
                    <a:pt x="48968" y="572"/>
                  </a:cubicBezTo>
                  <a:lnTo>
                    <a:pt x="4235" y="26417"/>
                  </a:lnTo>
                  <a:cubicBezTo>
                    <a:pt x="1883" y="27761"/>
                    <a:pt x="1" y="31055"/>
                    <a:pt x="1" y="33710"/>
                  </a:cubicBezTo>
                  <a:cubicBezTo>
                    <a:pt x="1" y="35614"/>
                    <a:pt x="961" y="36709"/>
                    <a:pt x="2357" y="36709"/>
                  </a:cubicBezTo>
                  <a:cubicBezTo>
                    <a:pt x="2932" y="36709"/>
                    <a:pt x="3582" y="36522"/>
                    <a:pt x="4269" y="36130"/>
                  </a:cubicBezTo>
                  <a:lnTo>
                    <a:pt x="49002" y="10319"/>
                  </a:lnTo>
                  <a:cubicBezTo>
                    <a:pt x="51321" y="8974"/>
                    <a:pt x="53203" y="5681"/>
                    <a:pt x="53203" y="3025"/>
                  </a:cubicBezTo>
                  <a:cubicBezTo>
                    <a:pt x="53203" y="1113"/>
                    <a:pt x="52234" y="0"/>
                    <a:pt x="50840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247165" y="1529001"/>
              <a:ext cx="640315" cy="362188"/>
            </a:xfrm>
            <a:custGeom>
              <a:avLst/>
              <a:gdLst/>
              <a:ahLst/>
              <a:cxnLst/>
              <a:rect l="l" t="t" r="r" b="b"/>
              <a:pathLst>
                <a:path w="91148" h="51557" extrusionOk="0">
                  <a:moveTo>
                    <a:pt x="45725" y="1"/>
                  </a:moveTo>
                  <a:cubicBezTo>
                    <a:pt x="34341" y="1"/>
                    <a:pt x="22939" y="2521"/>
                    <a:pt x="14217" y="7563"/>
                  </a:cubicBezTo>
                  <a:cubicBezTo>
                    <a:pt x="4336" y="13276"/>
                    <a:pt x="1" y="21006"/>
                    <a:pt x="1312" y="28467"/>
                  </a:cubicBezTo>
                  <a:cubicBezTo>
                    <a:pt x="2286" y="34147"/>
                    <a:pt x="6521" y="39659"/>
                    <a:pt x="13982" y="43994"/>
                  </a:cubicBezTo>
                  <a:cubicBezTo>
                    <a:pt x="22653" y="49036"/>
                    <a:pt x="34030" y="51556"/>
                    <a:pt x="45419" y="51556"/>
                  </a:cubicBezTo>
                  <a:cubicBezTo>
                    <a:pt x="56808" y="51556"/>
                    <a:pt x="68210" y="49036"/>
                    <a:pt x="76931" y="43994"/>
                  </a:cubicBezTo>
                  <a:cubicBezTo>
                    <a:pt x="84527" y="39592"/>
                    <a:pt x="88829" y="34046"/>
                    <a:pt x="89837" y="28333"/>
                  </a:cubicBezTo>
                  <a:cubicBezTo>
                    <a:pt x="91148" y="20905"/>
                    <a:pt x="86913" y="13242"/>
                    <a:pt x="77133" y="7563"/>
                  </a:cubicBezTo>
                  <a:cubicBezTo>
                    <a:pt x="68479" y="2521"/>
                    <a:pt x="57110" y="1"/>
                    <a:pt x="45725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2256375" y="1565597"/>
              <a:ext cx="621895" cy="325595"/>
            </a:xfrm>
            <a:custGeom>
              <a:avLst/>
              <a:gdLst/>
              <a:ahLst/>
              <a:cxnLst/>
              <a:rect l="l" t="t" r="r" b="b"/>
              <a:pathLst>
                <a:path w="88526" h="46348" extrusionOk="0">
                  <a:moveTo>
                    <a:pt x="44414" y="1"/>
                  </a:moveTo>
                  <a:cubicBezTo>
                    <a:pt x="33030" y="1"/>
                    <a:pt x="21628" y="2522"/>
                    <a:pt x="12906" y="7563"/>
                  </a:cubicBezTo>
                  <a:cubicBezTo>
                    <a:pt x="5311" y="11966"/>
                    <a:pt x="1009" y="17545"/>
                    <a:pt x="1" y="23258"/>
                  </a:cubicBezTo>
                  <a:cubicBezTo>
                    <a:pt x="975" y="28938"/>
                    <a:pt x="5210" y="34450"/>
                    <a:pt x="12671" y="38785"/>
                  </a:cubicBezTo>
                  <a:cubicBezTo>
                    <a:pt x="21342" y="43827"/>
                    <a:pt x="32719" y="46347"/>
                    <a:pt x="44108" y="46347"/>
                  </a:cubicBezTo>
                  <a:cubicBezTo>
                    <a:pt x="55497" y="46347"/>
                    <a:pt x="66899" y="43827"/>
                    <a:pt x="75620" y="38785"/>
                  </a:cubicBezTo>
                  <a:cubicBezTo>
                    <a:pt x="83216" y="34383"/>
                    <a:pt x="87518" y="28837"/>
                    <a:pt x="88526" y="23124"/>
                  </a:cubicBezTo>
                  <a:cubicBezTo>
                    <a:pt x="87551" y="17444"/>
                    <a:pt x="83350" y="11898"/>
                    <a:pt x="75822" y="7563"/>
                  </a:cubicBezTo>
                  <a:cubicBezTo>
                    <a:pt x="67168" y="2522"/>
                    <a:pt x="55799" y="1"/>
                    <a:pt x="44414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2135485" y="808593"/>
              <a:ext cx="863661" cy="501487"/>
            </a:xfrm>
            <a:custGeom>
              <a:avLst/>
              <a:gdLst/>
              <a:ahLst/>
              <a:cxnLst/>
              <a:rect l="l" t="t" r="r" b="b"/>
              <a:pathLst>
                <a:path w="122941" h="71386" extrusionOk="0">
                  <a:moveTo>
                    <a:pt x="0" y="35827"/>
                  </a:moveTo>
                  <a:cubicBezTo>
                    <a:pt x="1344" y="43692"/>
                    <a:pt x="7226" y="51388"/>
                    <a:pt x="17611" y="57404"/>
                  </a:cubicBezTo>
                  <a:cubicBezTo>
                    <a:pt x="41675" y="71385"/>
                    <a:pt x="80795" y="71385"/>
                    <a:pt x="105027" y="57404"/>
                  </a:cubicBezTo>
                  <a:cubicBezTo>
                    <a:pt x="115580" y="51287"/>
                    <a:pt x="121562" y="43557"/>
                    <a:pt x="122940" y="35626"/>
                  </a:cubicBezTo>
                  <a:cubicBezTo>
                    <a:pt x="121596" y="27728"/>
                    <a:pt x="115748" y="20031"/>
                    <a:pt x="105329" y="14015"/>
                  </a:cubicBezTo>
                  <a:cubicBezTo>
                    <a:pt x="81232" y="1"/>
                    <a:pt x="42145" y="1"/>
                    <a:pt x="17913" y="14015"/>
                  </a:cubicBezTo>
                  <a:cubicBezTo>
                    <a:pt x="7360" y="20132"/>
                    <a:pt x="1378" y="27896"/>
                    <a:pt x="0" y="35827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824040" y="-118635"/>
              <a:ext cx="1291708" cy="1715709"/>
            </a:xfrm>
            <a:custGeom>
              <a:avLst/>
              <a:gdLst/>
              <a:ahLst/>
              <a:cxnLst/>
              <a:rect l="l" t="t" r="r" b="b"/>
              <a:pathLst>
                <a:path w="183873" h="244229" extrusionOk="0">
                  <a:moveTo>
                    <a:pt x="181729" y="0"/>
                  </a:moveTo>
                  <a:cubicBezTo>
                    <a:pt x="181302" y="0"/>
                    <a:pt x="180821" y="140"/>
                    <a:pt x="180311" y="434"/>
                  </a:cubicBezTo>
                  <a:lnTo>
                    <a:pt x="3160" y="102705"/>
                  </a:lnTo>
                  <a:cubicBezTo>
                    <a:pt x="1412" y="103714"/>
                    <a:pt x="0" y="106167"/>
                    <a:pt x="0" y="108184"/>
                  </a:cubicBezTo>
                  <a:lnTo>
                    <a:pt x="370" y="241980"/>
                  </a:lnTo>
                  <a:cubicBezTo>
                    <a:pt x="370" y="243407"/>
                    <a:pt x="1094" y="244229"/>
                    <a:pt x="2138" y="244229"/>
                  </a:cubicBezTo>
                  <a:cubicBezTo>
                    <a:pt x="2568" y="244229"/>
                    <a:pt x="3053" y="244089"/>
                    <a:pt x="3563" y="243795"/>
                  </a:cubicBezTo>
                  <a:lnTo>
                    <a:pt x="180714" y="141523"/>
                  </a:lnTo>
                  <a:cubicBezTo>
                    <a:pt x="182461" y="140515"/>
                    <a:pt x="183873" y="138062"/>
                    <a:pt x="183873" y="136045"/>
                  </a:cubicBezTo>
                  <a:lnTo>
                    <a:pt x="183470" y="2249"/>
                  </a:lnTo>
                  <a:cubicBezTo>
                    <a:pt x="183470" y="821"/>
                    <a:pt x="182762" y="0"/>
                    <a:pt x="181729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809398" y="-127101"/>
              <a:ext cx="1297145" cy="1722776"/>
            </a:xfrm>
            <a:custGeom>
              <a:avLst/>
              <a:gdLst/>
              <a:ahLst/>
              <a:cxnLst/>
              <a:rect l="l" t="t" r="r" b="b"/>
              <a:pathLst>
                <a:path w="184647" h="245235" extrusionOk="0">
                  <a:moveTo>
                    <a:pt x="184446" y="1321"/>
                  </a:moveTo>
                  <a:lnTo>
                    <a:pt x="184646" y="1438"/>
                  </a:lnTo>
                  <a:cubicBezTo>
                    <a:pt x="184585" y="1392"/>
                    <a:pt x="184517" y="1353"/>
                    <a:pt x="184446" y="1321"/>
                  </a:cubicBezTo>
                  <a:close/>
                  <a:moveTo>
                    <a:pt x="181756" y="1"/>
                  </a:moveTo>
                  <a:cubicBezTo>
                    <a:pt x="181722" y="1"/>
                    <a:pt x="181689" y="9"/>
                    <a:pt x="181655" y="26"/>
                  </a:cubicBezTo>
                  <a:lnTo>
                    <a:pt x="181420" y="26"/>
                  </a:lnTo>
                  <a:cubicBezTo>
                    <a:pt x="181319" y="60"/>
                    <a:pt x="181218" y="60"/>
                    <a:pt x="181117" y="93"/>
                  </a:cubicBezTo>
                  <a:cubicBezTo>
                    <a:pt x="181084" y="93"/>
                    <a:pt x="181050" y="127"/>
                    <a:pt x="181017" y="127"/>
                  </a:cubicBezTo>
                  <a:lnTo>
                    <a:pt x="180882" y="160"/>
                  </a:lnTo>
                  <a:cubicBezTo>
                    <a:pt x="180849" y="194"/>
                    <a:pt x="180815" y="194"/>
                    <a:pt x="180748" y="228"/>
                  </a:cubicBezTo>
                  <a:cubicBezTo>
                    <a:pt x="180613" y="261"/>
                    <a:pt x="180479" y="362"/>
                    <a:pt x="180311" y="429"/>
                  </a:cubicBezTo>
                  <a:lnTo>
                    <a:pt x="3160" y="102700"/>
                  </a:lnTo>
                  <a:cubicBezTo>
                    <a:pt x="2958" y="102835"/>
                    <a:pt x="2756" y="102969"/>
                    <a:pt x="2588" y="103137"/>
                  </a:cubicBezTo>
                  <a:cubicBezTo>
                    <a:pt x="2521" y="103171"/>
                    <a:pt x="2454" y="103238"/>
                    <a:pt x="2387" y="103272"/>
                  </a:cubicBezTo>
                  <a:cubicBezTo>
                    <a:pt x="2286" y="103373"/>
                    <a:pt x="2219" y="103440"/>
                    <a:pt x="2118" y="103541"/>
                  </a:cubicBezTo>
                  <a:cubicBezTo>
                    <a:pt x="2051" y="103574"/>
                    <a:pt x="2017" y="103608"/>
                    <a:pt x="1983" y="103675"/>
                  </a:cubicBezTo>
                  <a:cubicBezTo>
                    <a:pt x="1950" y="103709"/>
                    <a:pt x="1916" y="103742"/>
                    <a:pt x="1883" y="103776"/>
                  </a:cubicBezTo>
                  <a:cubicBezTo>
                    <a:pt x="1849" y="103810"/>
                    <a:pt x="1815" y="103843"/>
                    <a:pt x="1748" y="103910"/>
                  </a:cubicBezTo>
                  <a:cubicBezTo>
                    <a:pt x="1681" y="104011"/>
                    <a:pt x="1580" y="104112"/>
                    <a:pt x="1513" y="104213"/>
                  </a:cubicBezTo>
                  <a:cubicBezTo>
                    <a:pt x="1479" y="104246"/>
                    <a:pt x="1446" y="104280"/>
                    <a:pt x="1412" y="104347"/>
                  </a:cubicBezTo>
                  <a:cubicBezTo>
                    <a:pt x="1412" y="104347"/>
                    <a:pt x="1379" y="104381"/>
                    <a:pt x="1379" y="104381"/>
                  </a:cubicBezTo>
                  <a:cubicBezTo>
                    <a:pt x="1345" y="104448"/>
                    <a:pt x="1311" y="104482"/>
                    <a:pt x="1278" y="104515"/>
                  </a:cubicBezTo>
                  <a:cubicBezTo>
                    <a:pt x="1244" y="104583"/>
                    <a:pt x="1177" y="104683"/>
                    <a:pt x="1110" y="104784"/>
                  </a:cubicBezTo>
                  <a:cubicBezTo>
                    <a:pt x="1042" y="104885"/>
                    <a:pt x="1009" y="104952"/>
                    <a:pt x="942" y="105053"/>
                  </a:cubicBezTo>
                  <a:cubicBezTo>
                    <a:pt x="942" y="105053"/>
                    <a:pt x="942" y="105053"/>
                    <a:pt x="942" y="105087"/>
                  </a:cubicBezTo>
                  <a:lnTo>
                    <a:pt x="908" y="105087"/>
                  </a:lnTo>
                  <a:cubicBezTo>
                    <a:pt x="874" y="105154"/>
                    <a:pt x="841" y="105255"/>
                    <a:pt x="807" y="105322"/>
                  </a:cubicBezTo>
                  <a:cubicBezTo>
                    <a:pt x="740" y="105389"/>
                    <a:pt x="706" y="105490"/>
                    <a:pt x="639" y="105591"/>
                  </a:cubicBezTo>
                  <a:cubicBezTo>
                    <a:pt x="606" y="105658"/>
                    <a:pt x="572" y="105759"/>
                    <a:pt x="538" y="105826"/>
                  </a:cubicBezTo>
                  <a:cubicBezTo>
                    <a:pt x="538" y="105826"/>
                    <a:pt x="538" y="105826"/>
                    <a:pt x="538" y="105860"/>
                  </a:cubicBezTo>
                  <a:cubicBezTo>
                    <a:pt x="471" y="105961"/>
                    <a:pt x="437" y="106061"/>
                    <a:pt x="404" y="106129"/>
                  </a:cubicBezTo>
                  <a:cubicBezTo>
                    <a:pt x="370" y="106229"/>
                    <a:pt x="337" y="106330"/>
                    <a:pt x="303" y="106431"/>
                  </a:cubicBezTo>
                  <a:cubicBezTo>
                    <a:pt x="269" y="106498"/>
                    <a:pt x="269" y="106532"/>
                    <a:pt x="236" y="106599"/>
                  </a:cubicBezTo>
                  <a:cubicBezTo>
                    <a:pt x="236" y="106599"/>
                    <a:pt x="236" y="106633"/>
                    <a:pt x="236" y="106666"/>
                  </a:cubicBezTo>
                  <a:cubicBezTo>
                    <a:pt x="202" y="106700"/>
                    <a:pt x="202" y="106734"/>
                    <a:pt x="202" y="106767"/>
                  </a:cubicBezTo>
                  <a:cubicBezTo>
                    <a:pt x="169" y="106902"/>
                    <a:pt x="135" y="107002"/>
                    <a:pt x="101" y="107137"/>
                  </a:cubicBezTo>
                  <a:cubicBezTo>
                    <a:pt x="101" y="107204"/>
                    <a:pt x="68" y="107271"/>
                    <a:pt x="68" y="107338"/>
                  </a:cubicBezTo>
                  <a:cubicBezTo>
                    <a:pt x="68" y="107372"/>
                    <a:pt x="68" y="107439"/>
                    <a:pt x="34" y="107473"/>
                  </a:cubicBezTo>
                  <a:cubicBezTo>
                    <a:pt x="34" y="107507"/>
                    <a:pt x="34" y="107540"/>
                    <a:pt x="34" y="107574"/>
                  </a:cubicBezTo>
                  <a:cubicBezTo>
                    <a:pt x="1" y="107775"/>
                    <a:pt x="1" y="107977"/>
                    <a:pt x="1" y="108179"/>
                  </a:cubicBezTo>
                  <a:lnTo>
                    <a:pt x="370" y="241975"/>
                  </a:lnTo>
                  <a:cubicBezTo>
                    <a:pt x="370" y="242983"/>
                    <a:pt x="706" y="243689"/>
                    <a:pt x="1278" y="244025"/>
                  </a:cubicBezTo>
                  <a:lnTo>
                    <a:pt x="3361" y="245235"/>
                  </a:lnTo>
                  <a:cubicBezTo>
                    <a:pt x="2790" y="244899"/>
                    <a:pt x="2454" y="244193"/>
                    <a:pt x="2454" y="243185"/>
                  </a:cubicBezTo>
                  <a:lnTo>
                    <a:pt x="2051" y="109389"/>
                  </a:lnTo>
                  <a:cubicBezTo>
                    <a:pt x="2051" y="109153"/>
                    <a:pt x="2084" y="108918"/>
                    <a:pt x="2118" y="108683"/>
                  </a:cubicBezTo>
                  <a:cubicBezTo>
                    <a:pt x="2118" y="108649"/>
                    <a:pt x="2152" y="108582"/>
                    <a:pt x="2152" y="108548"/>
                  </a:cubicBezTo>
                  <a:cubicBezTo>
                    <a:pt x="2185" y="108313"/>
                    <a:pt x="2252" y="108111"/>
                    <a:pt x="2320" y="107876"/>
                  </a:cubicBezTo>
                  <a:cubicBezTo>
                    <a:pt x="2320" y="107843"/>
                    <a:pt x="2320" y="107809"/>
                    <a:pt x="2320" y="107809"/>
                  </a:cubicBezTo>
                  <a:cubicBezTo>
                    <a:pt x="2420" y="107540"/>
                    <a:pt x="2488" y="107305"/>
                    <a:pt x="2622" y="107070"/>
                  </a:cubicBezTo>
                  <a:cubicBezTo>
                    <a:pt x="2622" y="107036"/>
                    <a:pt x="2622" y="107036"/>
                    <a:pt x="2622" y="107036"/>
                  </a:cubicBezTo>
                  <a:cubicBezTo>
                    <a:pt x="2723" y="106801"/>
                    <a:pt x="2857" y="106532"/>
                    <a:pt x="2992" y="106297"/>
                  </a:cubicBezTo>
                  <a:cubicBezTo>
                    <a:pt x="2992" y="106297"/>
                    <a:pt x="2992" y="106297"/>
                    <a:pt x="2992" y="106263"/>
                  </a:cubicBezTo>
                  <a:cubicBezTo>
                    <a:pt x="3126" y="106028"/>
                    <a:pt x="3294" y="105826"/>
                    <a:pt x="3429" y="105591"/>
                  </a:cubicBezTo>
                  <a:cubicBezTo>
                    <a:pt x="3462" y="105591"/>
                    <a:pt x="3462" y="105557"/>
                    <a:pt x="3496" y="105557"/>
                  </a:cubicBezTo>
                  <a:cubicBezTo>
                    <a:pt x="3630" y="105356"/>
                    <a:pt x="3798" y="105154"/>
                    <a:pt x="3933" y="104986"/>
                  </a:cubicBezTo>
                  <a:cubicBezTo>
                    <a:pt x="3966" y="104952"/>
                    <a:pt x="4034" y="104919"/>
                    <a:pt x="4067" y="104885"/>
                  </a:cubicBezTo>
                  <a:cubicBezTo>
                    <a:pt x="4168" y="104751"/>
                    <a:pt x="4302" y="104616"/>
                    <a:pt x="4437" y="104482"/>
                  </a:cubicBezTo>
                  <a:cubicBezTo>
                    <a:pt x="4504" y="104448"/>
                    <a:pt x="4571" y="104381"/>
                    <a:pt x="4639" y="104347"/>
                  </a:cubicBezTo>
                  <a:cubicBezTo>
                    <a:pt x="4840" y="104179"/>
                    <a:pt x="5008" y="104045"/>
                    <a:pt x="5244" y="103910"/>
                  </a:cubicBezTo>
                  <a:lnTo>
                    <a:pt x="182361" y="1639"/>
                  </a:lnTo>
                  <a:cubicBezTo>
                    <a:pt x="182563" y="1538"/>
                    <a:pt x="182764" y="1438"/>
                    <a:pt x="182966" y="1370"/>
                  </a:cubicBezTo>
                  <a:cubicBezTo>
                    <a:pt x="182999" y="1370"/>
                    <a:pt x="183033" y="1337"/>
                    <a:pt x="183067" y="1337"/>
                  </a:cubicBezTo>
                  <a:cubicBezTo>
                    <a:pt x="183268" y="1270"/>
                    <a:pt x="183436" y="1236"/>
                    <a:pt x="183604" y="1236"/>
                  </a:cubicBezTo>
                  <a:cubicBezTo>
                    <a:pt x="183604" y="1236"/>
                    <a:pt x="183638" y="1202"/>
                    <a:pt x="183638" y="1202"/>
                  </a:cubicBezTo>
                  <a:cubicBezTo>
                    <a:pt x="183840" y="1202"/>
                    <a:pt x="184008" y="1202"/>
                    <a:pt x="184176" y="1236"/>
                  </a:cubicBezTo>
                  <a:cubicBezTo>
                    <a:pt x="184268" y="1254"/>
                    <a:pt x="184359" y="1283"/>
                    <a:pt x="184446" y="1321"/>
                  </a:cubicBezTo>
                  <a:lnTo>
                    <a:pt x="184446" y="1321"/>
                  </a:lnTo>
                  <a:lnTo>
                    <a:pt x="182563" y="228"/>
                  </a:lnTo>
                  <a:cubicBezTo>
                    <a:pt x="182563" y="194"/>
                    <a:pt x="182563" y="194"/>
                    <a:pt x="182563" y="194"/>
                  </a:cubicBezTo>
                  <a:cubicBezTo>
                    <a:pt x="182495" y="160"/>
                    <a:pt x="182462" y="160"/>
                    <a:pt x="182395" y="127"/>
                  </a:cubicBezTo>
                  <a:cubicBezTo>
                    <a:pt x="182327" y="93"/>
                    <a:pt x="182294" y="93"/>
                    <a:pt x="182226" y="60"/>
                  </a:cubicBezTo>
                  <a:lnTo>
                    <a:pt x="182126" y="60"/>
                  </a:lnTo>
                  <a:cubicBezTo>
                    <a:pt x="182092" y="60"/>
                    <a:pt x="182092" y="26"/>
                    <a:pt x="182092" y="26"/>
                  </a:cubicBezTo>
                  <a:lnTo>
                    <a:pt x="181857" y="26"/>
                  </a:lnTo>
                  <a:cubicBezTo>
                    <a:pt x="181823" y="9"/>
                    <a:pt x="181790" y="1"/>
                    <a:pt x="1817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853554" y="-8276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01" y="1"/>
                  </a:moveTo>
                  <a:lnTo>
                    <a:pt x="0" y="101129"/>
                  </a:lnTo>
                  <a:lnTo>
                    <a:pt x="0" y="110741"/>
                  </a:lnTo>
                  <a:lnTo>
                    <a:pt x="175135" y="9647"/>
                  </a:lnTo>
                  <a:lnTo>
                    <a:pt x="175101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853554" y="-15000"/>
              <a:ext cx="1232684" cy="1566062"/>
            </a:xfrm>
            <a:custGeom>
              <a:avLst/>
              <a:gdLst/>
              <a:ahLst/>
              <a:cxnLst/>
              <a:rect l="l" t="t" r="r" b="b"/>
              <a:pathLst>
                <a:path w="175471" h="222927" extrusionOk="0">
                  <a:moveTo>
                    <a:pt x="175135" y="1"/>
                  </a:moveTo>
                  <a:lnTo>
                    <a:pt x="0" y="101095"/>
                  </a:lnTo>
                  <a:lnTo>
                    <a:pt x="370" y="222927"/>
                  </a:lnTo>
                  <a:lnTo>
                    <a:pt x="175471" y="121832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2969462" y="-14375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43" y="0"/>
                  </a:moveTo>
                  <a:cubicBezTo>
                    <a:pt x="3124" y="0"/>
                    <a:pt x="2765" y="102"/>
                    <a:pt x="2387" y="315"/>
                  </a:cubicBezTo>
                  <a:cubicBezTo>
                    <a:pt x="1076" y="1088"/>
                    <a:pt x="1" y="2936"/>
                    <a:pt x="1" y="4449"/>
                  </a:cubicBezTo>
                  <a:cubicBezTo>
                    <a:pt x="1" y="5525"/>
                    <a:pt x="545" y="6141"/>
                    <a:pt x="1331" y="6141"/>
                  </a:cubicBezTo>
                  <a:cubicBezTo>
                    <a:pt x="1650" y="6141"/>
                    <a:pt x="2009" y="6040"/>
                    <a:pt x="2387" y="5827"/>
                  </a:cubicBezTo>
                  <a:cubicBezTo>
                    <a:pt x="3731" y="5054"/>
                    <a:pt x="4807" y="3205"/>
                    <a:pt x="4773" y="1693"/>
                  </a:cubicBezTo>
                  <a:cubicBezTo>
                    <a:pt x="4773" y="617"/>
                    <a:pt x="4229" y="0"/>
                    <a:pt x="344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3027311" y="-47824"/>
              <a:ext cx="33530" cy="43169"/>
            </a:xfrm>
            <a:custGeom>
              <a:avLst/>
              <a:gdLst/>
              <a:ahLst/>
              <a:cxnLst/>
              <a:rect l="l" t="t" r="r" b="b"/>
              <a:pathLst>
                <a:path w="4773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6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731" y="5042"/>
                    <a:pt x="4773" y="3194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911613" y="18997"/>
              <a:ext cx="33530" cy="43218"/>
            </a:xfrm>
            <a:custGeom>
              <a:avLst/>
              <a:gdLst/>
              <a:ahLst/>
              <a:cxnLst/>
              <a:rect l="l" t="t" r="r" b="b"/>
              <a:pathLst>
                <a:path w="4773" h="6152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7"/>
                    <a:pt x="1" y="2925"/>
                    <a:pt x="1" y="4438"/>
                  </a:cubicBezTo>
                  <a:cubicBezTo>
                    <a:pt x="1" y="5529"/>
                    <a:pt x="536" y="6151"/>
                    <a:pt x="1312" y="6151"/>
                  </a:cubicBezTo>
                  <a:cubicBezTo>
                    <a:pt x="1636" y="6151"/>
                    <a:pt x="2001" y="6043"/>
                    <a:pt x="2387" y="5815"/>
                  </a:cubicBezTo>
                  <a:cubicBezTo>
                    <a:pt x="3731" y="5042"/>
                    <a:pt x="4773" y="3228"/>
                    <a:pt x="4773" y="1682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902902" y="364918"/>
              <a:ext cx="1134235" cy="1074031"/>
            </a:xfrm>
            <a:custGeom>
              <a:avLst/>
              <a:gdLst/>
              <a:ahLst/>
              <a:cxnLst/>
              <a:rect l="l" t="t" r="r" b="b"/>
              <a:pathLst>
                <a:path w="161457" h="152887" extrusionOk="0">
                  <a:moveTo>
                    <a:pt x="153558" y="15394"/>
                  </a:moveTo>
                  <a:cubicBezTo>
                    <a:pt x="153390" y="14385"/>
                    <a:pt x="152550" y="14251"/>
                    <a:pt x="151743" y="14721"/>
                  </a:cubicBezTo>
                  <a:cubicBezTo>
                    <a:pt x="151071" y="15091"/>
                    <a:pt x="150399" y="15898"/>
                    <a:pt x="150063" y="16940"/>
                  </a:cubicBezTo>
                  <a:cubicBezTo>
                    <a:pt x="149761" y="17982"/>
                    <a:pt x="149055" y="18788"/>
                    <a:pt x="148383" y="19191"/>
                  </a:cubicBezTo>
                  <a:cubicBezTo>
                    <a:pt x="147643" y="19628"/>
                    <a:pt x="146870" y="19528"/>
                    <a:pt x="146635" y="18687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71"/>
                  </a:cubicBezTo>
                  <a:cubicBezTo>
                    <a:pt x="138804" y="908"/>
                    <a:pt x="138031" y="1917"/>
                    <a:pt x="137796" y="3126"/>
                  </a:cubicBezTo>
                  <a:lnTo>
                    <a:pt x="131612" y="34483"/>
                  </a:lnTo>
                  <a:cubicBezTo>
                    <a:pt x="131209" y="36533"/>
                    <a:pt x="129864" y="38248"/>
                    <a:pt x="128520" y="39021"/>
                  </a:cubicBezTo>
                  <a:cubicBezTo>
                    <a:pt x="127243" y="39760"/>
                    <a:pt x="125966" y="39659"/>
                    <a:pt x="125495" y="38248"/>
                  </a:cubicBezTo>
                  <a:lnTo>
                    <a:pt x="122134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2" y="28669"/>
                    <a:pt x="116555" y="30316"/>
                    <a:pt x="116118" y="32299"/>
                  </a:cubicBezTo>
                  <a:lnTo>
                    <a:pt x="111648" y="53439"/>
                  </a:lnTo>
                  <a:cubicBezTo>
                    <a:pt x="111380" y="54581"/>
                    <a:pt x="110640" y="55489"/>
                    <a:pt x="109901" y="55926"/>
                  </a:cubicBezTo>
                  <a:cubicBezTo>
                    <a:pt x="109195" y="56329"/>
                    <a:pt x="108456" y="56295"/>
                    <a:pt x="108187" y="55455"/>
                  </a:cubicBezTo>
                  <a:lnTo>
                    <a:pt x="96625" y="20301"/>
                  </a:lnTo>
                  <a:cubicBezTo>
                    <a:pt x="96256" y="19158"/>
                    <a:pt x="95214" y="19091"/>
                    <a:pt x="94206" y="19662"/>
                  </a:cubicBezTo>
                  <a:cubicBezTo>
                    <a:pt x="93164" y="20267"/>
                    <a:pt x="92122" y="21611"/>
                    <a:pt x="91786" y="23191"/>
                  </a:cubicBezTo>
                  <a:lnTo>
                    <a:pt x="87618" y="42919"/>
                  </a:lnTo>
                  <a:cubicBezTo>
                    <a:pt x="87316" y="44297"/>
                    <a:pt x="86408" y="45440"/>
                    <a:pt x="85501" y="45978"/>
                  </a:cubicBezTo>
                  <a:cubicBezTo>
                    <a:pt x="84661" y="46448"/>
                    <a:pt x="83854" y="46414"/>
                    <a:pt x="83484" y="45541"/>
                  </a:cubicBezTo>
                  <a:lnTo>
                    <a:pt x="80392" y="38483"/>
                  </a:lnTo>
                  <a:cubicBezTo>
                    <a:pt x="79787" y="37138"/>
                    <a:pt x="78409" y="37038"/>
                    <a:pt x="77032" y="37844"/>
                  </a:cubicBezTo>
                  <a:cubicBezTo>
                    <a:pt x="75721" y="38584"/>
                    <a:pt x="74410" y="40163"/>
                    <a:pt x="73771" y="42146"/>
                  </a:cubicBezTo>
                  <a:lnTo>
                    <a:pt x="73133" y="44230"/>
                  </a:lnTo>
                  <a:cubicBezTo>
                    <a:pt x="72797" y="45238"/>
                    <a:pt x="72125" y="46045"/>
                    <a:pt x="71453" y="46414"/>
                  </a:cubicBezTo>
                  <a:cubicBezTo>
                    <a:pt x="70713" y="46851"/>
                    <a:pt x="69940" y="46784"/>
                    <a:pt x="69705" y="45910"/>
                  </a:cubicBezTo>
                  <a:lnTo>
                    <a:pt x="65941" y="33005"/>
                  </a:lnTo>
                  <a:cubicBezTo>
                    <a:pt x="65705" y="32131"/>
                    <a:pt x="64966" y="32064"/>
                    <a:pt x="64193" y="32467"/>
                  </a:cubicBezTo>
                  <a:cubicBezTo>
                    <a:pt x="63454" y="32937"/>
                    <a:pt x="62681" y="33878"/>
                    <a:pt x="62445" y="35088"/>
                  </a:cubicBezTo>
                  <a:lnTo>
                    <a:pt x="52867" y="83182"/>
                  </a:lnTo>
                  <a:cubicBezTo>
                    <a:pt x="52497" y="85199"/>
                    <a:pt x="51153" y="86913"/>
                    <a:pt x="49809" y="87686"/>
                  </a:cubicBezTo>
                  <a:cubicBezTo>
                    <a:pt x="48632" y="88358"/>
                    <a:pt x="47456" y="88324"/>
                    <a:pt x="46918" y="87115"/>
                  </a:cubicBezTo>
                  <a:lnTo>
                    <a:pt x="41272" y="74948"/>
                  </a:lnTo>
                  <a:cubicBezTo>
                    <a:pt x="40734" y="73772"/>
                    <a:pt x="39524" y="73705"/>
                    <a:pt x="38348" y="74377"/>
                  </a:cubicBezTo>
                  <a:cubicBezTo>
                    <a:pt x="37172" y="75049"/>
                    <a:pt x="35995" y="76461"/>
                    <a:pt x="35458" y="78208"/>
                  </a:cubicBezTo>
                  <a:lnTo>
                    <a:pt x="30685" y="93567"/>
                  </a:lnTo>
                  <a:cubicBezTo>
                    <a:pt x="30181" y="95181"/>
                    <a:pt x="29106" y="96458"/>
                    <a:pt x="28064" y="97063"/>
                  </a:cubicBezTo>
                  <a:cubicBezTo>
                    <a:pt x="26820" y="97768"/>
                    <a:pt x="25577" y="97600"/>
                    <a:pt x="25241" y="96088"/>
                  </a:cubicBezTo>
                  <a:lnTo>
                    <a:pt x="20401" y="73806"/>
                  </a:lnTo>
                  <a:cubicBezTo>
                    <a:pt x="20065" y="72293"/>
                    <a:pt x="18821" y="72125"/>
                    <a:pt x="17578" y="72831"/>
                  </a:cubicBezTo>
                  <a:cubicBezTo>
                    <a:pt x="16368" y="73537"/>
                    <a:pt x="15158" y="75049"/>
                    <a:pt x="14788" y="76931"/>
                  </a:cubicBezTo>
                  <a:lnTo>
                    <a:pt x="1" y="152887"/>
                  </a:lnTo>
                  <a:lnTo>
                    <a:pt x="161456" y="59858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902902" y="490065"/>
              <a:ext cx="1133997" cy="948895"/>
            </a:xfrm>
            <a:custGeom>
              <a:avLst/>
              <a:gdLst/>
              <a:ahLst/>
              <a:cxnLst/>
              <a:rect l="l" t="t" r="r" b="b"/>
              <a:pathLst>
                <a:path w="161423" h="135074" extrusionOk="0">
                  <a:moveTo>
                    <a:pt x="154163" y="21812"/>
                  </a:moveTo>
                  <a:cubicBezTo>
                    <a:pt x="153760" y="20771"/>
                    <a:pt x="152785" y="20670"/>
                    <a:pt x="151777" y="21241"/>
                  </a:cubicBezTo>
                  <a:cubicBezTo>
                    <a:pt x="150970" y="21712"/>
                    <a:pt x="150164" y="22619"/>
                    <a:pt x="149660" y="23863"/>
                  </a:cubicBezTo>
                  <a:cubicBezTo>
                    <a:pt x="149156" y="25073"/>
                    <a:pt x="148349" y="26014"/>
                    <a:pt x="147542" y="26484"/>
                  </a:cubicBezTo>
                  <a:cubicBezTo>
                    <a:pt x="146568" y="27055"/>
                    <a:pt x="145593" y="26955"/>
                    <a:pt x="145190" y="25980"/>
                  </a:cubicBezTo>
                  <a:lnTo>
                    <a:pt x="135544" y="2286"/>
                  </a:lnTo>
                  <a:cubicBezTo>
                    <a:pt x="135141" y="1278"/>
                    <a:pt x="134166" y="1210"/>
                    <a:pt x="133225" y="1782"/>
                  </a:cubicBezTo>
                  <a:cubicBezTo>
                    <a:pt x="132250" y="2319"/>
                    <a:pt x="131309" y="3496"/>
                    <a:pt x="130906" y="4941"/>
                  </a:cubicBezTo>
                  <a:lnTo>
                    <a:pt x="128554" y="13309"/>
                  </a:lnTo>
                  <a:cubicBezTo>
                    <a:pt x="127915" y="15662"/>
                    <a:pt x="126369" y="17544"/>
                    <a:pt x="124823" y="18452"/>
                  </a:cubicBezTo>
                  <a:cubicBezTo>
                    <a:pt x="123311" y="19292"/>
                    <a:pt x="121798" y="19258"/>
                    <a:pt x="121092" y="17779"/>
                  </a:cubicBezTo>
                  <a:lnTo>
                    <a:pt x="111043" y="1513"/>
                  </a:lnTo>
                  <a:cubicBezTo>
                    <a:pt x="110338" y="68"/>
                    <a:pt x="108825" y="0"/>
                    <a:pt x="107313" y="874"/>
                  </a:cubicBezTo>
                  <a:cubicBezTo>
                    <a:pt x="105935" y="1647"/>
                    <a:pt x="104557" y="3261"/>
                    <a:pt x="103784" y="5311"/>
                  </a:cubicBezTo>
                  <a:lnTo>
                    <a:pt x="88862" y="49338"/>
                  </a:lnTo>
                  <a:cubicBezTo>
                    <a:pt x="88022" y="51590"/>
                    <a:pt x="86509" y="53304"/>
                    <a:pt x="84997" y="54178"/>
                  </a:cubicBezTo>
                  <a:cubicBezTo>
                    <a:pt x="83249" y="55186"/>
                    <a:pt x="81501" y="55018"/>
                    <a:pt x="80829" y="53169"/>
                  </a:cubicBezTo>
                  <a:lnTo>
                    <a:pt x="76460" y="41070"/>
                  </a:lnTo>
                  <a:cubicBezTo>
                    <a:pt x="75788" y="39188"/>
                    <a:pt x="74040" y="39054"/>
                    <a:pt x="72293" y="40062"/>
                  </a:cubicBezTo>
                  <a:cubicBezTo>
                    <a:pt x="70680" y="40969"/>
                    <a:pt x="69100" y="42885"/>
                    <a:pt x="68293" y="45305"/>
                  </a:cubicBezTo>
                  <a:lnTo>
                    <a:pt x="66243" y="51758"/>
                  </a:lnTo>
                  <a:cubicBezTo>
                    <a:pt x="65773" y="53169"/>
                    <a:pt x="64865" y="54245"/>
                    <a:pt x="63958" y="54749"/>
                  </a:cubicBezTo>
                  <a:cubicBezTo>
                    <a:pt x="62815" y="55421"/>
                    <a:pt x="61706" y="55219"/>
                    <a:pt x="61437" y="53808"/>
                  </a:cubicBezTo>
                  <a:lnTo>
                    <a:pt x="56329" y="29542"/>
                  </a:lnTo>
                  <a:cubicBezTo>
                    <a:pt x="56093" y="28097"/>
                    <a:pt x="54951" y="27929"/>
                    <a:pt x="53842" y="28568"/>
                  </a:cubicBezTo>
                  <a:cubicBezTo>
                    <a:pt x="52800" y="29173"/>
                    <a:pt x="51724" y="30517"/>
                    <a:pt x="51422" y="32164"/>
                  </a:cubicBezTo>
                  <a:lnTo>
                    <a:pt x="43759" y="79922"/>
                  </a:lnTo>
                  <a:cubicBezTo>
                    <a:pt x="43020" y="83619"/>
                    <a:pt x="40600" y="86744"/>
                    <a:pt x="38146" y="88156"/>
                  </a:cubicBezTo>
                  <a:cubicBezTo>
                    <a:pt x="35995" y="89400"/>
                    <a:pt x="33811" y="89299"/>
                    <a:pt x="32836" y="87114"/>
                  </a:cubicBezTo>
                  <a:lnTo>
                    <a:pt x="27896" y="76326"/>
                  </a:lnTo>
                  <a:cubicBezTo>
                    <a:pt x="26921" y="74141"/>
                    <a:pt x="24737" y="74040"/>
                    <a:pt x="22552" y="75284"/>
                  </a:cubicBezTo>
                  <a:cubicBezTo>
                    <a:pt x="20435" y="76494"/>
                    <a:pt x="18351" y="78981"/>
                    <a:pt x="17309" y="82140"/>
                  </a:cubicBezTo>
                  <a:lnTo>
                    <a:pt x="1" y="135074"/>
                  </a:lnTo>
                  <a:lnTo>
                    <a:pt x="161423" y="42045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1902902" y="25418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1902902" y="31202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902902" y="19633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1902902" y="80633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1902902" y="36987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1902902" y="138482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1902902" y="71674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1902902" y="65889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902902" y="77458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1902902" y="60104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1902902" y="485576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902902" y="427495"/>
              <a:ext cx="1133997" cy="664628"/>
            </a:xfrm>
            <a:custGeom>
              <a:avLst/>
              <a:gdLst/>
              <a:ahLst/>
              <a:cxnLst/>
              <a:rect l="l" t="t" r="r" b="b"/>
              <a:pathLst>
                <a:path w="161423" h="94609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609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1902902" y="54319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2034422" y="4384"/>
              <a:ext cx="1291476" cy="1715575"/>
            </a:xfrm>
            <a:custGeom>
              <a:avLst/>
              <a:gdLst/>
              <a:ahLst/>
              <a:cxnLst/>
              <a:rect l="l" t="t" r="r" b="b"/>
              <a:pathLst>
                <a:path w="183840" h="244210" extrusionOk="0">
                  <a:moveTo>
                    <a:pt x="181717" y="0"/>
                  </a:moveTo>
                  <a:cubicBezTo>
                    <a:pt x="181286" y="0"/>
                    <a:pt x="180797" y="140"/>
                    <a:pt x="180277" y="434"/>
                  </a:cubicBezTo>
                  <a:lnTo>
                    <a:pt x="3160" y="102706"/>
                  </a:lnTo>
                  <a:cubicBezTo>
                    <a:pt x="1412" y="103714"/>
                    <a:pt x="1" y="106167"/>
                    <a:pt x="1" y="108184"/>
                  </a:cubicBezTo>
                  <a:lnTo>
                    <a:pt x="370" y="241946"/>
                  </a:lnTo>
                  <a:cubicBezTo>
                    <a:pt x="370" y="243372"/>
                    <a:pt x="1093" y="244210"/>
                    <a:pt x="2134" y="244210"/>
                  </a:cubicBezTo>
                  <a:cubicBezTo>
                    <a:pt x="2565" y="244210"/>
                    <a:pt x="3051" y="244066"/>
                    <a:pt x="3563" y="243761"/>
                  </a:cubicBezTo>
                  <a:lnTo>
                    <a:pt x="180681" y="141524"/>
                  </a:lnTo>
                  <a:cubicBezTo>
                    <a:pt x="182462" y="140482"/>
                    <a:pt x="183840" y="138028"/>
                    <a:pt x="183840" y="136045"/>
                  </a:cubicBezTo>
                  <a:lnTo>
                    <a:pt x="183470" y="2249"/>
                  </a:lnTo>
                  <a:cubicBezTo>
                    <a:pt x="183470" y="822"/>
                    <a:pt x="182762" y="0"/>
                    <a:pt x="181717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2019549" y="-4139"/>
              <a:ext cx="1297377" cy="1722600"/>
            </a:xfrm>
            <a:custGeom>
              <a:avLst/>
              <a:gdLst/>
              <a:ahLst/>
              <a:cxnLst/>
              <a:rect l="l" t="t" r="r" b="b"/>
              <a:pathLst>
                <a:path w="184680" h="245210" extrusionOk="0">
                  <a:moveTo>
                    <a:pt x="181655" y="1"/>
                  </a:moveTo>
                  <a:cubicBezTo>
                    <a:pt x="181621" y="1"/>
                    <a:pt x="181621" y="1"/>
                    <a:pt x="181588" y="34"/>
                  </a:cubicBezTo>
                  <a:lnTo>
                    <a:pt x="181420" y="34"/>
                  </a:lnTo>
                  <a:cubicBezTo>
                    <a:pt x="181319" y="34"/>
                    <a:pt x="181252" y="68"/>
                    <a:pt x="181151" y="101"/>
                  </a:cubicBezTo>
                  <a:cubicBezTo>
                    <a:pt x="181117" y="101"/>
                    <a:pt x="181050" y="135"/>
                    <a:pt x="181016" y="135"/>
                  </a:cubicBezTo>
                  <a:lnTo>
                    <a:pt x="180915" y="169"/>
                  </a:lnTo>
                  <a:cubicBezTo>
                    <a:pt x="180848" y="202"/>
                    <a:pt x="180815" y="202"/>
                    <a:pt x="180781" y="202"/>
                  </a:cubicBezTo>
                  <a:cubicBezTo>
                    <a:pt x="180613" y="269"/>
                    <a:pt x="180479" y="337"/>
                    <a:pt x="180310" y="437"/>
                  </a:cubicBezTo>
                  <a:lnTo>
                    <a:pt x="3193" y="102709"/>
                  </a:lnTo>
                  <a:cubicBezTo>
                    <a:pt x="2991" y="102809"/>
                    <a:pt x="2790" y="102977"/>
                    <a:pt x="2588" y="103112"/>
                  </a:cubicBezTo>
                  <a:cubicBezTo>
                    <a:pt x="2521" y="103179"/>
                    <a:pt x="2454" y="103213"/>
                    <a:pt x="2420" y="103280"/>
                  </a:cubicBezTo>
                  <a:cubicBezTo>
                    <a:pt x="2319" y="103347"/>
                    <a:pt x="2218" y="103448"/>
                    <a:pt x="2118" y="103515"/>
                  </a:cubicBezTo>
                  <a:cubicBezTo>
                    <a:pt x="2084" y="103549"/>
                    <a:pt x="2050" y="103616"/>
                    <a:pt x="2017" y="103650"/>
                  </a:cubicBezTo>
                  <a:cubicBezTo>
                    <a:pt x="1983" y="103683"/>
                    <a:pt x="1916" y="103717"/>
                    <a:pt x="1882" y="103750"/>
                  </a:cubicBezTo>
                  <a:cubicBezTo>
                    <a:pt x="1849" y="103818"/>
                    <a:pt x="1815" y="103851"/>
                    <a:pt x="1781" y="103885"/>
                  </a:cubicBezTo>
                  <a:cubicBezTo>
                    <a:pt x="1681" y="103986"/>
                    <a:pt x="1613" y="104087"/>
                    <a:pt x="1513" y="104221"/>
                  </a:cubicBezTo>
                  <a:cubicBezTo>
                    <a:pt x="1479" y="104255"/>
                    <a:pt x="1479" y="104288"/>
                    <a:pt x="1445" y="104322"/>
                  </a:cubicBezTo>
                  <a:cubicBezTo>
                    <a:pt x="1412" y="104355"/>
                    <a:pt x="1412" y="104355"/>
                    <a:pt x="1412" y="104389"/>
                  </a:cubicBezTo>
                  <a:cubicBezTo>
                    <a:pt x="1378" y="104423"/>
                    <a:pt x="1345" y="104456"/>
                    <a:pt x="1311" y="104490"/>
                  </a:cubicBezTo>
                  <a:cubicBezTo>
                    <a:pt x="1244" y="104591"/>
                    <a:pt x="1177" y="104692"/>
                    <a:pt x="1143" y="104759"/>
                  </a:cubicBezTo>
                  <a:cubicBezTo>
                    <a:pt x="1076" y="104860"/>
                    <a:pt x="1008" y="104960"/>
                    <a:pt x="975" y="105028"/>
                  </a:cubicBezTo>
                  <a:cubicBezTo>
                    <a:pt x="975" y="105061"/>
                    <a:pt x="941" y="105061"/>
                    <a:pt x="941" y="105061"/>
                  </a:cubicBezTo>
                  <a:cubicBezTo>
                    <a:pt x="941" y="105061"/>
                    <a:pt x="941" y="105061"/>
                    <a:pt x="941" y="105095"/>
                  </a:cubicBezTo>
                  <a:cubicBezTo>
                    <a:pt x="908" y="105162"/>
                    <a:pt x="840" y="105229"/>
                    <a:pt x="807" y="105296"/>
                  </a:cubicBezTo>
                  <a:cubicBezTo>
                    <a:pt x="773" y="105397"/>
                    <a:pt x="706" y="105498"/>
                    <a:pt x="672" y="105565"/>
                  </a:cubicBezTo>
                  <a:cubicBezTo>
                    <a:pt x="639" y="105666"/>
                    <a:pt x="605" y="105733"/>
                    <a:pt x="572" y="105834"/>
                  </a:cubicBezTo>
                  <a:lnTo>
                    <a:pt x="538" y="105834"/>
                  </a:lnTo>
                  <a:cubicBezTo>
                    <a:pt x="504" y="105935"/>
                    <a:pt x="471" y="106036"/>
                    <a:pt x="437" y="106137"/>
                  </a:cubicBezTo>
                  <a:cubicBezTo>
                    <a:pt x="370" y="106238"/>
                    <a:pt x="336" y="106338"/>
                    <a:pt x="303" y="106439"/>
                  </a:cubicBezTo>
                  <a:cubicBezTo>
                    <a:pt x="303" y="106473"/>
                    <a:pt x="269" y="106540"/>
                    <a:pt x="269" y="106574"/>
                  </a:cubicBezTo>
                  <a:cubicBezTo>
                    <a:pt x="269" y="106607"/>
                    <a:pt x="269" y="106641"/>
                    <a:pt x="236" y="106641"/>
                  </a:cubicBezTo>
                  <a:cubicBezTo>
                    <a:pt x="236" y="106674"/>
                    <a:pt x="236" y="106708"/>
                    <a:pt x="202" y="106775"/>
                  </a:cubicBezTo>
                  <a:cubicBezTo>
                    <a:pt x="168" y="106876"/>
                    <a:pt x="168" y="107011"/>
                    <a:pt x="135" y="107111"/>
                  </a:cubicBezTo>
                  <a:cubicBezTo>
                    <a:pt x="101" y="107212"/>
                    <a:pt x="101" y="107279"/>
                    <a:pt x="101" y="107347"/>
                  </a:cubicBezTo>
                  <a:cubicBezTo>
                    <a:pt x="67" y="107380"/>
                    <a:pt x="67" y="107414"/>
                    <a:pt x="67" y="107447"/>
                  </a:cubicBezTo>
                  <a:cubicBezTo>
                    <a:pt x="67" y="107481"/>
                    <a:pt x="67" y="107515"/>
                    <a:pt x="34" y="107548"/>
                  </a:cubicBezTo>
                  <a:cubicBezTo>
                    <a:pt x="34" y="107784"/>
                    <a:pt x="0" y="107985"/>
                    <a:pt x="0" y="108187"/>
                  </a:cubicBezTo>
                  <a:lnTo>
                    <a:pt x="370" y="241983"/>
                  </a:lnTo>
                  <a:cubicBezTo>
                    <a:pt x="404" y="242991"/>
                    <a:pt x="740" y="243697"/>
                    <a:pt x="1311" y="243999"/>
                  </a:cubicBezTo>
                  <a:lnTo>
                    <a:pt x="3395" y="245209"/>
                  </a:lnTo>
                  <a:cubicBezTo>
                    <a:pt x="2823" y="244873"/>
                    <a:pt x="2454" y="244201"/>
                    <a:pt x="2454" y="243193"/>
                  </a:cubicBezTo>
                  <a:lnTo>
                    <a:pt x="2084" y="109397"/>
                  </a:lnTo>
                  <a:cubicBezTo>
                    <a:pt x="2084" y="109161"/>
                    <a:pt x="2118" y="108926"/>
                    <a:pt x="2151" y="108657"/>
                  </a:cubicBezTo>
                  <a:cubicBezTo>
                    <a:pt x="2151" y="108624"/>
                    <a:pt x="2151" y="108590"/>
                    <a:pt x="2185" y="108557"/>
                  </a:cubicBezTo>
                  <a:cubicBezTo>
                    <a:pt x="2218" y="108321"/>
                    <a:pt x="2252" y="108086"/>
                    <a:pt x="2319" y="107851"/>
                  </a:cubicBezTo>
                  <a:cubicBezTo>
                    <a:pt x="2353" y="107851"/>
                    <a:pt x="2353" y="107817"/>
                    <a:pt x="2353" y="107817"/>
                  </a:cubicBezTo>
                  <a:cubicBezTo>
                    <a:pt x="2420" y="107548"/>
                    <a:pt x="2521" y="107313"/>
                    <a:pt x="2622" y="107044"/>
                  </a:cubicBezTo>
                  <a:lnTo>
                    <a:pt x="2655" y="107044"/>
                  </a:lnTo>
                  <a:cubicBezTo>
                    <a:pt x="2756" y="106775"/>
                    <a:pt x="2891" y="106540"/>
                    <a:pt x="3025" y="106305"/>
                  </a:cubicBezTo>
                  <a:cubicBezTo>
                    <a:pt x="3025" y="106305"/>
                    <a:pt x="3025" y="106271"/>
                    <a:pt x="3025" y="106271"/>
                  </a:cubicBezTo>
                  <a:cubicBezTo>
                    <a:pt x="3159" y="106036"/>
                    <a:pt x="3327" y="105801"/>
                    <a:pt x="3462" y="105599"/>
                  </a:cubicBezTo>
                  <a:cubicBezTo>
                    <a:pt x="3496" y="105565"/>
                    <a:pt x="3496" y="105565"/>
                    <a:pt x="3496" y="105532"/>
                  </a:cubicBezTo>
                  <a:cubicBezTo>
                    <a:pt x="3664" y="105330"/>
                    <a:pt x="3798" y="105162"/>
                    <a:pt x="3966" y="104994"/>
                  </a:cubicBezTo>
                  <a:cubicBezTo>
                    <a:pt x="4000" y="104960"/>
                    <a:pt x="4033" y="104893"/>
                    <a:pt x="4067" y="104860"/>
                  </a:cubicBezTo>
                  <a:cubicBezTo>
                    <a:pt x="4201" y="104725"/>
                    <a:pt x="4336" y="104624"/>
                    <a:pt x="4470" y="104490"/>
                  </a:cubicBezTo>
                  <a:cubicBezTo>
                    <a:pt x="4537" y="104456"/>
                    <a:pt x="4605" y="104389"/>
                    <a:pt x="4672" y="104322"/>
                  </a:cubicBezTo>
                  <a:cubicBezTo>
                    <a:pt x="4840" y="104187"/>
                    <a:pt x="5042" y="104053"/>
                    <a:pt x="5243" y="103919"/>
                  </a:cubicBezTo>
                  <a:lnTo>
                    <a:pt x="182394" y="1647"/>
                  </a:lnTo>
                  <a:cubicBezTo>
                    <a:pt x="182596" y="1547"/>
                    <a:pt x="182798" y="1446"/>
                    <a:pt x="182966" y="1379"/>
                  </a:cubicBezTo>
                  <a:cubicBezTo>
                    <a:pt x="183033" y="1345"/>
                    <a:pt x="183066" y="1345"/>
                    <a:pt x="183100" y="1345"/>
                  </a:cubicBezTo>
                  <a:cubicBezTo>
                    <a:pt x="183302" y="1278"/>
                    <a:pt x="183470" y="1244"/>
                    <a:pt x="183638" y="1210"/>
                  </a:cubicBezTo>
                  <a:lnTo>
                    <a:pt x="183671" y="1210"/>
                  </a:lnTo>
                  <a:cubicBezTo>
                    <a:pt x="183839" y="1210"/>
                    <a:pt x="184007" y="1210"/>
                    <a:pt x="184175" y="1244"/>
                  </a:cubicBezTo>
                  <a:lnTo>
                    <a:pt x="184209" y="1244"/>
                  </a:lnTo>
                  <a:cubicBezTo>
                    <a:pt x="184377" y="1278"/>
                    <a:pt x="184545" y="1345"/>
                    <a:pt x="184680" y="1412"/>
                  </a:cubicBezTo>
                  <a:lnTo>
                    <a:pt x="182596" y="202"/>
                  </a:lnTo>
                  <a:lnTo>
                    <a:pt x="182562" y="202"/>
                  </a:lnTo>
                  <a:cubicBezTo>
                    <a:pt x="182529" y="169"/>
                    <a:pt x="182461" y="135"/>
                    <a:pt x="182428" y="135"/>
                  </a:cubicBezTo>
                  <a:cubicBezTo>
                    <a:pt x="182361" y="101"/>
                    <a:pt x="182293" y="68"/>
                    <a:pt x="182260" y="68"/>
                  </a:cubicBezTo>
                  <a:cubicBezTo>
                    <a:pt x="182193" y="68"/>
                    <a:pt x="182159" y="34"/>
                    <a:pt x="182125" y="34"/>
                  </a:cubicBezTo>
                  <a:lnTo>
                    <a:pt x="182058" y="34"/>
                  </a:lnTo>
                  <a:cubicBezTo>
                    <a:pt x="181991" y="34"/>
                    <a:pt x="181924" y="1"/>
                    <a:pt x="1818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2063705" y="4024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35" y="1"/>
                  </a:moveTo>
                  <a:lnTo>
                    <a:pt x="0" y="101096"/>
                  </a:lnTo>
                  <a:lnTo>
                    <a:pt x="34" y="110742"/>
                  </a:lnTo>
                  <a:lnTo>
                    <a:pt x="175135" y="9613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2063937" y="107787"/>
              <a:ext cx="1232691" cy="1566294"/>
            </a:xfrm>
            <a:custGeom>
              <a:avLst/>
              <a:gdLst/>
              <a:ahLst/>
              <a:cxnLst/>
              <a:rect l="l" t="t" r="r" b="b"/>
              <a:pathLst>
                <a:path w="175472" h="222960" extrusionOk="0">
                  <a:moveTo>
                    <a:pt x="175102" y="0"/>
                  </a:moveTo>
                  <a:lnTo>
                    <a:pt x="1" y="101129"/>
                  </a:lnTo>
                  <a:lnTo>
                    <a:pt x="337" y="222960"/>
                  </a:lnTo>
                  <a:lnTo>
                    <a:pt x="175471" y="121865"/>
                  </a:lnTo>
                  <a:lnTo>
                    <a:pt x="175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179844" y="108489"/>
              <a:ext cx="33537" cy="43169"/>
            </a:xfrm>
            <a:custGeom>
              <a:avLst/>
              <a:gdLst/>
              <a:ahLst/>
              <a:cxnLst/>
              <a:rect l="l" t="t" r="r" b="b"/>
              <a:pathLst>
                <a:path w="4774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43" y="1110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698" y="5076"/>
                    <a:pt x="4773" y="3227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237700" y="75111"/>
              <a:ext cx="33530" cy="43155"/>
            </a:xfrm>
            <a:custGeom>
              <a:avLst/>
              <a:gdLst/>
              <a:ahLst/>
              <a:cxnLst/>
              <a:rect l="l" t="t" r="r" b="b"/>
              <a:pathLst>
                <a:path w="4773" h="6143" extrusionOk="0">
                  <a:moveTo>
                    <a:pt x="3442" y="1"/>
                  </a:moveTo>
                  <a:cubicBezTo>
                    <a:pt x="3123" y="1"/>
                    <a:pt x="2764" y="102"/>
                    <a:pt x="2386" y="316"/>
                  </a:cubicBezTo>
                  <a:cubicBezTo>
                    <a:pt x="1042" y="1089"/>
                    <a:pt x="0" y="2937"/>
                    <a:pt x="0" y="4449"/>
                  </a:cubicBezTo>
                  <a:cubicBezTo>
                    <a:pt x="0" y="5525"/>
                    <a:pt x="544" y="6142"/>
                    <a:pt x="1331" y="6142"/>
                  </a:cubicBezTo>
                  <a:cubicBezTo>
                    <a:pt x="1650" y="6142"/>
                    <a:pt x="2008" y="6041"/>
                    <a:pt x="2386" y="5827"/>
                  </a:cubicBezTo>
                  <a:cubicBezTo>
                    <a:pt x="3697" y="5054"/>
                    <a:pt x="4773" y="3206"/>
                    <a:pt x="4773" y="1693"/>
                  </a:cubicBezTo>
                  <a:cubicBezTo>
                    <a:pt x="4773" y="617"/>
                    <a:pt x="4228" y="1"/>
                    <a:pt x="3442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121763" y="141938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76" y="0"/>
                  </a:moveTo>
                  <a:cubicBezTo>
                    <a:pt x="3157" y="0"/>
                    <a:pt x="2798" y="101"/>
                    <a:pt x="2420" y="315"/>
                  </a:cubicBezTo>
                  <a:cubicBezTo>
                    <a:pt x="1076" y="1088"/>
                    <a:pt x="0" y="2936"/>
                    <a:pt x="34" y="4449"/>
                  </a:cubicBezTo>
                  <a:cubicBezTo>
                    <a:pt x="34" y="5525"/>
                    <a:pt x="578" y="6141"/>
                    <a:pt x="1364" y="6141"/>
                  </a:cubicBezTo>
                  <a:cubicBezTo>
                    <a:pt x="1683" y="6141"/>
                    <a:pt x="2042" y="6040"/>
                    <a:pt x="2420" y="5827"/>
                  </a:cubicBezTo>
                  <a:cubicBezTo>
                    <a:pt x="3731" y="5054"/>
                    <a:pt x="4806" y="3205"/>
                    <a:pt x="4806" y="1693"/>
                  </a:cubicBezTo>
                  <a:cubicBezTo>
                    <a:pt x="4806" y="617"/>
                    <a:pt x="4262" y="0"/>
                    <a:pt x="3476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2113285" y="487936"/>
              <a:ext cx="1133997" cy="1074031"/>
            </a:xfrm>
            <a:custGeom>
              <a:avLst/>
              <a:gdLst/>
              <a:ahLst/>
              <a:cxnLst/>
              <a:rect l="l" t="t" r="r" b="b"/>
              <a:pathLst>
                <a:path w="161423" h="152887" extrusionOk="0">
                  <a:moveTo>
                    <a:pt x="153559" y="15394"/>
                  </a:moveTo>
                  <a:cubicBezTo>
                    <a:pt x="153357" y="14352"/>
                    <a:pt x="152550" y="14217"/>
                    <a:pt x="151710" y="14688"/>
                  </a:cubicBezTo>
                  <a:cubicBezTo>
                    <a:pt x="151038" y="15091"/>
                    <a:pt x="150366" y="15898"/>
                    <a:pt x="150063" y="16940"/>
                  </a:cubicBezTo>
                  <a:cubicBezTo>
                    <a:pt x="149727" y="17982"/>
                    <a:pt x="149055" y="18788"/>
                    <a:pt x="148383" y="19158"/>
                  </a:cubicBezTo>
                  <a:cubicBezTo>
                    <a:pt x="147610" y="19595"/>
                    <a:pt x="146871" y="19528"/>
                    <a:pt x="146602" y="18654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38"/>
                  </a:cubicBezTo>
                  <a:cubicBezTo>
                    <a:pt x="138804" y="908"/>
                    <a:pt x="138031" y="1917"/>
                    <a:pt x="137763" y="3127"/>
                  </a:cubicBezTo>
                  <a:lnTo>
                    <a:pt x="131612" y="34450"/>
                  </a:lnTo>
                  <a:cubicBezTo>
                    <a:pt x="131209" y="36534"/>
                    <a:pt x="129865" y="38248"/>
                    <a:pt x="128487" y="39021"/>
                  </a:cubicBezTo>
                  <a:cubicBezTo>
                    <a:pt x="127243" y="39760"/>
                    <a:pt x="125966" y="39659"/>
                    <a:pt x="125462" y="38248"/>
                  </a:cubicBezTo>
                  <a:lnTo>
                    <a:pt x="122101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3" y="28669"/>
                    <a:pt x="116522" y="30282"/>
                    <a:pt x="116119" y="32299"/>
                  </a:cubicBezTo>
                  <a:lnTo>
                    <a:pt x="111615" y="53405"/>
                  </a:lnTo>
                  <a:cubicBezTo>
                    <a:pt x="111380" y="54548"/>
                    <a:pt x="110640" y="55489"/>
                    <a:pt x="109901" y="55926"/>
                  </a:cubicBezTo>
                  <a:cubicBezTo>
                    <a:pt x="109162" y="56329"/>
                    <a:pt x="108456" y="56262"/>
                    <a:pt x="108187" y="55455"/>
                  </a:cubicBezTo>
                  <a:lnTo>
                    <a:pt x="96626" y="20301"/>
                  </a:lnTo>
                  <a:cubicBezTo>
                    <a:pt x="96256" y="19158"/>
                    <a:pt x="95214" y="19057"/>
                    <a:pt x="94206" y="19662"/>
                  </a:cubicBezTo>
                  <a:cubicBezTo>
                    <a:pt x="93130" y="20267"/>
                    <a:pt x="92088" y="21578"/>
                    <a:pt x="91752" y="23191"/>
                  </a:cubicBezTo>
                  <a:lnTo>
                    <a:pt x="87585" y="42886"/>
                  </a:lnTo>
                  <a:cubicBezTo>
                    <a:pt x="87282" y="44297"/>
                    <a:pt x="86409" y="45440"/>
                    <a:pt x="85501" y="45944"/>
                  </a:cubicBezTo>
                  <a:cubicBezTo>
                    <a:pt x="84661" y="46448"/>
                    <a:pt x="83821" y="46381"/>
                    <a:pt x="83451" y="45541"/>
                  </a:cubicBezTo>
                  <a:lnTo>
                    <a:pt x="80359" y="38483"/>
                  </a:lnTo>
                  <a:cubicBezTo>
                    <a:pt x="79754" y="37105"/>
                    <a:pt x="78410" y="37038"/>
                    <a:pt x="77032" y="37811"/>
                  </a:cubicBezTo>
                  <a:cubicBezTo>
                    <a:pt x="75721" y="38584"/>
                    <a:pt x="74410" y="40130"/>
                    <a:pt x="73772" y="42146"/>
                  </a:cubicBezTo>
                  <a:lnTo>
                    <a:pt x="73100" y="44196"/>
                  </a:lnTo>
                  <a:cubicBezTo>
                    <a:pt x="72764" y="45238"/>
                    <a:pt x="72125" y="46011"/>
                    <a:pt x="71453" y="46415"/>
                  </a:cubicBezTo>
                  <a:cubicBezTo>
                    <a:pt x="70680" y="46851"/>
                    <a:pt x="69940" y="46751"/>
                    <a:pt x="69672" y="45910"/>
                  </a:cubicBezTo>
                  <a:lnTo>
                    <a:pt x="65941" y="32971"/>
                  </a:lnTo>
                  <a:cubicBezTo>
                    <a:pt x="65706" y="32097"/>
                    <a:pt x="64933" y="32030"/>
                    <a:pt x="64193" y="32467"/>
                  </a:cubicBezTo>
                  <a:cubicBezTo>
                    <a:pt x="63420" y="32904"/>
                    <a:pt x="62647" y="33879"/>
                    <a:pt x="62446" y="35055"/>
                  </a:cubicBezTo>
                  <a:lnTo>
                    <a:pt x="52867" y="83182"/>
                  </a:lnTo>
                  <a:cubicBezTo>
                    <a:pt x="52464" y="85199"/>
                    <a:pt x="51153" y="86879"/>
                    <a:pt x="49809" y="87652"/>
                  </a:cubicBezTo>
                  <a:cubicBezTo>
                    <a:pt x="48633" y="88358"/>
                    <a:pt x="47423" y="88291"/>
                    <a:pt x="46885" y="87115"/>
                  </a:cubicBezTo>
                  <a:lnTo>
                    <a:pt x="41272" y="74915"/>
                  </a:lnTo>
                  <a:cubicBezTo>
                    <a:pt x="40701" y="73738"/>
                    <a:pt x="39525" y="73705"/>
                    <a:pt x="38315" y="74377"/>
                  </a:cubicBezTo>
                  <a:cubicBezTo>
                    <a:pt x="37172" y="75049"/>
                    <a:pt x="35996" y="76461"/>
                    <a:pt x="35458" y="78208"/>
                  </a:cubicBezTo>
                  <a:lnTo>
                    <a:pt x="30686" y="93534"/>
                  </a:lnTo>
                  <a:cubicBezTo>
                    <a:pt x="30148" y="95181"/>
                    <a:pt x="29106" y="96424"/>
                    <a:pt x="28064" y="97029"/>
                  </a:cubicBezTo>
                  <a:cubicBezTo>
                    <a:pt x="26787" y="97769"/>
                    <a:pt x="25543" y="97601"/>
                    <a:pt x="25207" y="96055"/>
                  </a:cubicBezTo>
                  <a:lnTo>
                    <a:pt x="20401" y="73806"/>
                  </a:lnTo>
                  <a:cubicBezTo>
                    <a:pt x="20065" y="72260"/>
                    <a:pt x="18822" y="72125"/>
                    <a:pt x="17578" y="72831"/>
                  </a:cubicBezTo>
                  <a:cubicBezTo>
                    <a:pt x="16368" y="73537"/>
                    <a:pt x="15158" y="75049"/>
                    <a:pt x="14789" y="76931"/>
                  </a:cubicBezTo>
                  <a:lnTo>
                    <a:pt x="1" y="152887"/>
                  </a:lnTo>
                  <a:lnTo>
                    <a:pt x="161423" y="59824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2113285" y="612845"/>
              <a:ext cx="1133997" cy="949134"/>
            </a:xfrm>
            <a:custGeom>
              <a:avLst/>
              <a:gdLst/>
              <a:ahLst/>
              <a:cxnLst/>
              <a:rect l="l" t="t" r="r" b="b"/>
              <a:pathLst>
                <a:path w="161423" h="135108" extrusionOk="0">
                  <a:moveTo>
                    <a:pt x="154130" y="21847"/>
                  </a:moveTo>
                  <a:cubicBezTo>
                    <a:pt x="153760" y="20771"/>
                    <a:pt x="152786" y="20670"/>
                    <a:pt x="151777" y="21275"/>
                  </a:cubicBezTo>
                  <a:cubicBezTo>
                    <a:pt x="150971" y="21746"/>
                    <a:pt x="150131" y="22653"/>
                    <a:pt x="149660" y="23863"/>
                  </a:cubicBezTo>
                  <a:cubicBezTo>
                    <a:pt x="149156" y="25107"/>
                    <a:pt x="148349" y="26048"/>
                    <a:pt x="147509" y="26518"/>
                  </a:cubicBezTo>
                  <a:cubicBezTo>
                    <a:pt x="146534" y="27056"/>
                    <a:pt x="145593" y="26989"/>
                    <a:pt x="145190" y="26014"/>
                  </a:cubicBezTo>
                  <a:lnTo>
                    <a:pt x="135544" y="2320"/>
                  </a:lnTo>
                  <a:cubicBezTo>
                    <a:pt x="135141" y="1312"/>
                    <a:pt x="134166" y="1244"/>
                    <a:pt x="133192" y="1782"/>
                  </a:cubicBezTo>
                  <a:cubicBezTo>
                    <a:pt x="132251" y="2354"/>
                    <a:pt x="131276" y="3530"/>
                    <a:pt x="130873" y="4975"/>
                  </a:cubicBezTo>
                  <a:lnTo>
                    <a:pt x="128554" y="13344"/>
                  </a:lnTo>
                  <a:cubicBezTo>
                    <a:pt x="127915" y="15696"/>
                    <a:pt x="126369" y="17578"/>
                    <a:pt x="124790" y="18452"/>
                  </a:cubicBezTo>
                  <a:cubicBezTo>
                    <a:pt x="123311" y="19326"/>
                    <a:pt x="121798" y="19259"/>
                    <a:pt x="121093" y="17814"/>
                  </a:cubicBezTo>
                  <a:lnTo>
                    <a:pt x="111010" y="1547"/>
                  </a:lnTo>
                  <a:cubicBezTo>
                    <a:pt x="110304" y="102"/>
                    <a:pt x="108826" y="1"/>
                    <a:pt x="107313" y="875"/>
                  </a:cubicBezTo>
                  <a:cubicBezTo>
                    <a:pt x="105935" y="1681"/>
                    <a:pt x="104524" y="3261"/>
                    <a:pt x="103784" y="5345"/>
                  </a:cubicBezTo>
                  <a:lnTo>
                    <a:pt x="88828" y="49338"/>
                  </a:lnTo>
                  <a:cubicBezTo>
                    <a:pt x="87988" y="51624"/>
                    <a:pt x="86476" y="53338"/>
                    <a:pt x="84997" y="54212"/>
                  </a:cubicBezTo>
                  <a:cubicBezTo>
                    <a:pt x="83249" y="55220"/>
                    <a:pt x="81468" y="55052"/>
                    <a:pt x="80796" y="53203"/>
                  </a:cubicBezTo>
                  <a:lnTo>
                    <a:pt x="76460" y="41104"/>
                  </a:lnTo>
                  <a:cubicBezTo>
                    <a:pt x="75788" y="39222"/>
                    <a:pt x="74041" y="39088"/>
                    <a:pt x="72259" y="40096"/>
                  </a:cubicBezTo>
                  <a:cubicBezTo>
                    <a:pt x="70680" y="41004"/>
                    <a:pt x="69067" y="42886"/>
                    <a:pt x="68294" y="45339"/>
                  </a:cubicBezTo>
                  <a:lnTo>
                    <a:pt x="66210" y="51792"/>
                  </a:lnTo>
                  <a:cubicBezTo>
                    <a:pt x="65773" y="53203"/>
                    <a:pt x="64865" y="54245"/>
                    <a:pt x="63958" y="54783"/>
                  </a:cubicBezTo>
                  <a:cubicBezTo>
                    <a:pt x="62815" y="55422"/>
                    <a:pt x="61673" y="55254"/>
                    <a:pt x="61437" y="53842"/>
                  </a:cubicBezTo>
                  <a:lnTo>
                    <a:pt x="56329" y="29543"/>
                  </a:lnTo>
                  <a:cubicBezTo>
                    <a:pt x="56094" y="28098"/>
                    <a:pt x="54951" y="27963"/>
                    <a:pt x="53842" y="28602"/>
                  </a:cubicBezTo>
                  <a:cubicBezTo>
                    <a:pt x="52766" y="29207"/>
                    <a:pt x="51725" y="30518"/>
                    <a:pt x="51388" y="32164"/>
                  </a:cubicBezTo>
                  <a:lnTo>
                    <a:pt x="43726" y="79956"/>
                  </a:lnTo>
                  <a:cubicBezTo>
                    <a:pt x="43020" y="83653"/>
                    <a:pt x="40566" y="86779"/>
                    <a:pt x="38147" y="88190"/>
                  </a:cubicBezTo>
                  <a:cubicBezTo>
                    <a:pt x="35962" y="89434"/>
                    <a:pt x="33811" y="89333"/>
                    <a:pt x="32803" y="87148"/>
                  </a:cubicBezTo>
                  <a:lnTo>
                    <a:pt x="27896" y="76360"/>
                  </a:lnTo>
                  <a:cubicBezTo>
                    <a:pt x="26888" y="74175"/>
                    <a:pt x="24703" y="74074"/>
                    <a:pt x="22519" y="75318"/>
                  </a:cubicBezTo>
                  <a:cubicBezTo>
                    <a:pt x="20435" y="76528"/>
                    <a:pt x="18351" y="79015"/>
                    <a:pt x="17309" y="82174"/>
                  </a:cubicBezTo>
                  <a:lnTo>
                    <a:pt x="1" y="135108"/>
                  </a:lnTo>
                  <a:lnTo>
                    <a:pt x="161423" y="42079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2113285" y="37719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2113285" y="435047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2113285" y="31934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2113285" y="203651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2113285" y="49266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2113285" y="26150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113285" y="83975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113285" y="78191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113285" y="89761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113285" y="72406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113285" y="60836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2113285" y="550514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2113285" y="66621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445251" y="1757804"/>
              <a:ext cx="67524" cy="115217"/>
            </a:xfrm>
            <a:custGeom>
              <a:avLst/>
              <a:gdLst/>
              <a:ahLst/>
              <a:cxnLst/>
              <a:rect l="l" t="t" r="r" b="b"/>
              <a:pathLst>
                <a:path w="9612" h="16401" extrusionOk="0">
                  <a:moveTo>
                    <a:pt x="4470" y="0"/>
                  </a:moveTo>
                  <a:cubicBezTo>
                    <a:pt x="3798" y="3731"/>
                    <a:pt x="0" y="8033"/>
                    <a:pt x="941" y="9344"/>
                  </a:cubicBezTo>
                  <a:cubicBezTo>
                    <a:pt x="1104" y="9564"/>
                    <a:pt x="1292" y="9655"/>
                    <a:pt x="1493" y="9655"/>
                  </a:cubicBezTo>
                  <a:cubicBezTo>
                    <a:pt x="2455" y="9655"/>
                    <a:pt x="3696" y="7563"/>
                    <a:pt x="3697" y="7562"/>
                  </a:cubicBezTo>
                  <a:lnTo>
                    <a:pt x="3697" y="7562"/>
                  </a:lnTo>
                  <a:cubicBezTo>
                    <a:pt x="3697" y="7563"/>
                    <a:pt x="3831" y="9579"/>
                    <a:pt x="2958" y="10957"/>
                  </a:cubicBezTo>
                  <a:cubicBezTo>
                    <a:pt x="599" y="14650"/>
                    <a:pt x="1432" y="16400"/>
                    <a:pt x="3267" y="16400"/>
                  </a:cubicBezTo>
                  <a:cubicBezTo>
                    <a:pt x="4020" y="16400"/>
                    <a:pt x="4942" y="16105"/>
                    <a:pt x="5882" y="15528"/>
                  </a:cubicBezTo>
                  <a:cubicBezTo>
                    <a:pt x="9108" y="13545"/>
                    <a:pt x="9612" y="3328"/>
                    <a:pt x="9612" y="3328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175833" y="1757804"/>
              <a:ext cx="67531" cy="115217"/>
            </a:xfrm>
            <a:custGeom>
              <a:avLst/>
              <a:gdLst/>
              <a:ahLst/>
              <a:cxnLst/>
              <a:rect l="l" t="t" r="r" b="b"/>
              <a:pathLst>
                <a:path w="9613" h="16401" extrusionOk="0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45"/>
                    <a:pt x="3765" y="15528"/>
                  </a:cubicBezTo>
                  <a:cubicBezTo>
                    <a:pt x="4704" y="16105"/>
                    <a:pt x="5623" y="16400"/>
                    <a:pt x="6373" y="16400"/>
                  </a:cubicBezTo>
                  <a:cubicBezTo>
                    <a:pt x="8197" y="16400"/>
                    <a:pt x="9014" y="14650"/>
                    <a:pt x="6655" y="10957"/>
                  </a:cubicBezTo>
                  <a:cubicBezTo>
                    <a:pt x="5782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9" y="9655"/>
                    <a:pt x="8122" y="9655"/>
                  </a:cubicBezTo>
                  <a:cubicBezTo>
                    <a:pt x="8322" y="9655"/>
                    <a:pt x="8509" y="9564"/>
                    <a:pt x="8672" y="9344"/>
                  </a:cubicBezTo>
                  <a:cubicBezTo>
                    <a:pt x="9613" y="8033"/>
                    <a:pt x="5849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317504" y="2312386"/>
              <a:ext cx="127504" cy="73812"/>
            </a:xfrm>
            <a:custGeom>
              <a:avLst/>
              <a:gdLst/>
              <a:ahLst/>
              <a:cxnLst/>
              <a:rect l="l" t="t" r="r" b="b"/>
              <a:pathLst>
                <a:path w="18150" h="10507" extrusionOk="0">
                  <a:moveTo>
                    <a:pt x="5491" y="0"/>
                  </a:moveTo>
                  <a:cubicBezTo>
                    <a:pt x="3694" y="0"/>
                    <a:pt x="2723" y="481"/>
                    <a:pt x="2723" y="481"/>
                  </a:cubicBezTo>
                  <a:cubicBezTo>
                    <a:pt x="1" y="4278"/>
                    <a:pt x="7932" y="7942"/>
                    <a:pt x="12268" y="9790"/>
                  </a:cubicBezTo>
                  <a:cubicBezTo>
                    <a:pt x="13491" y="10317"/>
                    <a:pt x="14491" y="10507"/>
                    <a:pt x="15296" y="10507"/>
                  </a:cubicBezTo>
                  <a:cubicBezTo>
                    <a:pt x="17365" y="10507"/>
                    <a:pt x="18149" y="9252"/>
                    <a:pt x="18149" y="9252"/>
                  </a:cubicBezTo>
                  <a:lnTo>
                    <a:pt x="18149" y="4312"/>
                  </a:lnTo>
                  <a:cubicBezTo>
                    <a:pt x="18149" y="4312"/>
                    <a:pt x="18139" y="4321"/>
                    <a:pt x="18092" y="4321"/>
                  </a:cubicBezTo>
                  <a:cubicBezTo>
                    <a:pt x="17868" y="4321"/>
                    <a:pt x="16801" y="4114"/>
                    <a:pt x="11965" y="1724"/>
                  </a:cubicBezTo>
                  <a:cubicBezTo>
                    <a:pt x="9245" y="364"/>
                    <a:pt x="7055" y="0"/>
                    <a:pt x="5491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183624" y="2365844"/>
              <a:ext cx="127504" cy="73854"/>
            </a:xfrm>
            <a:custGeom>
              <a:avLst/>
              <a:gdLst/>
              <a:ahLst/>
              <a:cxnLst/>
              <a:rect l="l" t="t" r="r" b="b"/>
              <a:pathLst>
                <a:path w="18150" h="10513" extrusionOk="0">
                  <a:moveTo>
                    <a:pt x="5449" y="0"/>
                  </a:moveTo>
                  <a:cubicBezTo>
                    <a:pt x="3662" y="0"/>
                    <a:pt x="2689" y="467"/>
                    <a:pt x="2689" y="467"/>
                  </a:cubicBezTo>
                  <a:cubicBezTo>
                    <a:pt x="1" y="4299"/>
                    <a:pt x="7899" y="7928"/>
                    <a:pt x="12268" y="9810"/>
                  </a:cubicBezTo>
                  <a:cubicBezTo>
                    <a:pt x="13478" y="10326"/>
                    <a:pt x="14471" y="10512"/>
                    <a:pt x="15274" y="10512"/>
                  </a:cubicBezTo>
                  <a:cubicBezTo>
                    <a:pt x="17346" y="10512"/>
                    <a:pt x="18149" y="9273"/>
                    <a:pt x="18149" y="9273"/>
                  </a:cubicBezTo>
                  <a:lnTo>
                    <a:pt x="18149" y="4299"/>
                  </a:lnTo>
                  <a:cubicBezTo>
                    <a:pt x="18149" y="4299"/>
                    <a:pt x="18136" y="4310"/>
                    <a:pt x="18077" y="4310"/>
                  </a:cubicBezTo>
                  <a:cubicBezTo>
                    <a:pt x="17820" y="4310"/>
                    <a:pt x="16687" y="4088"/>
                    <a:pt x="11932" y="1711"/>
                  </a:cubicBezTo>
                  <a:cubicBezTo>
                    <a:pt x="9214" y="360"/>
                    <a:pt x="7018" y="0"/>
                    <a:pt x="544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246433" y="1773858"/>
              <a:ext cx="198800" cy="629482"/>
            </a:xfrm>
            <a:custGeom>
              <a:avLst/>
              <a:gdLst/>
              <a:ahLst/>
              <a:cxnLst/>
              <a:rect l="l" t="t" r="r" b="b"/>
              <a:pathLst>
                <a:path w="28299" h="89606" extrusionOk="0">
                  <a:moveTo>
                    <a:pt x="27190" y="1"/>
                  </a:moveTo>
                  <a:cubicBezTo>
                    <a:pt x="27190" y="1"/>
                    <a:pt x="19258" y="6118"/>
                    <a:pt x="807" y="6118"/>
                  </a:cubicBezTo>
                  <a:cubicBezTo>
                    <a:pt x="1" y="24535"/>
                    <a:pt x="1748" y="88694"/>
                    <a:pt x="1748" y="88694"/>
                  </a:cubicBezTo>
                  <a:cubicBezTo>
                    <a:pt x="1748" y="88694"/>
                    <a:pt x="3899" y="89605"/>
                    <a:pt x="6110" y="89605"/>
                  </a:cubicBezTo>
                  <a:cubicBezTo>
                    <a:pt x="7215" y="89605"/>
                    <a:pt x="8336" y="89377"/>
                    <a:pt x="9209" y="88694"/>
                  </a:cubicBezTo>
                  <a:lnTo>
                    <a:pt x="14620" y="22216"/>
                  </a:lnTo>
                  <a:lnTo>
                    <a:pt x="20838" y="80964"/>
                  </a:lnTo>
                  <a:cubicBezTo>
                    <a:pt x="20838" y="80964"/>
                    <a:pt x="22780" y="82353"/>
                    <a:pt x="24990" y="82353"/>
                  </a:cubicBezTo>
                  <a:cubicBezTo>
                    <a:pt x="26096" y="82353"/>
                    <a:pt x="27268" y="82006"/>
                    <a:pt x="28299" y="80964"/>
                  </a:cubicBezTo>
                  <a:lnTo>
                    <a:pt x="27190" y="1"/>
                  </a:ln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263906" y="1295005"/>
              <a:ext cx="127974" cy="128445"/>
            </a:xfrm>
            <a:custGeom>
              <a:avLst/>
              <a:gdLst/>
              <a:ahLst/>
              <a:cxnLst/>
              <a:rect l="l" t="t" r="r" b="b"/>
              <a:pathLst>
                <a:path w="18217" h="18284" extrusionOk="0">
                  <a:moveTo>
                    <a:pt x="3899" y="0"/>
                  </a:moveTo>
                  <a:cubicBezTo>
                    <a:pt x="1" y="14015"/>
                    <a:pt x="7831" y="14889"/>
                    <a:pt x="7831" y="14889"/>
                  </a:cubicBezTo>
                  <a:lnTo>
                    <a:pt x="7831" y="18284"/>
                  </a:lnTo>
                  <a:lnTo>
                    <a:pt x="18217" y="17342"/>
                  </a:lnTo>
                  <a:lnTo>
                    <a:pt x="18082" y="10957"/>
                  </a:lnTo>
                  <a:cubicBezTo>
                    <a:pt x="16619" y="11806"/>
                    <a:pt x="15305" y="12138"/>
                    <a:pt x="14144" y="12138"/>
                  </a:cubicBezTo>
                  <a:cubicBezTo>
                    <a:pt x="11999" y="12138"/>
                    <a:pt x="10379" y="11005"/>
                    <a:pt x="9310" y="9915"/>
                  </a:cubicBezTo>
                  <a:cubicBezTo>
                    <a:pt x="8369" y="8907"/>
                    <a:pt x="8067" y="7462"/>
                    <a:pt x="8470" y="6151"/>
                  </a:cubicBezTo>
                  <a:cubicBezTo>
                    <a:pt x="9380" y="3173"/>
                    <a:pt x="8368" y="2600"/>
                    <a:pt x="7455" y="2600"/>
                  </a:cubicBezTo>
                  <a:cubicBezTo>
                    <a:pt x="6885" y="2600"/>
                    <a:pt x="6353" y="2824"/>
                    <a:pt x="6353" y="2824"/>
                  </a:cubicBezTo>
                  <a:lnTo>
                    <a:pt x="3899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245962" y="1222866"/>
              <a:ext cx="184076" cy="157395"/>
            </a:xfrm>
            <a:custGeom>
              <a:avLst/>
              <a:gdLst/>
              <a:ahLst/>
              <a:cxnLst/>
              <a:rect l="l" t="t" r="r" b="b"/>
              <a:pathLst>
                <a:path w="26203" h="22405" extrusionOk="0">
                  <a:moveTo>
                    <a:pt x="15739" y="0"/>
                  </a:moveTo>
                  <a:cubicBezTo>
                    <a:pt x="13341" y="0"/>
                    <a:pt x="11427" y="455"/>
                    <a:pt x="11427" y="455"/>
                  </a:cubicBezTo>
                  <a:cubicBezTo>
                    <a:pt x="0" y="3009"/>
                    <a:pt x="6453" y="10268"/>
                    <a:pt x="6453" y="10268"/>
                  </a:cubicBezTo>
                  <a:lnTo>
                    <a:pt x="8907" y="13092"/>
                  </a:lnTo>
                  <a:cubicBezTo>
                    <a:pt x="8907" y="13092"/>
                    <a:pt x="9439" y="12868"/>
                    <a:pt x="10009" y="12868"/>
                  </a:cubicBezTo>
                  <a:cubicBezTo>
                    <a:pt x="10922" y="12868"/>
                    <a:pt x="11934" y="13441"/>
                    <a:pt x="11024" y="16419"/>
                  </a:cubicBezTo>
                  <a:cubicBezTo>
                    <a:pt x="10621" y="17730"/>
                    <a:pt x="10923" y="19175"/>
                    <a:pt x="11864" y="20149"/>
                  </a:cubicBezTo>
                  <a:cubicBezTo>
                    <a:pt x="12934" y="21263"/>
                    <a:pt x="14557" y="22405"/>
                    <a:pt x="16696" y="22405"/>
                  </a:cubicBezTo>
                  <a:cubicBezTo>
                    <a:pt x="17850" y="22405"/>
                    <a:pt x="19154" y="22073"/>
                    <a:pt x="20602" y="21225"/>
                  </a:cubicBezTo>
                  <a:cubicBezTo>
                    <a:pt x="24333" y="16150"/>
                    <a:pt x="25005" y="10268"/>
                    <a:pt x="25005" y="10268"/>
                  </a:cubicBezTo>
                  <a:cubicBezTo>
                    <a:pt x="26203" y="1538"/>
                    <a:pt x="20150" y="0"/>
                    <a:pt x="15739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164261" y="1416844"/>
              <a:ext cx="361949" cy="410260"/>
            </a:xfrm>
            <a:custGeom>
              <a:avLst/>
              <a:gdLst/>
              <a:ahLst/>
              <a:cxnLst/>
              <a:rect l="l" t="t" r="r" b="b"/>
              <a:pathLst>
                <a:path w="51523" h="58400" extrusionOk="0">
                  <a:moveTo>
                    <a:pt x="32366" y="0"/>
                  </a:moveTo>
                  <a:lnTo>
                    <a:pt x="22014" y="942"/>
                  </a:lnTo>
                  <a:lnTo>
                    <a:pt x="20670" y="2521"/>
                  </a:lnTo>
                  <a:cubicBezTo>
                    <a:pt x="20670" y="2521"/>
                    <a:pt x="18922" y="2958"/>
                    <a:pt x="16167" y="3395"/>
                  </a:cubicBezTo>
                  <a:cubicBezTo>
                    <a:pt x="11495" y="4134"/>
                    <a:pt x="8201" y="6621"/>
                    <a:pt x="7126" y="11226"/>
                  </a:cubicBezTo>
                  <a:lnTo>
                    <a:pt x="1379" y="29139"/>
                  </a:lnTo>
                  <a:cubicBezTo>
                    <a:pt x="202" y="34248"/>
                    <a:pt x="1" y="39524"/>
                    <a:pt x="807" y="44700"/>
                  </a:cubicBezTo>
                  <a:lnTo>
                    <a:pt x="1984" y="52396"/>
                  </a:lnTo>
                  <a:cubicBezTo>
                    <a:pt x="2219" y="53808"/>
                    <a:pt x="3429" y="54816"/>
                    <a:pt x="4840" y="54816"/>
                  </a:cubicBezTo>
                  <a:cubicBezTo>
                    <a:pt x="6521" y="54816"/>
                    <a:pt x="7832" y="53371"/>
                    <a:pt x="7697" y="51724"/>
                  </a:cubicBezTo>
                  <a:lnTo>
                    <a:pt x="6723" y="40230"/>
                  </a:lnTo>
                  <a:cubicBezTo>
                    <a:pt x="6588" y="38449"/>
                    <a:pt x="6689" y="36634"/>
                    <a:pt x="7025" y="34886"/>
                  </a:cubicBezTo>
                  <a:lnTo>
                    <a:pt x="12570" y="17376"/>
                  </a:lnTo>
                  <a:cubicBezTo>
                    <a:pt x="12604" y="17511"/>
                    <a:pt x="12638" y="17645"/>
                    <a:pt x="12638" y="17779"/>
                  </a:cubicBezTo>
                  <a:lnTo>
                    <a:pt x="12705" y="45103"/>
                  </a:lnTo>
                  <a:lnTo>
                    <a:pt x="12705" y="56934"/>
                  </a:lnTo>
                  <a:cubicBezTo>
                    <a:pt x="12705" y="56934"/>
                    <a:pt x="16358" y="58400"/>
                    <a:pt x="21420" y="58400"/>
                  </a:cubicBezTo>
                  <a:cubicBezTo>
                    <a:pt x="26552" y="58400"/>
                    <a:pt x="33133" y="56892"/>
                    <a:pt x="38819" y="50817"/>
                  </a:cubicBezTo>
                  <a:lnTo>
                    <a:pt x="38987" y="16099"/>
                  </a:lnTo>
                  <a:lnTo>
                    <a:pt x="44499" y="34886"/>
                  </a:lnTo>
                  <a:cubicBezTo>
                    <a:pt x="44835" y="36634"/>
                    <a:pt x="44936" y="38449"/>
                    <a:pt x="44801" y="40230"/>
                  </a:cubicBezTo>
                  <a:lnTo>
                    <a:pt x="43826" y="51724"/>
                  </a:lnTo>
                  <a:cubicBezTo>
                    <a:pt x="43692" y="53405"/>
                    <a:pt x="45003" y="54816"/>
                    <a:pt x="46683" y="54816"/>
                  </a:cubicBezTo>
                  <a:cubicBezTo>
                    <a:pt x="48095" y="54816"/>
                    <a:pt x="49305" y="53808"/>
                    <a:pt x="49540" y="52396"/>
                  </a:cubicBezTo>
                  <a:lnTo>
                    <a:pt x="50716" y="44700"/>
                  </a:lnTo>
                  <a:cubicBezTo>
                    <a:pt x="51523" y="39524"/>
                    <a:pt x="51321" y="34248"/>
                    <a:pt x="50145" y="29139"/>
                  </a:cubicBezTo>
                  <a:lnTo>
                    <a:pt x="45641" y="9949"/>
                  </a:lnTo>
                  <a:cubicBezTo>
                    <a:pt x="44566" y="5378"/>
                    <a:pt x="40499" y="2118"/>
                    <a:pt x="35794" y="2118"/>
                  </a:cubicBezTo>
                  <a:lnTo>
                    <a:pt x="33710" y="2118"/>
                  </a:lnTo>
                  <a:lnTo>
                    <a:pt x="32366" y="0"/>
                  </a:ln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5"/>
          <p:cNvGrpSpPr/>
          <p:nvPr/>
        </p:nvGrpSpPr>
        <p:grpSpPr>
          <a:xfrm>
            <a:off x="5780067" y="643363"/>
            <a:ext cx="1404070" cy="1989115"/>
            <a:chOff x="5062205" y="-97881"/>
            <a:chExt cx="1800551" cy="2550802"/>
          </a:xfrm>
        </p:grpSpPr>
        <p:sp>
          <p:nvSpPr>
            <p:cNvPr id="711" name="Google Shape;711;p35"/>
            <p:cNvSpPr/>
            <p:nvPr/>
          </p:nvSpPr>
          <p:spPr>
            <a:xfrm>
              <a:off x="5310842" y="1277884"/>
              <a:ext cx="1396071" cy="783569"/>
            </a:xfrm>
            <a:custGeom>
              <a:avLst/>
              <a:gdLst/>
              <a:ahLst/>
              <a:cxnLst/>
              <a:rect l="l" t="t" r="r" b="b"/>
              <a:pathLst>
                <a:path w="198729" h="111540" extrusionOk="0">
                  <a:moveTo>
                    <a:pt x="99676" y="1"/>
                  </a:moveTo>
                  <a:cubicBezTo>
                    <a:pt x="91668" y="1"/>
                    <a:pt x="83653" y="1765"/>
                    <a:pt x="77536" y="5294"/>
                  </a:cubicBezTo>
                  <a:lnTo>
                    <a:pt x="12302" y="42969"/>
                  </a:lnTo>
                  <a:cubicBezTo>
                    <a:pt x="68" y="50027"/>
                    <a:pt x="1" y="61488"/>
                    <a:pt x="12167" y="68579"/>
                  </a:cubicBezTo>
                  <a:lnTo>
                    <a:pt x="76964" y="106221"/>
                  </a:lnTo>
                  <a:cubicBezTo>
                    <a:pt x="83048" y="109767"/>
                    <a:pt x="91038" y="111540"/>
                    <a:pt x="99041" y="111540"/>
                  </a:cubicBezTo>
                  <a:cubicBezTo>
                    <a:pt x="107044" y="111540"/>
                    <a:pt x="115060" y="109767"/>
                    <a:pt x="121193" y="106221"/>
                  </a:cubicBezTo>
                  <a:lnTo>
                    <a:pt x="186394" y="68579"/>
                  </a:lnTo>
                  <a:cubicBezTo>
                    <a:pt x="198661" y="61488"/>
                    <a:pt x="198729" y="50027"/>
                    <a:pt x="186562" y="42969"/>
                  </a:cubicBezTo>
                  <a:lnTo>
                    <a:pt x="121765" y="5294"/>
                  </a:lnTo>
                  <a:cubicBezTo>
                    <a:pt x="115682" y="1765"/>
                    <a:pt x="107683" y="1"/>
                    <a:pt x="99676" y="1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5332333" y="1669022"/>
              <a:ext cx="1353802" cy="690839"/>
            </a:xfrm>
            <a:custGeom>
              <a:avLst/>
              <a:gdLst/>
              <a:ahLst/>
              <a:cxnLst/>
              <a:rect l="l" t="t" r="r" b="b"/>
              <a:pathLst>
                <a:path w="192712" h="98340" extrusionOk="0">
                  <a:moveTo>
                    <a:pt x="192578" y="1"/>
                  </a:moveTo>
                  <a:lnTo>
                    <a:pt x="192578" y="85"/>
                  </a:lnTo>
                  <a:lnTo>
                    <a:pt x="192578" y="85"/>
                  </a:lnTo>
                  <a:cubicBezTo>
                    <a:pt x="192578" y="57"/>
                    <a:pt x="192578" y="29"/>
                    <a:pt x="192578" y="1"/>
                  </a:cubicBezTo>
                  <a:close/>
                  <a:moveTo>
                    <a:pt x="192578" y="85"/>
                  </a:moveTo>
                  <a:cubicBezTo>
                    <a:pt x="192574" y="4728"/>
                    <a:pt x="189482" y="9365"/>
                    <a:pt x="183335" y="12906"/>
                  </a:cubicBezTo>
                  <a:lnTo>
                    <a:pt x="118134" y="50548"/>
                  </a:lnTo>
                  <a:cubicBezTo>
                    <a:pt x="117395" y="50985"/>
                    <a:pt x="116622" y="51388"/>
                    <a:pt x="115849" y="51758"/>
                  </a:cubicBezTo>
                  <a:cubicBezTo>
                    <a:pt x="115580" y="51892"/>
                    <a:pt x="115311" y="51993"/>
                    <a:pt x="115042" y="52094"/>
                  </a:cubicBezTo>
                  <a:cubicBezTo>
                    <a:pt x="114505" y="52329"/>
                    <a:pt x="114001" y="52564"/>
                    <a:pt x="113463" y="52766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2" y="54010"/>
                    <a:pt x="109396" y="54110"/>
                    <a:pt x="109026" y="54211"/>
                  </a:cubicBezTo>
                  <a:cubicBezTo>
                    <a:pt x="108388" y="54379"/>
                    <a:pt x="107749" y="54547"/>
                    <a:pt x="107077" y="54682"/>
                  </a:cubicBezTo>
                  <a:cubicBezTo>
                    <a:pt x="106640" y="54783"/>
                    <a:pt x="106203" y="54850"/>
                    <a:pt x="105800" y="54951"/>
                  </a:cubicBezTo>
                  <a:cubicBezTo>
                    <a:pt x="105229" y="55051"/>
                    <a:pt x="104691" y="55152"/>
                    <a:pt x="104120" y="55220"/>
                  </a:cubicBezTo>
                  <a:cubicBezTo>
                    <a:pt x="103683" y="55287"/>
                    <a:pt x="103212" y="55354"/>
                    <a:pt x="102742" y="55421"/>
                  </a:cubicBezTo>
                  <a:cubicBezTo>
                    <a:pt x="102204" y="55488"/>
                    <a:pt x="101700" y="55556"/>
                    <a:pt x="101162" y="55589"/>
                  </a:cubicBezTo>
                  <a:cubicBezTo>
                    <a:pt x="100692" y="55656"/>
                    <a:pt x="100221" y="55690"/>
                    <a:pt x="99717" y="55724"/>
                  </a:cubicBezTo>
                  <a:cubicBezTo>
                    <a:pt x="99213" y="55757"/>
                    <a:pt x="98675" y="55791"/>
                    <a:pt x="98137" y="55791"/>
                  </a:cubicBezTo>
                  <a:cubicBezTo>
                    <a:pt x="97667" y="55824"/>
                    <a:pt x="97196" y="55824"/>
                    <a:pt x="96726" y="55858"/>
                  </a:cubicBezTo>
                  <a:cubicBezTo>
                    <a:pt x="96154" y="55858"/>
                    <a:pt x="95583" y="55858"/>
                    <a:pt x="95012" y="55824"/>
                  </a:cubicBezTo>
                  <a:cubicBezTo>
                    <a:pt x="94541" y="55824"/>
                    <a:pt x="94104" y="55824"/>
                    <a:pt x="93634" y="55791"/>
                  </a:cubicBezTo>
                  <a:cubicBezTo>
                    <a:pt x="92928" y="55757"/>
                    <a:pt x="92222" y="55724"/>
                    <a:pt x="91516" y="55656"/>
                  </a:cubicBezTo>
                  <a:cubicBezTo>
                    <a:pt x="91147" y="55623"/>
                    <a:pt x="90777" y="55589"/>
                    <a:pt x="90407" y="55556"/>
                  </a:cubicBezTo>
                  <a:cubicBezTo>
                    <a:pt x="89231" y="55455"/>
                    <a:pt x="88021" y="55287"/>
                    <a:pt x="86845" y="55085"/>
                  </a:cubicBezTo>
                  <a:cubicBezTo>
                    <a:pt x="86475" y="54984"/>
                    <a:pt x="86072" y="54917"/>
                    <a:pt x="85702" y="54816"/>
                  </a:cubicBezTo>
                  <a:cubicBezTo>
                    <a:pt x="85097" y="54715"/>
                    <a:pt x="84526" y="54615"/>
                    <a:pt x="83954" y="54447"/>
                  </a:cubicBezTo>
                  <a:cubicBezTo>
                    <a:pt x="83551" y="54346"/>
                    <a:pt x="83148" y="54245"/>
                    <a:pt x="82711" y="54144"/>
                  </a:cubicBezTo>
                  <a:cubicBezTo>
                    <a:pt x="82173" y="53976"/>
                    <a:pt x="81635" y="53842"/>
                    <a:pt x="81098" y="53674"/>
                  </a:cubicBezTo>
                  <a:cubicBezTo>
                    <a:pt x="80795" y="53573"/>
                    <a:pt x="80526" y="53472"/>
                    <a:pt x="80224" y="53371"/>
                  </a:cubicBezTo>
                  <a:cubicBezTo>
                    <a:pt x="79384" y="53069"/>
                    <a:pt x="78543" y="52766"/>
                    <a:pt x="77770" y="52430"/>
                  </a:cubicBezTo>
                  <a:cubicBezTo>
                    <a:pt x="77468" y="52296"/>
                    <a:pt x="77166" y="52161"/>
                    <a:pt x="76863" y="52060"/>
                  </a:cubicBezTo>
                  <a:cubicBezTo>
                    <a:pt x="75855" y="51590"/>
                    <a:pt x="74847" y="51086"/>
                    <a:pt x="73905" y="50548"/>
                  </a:cubicBezTo>
                  <a:lnTo>
                    <a:pt x="9108" y="12906"/>
                  </a:lnTo>
                  <a:cubicBezTo>
                    <a:pt x="8705" y="12637"/>
                    <a:pt x="8335" y="12402"/>
                    <a:pt x="7932" y="12133"/>
                  </a:cubicBezTo>
                  <a:cubicBezTo>
                    <a:pt x="7562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5" y="10688"/>
                  </a:cubicBezTo>
                  <a:cubicBezTo>
                    <a:pt x="5613" y="10419"/>
                    <a:pt x="5277" y="10150"/>
                    <a:pt x="4974" y="9881"/>
                  </a:cubicBezTo>
                  <a:cubicBezTo>
                    <a:pt x="4504" y="9478"/>
                    <a:pt x="4067" y="9041"/>
                    <a:pt x="3663" y="8604"/>
                  </a:cubicBezTo>
                  <a:cubicBezTo>
                    <a:pt x="3563" y="8537"/>
                    <a:pt x="3529" y="8436"/>
                    <a:pt x="3428" y="8369"/>
                  </a:cubicBezTo>
                  <a:cubicBezTo>
                    <a:pt x="3159" y="8033"/>
                    <a:pt x="2890" y="7663"/>
                    <a:pt x="2622" y="7327"/>
                  </a:cubicBezTo>
                  <a:cubicBezTo>
                    <a:pt x="2353" y="6958"/>
                    <a:pt x="2117" y="6621"/>
                    <a:pt x="1882" y="6252"/>
                  </a:cubicBezTo>
                  <a:cubicBezTo>
                    <a:pt x="1748" y="6016"/>
                    <a:pt x="1580" y="5781"/>
                    <a:pt x="1479" y="5546"/>
                  </a:cubicBezTo>
                  <a:cubicBezTo>
                    <a:pt x="1277" y="5210"/>
                    <a:pt x="1143" y="4907"/>
                    <a:pt x="1008" y="4571"/>
                  </a:cubicBezTo>
                  <a:cubicBezTo>
                    <a:pt x="908" y="4336"/>
                    <a:pt x="773" y="4067"/>
                    <a:pt x="672" y="3798"/>
                  </a:cubicBezTo>
                  <a:cubicBezTo>
                    <a:pt x="571" y="3496"/>
                    <a:pt x="504" y="3193"/>
                    <a:pt x="403" y="2891"/>
                  </a:cubicBezTo>
                  <a:cubicBezTo>
                    <a:pt x="336" y="2622"/>
                    <a:pt x="269" y="2353"/>
                    <a:pt x="202" y="2084"/>
                  </a:cubicBezTo>
                  <a:cubicBezTo>
                    <a:pt x="135" y="1748"/>
                    <a:pt x="135" y="1412"/>
                    <a:pt x="101" y="1110"/>
                  </a:cubicBezTo>
                  <a:cubicBezTo>
                    <a:pt x="67" y="774"/>
                    <a:pt x="34" y="471"/>
                    <a:pt x="0" y="169"/>
                  </a:cubicBezTo>
                  <a:lnTo>
                    <a:pt x="0" y="169"/>
                  </a:lnTo>
                  <a:lnTo>
                    <a:pt x="135" y="42684"/>
                  </a:lnTo>
                  <a:cubicBezTo>
                    <a:pt x="135" y="42751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5" y="43927"/>
                    <a:pt x="269" y="44263"/>
                    <a:pt x="336" y="44566"/>
                  </a:cubicBezTo>
                  <a:cubicBezTo>
                    <a:pt x="336" y="44633"/>
                    <a:pt x="336" y="44700"/>
                    <a:pt x="336" y="44734"/>
                  </a:cubicBezTo>
                  <a:cubicBezTo>
                    <a:pt x="403" y="44969"/>
                    <a:pt x="471" y="45171"/>
                    <a:pt x="538" y="45372"/>
                  </a:cubicBezTo>
                  <a:cubicBezTo>
                    <a:pt x="605" y="45708"/>
                    <a:pt x="672" y="46011"/>
                    <a:pt x="807" y="46313"/>
                  </a:cubicBezTo>
                  <a:cubicBezTo>
                    <a:pt x="807" y="46380"/>
                    <a:pt x="840" y="46448"/>
                    <a:pt x="840" y="46515"/>
                  </a:cubicBezTo>
                  <a:cubicBezTo>
                    <a:pt x="908" y="46717"/>
                    <a:pt x="1042" y="46885"/>
                    <a:pt x="1109" y="47086"/>
                  </a:cubicBezTo>
                  <a:cubicBezTo>
                    <a:pt x="1244" y="47389"/>
                    <a:pt x="1412" y="47725"/>
                    <a:pt x="1580" y="48061"/>
                  </a:cubicBezTo>
                  <a:cubicBezTo>
                    <a:pt x="1613" y="48128"/>
                    <a:pt x="1647" y="48195"/>
                    <a:pt x="1681" y="48296"/>
                  </a:cubicBezTo>
                  <a:cubicBezTo>
                    <a:pt x="1781" y="48431"/>
                    <a:pt x="1882" y="48599"/>
                    <a:pt x="1983" y="48733"/>
                  </a:cubicBezTo>
                  <a:cubicBezTo>
                    <a:pt x="2218" y="49103"/>
                    <a:pt x="2454" y="49472"/>
                    <a:pt x="2722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380"/>
                    <a:pt x="3327" y="50615"/>
                    <a:pt x="3563" y="50850"/>
                  </a:cubicBezTo>
                  <a:cubicBezTo>
                    <a:pt x="3630" y="50951"/>
                    <a:pt x="3697" y="51018"/>
                    <a:pt x="3764" y="51119"/>
                  </a:cubicBezTo>
                  <a:cubicBezTo>
                    <a:pt x="4100" y="51489"/>
                    <a:pt x="4470" y="51859"/>
                    <a:pt x="4873" y="52228"/>
                  </a:cubicBezTo>
                  <a:cubicBezTo>
                    <a:pt x="4941" y="52296"/>
                    <a:pt x="5008" y="52329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05"/>
                    <a:pt x="6587" y="53640"/>
                    <a:pt x="6924" y="53875"/>
                  </a:cubicBezTo>
                  <a:cubicBezTo>
                    <a:pt x="7260" y="54144"/>
                    <a:pt x="7663" y="54379"/>
                    <a:pt x="8033" y="54615"/>
                  </a:cubicBezTo>
                  <a:cubicBezTo>
                    <a:pt x="8301" y="54816"/>
                    <a:pt x="8537" y="54984"/>
                    <a:pt x="8839" y="55152"/>
                  </a:cubicBezTo>
                  <a:cubicBezTo>
                    <a:pt x="8974" y="55253"/>
                    <a:pt x="9108" y="55320"/>
                    <a:pt x="9209" y="55388"/>
                  </a:cubicBezTo>
                  <a:lnTo>
                    <a:pt x="74040" y="93063"/>
                  </a:lnTo>
                  <a:cubicBezTo>
                    <a:pt x="74947" y="93601"/>
                    <a:pt x="75956" y="94071"/>
                    <a:pt x="76964" y="94542"/>
                  </a:cubicBezTo>
                  <a:cubicBezTo>
                    <a:pt x="77266" y="94676"/>
                    <a:pt x="77569" y="94811"/>
                    <a:pt x="77871" y="94911"/>
                  </a:cubicBezTo>
                  <a:cubicBezTo>
                    <a:pt x="78678" y="95247"/>
                    <a:pt x="79485" y="95584"/>
                    <a:pt x="80325" y="95852"/>
                  </a:cubicBezTo>
                  <a:cubicBezTo>
                    <a:pt x="80526" y="95920"/>
                    <a:pt x="80694" y="96020"/>
                    <a:pt x="80862" y="96054"/>
                  </a:cubicBezTo>
                  <a:cubicBezTo>
                    <a:pt x="80997" y="96088"/>
                    <a:pt x="81098" y="96121"/>
                    <a:pt x="81232" y="96155"/>
                  </a:cubicBezTo>
                  <a:cubicBezTo>
                    <a:pt x="81770" y="96323"/>
                    <a:pt x="82308" y="96491"/>
                    <a:pt x="82845" y="96625"/>
                  </a:cubicBezTo>
                  <a:cubicBezTo>
                    <a:pt x="83249" y="96726"/>
                    <a:pt x="83652" y="96861"/>
                    <a:pt x="84055" y="96962"/>
                  </a:cubicBezTo>
                  <a:cubicBezTo>
                    <a:pt x="84627" y="97096"/>
                    <a:pt x="85198" y="97197"/>
                    <a:pt x="85803" y="97331"/>
                  </a:cubicBezTo>
                  <a:cubicBezTo>
                    <a:pt x="86139" y="97398"/>
                    <a:pt x="86475" y="97466"/>
                    <a:pt x="86811" y="97533"/>
                  </a:cubicBezTo>
                  <a:cubicBezTo>
                    <a:pt x="86845" y="97566"/>
                    <a:pt x="86912" y="97566"/>
                    <a:pt x="86979" y="97566"/>
                  </a:cubicBezTo>
                  <a:cubicBezTo>
                    <a:pt x="88156" y="97768"/>
                    <a:pt x="89332" y="97936"/>
                    <a:pt x="90542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79" y="98138"/>
                    <a:pt x="91348" y="98138"/>
                    <a:pt x="91651" y="98138"/>
                  </a:cubicBezTo>
                  <a:cubicBezTo>
                    <a:pt x="92357" y="98205"/>
                    <a:pt x="93062" y="98272"/>
                    <a:pt x="93768" y="98306"/>
                  </a:cubicBezTo>
                  <a:cubicBezTo>
                    <a:pt x="93936" y="98306"/>
                    <a:pt x="94104" y="98339"/>
                    <a:pt x="94272" y="98339"/>
                  </a:cubicBezTo>
                  <a:lnTo>
                    <a:pt x="97465" y="98339"/>
                  </a:lnTo>
                  <a:cubicBezTo>
                    <a:pt x="97734" y="98339"/>
                    <a:pt x="98003" y="98306"/>
                    <a:pt x="98272" y="98306"/>
                  </a:cubicBezTo>
                  <a:cubicBezTo>
                    <a:pt x="98776" y="98272"/>
                    <a:pt x="99314" y="98239"/>
                    <a:pt x="99851" y="98205"/>
                  </a:cubicBezTo>
                  <a:cubicBezTo>
                    <a:pt x="100087" y="98205"/>
                    <a:pt x="100322" y="98205"/>
                    <a:pt x="100557" y="98171"/>
                  </a:cubicBezTo>
                  <a:cubicBezTo>
                    <a:pt x="100792" y="98171"/>
                    <a:pt x="101028" y="98138"/>
                    <a:pt x="101297" y="98104"/>
                  </a:cubicBezTo>
                  <a:cubicBezTo>
                    <a:pt x="101801" y="98037"/>
                    <a:pt x="102338" y="98003"/>
                    <a:pt x="102843" y="97936"/>
                  </a:cubicBezTo>
                  <a:cubicBezTo>
                    <a:pt x="103111" y="97903"/>
                    <a:pt x="103347" y="97869"/>
                    <a:pt x="103582" y="97835"/>
                  </a:cubicBezTo>
                  <a:cubicBezTo>
                    <a:pt x="103817" y="97802"/>
                    <a:pt x="104019" y="97768"/>
                    <a:pt x="104254" y="97735"/>
                  </a:cubicBezTo>
                  <a:cubicBezTo>
                    <a:pt x="104825" y="97634"/>
                    <a:pt x="105363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76" y="97264"/>
                    <a:pt x="107044" y="97197"/>
                    <a:pt x="107212" y="97163"/>
                  </a:cubicBezTo>
                  <a:cubicBezTo>
                    <a:pt x="107850" y="97029"/>
                    <a:pt x="108489" y="96861"/>
                    <a:pt x="109161" y="96693"/>
                  </a:cubicBezTo>
                  <a:cubicBezTo>
                    <a:pt x="109396" y="96625"/>
                    <a:pt x="109699" y="96592"/>
                    <a:pt x="109934" y="96491"/>
                  </a:cubicBezTo>
                  <a:cubicBezTo>
                    <a:pt x="110035" y="96457"/>
                    <a:pt x="110136" y="96424"/>
                    <a:pt x="110203" y="96424"/>
                  </a:cubicBezTo>
                  <a:cubicBezTo>
                    <a:pt x="111379" y="96088"/>
                    <a:pt x="112488" y="95684"/>
                    <a:pt x="113564" y="95281"/>
                  </a:cubicBezTo>
                  <a:cubicBezTo>
                    <a:pt x="113631" y="95247"/>
                    <a:pt x="113698" y="95247"/>
                    <a:pt x="113732" y="95214"/>
                  </a:cubicBezTo>
                  <a:cubicBezTo>
                    <a:pt x="114236" y="95012"/>
                    <a:pt x="114673" y="94811"/>
                    <a:pt x="115143" y="94609"/>
                  </a:cubicBezTo>
                  <a:cubicBezTo>
                    <a:pt x="115412" y="94474"/>
                    <a:pt x="115681" y="94374"/>
                    <a:pt x="115950" y="94239"/>
                  </a:cubicBezTo>
                  <a:cubicBezTo>
                    <a:pt x="116756" y="93870"/>
                    <a:pt x="117529" y="93466"/>
                    <a:pt x="118269" y="93063"/>
                  </a:cubicBezTo>
                  <a:lnTo>
                    <a:pt x="183470" y="55388"/>
                  </a:lnTo>
                  <a:cubicBezTo>
                    <a:pt x="189620" y="51859"/>
                    <a:pt x="192712" y="47153"/>
                    <a:pt x="192712" y="42482"/>
                  </a:cubicBezTo>
                  <a:lnTo>
                    <a:pt x="192578" y="85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5448031" y="1926581"/>
              <a:ext cx="373990" cy="257930"/>
            </a:xfrm>
            <a:custGeom>
              <a:avLst/>
              <a:gdLst/>
              <a:ahLst/>
              <a:cxnLst/>
              <a:rect l="l" t="t" r="r" b="b"/>
              <a:pathLst>
                <a:path w="53237" h="36716" extrusionOk="0">
                  <a:moveTo>
                    <a:pt x="2363" y="0"/>
                  </a:moveTo>
                  <a:cubicBezTo>
                    <a:pt x="977" y="0"/>
                    <a:pt x="34" y="1095"/>
                    <a:pt x="34" y="2999"/>
                  </a:cubicBezTo>
                  <a:cubicBezTo>
                    <a:pt x="0" y="5687"/>
                    <a:pt x="1916" y="8947"/>
                    <a:pt x="4235" y="10292"/>
                  </a:cubicBezTo>
                  <a:lnTo>
                    <a:pt x="48968" y="36137"/>
                  </a:lnTo>
                  <a:cubicBezTo>
                    <a:pt x="49655" y="36529"/>
                    <a:pt x="50302" y="36716"/>
                    <a:pt x="50874" y="36716"/>
                  </a:cubicBezTo>
                  <a:cubicBezTo>
                    <a:pt x="52262" y="36716"/>
                    <a:pt x="53213" y="35621"/>
                    <a:pt x="53236" y="33717"/>
                  </a:cubicBezTo>
                  <a:cubicBezTo>
                    <a:pt x="53236" y="31028"/>
                    <a:pt x="51321" y="27768"/>
                    <a:pt x="49002" y="26424"/>
                  </a:cubicBezTo>
                  <a:lnTo>
                    <a:pt x="4269" y="579"/>
                  </a:lnTo>
                  <a:cubicBezTo>
                    <a:pt x="3582" y="186"/>
                    <a:pt x="2935" y="0"/>
                    <a:pt x="236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688638" y="1488568"/>
              <a:ext cx="640547" cy="362244"/>
            </a:xfrm>
            <a:custGeom>
              <a:avLst/>
              <a:gdLst/>
              <a:ahLst/>
              <a:cxnLst/>
              <a:rect l="l" t="t" r="r" b="b"/>
              <a:pathLst>
                <a:path w="91181" h="51565" extrusionOk="0">
                  <a:moveTo>
                    <a:pt x="45729" y="0"/>
                  </a:moveTo>
                  <a:cubicBezTo>
                    <a:pt x="34340" y="0"/>
                    <a:pt x="22938" y="2512"/>
                    <a:pt x="14217" y="7537"/>
                  </a:cubicBezTo>
                  <a:cubicBezTo>
                    <a:pt x="4336" y="13250"/>
                    <a:pt x="1" y="21014"/>
                    <a:pt x="1311" y="28475"/>
                  </a:cubicBezTo>
                  <a:cubicBezTo>
                    <a:pt x="2320" y="34121"/>
                    <a:pt x="6554" y="39667"/>
                    <a:pt x="14015" y="44002"/>
                  </a:cubicBezTo>
                  <a:cubicBezTo>
                    <a:pt x="22670" y="49044"/>
                    <a:pt x="34046" y="51564"/>
                    <a:pt x="45435" y="51564"/>
                  </a:cubicBezTo>
                  <a:cubicBezTo>
                    <a:pt x="56824" y="51564"/>
                    <a:pt x="68226" y="49044"/>
                    <a:pt x="76931" y="44002"/>
                  </a:cubicBezTo>
                  <a:cubicBezTo>
                    <a:pt x="84526" y="39599"/>
                    <a:pt x="88862" y="34020"/>
                    <a:pt x="89836" y="28307"/>
                  </a:cubicBezTo>
                  <a:cubicBezTo>
                    <a:pt x="91181" y="20879"/>
                    <a:pt x="86946" y="13250"/>
                    <a:pt x="77166" y="7537"/>
                  </a:cubicBezTo>
                  <a:cubicBezTo>
                    <a:pt x="68495" y="2512"/>
                    <a:pt x="57118" y="0"/>
                    <a:pt x="4572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5697848" y="1525165"/>
              <a:ext cx="621895" cy="325651"/>
            </a:xfrm>
            <a:custGeom>
              <a:avLst/>
              <a:gdLst/>
              <a:ahLst/>
              <a:cxnLst/>
              <a:rect l="l" t="t" r="r" b="b"/>
              <a:pathLst>
                <a:path w="88526" h="46356" extrusionOk="0">
                  <a:moveTo>
                    <a:pt x="44418" y="0"/>
                  </a:moveTo>
                  <a:cubicBezTo>
                    <a:pt x="33029" y="0"/>
                    <a:pt x="21627" y="2513"/>
                    <a:pt x="12906" y="7537"/>
                  </a:cubicBezTo>
                  <a:cubicBezTo>
                    <a:pt x="5310" y="11940"/>
                    <a:pt x="1009" y="17553"/>
                    <a:pt x="0" y="23266"/>
                  </a:cubicBezTo>
                  <a:cubicBezTo>
                    <a:pt x="1009" y="28912"/>
                    <a:pt x="5243" y="34458"/>
                    <a:pt x="12704" y="38793"/>
                  </a:cubicBezTo>
                  <a:cubicBezTo>
                    <a:pt x="21359" y="43835"/>
                    <a:pt x="32735" y="46355"/>
                    <a:pt x="44124" y="46355"/>
                  </a:cubicBezTo>
                  <a:cubicBezTo>
                    <a:pt x="55513" y="46355"/>
                    <a:pt x="66915" y="43835"/>
                    <a:pt x="75620" y="38793"/>
                  </a:cubicBezTo>
                  <a:cubicBezTo>
                    <a:pt x="83215" y="34390"/>
                    <a:pt x="87551" y="28811"/>
                    <a:pt x="88525" y="23098"/>
                  </a:cubicBezTo>
                  <a:cubicBezTo>
                    <a:pt x="87551" y="17452"/>
                    <a:pt x="83350" y="11873"/>
                    <a:pt x="75855" y="7537"/>
                  </a:cubicBezTo>
                  <a:cubicBezTo>
                    <a:pt x="67184" y="2513"/>
                    <a:pt x="55807" y="0"/>
                    <a:pt x="44418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548385" y="-89549"/>
              <a:ext cx="1299737" cy="1726520"/>
            </a:xfrm>
            <a:custGeom>
              <a:avLst/>
              <a:gdLst/>
              <a:ahLst/>
              <a:cxnLst/>
              <a:rect l="l" t="t" r="r" b="b"/>
              <a:pathLst>
                <a:path w="185016" h="245768" extrusionOk="0">
                  <a:moveTo>
                    <a:pt x="2168" y="1"/>
                  </a:moveTo>
                  <a:cubicBezTo>
                    <a:pt x="1103" y="1"/>
                    <a:pt x="370" y="840"/>
                    <a:pt x="370" y="2277"/>
                  </a:cubicBezTo>
                  <a:lnTo>
                    <a:pt x="0" y="136913"/>
                  </a:lnTo>
                  <a:cubicBezTo>
                    <a:pt x="0" y="138929"/>
                    <a:pt x="1412" y="141383"/>
                    <a:pt x="3193" y="142425"/>
                  </a:cubicBezTo>
                  <a:lnTo>
                    <a:pt x="181419" y="245334"/>
                  </a:lnTo>
                  <a:cubicBezTo>
                    <a:pt x="181938" y="245628"/>
                    <a:pt x="182425" y="245768"/>
                    <a:pt x="182856" y="245768"/>
                  </a:cubicBezTo>
                  <a:cubicBezTo>
                    <a:pt x="183906" y="245768"/>
                    <a:pt x="184622" y="244939"/>
                    <a:pt x="184646" y="243486"/>
                  </a:cubicBezTo>
                  <a:lnTo>
                    <a:pt x="185015" y="108883"/>
                  </a:lnTo>
                  <a:cubicBezTo>
                    <a:pt x="185015" y="106833"/>
                    <a:pt x="183604" y="104380"/>
                    <a:pt x="181823" y="103338"/>
                  </a:cubicBezTo>
                  <a:lnTo>
                    <a:pt x="3596" y="428"/>
                  </a:lnTo>
                  <a:cubicBezTo>
                    <a:pt x="3084" y="138"/>
                    <a:pt x="2599" y="1"/>
                    <a:pt x="2168" y="1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5557589" y="-97881"/>
              <a:ext cx="1305168" cy="1733461"/>
            </a:xfrm>
            <a:custGeom>
              <a:avLst/>
              <a:gdLst/>
              <a:ahLst/>
              <a:cxnLst/>
              <a:rect l="l" t="t" r="r" b="b"/>
              <a:pathLst>
                <a:path w="185789" h="246756" extrusionOk="0">
                  <a:moveTo>
                    <a:pt x="2622" y="1"/>
                  </a:moveTo>
                  <a:cubicBezTo>
                    <a:pt x="2589" y="1"/>
                    <a:pt x="2589" y="35"/>
                    <a:pt x="2589" y="35"/>
                  </a:cubicBezTo>
                  <a:lnTo>
                    <a:pt x="2555" y="35"/>
                  </a:lnTo>
                  <a:cubicBezTo>
                    <a:pt x="2521" y="35"/>
                    <a:pt x="2488" y="35"/>
                    <a:pt x="2454" y="68"/>
                  </a:cubicBezTo>
                  <a:cubicBezTo>
                    <a:pt x="2387" y="68"/>
                    <a:pt x="2320" y="102"/>
                    <a:pt x="2286" y="102"/>
                  </a:cubicBezTo>
                  <a:cubicBezTo>
                    <a:pt x="2219" y="135"/>
                    <a:pt x="2152" y="169"/>
                    <a:pt x="2118" y="203"/>
                  </a:cubicBezTo>
                  <a:lnTo>
                    <a:pt x="2084" y="203"/>
                  </a:lnTo>
                  <a:lnTo>
                    <a:pt x="1" y="1412"/>
                  </a:lnTo>
                  <a:cubicBezTo>
                    <a:pt x="135" y="1345"/>
                    <a:pt x="303" y="1278"/>
                    <a:pt x="471" y="1244"/>
                  </a:cubicBezTo>
                  <a:lnTo>
                    <a:pt x="505" y="1244"/>
                  </a:lnTo>
                  <a:cubicBezTo>
                    <a:pt x="639" y="1211"/>
                    <a:pt x="807" y="1211"/>
                    <a:pt x="1009" y="1211"/>
                  </a:cubicBezTo>
                  <a:lnTo>
                    <a:pt x="1043" y="1211"/>
                  </a:lnTo>
                  <a:cubicBezTo>
                    <a:pt x="1211" y="1211"/>
                    <a:pt x="1379" y="1278"/>
                    <a:pt x="1580" y="1312"/>
                  </a:cubicBezTo>
                  <a:cubicBezTo>
                    <a:pt x="1614" y="1345"/>
                    <a:pt x="1648" y="1345"/>
                    <a:pt x="1681" y="1379"/>
                  </a:cubicBezTo>
                  <a:cubicBezTo>
                    <a:pt x="1883" y="1446"/>
                    <a:pt x="2084" y="1547"/>
                    <a:pt x="2286" y="1648"/>
                  </a:cubicBezTo>
                  <a:lnTo>
                    <a:pt x="180513" y="104557"/>
                  </a:lnTo>
                  <a:cubicBezTo>
                    <a:pt x="180714" y="104692"/>
                    <a:pt x="180916" y="104826"/>
                    <a:pt x="181118" y="104994"/>
                  </a:cubicBezTo>
                  <a:cubicBezTo>
                    <a:pt x="181185" y="105028"/>
                    <a:pt x="181252" y="105095"/>
                    <a:pt x="181319" y="105129"/>
                  </a:cubicBezTo>
                  <a:cubicBezTo>
                    <a:pt x="181454" y="105263"/>
                    <a:pt x="181588" y="105398"/>
                    <a:pt x="181723" y="105532"/>
                  </a:cubicBezTo>
                  <a:cubicBezTo>
                    <a:pt x="181756" y="105566"/>
                    <a:pt x="181790" y="105599"/>
                    <a:pt x="181823" y="105633"/>
                  </a:cubicBezTo>
                  <a:cubicBezTo>
                    <a:pt x="181991" y="105801"/>
                    <a:pt x="182126" y="106003"/>
                    <a:pt x="182294" y="106204"/>
                  </a:cubicBezTo>
                  <a:cubicBezTo>
                    <a:pt x="182294" y="106204"/>
                    <a:pt x="182294" y="106238"/>
                    <a:pt x="182328" y="106238"/>
                  </a:cubicBezTo>
                  <a:cubicBezTo>
                    <a:pt x="182496" y="106473"/>
                    <a:pt x="182630" y="106708"/>
                    <a:pt x="182764" y="106944"/>
                  </a:cubicBezTo>
                  <a:cubicBezTo>
                    <a:pt x="182932" y="107179"/>
                    <a:pt x="183033" y="107448"/>
                    <a:pt x="183168" y="107683"/>
                  </a:cubicBezTo>
                  <a:cubicBezTo>
                    <a:pt x="183168" y="107717"/>
                    <a:pt x="183168" y="107717"/>
                    <a:pt x="183168" y="107717"/>
                  </a:cubicBezTo>
                  <a:cubicBezTo>
                    <a:pt x="183269" y="107952"/>
                    <a:pt x="183369" y="108221"/>
                    <a:pt x="183437" y="108456"/>
                  </a:cubicBezTo>
                  <a:cubicBezTo>
                    <a:pt x="183470" y="108490"/>
                    <a:pt x="183470" y="108523"/>
                    <a:pt x="183470" y="108523"/>
                  </a:cubicBezTo>
                  <a:cubicBezTo>
                    <a:pt x="183537" y="108759"/>
                    <a:pt x="183571" y="108994"/>
                    <a:pt x="183638" y="109229"/>
                  </a:cubicBezTo>
                  <a:cubicBezTo>
                    <a:pt x="183638" y="109263"/>
                    <a:pt x="183638" y="109296"/>
                    <a:pt x="183638" y="109330"/>
                  </a:cubicBezTo>
                  <a:cubicBezTo>
                    <a:pt x="183672" y="109599"/>
                    <a:pt x="183705" y="109834"/>
                    <a:pt x="183705" y="110069"/>
                  </a:cubicBezTo>
                  <a:lnTo>
                    <a:pt x="183336" y="244706"/>
                  </a:lnTo>
                  <a:cubicBezTo>
                    <a:pt x="183336" y="245714"/>
                    <a:pt x="182966" y="246420"/>
                    <a:pt x="182395" y="246756"/>
                  </a:cubicBezTo>
                  <a:lnTo>
                    <a:pt x="184478" y="245546"/>
                  </a:lnTo>
                  <a:cubicBezTo>
                    <a:pt x="185050" y="245210"/>
                    <a:pt x="185420" y="244504"/>
                    <a:pt x="185420" y="243496"/>
                  </a:cubicBezTo>
                  <a:lnTo>
                    <a:pt x="185789" y="108859"/>
                  </a:lnTo>
                  <a:cubicBezTo>
                    <a:pt x="185789" y="108658"/>
                    <a:pt x="185789" y="108456"/>
                    <a:pt x="185756" y="108221"/>
                  </a:cubicBezTo>
                  <a:cubicBezTo>
                    <a:pt x="185756" y="108187"/>
                    <a:pt x="185756" y="108154"/>
                    <a:pt x="185722" y="108120"/>
                  </a:cubicBezTo>
                  <a:cubicBezTo>
                    <a:pt x="185722" y="108086"/>
                    <a:pt x="185722" y="108053"/>
                    <a:pt x="185722" y="108019"/>
                  </a:cubicBezTo>
                  <a:cubicBezTo>
                    <a:pt x="185688" y="107952"/>
                    <a:pt x="185688" y="107851"/>
                    <a:pt x="185688" y="107784"/>
                  </a:cubicBezTo>
                  <a:cubicBezTo>
                    <a:pt x="185655" y="107683"/>
                    <a:pt x="185621" y="107549"/>
                    <a:pt x="185588" y="107414"/>
                  </a:cubicBezTo>
                  <a:cubicBezTo>
                    <a:pt x="185588" y="107381"/>
                    <a:pt x="185554" y="107347"/>
                    <a:pt x="185554" y="107313"/>
                  </a:cubicBezTo>
                  <a:cubicBezTo>
                    <a:pt x="185554" y="107280"/>
                    <a:pt x="185554" y="107280"/>
                    <a:pt x="185520" y="107246"/>
                  </a:cubicBezTo>
                  <a:cubicBezTo>
                    <a:pt x="185520" y="107213"/>
                    <a:pt x="185520" y="107145"/>
                    <a:pt x="185487" y="107112"/>
                  </a:cubicBezTo>
                  <a:cubicBezTo>
                    <a:pt x="185453" y="107011"/>
                    <a:pt x="185420" y="106910"/>
                    <a:pt x="185386" y="106809"/>
                  </a:cubicBezTo>
                  <a:cubicBezTo>
                    <a:pt x="185352" y="106708"/>
                    <a:pt x="185319" y="106608"/>
                    <a:pt x="185251" y="106507"/>
                  </a:cubicBezTo>
                  <a:cubicBezTo>
                    <a:pt x="185251" y="106507"/>
                    <a:pt x="185251" y="106507"/>
                    <a:pt x="185251" y="106473"/>
                  </a:cubicBezTo>
                  <a:cubicBezTo>
                    <a:pt x="185218" y="106406"/>
                    <a:pt x="185184" y="106339"/>
                    <a:pt x="185117" y="106238"/>
                  </a:cubicBezTo>
                  <a:cubicBezTo>
                    <a:pt x="185083" y="106137"/>
                    <a:pt x="185050" y="106070"/>
                    <a:pt x="184983" y="105969"/>
                  </a:cubicBezTo>
                  <a:lnTo>
                    <a:pt x="184882" y="105734"/>
                  </a:lnTo>
                  <a:lnTo>
                    <a:pt x="184848" y="105734"/>
                  </a:lnTo>
                  <a:lnTo>
                    <a:pt x="184848" y="105700"/>
                  </a:lnTo>
                  <a:cubicBezTo>
                    <a:pt x="184781" y="105599"/>
                    <a:pt x="184747" y="105498"/>
                    <a:pt x="184680" y="105431"/>
                  </a:cubicBezTo>
                  <a:cubicBezTo>
                    <a:pt x="184613" y="105330"/>
                    <a:pt x="184546" y="105230"/>
                    <a:pt x="184478" y="105162"/>
                  </a:cubicBezTo>
                  <a:cubicBezTo>
                    <a:pt x="184478" y="105095"/>
                    <a:pt x="184445" y="105062"/>
                    <a:pt x="184411" y="105028"/>
                  </a:cubicBezTo>
                  <a:cubicBezTo>
                    <a:pt x="184378" y="105028"/>
                    <a:pt x="184378" y="104994"/>
                    <a:pt x="184378" y="104961"/>
                  </a:cubicBezTo>
                  <a:cubicBezTo>
                    <a:pt x="184344" y="104927"/>
                    <a:pt x="184310" y="104894"/>
                    <a:pt x="184277" y="104860"/>
                  </a:cubicBezTo>
                  <a:cubicBezTo>
                    <a:pt x="184210" y="104759"/>
                    <a:pt x="184109" y="104625"/>
                    <a:pt x="184008" y="104524"/>
                  </a:cubicBezTo>
                  <a:cubicBezTo>
                    <a:pt x="183974" y="104490"/>
                    <a:pt x="183941" y="104457"/>
                    <a:pt x="183907" y="104423"/>
                  </a:cubicBezTo>
                  <a:cubicBezTo>
                    <a:pt x="183874" y="104356"/>
                    <a:pt x="183840" y="104322"/>
                    <a:pt x="183806" y="104289"/>
                  </a:cubicBezTo>
                  <a:cubicBezTo>
                    <a:pt x="183739" y="104255"/>
                    <a:pt x="183705" y="104221"/>
                    <a:pt x="183672" y="104154"/>
                  </a:cubicBezTo>
                  <a:cubicBezTo>
                    <a:pt x="183571" y="104087"/>
                    <a:pt x="183470" y="103986"/>
                    <a:pt x="183403" y="103919"/>
                  </a:cubicBezTo>
                  <a:cubicBezTo>
                    <a:pt x="183336" y="103852"/>
                    <a:pt x="183269" y="103818"/>
                    <a:pt x="183201" y="103751"/>
                  </a:cubicBezTo>
                  <a:cubicBezTo>
                    <a:pt x="183000" y="103616"/>
                    <a:pt x="182798" y="103448"/>
                    <a:pt x="182596" y="103348"/>
                  </a:cubicBezTo>
                  <a:lnTo>
                    <a:pt x="4370" y="438"/>
                  </a:lnTo>
                  <a:cubicBezTo>
                    <a:pt x="4202" y="337"/>
                    <a:pt x="4067" y="270"/>
                    <a:pt x="3899" y="203"/>
                  </a:cubicBezTo>
                  <a:cubicBezTo>
                    <a:pt x="3866" y="169"/>
                    <a:pt x="3832" y="169"/>
                    <a:pt x="3765" y="169"/>
                  </a:cubicBezTo>
                  <a:cubicBezTo>
                    <a:pt x="3731" y="135"/>
                    <a:pt x="3698" y="135"/>
                    <a:pt x="3664" y="135"/>
                  </a:cubicBezTo>
                  <a:cubicBezTo>
                    <a:pt x="3630" y="102"/>
                    <a:pt x="3563" y="102"/>
                    <a:pt x="3530" y="68"/>
                  </a:cubicBezTo>
                  <a:cubicBezTo>
                    <a:pt x="3429" y="35"/>
                    <a:pt x="3362" y="35"/>
                    <a:pt x="3261" y="35"/>
                  </a:cubicBezTo>
                  <a:cubicBezTo>
                    <a:pt x="3227" y="1"/>
                    <a:pt x="3194" y="1"/>
                    <a:pt x="312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5580260" y="-48295"/>
              <a:ext cx="1238114" cy="782683"/>
            </a:xfrm>
            <a:custGeom>
              <a:avLst/>
              <a:gdLst/>
              <a:ahLst/>
              <a:cxnLst/>
              <a:rect l="l" t="t" r="r" b="b"/>
              <a:pathLst>
                <a:path w="176244" h="111414" extrusionOk="0">
                  <a:moveTo>
                    <a:pt x="153466" y="90979"/>
                  </a:moveTo>
                  <a:cubicBezTo>
                    <a:pt x="153795" y="90979"/>
                    <a:pt x="154169" y="91087"/>
                    <a:pt x="154566" y="91315"/>
                  </a:cubicBezTo>
                  <a:cubicBezTo>
                    <a:pt x="155877" y="92055"/>
                    <a:pt x="156952" y="93937"/>
                    <a:pt x="156952" y="95449"/>
                  </a:cubicBezTo>
                  <a:cubicBezTo>
                    <a:pt x="156952" y="96523"/>
                    <a:pt x="156410" y="97157"/>
                    <a:pt x="155614" y="97157"/>
                  </a:cubicBezTo>
                  <a:cubicBezTo>
                    <a:pt x="155289" y="97157"/>
                    <a:pt x="154922" y="97051"/>
                    <a:pt x="154533" y="96827"/>
                  </a:cubicBezTo>
                  <a:cubicBezTo>
                    <a:pt x="153222" y="96054"/>
                    <a:pt x="152146" y="94206"/>
                    <a:pt x="152146" y="92660"/>
                  </a:cubicBezTo>
                  <a:cubicBezTo>
                    <a:pt x="152146" y="91594"/>
                    <a:pt x="152680" y="90979"/>
                    <a:pt x="153466" y="90979"/>
                  </a:cubicBezTo>
                  <a:close/>
                  <a:moveTo>
                    <a:pt x="161771" y="95752"/>
                  </a:moveTo>
                  <a:cubicBezTo>
                    <a:pt x="162100" y="95752"/>
                    <a:pt x="162472" y="95860"/>
                    <a:pt x="162868" y="96088"/>
                  </a:cubicBezTo>
                  <a:cubicBezTo>
                    <a:pt x="164178" y="96861"/>
                    <a:pt x="165254" y="98709"/>
                    <a:pt x="165254" y="100222"/>
                  </a:cubicBezTo>
                  <a:cubicBezTo>
                    <a:pt x="165254" y="101296"/>
                    <a:pt x="164711" y="101929"/>
                    <a:pt x="163915" y="101929"/>
                  </a:cubicBezTo>
                  <a:cubicBezTo>
                    <a:pt x="163591" y="101929"/>
                    <a:pt x="163224" y="101824"/>
                    <a:pt x="162834" y="101600"/>
                  </a:cubicBezTo>
                  <a:cubicBezTo>
                    <a:pt x="161523" y="100827"/>
                    <a:pt x="160448" y="98978"/>
                    <a:pt x="160448" y="97466"/>
                  </a:cubicBezTo>
                  <a:cubicBezTo>
                    <a:pt x="160448" y="96375"/>
                    <a:pt x="160983" y="95752"/>
                    <a:pt x="161771" y="95752"/>
                  </a:cubicBezTo>
                  <a:close/>
                  <a:moveTo>
                    <a:pt x="170079" y="100546"/>
                  </a:moveTo>
                  <a:cubicBezTo>
                    <a:pt x="170398" y="100546"/>
                    <a:pt x="170757" y="100647"/>
                    <a:pt x="171135" y="100860"/>
                  </a:cubicBezTo>
                  <a:cubicBezTo>
                    <a:pt x="172480" y="101633"/>
                    <a:pt x="173555" y="103482"/>
                    <a:pt x="173521" y="105028"/>
                  </a:cubicBezTo>
                  <a:cubicBezTo>
                    <a:pt x="173521" y="106104"/>
                    <a:pt x="172977" y="106720"/>
                    <a:pt x="172191" y="106720"/>
                  </a:cubicBezTo>
                  <a:cubicBezTo>
                    <a:pt x="171872" y="106720"/>
                    <a:pt x="171513" y="106619"/>
                    <a:pt x="171135" y="106406"/>
                  </a:cubicBezTo>
                  <a:cubicBezTo>
                    <a:pt x="169791" y="105633"/>
                    <a:pt x="168715" y="103751"/>
                    <a:pt x="168715" y="102238"/>
                  </a:cubicBezTo>
                  <a:cubicBezTo>
                    <a:pt x="168739" y="101162"/>
                    <a:pt x="169291" y="100546"/>
                    <a:pt x="170079" y="100546"/>
                  </a:cubicBezTo>
                  <a:close/>
                  <a:moveTo>
                    <a:pt x="34" y="1"/>
                  </a:moveTo>
                  <a:lnTo>
                    <a:pt x="0" y="9680"/>
                  </a:lnTo>
                  <a:lnTo>
                    <a:pt x="176210" y="111413"/>
                  </a:lnTo>
                  <a:lnTo>
                    <a:pt x="176244" y="1017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6649181" y="590890"/>
              <a:ext cx="33769" cy="43400"/>
            </a:xfrm>
            <a:custGeom>
              <a:avLst/>
              <a:gdLst/>
              <a:ahLst/>
              <a:cxnLst/>
              <a:rect l="l" t="t" r="r" b="b"/>
              <a:pathLst>
                <a:path w="4807" h="6178" extrusionOk="0">
                  <a:moveTo>
                    <a:pt x="1320" y="0"/>
                  </a:moveTo>
                  <a:cubicBezTo>
                    <a:pt x="534" y="0"/>
                    <a:pt x="0" y="615"/>
                    <a:pt x="0" y="1681"/>
                  </a:cubicBezTo>
                  <a:cubicBezTo>
                    <a:pt x="0" y="3227"/>
                    <a:pt x="1076" y="5075"/>
                    <a:pt x="2387" y="5848"/>
                  </a:cubicBezTo>
                  <a:cubicBezTo>
                    <a:pt x="2776" y="6072"/>
                    <a:pt x="3143" y="6178"/>
                    <a:pt x="3468" y="6178"/>
                  </a:cubicBezTo>
                  <a:cubicBezTo>
                    <a:pt x="4264" y="6178"/>
                    <a:pt x="4806" y="5544"/>
                    <a:pt x="4806" y="4470"/>
                  </a:cubicBezTo>
                  <a:cubicBezTo>
                    <a:pt x="4806" y="2958"/>
                    <a:pt x="3731" y="1076"/>
                    <a:pt x="2420" y="336"/>
                  </a:cubicBezTo>
                  <a:cubicBezTo>
                    <a:pt x="2023" y="108"/>
                    <a:pt x="1649" y="0"/>
                    <a:pt x="1320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6707500" y="624423"/>
              <a:ext cx="33769" cy="43400"/>
            </a:xfrm>
            <a:custGeom>
              <a:avLst/>
              <a:gdLst/>
              <a:ahLst/>
              <a:cxnLst/>
              <a:rect l="l" t="t" r="r" b="b"/>
              <a:pathLst>
                <a:path w="4807" h="6178" extrusionOk="0">
                  <a:moveTo>
                    <a:pt x="1324" y="0"/>
                  </a:moveTo>
                  <a:cubicBezTo>
                    <a:pt x="536" y="0"/>
                    <a:pt x="1" y="623"/>
                    <a:pt x="1" y="1714"/>
                  </a:cubicBezTo>
                  <a:cubicBezTo>
                    <a:pt x="1" y="3226"/>
                    <a:pt x="1076" y="5075"/>
                    <a:pt x="2387" y="5848"/>
                  </a:cubicBezTo>
                  <a:cubicBezTo>
                    <a:pt x="2777" y="6072"/>
                    <a:pt x="3144" y="6177"/>
                    <a:pt x="3468" y="6177"/>
                  </a:cubicBezTo>
                  <a:cubicBezTo>
                    <a:pt x="4264" y="6177"/>
                    <a:pt x="4807" y="5544"/>
                    <a:pt x="4807" y="4470"/>
                  </a:cubicBezTo>
                  <a:cubicBezTo>
                    <a:pt x="4807" y="2957"/>
                    <a:pt x="3731" y="1109"/>
                    <a:pt x="2421" y="336"/>
                  </a:cubicBezTo>
                  <a:cubicBezTo>
                    <a:pt x="2025" y="108"/>
                    <a:pt x="1653" y="0"/>
                    <a:pt x="1324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77900" y="19713"/>
              <a:ext cx="1240236" cy="1575974"/>
            </a:xfrm>
            <a:custGeom>
              <a:avLst/>
              <a:gdLst/>
              <a:ahLst/>
              <a:cxnLst/>
              <a:rect l="l" t="t" r="r" b="b"/>
              <a:pathLst>
                <a:path w="176546" h="224338" extrusionOk="0">
                  <a:moveTo>
                    <a:pt x="336" y="0"/>
                  </a:moveTo>
                  <a:lnTo>
                    <a:pt x="0" y="122604"/>
                  </a:lnTo>
                  <a:lnTo>
                    <a:pt x="176210" y="224338"/>
                  </a:lnTo>
                  <a:lnTo>
                    <a:pt x="176546" y="10173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6765588" y="658097"/>
              <a:ext cx="34001" cy="43386"/>
            </a:xfrm>
            <a:custGeom>
              <a:avLst/>
              <a:gdLst/>
              <a:ahLst/>
              <a:cxnLst/>
              <a:rect l="l" t="t" r="r" b="b"/>
              <a:pathLst>
                <a:path w="4840" h="6176" extrusionOk="0">
                  <a:moveTo>
                    <a:pt x="1364" y="1"/>
                  </a:moveTo>
                  <a:cubicBezTo>
                    <a:pt x="576" y="1"/>
                    <a:pt x="24" y="617"/>
                    <a:pt x="0" y="1693"/>
                  </a:cubicBezTo>
                  <a:cubicBezTo>
                    <a:pt x="0" y="3206"/>
                    <a:pt x="1076" y="5088"/>
                    <a:pt x="2420" y="5861"/>
                  </a:cubicBezTo>
                  <a:cubicBezTo>
                    <a:pt x="2798" y="6074"/>
                    <a:pt x="3157" y="6175"/>
                    <a:pt x="3476" y="6175"/>
                  </a:cubicBezTo>
                  <a:cubicBezTo>
                    <a:pt x="4262" y="6175"/>
                    <a:pt x="4806" y="5559"/>
                    <a:pt x="4806" y="4483"/>
                  </a:cubicBezTo>
                  <a:cubicBezTo>
                    <a:pt x="4840" y="2937"/>
                    <a:pt x="3765" y="1088"/>
                    <a:pt x="2420" y="315"/>
                  </a:cubicBezTo>
                  <a:cubicBezTo>
                    <a:pt x="2042" y="102"/>
                    <a:pt x="1683" y="1"/>
                    <a:pt x="1364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6720961" y="1348365"/>
              <a:ext cx="35420" cy="134585"/>
            </a:xfrm>
            <a:custGeom>
              <a:avLst/>
              <a:gdLst/>
              <a:ahLst/>
              <a:cxnLst/>
              <a:rect l="l" t="t" r="r" b="b"/>
              <a:pathLst>
                <a:path w="5042" h="19158" extrusionOk="0">
                  <a:moveTo>
                    <a:pt x="34" y="1"/>
                  </a:moveTo>
                  <a:lnTo>
                    <a:pt x="0" y="16268"/>
                  </a:lnTo>
                  <a:lnTo>
                    <a:pt x="4974" y="19158"/>
                  </a:lnTo>
                  <a:lnTo>
                    <a:pt x="5042" y="285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6664293" y="1373868"/>
              <a:ext cx="35181" cy="76270"/>
            </a:xfrm>
            <a:custGeom>
              <a:avLst/>
              <a:gdLst/>
              <a:ahLst/>
              <a:cxnLst/>
              <a:rect l="l" t="t" r="r" b="b"/>
              <a:pathLst>
                <a:path w="5008" h="10857" extrusionOk="0">
                  <a:moveTo>
                    <a:pt x="0" y="1"/>
                  </a:moveTo>
                  <a:lnTo>
                    <a:pt x="0" y="8000"/>
                  </a:lnTo>
                  <a:lnTo>
                    <a:pt x="4974" y="10856"/>
                  </a:lnTo>
                  <a:lnTo>
                    <a:pt x="5008" y="28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6607385" y="1313419"/>
              <a:ext cx="35420" cy="104132"/>
            </a:xfrm>
            <a:custGeom>
              <a:avLst/>
              <a:gdLst/>
              <a:ahLst/>
              <a:cxnLst/>
              <a:rect l="l" t="t" r="r" b="b"/>
              <a:pathLst>
                <a:path w="5042" h="14823" extrusionOk="0">
                  <a:moveTo>
                    <a:pt x="34" y="1"/>
                  </a:moveTo>
                  <a:lnTo>
                    <a:pt x="1" y="11932"/>
                  </a:lnTo>
                  <a:lnTo>
                    <a:pt x="5008" y="14822"/>
                  </a:lnTo>
                  <a:lnTo>
                    <a:pt x="5042" y="289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6550716" y="1219684"/>
              <a:ext cx="35420" cy="165038"/>
            </a:xfrm>
            <a:custGeom>
              <a:avLst/>
              <a:gdLst/>
              <a:ahLst/>
              <a:cxnLst/>
              <a:rect l="l" t="t" r="r" b="b"/>
              <a:pathLst>
                <a:path w="5042" h="23493" extrusionOk="0">
                  <a:moveTo>
                    <a:pt x="68" y="0"/>
                  </a:moveTo>
                  <a:lnTo>
                    <a:pt x="1" y="20602"/>
                  </a:lnTo>
                  <a:lnTo>
                    <a:pt x="5008" y="23493"/>
                  </a:lnTo>
                  <a:lnTo>
                    <a:pt x="5042" y="289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494048" y="1129011"/>
              <a:ext cx="35659" cy="222889"/>
            </a:xfrm>
            <a:custGeom>
              <a:avLst/>
              <a:gdLst/>
              <a:ahLst/>
              <a:cxnLst/>
              <a:rect l="l" t="t" r="r" b="b"/>
              <a:pathLst>
                <a:path w="5076" h="31728" extrusionOk="0">
                  <a:moveTo>
                    <a:pt x="101" y="1"/>
                  </a:moveTo>
                  <a:lnTo>
                    <a:pt x="1" y="28870"/>
                  </a:lnTo>
                  <a:lnTo>
                    <a:pt x="4975" y="31727"/>
                  </a:lnTo>
                  <a:lnTo>
                    <a:pt x="5075" y="285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437379" y="980489"/>
              <a:ext cx="35891" cy="338577"/>
            </a:xfrm>
            <a:custGeom>
              <a:avLst/>
              <a:gdLst/>
              <a:ahLst/>
              <a:cxnLst/>
              <a:rect l="l" t="t" r="r" b="b"/>
              <a:pathLst>
                <a:path w="5109" h="48196" extrusionOk="0">
                  <a:moveTo>
                    <a:pt x="135" y="1"/>
                  </a:moveTo>
                  <a:lnTo>
                    <a:pt x="0" y="45339"/>
                  </a:lnTo>
                  <a:lnTo>
                    <a:pt x="4975" y="48195"/>
                  </a:lnTo>
                  <a:lnTo>
                    <a:pt x="5109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80710" y="860779"/>
              <a:ext cx="36130" cy="425694"/>
            </a:xfrm>
            <a:custGeom>
              <a:avLst/>
              <a:gdLst/>
              <a:ahLst/>
              <a:cxnLst/>
              <a:rect l="l" t="t" r="r" b="b"/>
              <a:pathLst>
                <a:path w="5143" h="60597" extrusionOk="0">
                  <a:moveTo>
                    <a:pt x="168" y="0"/>
                  </a:moveTo>
                  <a:lnTo>
                    <a:pt x="0" y="57706"/>
                  </a:lnTo>
                  <a:lnTo>
                    <a:pt x="4974" y="60596"/>
                  </a:lnTo>
                  <a:lnTo>
                    <a:pt x="5143" y="285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323803" y="859360"/>
              <a:ext cx="36130" cy="394292"/>
            </a:xfrm>
            <a:custGeom>
              <a:avLst/>
              <a:gdLst/>
              <a:ahLst/>
              <a:cxnLst/>
              <a:rect l="l" t="t" r="r" b="b"/>
              <a:pathLst>
                <a:path w="5143" h="56127" extrusionOk="0">
                  <a:moveTo>
                    <a:pt x="169" y="0"/>
                  </a:moveTo>
                  <a:lnTo>
                    <a:pt x="1" y="53270"/>
                  </a:lnTo>
                  <a:lnTo>
                    <a:pt x="5008" y="56127"/>
                  </a:lnTo>
                  <a:lnTo>
                    <a:pt x="5143" y="28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6267134" y="1027715"/>
              <a:ext cx="35659" cy="193138"/>
            </a:xfrm>
            <a:custGeom>
              <a:avLst/>
              <a:gdLst/>
              <a:ahLst/>
              <a:cxnLst/>
              <a:rect l="l" t="t" r="r" b="b"/>
              <a:pathLst>
                <a:path w="5076" h="27493" extrusionOk="0">
                  <a:moveTo>
                    <a:pt x="68" y="0"/>
                  </a:moveTo>
                  <a:lnTo>
                    <a:pt x="1" y="24636"/>
                  </a:lnTo>
                  <a:lnTo>
                    <a:pt x="5008" y="27492"/>
                  </a:lnTo>
                  <a:lnTo>
                    <a:pt x="5076" y="289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10466" y="904697"/>
              <a:ext cx="35659" cy="283564"/>
            </a:xfrm>
            <a:custGeom>
              <a:avLst/>
              <a:gdLst/>
              <a:ahLst/>
              <a:cxnLst/>
              <a:rect l="l" t="t" r="r" b="b"/>
              <a:pathLst>
                <a:path w="5076" h="40365" extrusionOk="0">
                  <a:moveTo>
                    <a:pt x="101" y="0"/>
                  </a:moveTo>
                  <a:lnTo>
                    <a:pt x="1" y="37474"/>
                  </a:lnTo>
                  <a:lnTo>
                    <a:pt x="4975" y="40364"/>
                  </a:lnTo>
                  <a:lnTo>
                    <a:pt x="5075" y="289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6153797" y="787811"/>
              <a:ext cx="35891" cy="367618"/>
            </a:xfrm>
            <a:custGeom>
              <a:avLst/>
              <a:gdLst/>
              <a:ahLst/>
              <a:cxnLst/>
              <a:rect l="l" t="t" r="r" b="b"/>
              <a:pathLst>
                <a:path w="5109" h="52330" extrusionOk="0">
                  <a:moveTo>
                    <a:pt x="135" y="1"/>
                  </a:moveTo>
                  <a:lnTo>
                    <a:pt x="1" y="49439"/>
                  </a:lnTo>
                  <a:lnTo>
                    <a:pt x="4975" y="52330"/>
                  </a:lnTo>
                  <a:lnTo>
                    <a:pt x="5109" y="285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6097128" y="637638"/>
              <a:ext cx="36130" cy="484964"/>
            </a:xfrm>
            <a:custGeom>
              <a:avLst/>
              <a:gdLst/>
              <a:ahLst/>
              <a:cxnLst/>
              <a:rect l="l" t="t" r="r" b="b"/>
              <a:pathLst>
                <a:path w="5143" h="69034" extrusionOk="0">
                  <a:moveTo>
                    <a:pt x="168" y="1"/>
                  </a:moveTo>
                  <a:lnTo>
                    <a:pt x="0" y="66176"/>
                  </a:lnTo>
                  <a:lnTo>
                    <a:pt x="4975" y="69033"/>
                  </a:lnTo>
                  <a:lnTo>
                    <a:pt x="5143" y="2891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6040221" y="488885"/>
              <a:ext cx="36600" cy="600883"/>
            </a:xfrm>
            <a:custGeom>
              <a:avLst/>
              <a:gdLst/>
              <a:ahLst/>
              <a:cxnLst/>
              <a:rect l="l" t="t" r="r" b="b"/>
              <a:pathLst>
                <a:path w="5210" h="85535" extrusionOk="0">
                  <a:moveTo>
                    <a:pt x="236" y="0"/>
                  </a:moveTo>
                  <a:lnTo>
                    <a:pt x="1" y="82678"/>
                  </a:lnTo>
                  <a:lnTo>
                    <a:pt x="4975" y="85534"/>
                  </a:lnTo>
                  <a:lnTo>
                    <a:pt x="5210" y="2857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5983552" y="397980"/>
              <a:ext cx="36839" cy="659198"/>
            </a:xfrm>
            <a:custGeom>
              <a:avLst/>
              <a:gdLst/>
              <a:ahLst/>
              <a:cxnLst/>
              <a:rect l="l" t="t" r="r" b="b"/>
              <a:pathLst>
                <a:path w="5244" h="93836" extrusionOk="0">
                  <a:moveTo>
                    <a:pt x="270" y="0"/>
                  </a:moveTo>
                  <a:lnTo>
                    <a:pt x="1" y="90945"/>
                  </a:lnTo>
                  <a:lnTo>
                    <a:pt x="4975" y="93835"/>
                  </a:lnTo>
                  <a:lnTo>
                    <a:pt x="5244" y="289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5926883" y="512969"/>
              <a:ext cx="36368" cy="511399"/>
            </a:xfrm>
            <a:custGeom>
              <a:avLst/>
              <a:gdLst/>
              <a:ahLst/>
              <a:cxnLst/>
              <a:rect l="l" t="t" r="r" b="b"/>
              <a:pathLst>
                <a:path w="5177" h="72797" extrusionOk="0">
                  <a:moveTo>
                    <a:pt x="202" y="1"/>
                  </a:moveTo>
                  <a:lnTo>
                    <a:pt x="1" y="69940"/>
                  </a:lnTo>
                  <a:lnTo>
                    <a:pt x="4975" y="72797"/>
                  </a:lnTo>
                  <a:lnTo>
                    <a:pt x="5176" y="285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5870215" y="565858"/>
              <a:ext cx="36130" cy="425701"/>
            </a:xfrm>
            <a:custGeom>
              <a:avLst/>
              <a:gdLst/>
              <a:ahLst/>
              <a:cxnLst/>
              <a:rect l="l" t="t" r="r" b="b"/>
              <a:pathLst>
                <a:path w="5143" h="60598" extrusionOk="0">
                  <a:moveTo>
                    <a:pt x="169" y="1"/>
                  </a:moveTo>
                  <a:lnTo>
                    <a:pt x="1" y="57741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5813546" y="589941"/>
              <a:ext cx="35891" cy="369037"/>
            </a:xfrm>
            <a:custGeom>
              <a:avLst/>
              <a:gdLst/>
              <a:ahLst/>
              <a:cxnLst/>
              <a:rect l="l" t="t" r="r" b="b"/>
              <a:pathLst>
                <a:path w="5109" h="52532" extrusionOk="0">
                  <a:moveTo>
                    <a:pt x="135" y="1"/>
                  </a:moveTo>
                  <a:lnTo>
                    <a:pt x="1" y="49641"/>
                  </a:lnTo>
                  <a:lnTo>
                    <a:pt x="4975" y="52531"/>
                  </a:lnTo>
                  <a:lnTo>
                    <a:pt x="5109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756639" y="442368"/>
              <a:ext cx="36368" cy="483777"/>
            </a:xfrm>
            <a:custGeom>
              <a:avLst/>
              <a:gdLst/>
              <a:ahLst/>
              <a:cxnLst/>
              <a:rect l="l" t="t" r="r" b="b"/>
              <a:pathLst>
                <a:path w="5177" h="68865" extrusionOk="0">
                  <a:moveTo>
                    <a:pt x="202" y="1"/>
                  </a:moveTo>
                  <a:lnTo>
                    <a:pt x="1" y="66008"/>
                  </a:lnTo>
                  <a:lnTo>
                    <a:pt x="4975" y="68865"/>
                  </a:lnTo>
                  <a:lnTo>
                    <a:pt x="5177" y="2891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5699970" y="350515"/>
              <a:ext cx="36368" cy="542808"/>
            </a:xfrm>
            <a:custGeom>
              <a:avLst/>
              <a:gdLst/>
              <a:ahLst/>
              <a:cxnLst/>
              <a:rect l="l" t="t" r="r" b="b"/>
              <a:pathLst>
                <a:path w="5177" h="77268" extrusionOk="0">
                  <a:moveTo>
                    <a:pt x="202" y="1"/>
                  </a:moveTo>
                  <a:lnTo>
                    <a:pt x="1" y="74410"/>
                  </a:lnTo>
                  <a:lnTo>
                    <a:pt x="4975" y="77267"/>
                  </a:lnTo>
                  <a:lnTo>
                    <a:pt x="5176" y="285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5643301" y="461731"/>
              <a:ext cx="36130" cy="399020"/>
            </a:xfrm>
            <a:custGeom>
              <a:avLst/>
              <a:gdLst/>
              <a:ahLst/>
              <a:cxnLst/>
              <a:rect l="l" t="t" r="r" b="b"/>
              <a:pathLst>
                <a:path w="5143" h="56800" extrusionOk="0">
                  <a:moveTo>
                    <a:pt x="135" y="0"/>
                  </a:moveTo>
                  <a:lnTo>
                    <a:pt x="1" y="53909"/>
                  </a:lnTo>
                  <a:lnTo>
                    <a:pt x="4975" y="56799"/>
                  </a:lnTo>
                  <a:lnTo>
                    <a:pt x="5143" y="28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5626299" y="240009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5626299" y="414743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5626299" y="356417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5626299" y="298336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5626299" y="123840"/>
              <a:ext cx="1143445" cy="669588"/>
            </a:xfrm>
            <a:custGeom>
              <a:avLst/>
              <a:gdLst/>
              <a:ahLst/>
              <a:cxnLst/>
              <a:rect l="l" t="t" r="r" b="b"/>
              <a:pathLst>
                <a:path w="162768" h="95315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15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5626299" y="822054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5626299" y="181928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5626299" y="472831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5626299" y="647320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44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5626299" y="763727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1"/>
                  </a:moveTo>
                  <a:lnTo>
                    <a:pt x="1" y="1244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5626299" y="705646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5626299" y="531151"/>
              <a:ext cx="1143445" cy="669827"/>
            </a:xfrm>
            <a:custGeom>
              <a:avLst/>
              <a:gdLst/>
              <a:ahLst/>
              <a:cxnLst/>
              <a:rect l="l" t="t" r="r" b="b"/>
              <a:pathLst>
                <a:path w="162768" h="95349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5626299" y="589239"/>
              <a:ext cx="1143445" cy="669820"/>
            </a:xfrm>
            <a:custGeom>
              <a:avLst/>
              <a:gdLst/>
              <a:ahLst/>
              <a:cxnLst/>
              <a:rect l="l" t="t" r="r" b="b"/>
              <a:pathLst>
                <a:path w="162768" h="95348" extrusionOk="0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5385932" y="3435"/>
              <a:ext cx="1299737" cy="1726338"/>
            </a:xfrm>
            <a:custGeom>
              <a:avLst/>
              <a:gdLst/>
              <a:ahLst/>
              <a:cxnLst/>
              <a:rect l="l" t="t" r="r" b="b"/>
              <a:pathLst>
                <a:path w="185016" h="245742" extrusionOk="0">
                  <a:moveTo>
                    <a:pt x="2150" y="1"/>
                  </a:moveTo>
                  <a:cubicBezTo>
                    <a:pt x="1094" y="1"/>
                    <a:pt x="370" y="822"/>
                    <a:pt x="370" y="2250"/>
                  </a:cubicBezTo>
                  <a:lnTo>
                    <a:pt x="0" y="136886"/>
                  </a:lnTo>
                  <a:cubicBezTo>
                    <a:pt x="0" y="138903"/>
                    <a:pt x="1412" y="141390"/>
                    <a:pt x="3193" y="142398"/>
                  </a:cubicBezTo>
                  <a:lnTo>
                    <a:pt x="181420" y="245308"/>
                  </a:lnTo>
                  <a:cubicBezTo>
                    <a:pt x="181940" y="245602"/>
                    <a:pt x="182428" y="245742"/>
                    <a:pt x="182860" y="245742"/>
                  </a:cubicBezTo>
                  <a:cubicBezTo>
                    <a:pt x="183908" y="245742"/>
                    <a:pt x="184622" y="244920"/>
                    <a:pt x="184646" y="243493"/>
                  </a:cubicBezTo>
                  <a:lnTo>
                    <a:pt x="185016" y="108856"/>
                  </a:lnTo>
                  <a:cubicBezTo>
                    <a:pt x="185016" y="106840"/>
                    <a:pt x="183604" y="104353"/>
                    <a:pt x="181823" y="103345"/>
                  </a:cubicBezTo>
                  <a:lnTo>
                    <a:pt x="3596" y="435"/>
                  </a:lnTo>
                  <a:cubicBezTo>
                    <a:pt x="3076" y="141"/>
                    <a:pt x="2585" y="1"/>
                    <a:pt x="2150" y="1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5395142" y="-5080"/>
              <a:ext cx="1305168" cy="1733454"/>
            </a:xfrm>
            <a:custGeom>
              <a:avLst/>
              <a:gdLst/>
              <a:ahLst/>
              <a:cxnLst/>
              <a:rect l="l" t="t" r="r" b="b"/>
              <a:pathLst>
                <a:path w="185789" h="246755" extrusionOk="0">
                  <a:moveTo>
                    <a:pt x="177" y="1339"/>
                  </a:moveTo>
                  <a:cubicBezTo>
                    <a:pt x="114" y="1369"/>
                    <a:pt x="54" y="1405"/>
                    <a:pt x="0" y="1445"/>
                  </a:cubicBezTo>
                  <a:lnTo>
                    <a:pt x="177" y="1339"/>
                  </a:lnTo>
                  <a:close/>
                  <a:moveTo>
                    <a:pt x="2823" y="0"/>
                  </a:moveTo>
                  <a:cubicBezTo>
                    <a:pt x="2756" y="0"/>
                    <a:pt x="2689" y="34"/>
                    <a:pt x="2622" y="34"/>
                  </a:cubicBezTo>
                  <a:lnTo>
                    <a:pt x="2554" y="34"/>
                  </a:lnTo>
                  <a:cubicBezTo>
                    <a:pt x="2521" y="67"/>
                    <a:pt x="2487" y="67"/>
                    <a:pt x="2453" y="67"/>
                  </a:cubicBezTo>
                  <a:cubicBezTo>
                    <a:pt x="2386" y="101"/>
                    <a:pt x="2319" y="101"/>
                    <a:pt x="2285" y="135"/>
                  </a:cubicBezTo>
                  <a:cubicBezTo>
                    <a:pt x="2218" y="168"/>
                    <a:pt x="2151" y="168"/>
                    <a:pt x="2117" y="202"/>
                  </a:cubicBezTo>
                  <a:lnTo>
                    <a:pt x="2084" y="202"/>
                  </a:lnTo>
                  <a:lnTo>
                    <a:pt x="177" y="1339"/>
                  </a:lnTo>
                  <a:lnTo>
                    <a:pt x="177" y="1339"/>
                  </a:lnTo>
                  <a:cubicBezTo>
                    <a:pt x="270" y="1296"/>
                    <a:pt x="370" y="1264"/>
                    <a:pt x="471" y="1244"/>
                  </a:cubicBezTo>
                  <a:lnTo>
                    <a:pt x="504" y="1244"/>
                  </a:lnTo>
                  <a:cubicBezTo>
                    <a:pt x="639" y="1210"/>
                    <a:pt x="807" y="1210"/>
                    <a:pt x="1008" y="1210"/>
                  </a:cubicBezTo>
                  <a:cubicBezTo>
                    <a:pt x="1008" y="1210"/>
                    <a:pt x="1042" y="1244"/>
                    <a:pt x="1042" y="1244"/>
                  </a:cubicBezTo>
                  <a:cubicBezTo>
                    <a:pt x="1210" y="1244"/>
                    <a:pt x="1378" y="1277"/>
                    <a:pt x="1580" y="1344"/>
                  </a:cubicBezTo>
                  <a:cubicBezTo>
                    <a:pt x="1613" y="1344"/>
                    <a:pt x="1647" y="1378"/>
                    <a:pt x="1680" y="1378"/>
                  </a:cubicBezTo>
                  <a:cubicBezTo>
                    <a:pt x="1882" y="1479"/>
                    <a:pt x="2084" y="1546"/>
                    <a:pt x="2285" y="1681"/>
                  </a:cubicBezTo>
                  <a:lnTo>
                    <a:pt x="180512" y="104590"/>
                  </a:lnTo>
                  <a:cubicBezTo>
                    <a:pt x="180714" y="104691"/>
                    <a:pt x="180915" y="104826"/>
                    <a:pt x="181117" y="104994"/>
                  </a:cubicBezTo>
                  <a:cubicBezTo>
                    <a:pt x="181184" y="105027"/>
                    <a:pt x="181251" y="105094"/>
                    <a:pt x="181319" y="105162"/>
                  </a:cubicBezTo>
                  <a:cubicBezTo>
                    <a:pt x="181453" y="105262"/>
                    <a:pt x="181587" y="105397"/>
                    <a:pt x="181722" y="105531"/>
                  </a:cubicBezTo>
                  <a:cubicBezTo>
                    <a:pt x="181755" y="105565"/>
                    <a:pt x="181789" y="105599"/>
                    <a:pt x="181823" y="105632"/>
                  </a:cubicBezTo>
                  <a:cubicBezTo>
                    <a:pt x="181991" y="105834"/>
                    <a:pt x="182125" y="106002"/>
                    <a:pt x="182293" y="106203"/>
                  </a:cubicBezTo>
                  <a:cubicBezTo>
                    <a:pt x="182293" y="106237"/>
                    <a:pt x="182293" y="106237"/>
                    <a:pt x="182327" y="106271"/>
                  </a:cubicBezTo>
                  <a:cubicBezTo>
                    <a:pt x="182495" y="106472"/>
                    <a:pt x="182629" y="106708"/>
                    <a:pt x="182764" y="106943"/>
                  </a:cubicBezTo>
                  <a:cubicBezTo>
                    <a:pt x="182764" y="106943"/>
                    <a:pt x="182764" y="106976"/>
                    <a:pt x="182764" y="106976"/>
                  </a:cubicBezTo>
                  <a:cubicBezTo>
                    <a:pt x="182932" y="107212"/>
                    <a:pt x="183033" y="107447"/>
                    <a:pt x="183167" y="107716"/>
                  </a:cubicBezTo>
                  <a:cubicBezTo>
                    <a:pt x="183268" y="107985"/>
                    <a:pt x="183369" y="108220"/>
                    <a:pt x="183436" y="108489"/>
                  </a:cubicBezTo>
                  <a:cubicBezTo>
                    <a:pt x="183469" y="108489"/>
                    <a:pt x="183469" y="108522"/>
                    <a:pt x="183469" y="108556"/>
                  </a:cubicBezTo>
                  <a:cubicBezTo>
                    <a:pt x="183537" y="108791"/>
                    <a:pt x="183570" y="109027"/>
                    <a:pt x="183638" y="109228"/>
                  </a:cubicBezTo>
                  <a:cubicBezTo>
                    <a:pt x="183638" y="109295"/>
                    <a:pt x="183638" y="109329"/>
                    <a:pt x="183638" y="109363"/>
                  </a:cubicBezTo>
                  <a:cubicBezTo>
                    <a:pt x="183671" y="109598"/>
                    <a:pt x="183705" y="109833"/>
                    <a:pt x="183705" y="110102"/>
                  </a:cubicBezTo>
                  <a:lnTo>
                    <a:pt x="183335" y="244705"/>
                  </a:lnTo>
                  <a:cubicBezTo>
                    <a:pt x="183335" y="245713"/>
                    <a:pt x="182965" y="246419"/>
                    <a:pt x="182394" y="246755"/>
                  </a:cubicBezTo>
                  <a:lnTo>
                    <a:pt x="184478" y="245545"/>
                  </a:lnTo>
                  <a:cubicBezTo>
                    <a:pt x="185049" y="245209"/>
                    <a:pt x="185419" y="244503"/>
                    <a:pt x="185419" y="243495"/>
                  </a:cubicBezTo>
                  <a:lnTo>
                    <a:pt x="185788" y="108859"/>
                  </a:lnTo>
                  <a:cubicBezTo>
                    <a:pt x="185788" y="108657"/>
                    <a:pt x="185788" y="108455"/>
                    <a:pt x="185755" y="108254"/>
                  </a:cubicBezTo>
                  <a:cubicBezTo>
                    <a:pt x="185755" y="108220"/>
                    <a:pt x="185755" y="108186"/>
                    <a:pt x="185721" y="108153"/>
                  </a:cubicBezTo>
                  <a:cubicBezTo>
                    <a:pt x="185721" y="108086"/>
                    <a:pt x="185721" y="108052"/>
                    <a:pt x="185721" y="108018"/>
                  </a:cubicBezTo>
                  <a:cubicBezTo>
                    <a:pt x="185688" y="107951"/>
                    <a:pt x="185688" y="107884"/>
                    <a:pt x="185688" y="107817"/>
                  </a:cubicBezTo>
                  <a:cubicBezTo>
                    <a:pt x="185654" y="107682"/>
                    <a:pt x="185620" y="107548"/>
                    <a:pt x="185587" y="107447"/>
                  </a:cubicBezTo>
                  <a:cubicBezTo>
                    <a:pt x="185587" y="107413"/>
                    <a:pt x="185553" y="107380"/>
                    <a:pt x="185553" y="107346"/>
                  </a:cubicBezTo>
                  <a:cubicBezTo>
                    <a:pt x="185553" y="107313"/>
                    <a:pt x="185553" y="107279"/>
                    <a:pt x="185520" y="107279"/>
                  </a:cubicBezTo>
                  <a:cubicBezTo>
                    <a:pt x="185520" y="107212"/>
                    <a:pt x="185520" y="107178"/>
                    <a:pt x="185486" y="107111"/>
                  </a:cubicBezTo>
                  <a:cubicBezTo>
                    <a:pt x="185452" y="107010"/>
                    <a:pt x="185419" y="106909"/>
                    <a:pt x="185385" y="106808"/>
                  </a:cubicBezTo>
                  <a:cubicBezTo>
                    <a:pt x="185352" y="106708"/>
                    <a:pt x="185318" y="106640"/>
                    <a:pt x="185251" y="106540"/>
                  </a:cubicBezTo>
                  <a:cubicBezTo>
                    <a:pt x="185251" y="106540"/>
                    <a:pt x="185251" y="106506"/>
                    <a:pt x="185251" y="106506"/>
                  </a:cubicBezTo>
                  <a:cubicBezTo>
                    <a:pt x="185217" y="106405"/>
                    <a:pt x="185184" y="106338"/>
                    <a:pt x="185116" y="106271"/>
                  </a:cubicBezTo>
                  <a:cubicBezTo>
                    <a:pt x="185083" y="106170"/>
                    <a:pt x="185049" y="106069"/>
                    <a:pt x="184982" y="105968"/>
                  </a:cubicBezTo>
                  <a:lnTo>
                    <a:pt x="184881" y="105767"/>
                  </a:lnTo>
                  <a:cubicBezTo>
                    <a:pt x="184847" y="105733"/>
                    <a:pt x="184847" y="105733"/>
                    <a:pt x="184847" y="105733"/>
                  </a:cubicBezTo>
                  <a:lnTo>
                    <a:pt x="184847" y="105699"/>
                  </a:lnTo>
                  <a:cubicBezTo>
                    <a:pt x="184780" y="105632"/>
                    <a:pt x="184747" y="105531"/>
                    <a:pt x="184679" y="105430"/>
                  </a:cubicBezTo>
                  <a:cubicBezTo>
                    <a:pt x="184612" y="105363"/>
                    <a:pt x="184545" y="105262"/>
                    <a:pt x="184478" y="105162"/>
                  </a:cubicBezTo>
                  <a:cubicBezTo>
                    <a:pt x="184478" y="105128"/>
                    <a:pt x="184444" y="105094"/>
                    <a:pt x="184411" y="105061"/>
                  </a:cubicBezTo>
                  <a:cubicBezTo>
                    <a:pt x="184377" y="105027"/>
                    <a:pt x="184377" y="104994"/>
                    <a:pt x="184377" y="104994"/>
                  </a:cubicBezTo>
                  <a:cubicBezTo>
                    <a:pt x="184343" y="104960"/>
                    <a:pt x="184310" y="104893"/>
                    <a:pt x="184276" y="104859"/>
                  </a:cubicBezTo>
                  <a:cubicBezTo>
                    <a:pt x="184209" y="104758"/>
                    <a:pt x="184108" y="104657"/>
                    <a:pt x="184007" y="104557"/>
                  </a:cubicBezTo>
                  <a:cubicBezTo>
                    <a:pt x="183974" y="104523"/>
                    <a:pt x="183940" y="104456"/>
                    <a:pt x="183906" y="104422"/>
                  </a:cubicBezTo>
                  <a:cubicBezTo>
                    <a:pt x="183873" y="104389"/>
                    <a:pt x="183839" y="104355"/>
                    <a:pt x="183806" y="104321"/>
                  </a:cubicBezTo>
                  <a:cubicBezTo>
                    <a:pt x="183738" y="104254"/>
                    <a:pt x="183705" y="104221"/>
                    <a:pt x="183671" y="104187"/>
                  </a:cubicBezTo>
                  <a:cubicBezTo>
                    <a:pt x="183570" y="104086"/>
                    <a:pt x="183469" y="104019"/>
                    <a:pt x="183402" y="103952"/>
                  </a:cubicBezTo>
                  <a:cubicBezTo>
                    <a:pt x="183335" y="103884"/>
                    <a:pt x="183268" y="103817"/>
                    <a:pt x="183201" y="103784"/>
                  </a:cubicBezTo>
                  <a:cubicBezTo>
                    <a:pt x="182999" y="103616"/>
                    <a:pt x="182797" y="103481"/>
                    <a:pt x="182596" y="103347"/>
                  </a:cubicBezTo>
                  <a:lnTo>
                    <a:pt x="4369" y="437"/>
                  </a:lnTo>
                  <a:cubicBezTo>
                    <a:pt x="4201" y="370"/>
                    <a:pt x="4067" y="269"/>
                    <a:pt x="3899" y="235"/>
                  </a:cubicBezTo>
                  <a:cubicBezTo>
                    <a:pt x="3865" y="202"/>
                    <a:pt x="3831" y="202"/>
                    <a:pt x="3764" y="168"/>
                  </a:cubicBezTo>
                  <a:cubicBezTo>
                    <a:pt x="3731" y="168"/>
                    <a:pt x="3697" y="135"/>
                    <a:pt x="3663" y="135"/>
                  </a:cubicBezTo>
                  <a:cubicBezTo>
                    <a:pt x="3630" y="135"/>
                    <a:pt x="3563" y="101"/>
                    <a:pt x="3529" y="101"/>
                  </a:cubicBezTo>
                  <a:cubicBezTo>
                    <a:pt x="3428" y="67"/>
                    <a:pt x="3361" y="34"/>
                    <a:pt x="3260" y="34"/>
                  </a:cubicBezTo>
                  <a:lnTo>
                    <a:pt x="3092" y="34"/>
                  </a:lnTo>
                  <a:cubicBezTo>
                    <a:pt x="3058" y="0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5417807" y="44500"/>
              <a:ext cx="1238114" cy="782922"/>
            </a:xfrm>
            <a:custGeom>
              <a:avLst/>
              <a:gdLst/>
              <a:ahLst/>
              <a:cxnLst/>
              <a:rect l="l" t="t" r="r" b="b"/>
              <a:pathLst>
                <a:path w="176244" h="111448" extrusionOk="0">
                  <a:moveTo>
                    <a:pt x="153470" y="90980"/>
                  </a:moveTo>
                  <a:cubicBezTo>
                    <a:pt x="153799" y="90980"/>
                    <a:pt x="154171" y="91088"/>
                    <a:pt x="154566" y="91316"/>
                  </a:cubicBezTo>
                  <a:cubicBezTo>
                    <a:pt x="155877" y="92089"/>
                    <a:pt x="156953" y="93937"/>
                    <a:pt x="156953" y="95483"/>
                  </a:cubicBezTo>
                  <a:cubicBezTo>
                    <a:pt x="156953" y="96559"/>
                    <a:pt x="156408" y="97176"/>
                    <a:pt x="155610" y="97176"/>
                  </a:cubicBezTo>
                  <a:cubicBezTo>
                    <a:pt x="155286" y="97176"/>
                    <a:pt x="154921" y="97074"/>
                    <a:pt x="154533" y="96861"/>
                  </a:cubicBezTo>
                  <a:cubicBezTo>
                    <a:pt x="153222" y="96054"/>
                    <a:pt x="152147" y="94206"/>
                    <a:pt x="152147" y="92694"/>
                  </a:cubicBezTo>
                  <a:cubicBezTo>
                    <a:pt x="152147" y="91602"/>
                    <a:pt x="152682" y="90980"/>
                    <a:pt x="153470" y="90980"/>
                  </a:cubicBezTo>
                  <a:close/>
                  <a:moveTo>
                    <a:pt x="161791" y="95773"/>
                  </a:moveTo>
                  <a:cubicBezTo>
                    <a:pt x="162114" y="95773"/>
                    <a:pt x="162480" y="95875"/>
                    <a:pt x="162868" y="96088"/>
                  </a:cubicBezTo>
                  <a:cubicBezTo>
                    <a:pt x="164179" y="96861"/>
                    <a:pt x="165254" y="98710"/>
                    <a:pt x="165254" y="100256"/>
                  </a:cubicBezTo>
                  <a:cubicBezTo>
                    <a:pt x="165254" y="101332"/>
                    <a:pt x="164710" y="101948"/>
                    <a:pt x="163911" y="101948"/>
                  </a:cubicBezTo>
                  <a:cubicBezTo>
                    <a:pt x="163588" y="101948"/>
                    <a:pt x="163222" y="101847"/>
                    <a:pt x="162834" y="101634"/>
                  </a:cubicBezTo>
                  <a:cubicBezTo>
                    <a:pt x="161523" y="100861"/>
                    <a:pt x="160448" y="98978"/>
                    <a:pt x="160448" y="97466"/>
                  </a:cubicBezTo>
                  <a:cubicBezTo>
                    <a:pt x="160448" y="96390"/>
                    <a:pt x="160992" y="95773"/>
                    <a:pt x="161791" y="95773"/>
                  </a:cubicBezTo>
                  <a:close/>
                  <a:moveTo>
                    <a:pt x="170060" y="100559"/>
                  </a:moveTo>
                  <a:cubicBezTo>
                    <a:pt x="170385" y="100559"/>
                    <a:pt x="170750" y="100667"/>
                    <a:pt x="171136" y="100894"/>
                  </a:cubicBezTo>
                  <a:cubicBezTo>
                    <a:pt x="172480" y="101667"/>
                    <a:pt x="173555" y="103516"/>
                    <a:pt x="173522" y="105028"/>
                  </a:cubicBezTo>
                  <a:cubicBezTo>
                    <a:pt x="173522" y="106102"/>
                    <a:pt x="172979" y="106735"/>
                    <a:pt x="172195" y="106735"/>
                  </a:cubicBezTo>
                  <a:cubicBezTo>
                    <a:pt x="171876" y="106735"/>
                    <a:pt x="171515" y="106630"/>
                    <a:pt x="171136" y="106406"/>
                  </a:cubicBezTo>
                  <a:cubicBezTo>
                    <a:pt x="169791" y="105633"/>
                    <a:pt x="168716" y="103784"/>
                    <a:pt x="168716" y="102272"/>
                  </a:cubicBezTo>
                  <a:cubicBezTo>
                    <a:pt x="168739" y="101181"/>
                    <a:pt x="169282" y="100559"/>
                    <a:pt x="170060" y="100559"/>
                  </a:cubicBezTo>
                  <a:close/>
                  <a:moveTo>
                    <a:pt x="34" y="1"/>
                  </a:moveTo>
                  <a:lnTo>
                    <a:pt x="0" y="9714"/>
                  </a:lnTo>
                  <a:lnTo>
                    <a:pt x="176210" y="111447"/>
                  </a:lnTo>
                  <a:lnTo>
                    <a:pt x="176244" y="1017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6486727" y="683691"/>
              <a:ext cx="33769" cy="43443"/>
            </a:xfrm>
            <a:custGeom>
              <a:avLst/>
              <a:gdLst/>
              <a:ahLst/>
              <a:cxnLst/>
              <a:rect l="l" t="t" r="r" b="b"/>
              <a:pathLst>
                <a:path w="4807" h="6184" extrusionOk="0">
                  <a:moveTo>
                    <a:pt x="1324" y="0"/>
                  </a:moveTo>
                  <a:cubicBezTo>
                    <a:pt x="536" y="0"/>
                    <a:pt x="1" y="622"/>
                    <a:pt x="1" y="1714"/>
                  </a:cubicBezTo>
                  <a:cubicBezTo>
                    <a:pt x="1" y="3226"/>
                    <a:pt x="1076" y="5108"/>
                    <a:pt x="2387" y="5847"/>
                  </a:cubicBezTo>
                  <a:cubicBezTo>
                    <a:pt x="2782" y="6075"/>
                    <a:pt x="3155" y="6183"/>
                    <a:pt x="3483" y="6183"/>
                  </a:cubicBezTo>
                  <a:cubicBezTo>
                    <a:pt x="4271" y="6183"/>
                    <a:pt x="4807" y="5561"/>
                    <a:pt x="4807" y="4470"/>
                  </a:cubicBezTo>
                  <a:cubicBezTo>
                    <a:pt x="4807" y="2957"/>
                    <a:pt x="3731" y="1109"/>
                    <a:pt x="2420" y="336"/>
                  </a:cubicBezTo>
                  <a:cubicBezTo>
                    <a:pt x="2025" y="108"/>
                    <a:pt x="1653" y="0"/>
                    <a:pt x="1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6545047" y="717365"/>
              <a:ext cx="33769" cy="43386"/>
            </a:xfrm>
            <a:custGeom>
              <a:avLst/>
              <a:gdLst/>
              <a:ahLst/>
              <a:cxnLst/>
              <a:rect l="l" t="t" r="r" b="b"/>
              <a:pathLst>
                <a:path w="4807" h="6176" extrusionOk="0">
                  <a:moveTo>
                    <a:pt x="1344" y="0"/>
                  </a:moveTo>
                  <a:cubicBezTo>
                    <a:pt x="545" y="0"/>
                    <a:pt x="1" y="617"/>
                    <a:pt x="1" y="1693"/>
                  </a:cubicBezTo>
                  <a:cubicBezTo>
                    <a:pt x="1" y="3205"/>
                    <a:pt x="1076" y="5088"/>
                    <a:pt x="2387" y="5861"/>
                  </a:cubicBezTo>
                  <a:cubicBezTo>
                    <a:pt x="2775" y="6074"/>
                    <a:pt x="3141" y="6175"/>
                    <a:pt x="3464" y="6175"/>
                  </a:cubicBezTo>
                  <a:cubicBezTo>
                    <a:pt x="4263" y="6175"/>
                    <a:pt x="4807" y="5559"/>
                    <a:pt x="4807" y="4483"/>
                  </a:cubicBezTo>
                  <a:cubicBezTo>
                    <a:pt x="4807" y="2937"/>
                    <a:pt x="3732" y="1088"/>
                    <a:pt x="2421" y="315"/>
                  </a:cubicBezTo>
                  <a:cubicBezTo>
                    <a:pt x="2033" y="102"/>
                    <a:pt x="1667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5415446" y="112740"/>
              <a:ext cx="1240243" cy="1575981"/>
            </a:xfrm>
            <a:custGeom>
              <a:avLst/>
              <a:gdLst/>
              <a:ahLst/>
              <a:cxnLst/>
              <a:rect l="l" t="t" r="r" b="b"/>
              <a:pathLst>
                <a:path w="176547" h="224339" extrusionOk="0">
                  <a:moveTo>
                    <a:pt x="336" y="1"/>
                  </a:moveTo>
                  <a:lnTo>
                    <a:pt x="0" y="122605"/>
                  </a:lnTo>
                  <a:lnTo>
                    <a:pt x="176210" y="224339"/>
                  </a:lnTo>
                  <a:lnTo>
                    <a:pt x="176546" y="10173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6603135" y="750983"/>
              <a:ext cx="34008" cy="43400"/>
            </a:xfrm>
            <a:custGeom>
              <a:avLst/>
              <a:gdLst/>
              <a:ahLst/>
              <a:cxnLst/>
              <a:rect l="l" t="t" r="r" b="b"/>
              <a:pathLst>
                <a:path w="4841" h="6178" extrusionOk="0">
                  <a:moveTo>
                    <a:pt x="1345" y="1"/>
                  </a:moveTo>
                  <a:cubicBezTo>
                    <a:pt x="567" y="1"/>
                    <a:pt x="24" y="623"/>
                    <a:pt x="1" y="1714"/>
                  </a:cubicBezTo>
                  <a:cubicBezTo>
                    <a:pt x="1" y="3226"/>
                    <a:pt x="1076" y="5075"/>
                    <a:pt x="2421" y="5848"/>
                  </a:cubicBezTo>
                  <a:cubicBezTo>
                    <a:pt x="2800" y="6072"/>
                    <a:pt x="3161" y="6177"/>
                    <a:pt x="3480" y="6177"/>
                  </a:cubicBezTo>
                  <a:cubicBezTo>
                    <a:pt x="4264" y="6177"/>
                    <a:pt x="4807" y="5544"/>
                    <a:pt x="4807" y="4470"/>
                  </a:cubicBezTo>
                  <a:cubicBezTo>
                    <a:pt x="4840" y="2958"/>
                    <a:pt x="3765" y="1109"/>
                    <a:pt x="2421" y="336"/>
                  </a:cubicBezTo>
                  <a:cubicBezTo>
                    <a:pt x="2035" y="109"/>
                    <a:pt x="1670" y="1"/>
                    <a:pt x="1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6558508" y="1441166"/>
              <a:ext cx="35420" cy="134585"/>
            </a:xfrm>
            <a:custGeom>
              <a:avLst/>
              <a:gdLst/>
              <a:ahLst/>
              <a:cxnLst/>
              <a:rect l="l" t="t" r="r" b="b"/>
              <a:pathLst>
                <a:path w="5042" h="19158" extrusionOk="0">
                  <a:moveTo>
                    <a:pt x="34" y="0"/>
                  </a:moveTo>
                  <a:lnTo>
                    <a:pt x="1" y="16300"/>
                  </a:lnTo>
                  <a:lnTo>
                    <a:pt x="4975" y="19157"/>
                  </a:lnTo>
                  <a:lnTo>
                    <a:pt x="5042" y="289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6501839" y="1466901"/>
              <a:ext cx="35188" cy="76270"/>
            </a:xfrm>
            <a:custGeom>
              <a:avLst/>
              <a:gdLst/>
              <a:ahLst/>
              <a:cxnLst/>
              <a:rect l="l" t="t" r="r" b="b"/>
              <a:pathLst>
                <a:path w="5009" h="10857" extrusionOk="0">
                  <a:moveTo>
                    <a:pt x="1" y="0"/>
                  </a:moveTo>
                  <a:lnTo>
                    <a:pt x="1" y="7966"/>
                  </a:lnTo>
                  <a:lnTo>
                    <a:pt x="4975" y="10856"/>
                  </a:lnTo>
                  <a:lnTo>
                    <a:pt x="5008" y="2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6444932" y="1406221"/>
              <a:ext cx="35420" cy="104125"/>
            </a:xfrm>
            <a:custGeom>
              <a:avLst/>
              <a:gdLst/>
              <a:ahLst/>
              <a:cxnLst/>
              <a:rect l="l" t="t" r="r" b="b"/>
              <a:pathLst>
                <a:path w="5042" h="14822" extrusionOk="0">
                  <a:moveTo>
                    <a:pt x="35" y="0"/>
                  </a:moveTo>
                  <a:lnTo>
                    <a:pt x="1" y="11931"/>
                  </a:lnTo>
                  <a:lnTo>
                    <a:pt x="5009" y="14821"/>
                  </a:lnTo>
                  <a:lnTo>
                    <a:pt x="5042" y="289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6388263" y="1312717"/>
              <a:ext cx="35420" cy="164799"/>
            </a:xfrm>
            <a:custGeom>
              <a:avLst/>
              <a:gdLst/>
              <a:ahLst/>
              <a:cxnLst/>
              <a:rect l="l" t="t" r="r" b="b"/>
              <a:pathLst>
                <a:path w="5042" h="23459" extrusionOk="0">
                  <a:moveTo>
                    <a:pt x="68" y="0"/>
                  </a:moveTo>
                  <a:lnTo>
                    <a:pt x="1" y="20602"/>
                  </a:lnTo>
                  <a:lnTo>
                    <a:pt x="5009" y="23459"/>
                  </a:lnTo>
                  <a:lnTo>
                    <a:pt x="5042" y="285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6331594" y="1221805"/>
              <a:ext cx="35659" cy="223121"/>
            </a:xfrm>
            <a:custGeom>
              <a:avLst/>
              <a:gdLst/>
              <a:ahLst/>
              <a:cxnLst/>
              <a:rect l="l" t="t" r="r" b="b"/>
              <a:pathLst>
                <a:path w="5076" h="31761" extrusionOk="0">
                  <a:moveTo>
                    <a:pt x="102" y="1"/>
                  </a:moveTo>
                  <a:lnTo>
                    <a:pt x="1" y="28871"/>
                  </a:lnTo>
                  <a:lnTo>
                    <a:pt x="4975" y="31761"/>
                  </a:lnTo>
                  <a:lnTo>
                    <a:pt x="5076" y="289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6274926" y="1073522"/>
              <a:ext cx="35898" cy="338577"/>
            </a:xfrm>
            <a:custGeom>
              <a:avLst/>
              <a:gdLst/>
              <a:ahLst/>
              <a:cxnLst/>
              <a:rect l="l" t="t" r="r" b="b"/>
              <a:pathLst>
                <a:path w="5110" h="48196" extrusionOk="0">
                  <a:moveTo>
                    <a:pt x="135" y="0"/>
                  </a:moveTo>
                  <a:lnTo>
                    <a:pt x="1" y="45305"/>
                  </a:lnTo>
                  <a:lnTo>
                    <a:pt x="4975" y="48195"/>
                  </a:lnTo>
                  <a:lnTo>
                    <a:pt x="5109" y="285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6218257" y="953574"/>
              <a:ext cx="36130" cy="425694"/>
            </a:xfrm>
            <a:custGeom>
              <a:avLst/>
              <a:gdLst/>
              <a:ahLst/>
              <a:cxnLst/>
              <a:rect l="l" t="t" r="r" b="b"/>
              <a:pathLst>
                <a:path w="5143" h="60597" extrusionOk="0">
                  <a:moveTo>
                    <a:pt x="169" y="0"/>
                  </a:moveTo>
                  <a:lnTo>
                    <a:pt x="1" y="57740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6161349" y="952155"/>
              <a:ext cx="36130" cy="394531"/>
            </a:xfrm>
            <a:custGeom>
              <a:avLst/>
              <a:gdLst/>
              <a:ahLst/>
              <a:cxnLst/>
              <a:rect l="l" t="t" r="r" b="b"/>
              <a:pathLst>
                <a:path w="5143" h="56161" extrusionOk="0">
                  <a:moveTo>
                    <a:pt x="169" y="1"/>
                  </a:moveTo>
                  <a:lnTo>
                    <a:pt x="1" y="53270"/>
                  </a:lnTo>
                  <a:lnTo>
                    <a:pt x="5009" y="56161"/>
                  </a:lnTo>
                  <a:lnTo>
                    <a:pt x="5143" y="28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6104681" y="1120749"/>
              <a:ext cx="35659" cy="193138"/>
            </a:xfrm>
            <a:custGeom>
              <a:avLst/>
              <a:gdLst/>
              <a:ahLst/>
              <a:cxnLst/>
              <a:rect l="l" t="t" r="r" b="b"/>
              <a:pathLst>
                <a:path w="5076" h="27493" extrusionOk="0">
                  <a:moveTo>
                    <a:pt x="68" y="0"/>
                  </a:moveTo>
                  <a:lnTo>
                    <a:pt x="1" y="24602"/>
                  </a:lnTo>
                  <a:lnTo>
                    <a:pt x="5009" y="27492"/>
                  </a:lnTo>
                  <a:lnTo>
                    <a:pt x="5076" y="285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6048012" y="997730"/>
              <a:ext cx="35659" cy="283325"/>
            </a:xfrm>
            <a:custGeom>
              <a:avLst/>
              <a:gdLst/>
              <a:ahLst/>
              <a:cxnLst/>
              <a:rect l="l" t="t" r="r" b="b"/>
              <a:pathLst>
                <a:path w="5076" h="40331" extrusionOk="0">
                  <a:moveTo>
                    <a:pt x="102" y="0"/>
                  </a:moveTo>
                  <a:lnTo>
                    <a:pt x="1" y="37440"/>
                  </a:lnTo>
                  <a:lnTo>
                    <a:pt x="4975" y="40330"/>
                  </a:lnTo>
                  <a:lnTo>
                    <a:pt x="5076" y="285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991343" y="880613"/>
              <a:ext cx="35898" cy="367611"/>
            </a:xfrm>
            <a:custGeom>
              <a:avLst/>
              <a:gdLst/>
              <a:ahLst/>
              <a:cxnLst/>
              <a:rect l="l" t="t" r="r" b="b"/>
              <a:pathLst>
                <a:path w="5110" h="52329" extrusionOk="0">
                  <a:moveTo>
                    <a:pt x="135" y="0"/>
                  </a:moveTo>
                  <a:lnTo>
                    <a:pt x="1" y="49472"/>
                  </a:lnTo>
                  <a:lnTo>
                    <a:pt x="4975" y="52329"/>
                  </a:lnTo>
                  <a:lnTo>
                    <a:pt x="5109" y="28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5934675" y="730672"/>
              <a:ext cx="36130" cy="484957"/>
            </a:xfrm>
            <a:custGeom>
              <a:avLst/>
              <a:gdLst/>
              <a:ahLst/>
              <a:cxnLst/>
              <a:rect l="l" t="t" r="r" b="b"/>
              <a:pathLst>
                <a:path w="5143" h="69033" extrusionOk="0">
                  <a:moveTo>
                    <a:pt x="169" y="1"/>
                  </a:moveTo>
                  <a:lnTo>
                    <a:pt x="1" y="66143"/>
                  </a:lnTo>
                  <a:lnTo>
                    <a:pt x="4975" y="69033"/>
                  </a:lnTo>
                  <a:lnTo>
                    <a:pt x="5143" y="285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5877774" y="581679"/>
              <a:ext cx="36600" cy="601122"/>
            </a:xfrm>
            <a:custGeom>
              <a:avLst/>
              <a:gdLst/>
              <a:ahLst/>
              <a:cxnLst/>
              <a:rect l="l" t="t" r="r" b="b"/>
              <a:pathLst>
                <a:path w="5210" h="85569" extrusionOk="0">
                  <a:moveTo>
                    <a:pt x="235" y="1"/>
                  </a:moveTo>
                  <a:lnTo>
                    <a:pt x="0" y="82678"/>
                  </a:lnTo>
                  <a:lnTo>
                    <a:pt x="4974" y="85568"/>
                  </a:lnTo>
                  <a:lnTo>
                    <a:pt x="5209" y="289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5821099" y="490775"/>
              <a:ext cx="36839" cy="659198"/>
            </a:xfrm>
            <a:custGeom>
              <a:avLst/>
              <a:gdLst/>
              <a:ahLst/>
              <a:cxnLst/>
              <a:rect l="l" t="t" r="r" b="b"/>
              <a:pathLst>
                <a:path w="5244" h="93836" extrusionOk="0">
                  <a:moveTo>
                    <a:pt x="270" y="0"/>
                  </a:moveTo>
                  <a:lnTo>
                    <a:pt x="1" y="90979"/>
                  </a:lnTo>
                  <a:lnTo>
                    <a:pt x="4975" y="93836"/>
                  </a:lnTo>
                  <a:lnTo>
                    <a:pt x="5244" y="289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5764430" y="605763"/>
              <a:ext cx="36368" cy="511638"/>
            </a:xfrm>
            <a:custGeom>
              <a:avLst/>
              <a:gdLst/>
              <a:ahLst/>
              <a:cxnLst/>
              <a:rect l="l" t="t" r="r" b="b"/>
              <a:pathLst>
                <a:path w="5177" h="72831" extrusionOk="0">
                  <a:moveTo>
                    <a:pt x="203" y="1"/>
                  </a:moveTo>
                  <a:lnTo>
                    <a:pt x="1" y="69940"/>
                  </a:lnTo>
                  <a:lnTo>
                    <a:pt x="4975" y="72831"/>
                  </a:lnTo>
                  <a:lnTo>
                    <a:pt x="5177" y="289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5707761" y="658891"/>
              <a:ext cx="36130" cy="425701"/>
            </a:xfrm>
            <a:custGeom>
              <a:avLst/>
              <a:gdLst/>
              <a:ahLst/>
              <a:cxnLst/>
              <a:rect l="l" t="t" r="r" b="b"/>
              <a:pathLst>
                <a:path w="5143" h="60598" extrusionOk="0">
                  <a:moveTo>
                    <a:pt x="135" y="1"/>
                  </a:moveTo>
                  <a:lnTo>
                    <a:pt x="1" y="57707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5651093" y="682975"/>
              <a:ext cx="35898" cy="368798"/>
            </a:xfrm>
            <a:custGeom>
              <a:avLst/>
              <a:gdLst/>
              <a:ahLst/>
              <a:cxnLst/>
              <a:rect l="l" t="t" r="r" b="b"/>
              <a:pathLst>
                <a:path w="5110" h="52498" extrusionOk="0">
                  <a:moveTo>
                    <a:pt x="135" y="1"/>
                  </a:moveTo>
                  <a:lnTo>
                    <a:pt x="1" y="49641"/>
                  </a:lnTo>
                  <a:lnTo>
                    <a:pt x="4975" y="52497"/>
                  </a:lnTo>
                  <a:lnTo>
                    <a:pt x="5109" y="2857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5594192" y="535401"/>
              <a:ext cx="36361" cy="483777"/>
            </a:xfrm>
            <a:custGeom>
              <a:avLst/>
              <a:gdLst/>
              <a:ahLst/>
              <a:cxnLst/>
              <a:rect l="l" t="t" r="r" b="b"/>
              <a:pathLst>
                <a:path w="5176" h="68865" extrusionOk="0">
                  <a:moveTo>
                    <a:pt x="202" y="0"/>
                  </a:moveTo>
                  <a:lnTo>
                    <a:pt x="0" y="65974"/>
                  </a:lnTo>
                  <a:lnTo>
                    <a:pt x="4974" y="68864"/>
                  </a:lnTo>
                  <a:lnTo>
                    <a:pt x="5176" y="285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5537523" y="443310"/>
              <a:ext cx="36361" cy="543040"/>
            </a:xfrm>
            <a:custGeom>
              <a:avLst/>
              <a:gdLst/>
              <a:ahLst/>
              <a:cxnLst/>
              <a:rect l="l" t="t" r="r" b="b"/>
              <a:pathLst>
                <a:path w="5176" h="77301" extrusionOk="0">
                  <a:moveTo>
                    <a:pt x="202" y="1"/>
                  </a:moveTo>
                  <a:lnTo>
                    <a:pt x="0" y="74411"/>
                  </a:lnTo>
                  <a:lnTo>
                    <a:pt x="4974" y="77301"/>
                  </a:lnTo>
                  <a:lnTo>
                    <a:pt x="5176" y="285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5480848" y="554764"/>
              <a:ext cx="36130" cy="398781"/>
            </a:xfrm>
            <a:custGeom>
              <a:avLst/>
              <a:gdLst/>
              <a:ahLst/>
              <a:cxnLst/>
              <a:rect l="l" t="t" r="r" b="b"/>
              <a:pathLst>
                <a:path w="5143" h="56766" extrusionOk="0">
                  <a:moveTo>
                    <a:pt x="135" y="0"/>
                  </a:moveTo>
                  <a:lnTo>
                    <a:pt x="1" y="53909"/>
                  </a:lnTo>
                  <a:lnTo>
                    <a:pt x="4975" y="56765"/>
                  </a:lnTo>
                  <a:lnTo>
                    <a:pt x="5143" y="285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5463853" y="333042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5463853" y="507538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5463853" y="449450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5463853" y="391130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5463853" y="21663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5463853" y="914849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5463853" y="274723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44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5463853" y="565858"/>
              <a:ext cx="1143438" cy="669595"/>
            </a:xfrm>
            <a:custGeom>
              <a:avLst/>
              <a:gdLst/>
              <a:ahLst/>
              <a:cxnLst/>
              <a:rect l="l" t="t" r="r" b="b"/>
              <a:pathLst>
                <a:path w="162767" h="95316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15"/>
                  </a:lnTo>
                  <a:lnTo>
                    <a:pt x="162767" y="94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5463853" y="740353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5463853" y="856761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5463853" y="798441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5463853" y="62394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5463853" y="682265"/>
              <a:ext cx="1143438" cy="669827"/>
            </a:xfrm>
            <a:custGeom>
              <a:avLst/>
              <a:gdLst/>
              <a:ahLst/>
              <a:cxnLst/>
              <a:rect l="l" t="t" r="r" b="b"/>
              <a:pathLst>
                <a:path w="162767" h="95349" extrusionOk="0">
                  <a:moveTo>
                    <a:pt x="0" y="1"/>
                  </a:moveTo>
                  <a:lnTo>
                    <a:pt x="0" y="1211"/>
                  </a:lnTo>
                  <a:lnTo>
                    <a:pt x="162767" y="95349"/>
                  </a:lnTo>
                  <a:lnTo>
                    <a:pt x="162767" y="94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5075666" y="1771027"/>
              <a:ext cx="67531" cy="115400"/>
            </a:xfrm>
            <a:custGeom>
              <a:avLst/>
              <a:gdLst/>
              <a:ahLst/>
              <a:cxnLst/>
              <a:rect l="l" t="t" r="r" b="b"/>
              <a:pathLst>
                <a:path w="9613" h="16427" extrusionOk="0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78"/>
                    <a:pt x="3731" y="15561"/>
                  </a:cubicBezTo>
                  <a:cubicBezTo>
                    <a:pt x="4664" y="16135"/>
                    <a:pt x="5580" y="16427"/>
                    <a:pt x="6331" y="16427"/>
                  </a:cubicBezTo>
                  <a:cubicBezTo>
                    <a:pt x="8176" y="16427"/>
                    <a:pt x="9020" y="14660"/>
                    <a:pt x="6655" y="10957"/>
                  </a:cubicBezTo>
                  <a:cubicBezTo>
                    <a:pt x="5781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2" y="9667"/>
                    <a:pt x="8115" y="9667"/>
                  </a:cubicBezTo>
                  <a:cubicBezTo>
                    <a:pt x="8317" y="9667"/>
                    <a:pt x="8507" y="9573"/>
                    <a:pt x="8672" y="9344"/>
                  </a:cubicBezTo>
                  <a:cubicBezTo>
                    <a:pt x="9613" y="8067"/>
                    <a:pt x="5848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5506821" y="1324864"/>
              <a:ext cx="74851" cy="111810"/>
            </a:xfrm>
            <a:custGeom>
              <a:avLst/>
              <a:gdLst/>
              <a:ahLst/>
              <a:cxnLst/>
              <a:rect l="l" t="t" r="r" b="b"/>
              <a:pathLst>
                <a:path w="10655" h="15916" extrusionOk="0">
                  <a:moveTo>
                    <a:pt x="6058" y="0"/>
                  </a:moveTo>
                  <a:cubicBezTo>
                    <a:pt x="5616" y="0"/>
                    <a:pt x="5279" y="605"/>
                    <a:pt x="5076" y="960"/>
                  </a:cubicBezTo>
                  <a:cubicBezTo>
                    <a:pt x="4706" y="1565"/>
                    <a:pt x="4336" y="2170"/>
                    <a:pt x="3967" y="2808"/>
                  </a:cubicBezTo>
                  <a:cubicBezTo>
                    <a:pt x="3328" y="3850"/>
                    <a:pt x="2656" y="4926"/>
                    <a:pt x="1984" y="6035"/>
                  </a:cubicBezTo>
                  <a:cubicBezTo>
                    <a:pt x="1984" y="6035"/>
                    <a:pt x="68" y="9127"/>
                    <a:pt x="1" y="12286"/>
                  </a:cubicBezTo>
                  <a:lnTo>
                    <a:pt x="4101" y="15916"/>
                  </a:lnTo>
                  <a:lnTo>
                    <a:pt x="5311" y="13462"/>
                  </a:lnTo>
                  <a:cubicBezTo>
                    <a:pt x="5311" y="13462"/>
                    <a:pt x="10655" y="9362"/>
                    <a:pt x="7731" y="6942"/>
                  </a:cubicBezTo>
                  <a:lnTo>
                    <a:pt x="4740" y="5094"/>
                  </a:lnTo>
                  <a:lnTo>
                    <a:pt x="6723" y="1094"/>
                  </a:lnTo>
                  <a:cubicBezTo>
                    <a:pt x="6857" y="724"/>
                    <a:pt x="6891" y="556"/>
                    <a:pt x="6521" y="220"/>
                  </a:cubicBezTo>
                  <a:cubicBezTo>
                    <a:pt x="6356" y="64"/>
                    <a:pt x="6202" y="0"/>
                    <a:pt x="6058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5143196" y="2325700"/>
              <a:ext cx="127736" cy="73812"/>
            </a:xfrm>
            <a:custGeom>
              <a:avLst/>
              <a:gdLst/>
              <a:ahLst/>
              <a:cxnLst/>
              <a:rect l="l" t="t" r="r" b="b"/>
              <a:pathLst>
                <a:path w="18183" h="10507" extrusionOk="0">
                  <a:moveTo>
                    <a:pt x="12714" y="1"/>
                  </a:moveTo>
                  <a:cubicBezTo>
                    <a:pt x="11149" y="1"/>
                    <a:pt x="8951" y="360"/>
                    <a:pt x="6218" y="1711"/>
                  </a:cubicBezTo>
                  <a:cubicBezTo>
                    <a:pt x="1463" y="4089"/>
                    <a:pt x="330" y="4311"/>
                    <a:pt x="73" y="4311"/>
                  </a:cubicBezTo>
                  <a:cubicBezTo>
                    <a:pt x="14" y="4311"/>
                    <a:pt x="1" y="4299"/>
                    <a:pt x="1" y="4299"/>
                  </a:cubicBezTo>
                  <a:lnTo>
                    <a:pt x="1" y="9240"/>
                  </a:lnTo>
                  <a:cubicBezTo>
                    <a:pt x="1" y="9240"/>
                    <a:pt x="810" y="10507"/>
                    <a:pt x="2913" y="10507"/>
                  </a:cubicBezTo>
                  <a:cubicBezTo>
                    <a:pt x="3716" y="10507"/>
                    <a:pt x="4708" y="10322"/>
                    <a:pt x="5916" y="9811"/>
                  </a:cubicBezTo>
                  <a:cubicBezTo>
                    <a:pt x="10251" y="7929"/>
                    <a:pt x="18183" y="4266"/>
                    <a:pt x="15461" y="468"/>
                  </a:cubicBezTo>
                  <a:cubicBezTo>
                    <a:pt x="15461" y="468"/>
                    <a:pt x="14498" y="1"/>
                    <a:pt x="12714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5277315" y="2379207"/>
              <a:ext cx="127497" cy="73713"/>
            </a:xfrm>
            <a:custGeom>
              <a:avLst/>
              <a:gdLst/>
              <a:ahLst/>
              <a:cxnLst/>
              <a:rect l="l" t="t" r="r" b="b"/>
              <a:pathLst>
                <a:path w="18149" h="10493" extrusionOk="0">
                  <a:moveTo>
                    <a:pt x="12658" y="0"/>
                  </a:moveTo>
                  <a:cubicBezTo>
                    <a:pt x="11095" y="0"/>
                    <a:pt x="8905" y="364"/>
                    <a:pt x="6184" y="1724"/>
                  </a:cubicBezTo>
                  <a:cubicBezTo>
                    <a:pt x="1440" y="4069"/>
                    <a:pt x="323" y="4291"/>
                    <a:pt x="71" y="4291"/>
                  </a:cubicBezTo>
                  <a:cubicBezTo>
                    <a:pt x="12" y="4291"/>
                    <a:pt x="0" y="4279"/>
                    <a:pt x="0" y="4279"/>
                  </a:cubicBezTo>
                  <a:lnTo>
                    <a:pt x="0" y="9253"/>
                  </a:lnTo>
                  <a:cubicBezTo>
                    <a:pt x="0" y="9253"/>
                    <a:pt x="804" y="10493"/>
                    <a:pt x="2876" y="10493"/>
                  </a:cubicBezTo>
                  <a:cubicBezTo>
                    <a:pt x="3678" y="10493"/>
                    <a:pt x="4671" y="10307"/>
                    <a:pt x="5882" y="9790"/>
                  </a:cubicBezTo>
                  <a:cubicBezTo>
                    <a:pt x="10251" y="7908"/>
                    <a:pt x="18149" y="4279"/>
                    <a:pt x="15427" y="481"/>
                  </a:cubicBezTo>
                  <a:cubicBezTo>
                    <a:pt x="15427" y="481"/>
                    <a:pt x="14456" y="0"/>
                    <a:pt x="12658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5143196" y="1787080"/>
              <a:ext cx="198569" cy="629588"/>
            </a:xfrm>
            <a:custGeom>
              <a:avLst/>
              <a:gdLst/>
              <a:ahLst/>
              <a:cxnLst/>
              <a:rect l="l" t="t" r="r" b="b"/>
              <a:pathLst>
                <a:path w="28266" h="89621" extrusionOk="0">
                  <a:moveTo>
                    <a:pt x="1110" y="1"/>
                  </a:moveTo>
                  <a:lnTo>
                    <a:pt x="1" y="80964"/>
                  </a:lnTo>
                  <a:cubicBezTo>
                    <a:pt x="1020" y="82017"/>
                    <a:pt x="2189" y="82368"/>
                    <a:pt x="3294" y="82368"/>
                  </a:cubicBezTo>
                  <a:cubicBezTo>
                    <a:pt x="5505" y="82368"/>
                    <a:pt x="7462" y="80964"/>
                    <a:pt x="7462" y="80964"/>
                  </a:cubicBezTo>
                  <a:lnTo>
                    <a:pt x="13679" y="22250"/>
                  </a:lnTo>
                  <a:lnTo>
                    <a:pt x="19057" y="88694"/>
                  </a:lnTo>
                  <a:cubicBezTo>
                    <a:pt x="19942" y="89389"/>
                    <a:pt x="21066" y="89620"/>
                    <a:pt x="22171" y="89620"/>
                  </a:cubicBezTo>
                  <a:cubicBezTo>
                    <a:pt x="24382" y="89620"/>
                    <a:pt x="26518" y="88694"/>
                    <a:pt x="26518" y="88694"/>
                  </a:cubicBezTo>
                  <a:cubicBezTo>
                    <a:pt x="26518" y="88694"/>
                    <a:pt x="28265" y="24569"/>
                    <a:pt x="27492" y="6118"/>
                  </a:cubicBezTo>
                  <a:cubicBezTo>
                    <a:pt x="9041" y="6118"/>
                    <a:pt x="1110" y="1"/>
                    <a:pt x="1110" y="1"/>
                  </a:cubicBez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5196563" y="1308227"/>
              <a:ext cx="127967" cy="128445"/>
            </a:xfrm>
            <a:custGeom>
              <a:avLst/>
              <a:gdLst/>
              <a:ahLst/>
              <a:cxnLst/>
              <a:rect l="l" t="t" r="r" b="b"/>
              <a:pathLst>
                <a:path w="18216" h="18284" extrusionOk="0">
                  <a:moveTo>
                    <a:pt x="14284" y="0"/>
                  </a:moveTo>
                  <a:lnTo>
                    <a:pt x="11864" y="2857"/>
                  </a:lnTo>
                  <a:cubicBezTo>
                    <a:pt x="11864" y="2857"/>
                    <a:pt x="11322" y="2624"/>
                    <a:pt x="10746" y="2624"/>
                  </a:cubicBezTo>
                  <a:cubicBezTo>
                    <a:pt x="9837" y="2624"/>
                    <a:pt x="8842" y="3203"/>
                    <a:pt x="9747" y="6184"/>
                  </a:cubicBezTo>
                  <a:cubicBezTo>
                    <a:pt x="10150" y="7495"/>
                    <a:pt x="9848" y="8907"/>
                    <a:pt x="8906" y="9915"/>
                  </a:cubicBezTo>
                  <a:cubicBezTo>
                    <a:pt x="7838" y="11005"/>
                    <a:pt x="6217" y="12138"/>
                    <a:pt x="4073" y="12138"/>
                  </a:cubicBezTo>
                  <a:cubicBezTo>
                    <a:pt x="2912" y="12138"/>
                    <a:pt x="1598" y="11807"/>
                    <a:pt x="135" y="10957"/>
                  </a:cubicBezTo>
                  <a:lnTo>
                    <a:pt x="0" y="17343"/>
                  </a:lnTo>
                  <a:lnTo>
                    <a:pt x="10385" y="18284"/>
                  </a:lnTo>
                  <a:lnTo>
                    <a:pt x="10385" y="14923"/>
                  </a:lnTo>
                  <a:cubicBezTo>
                    <a:pt x="10385" y="14923"/>
                    <a:pt x="18216" y="14015"/>
                    <a:pt x="14284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5158273" y="1236257"/>
              <a:ext cx="184203" cy="157241"/>
            </a:xfrm>
            <a:custGeom>
              <a:avLst/>
              <a:gdLst/>
              <a:ahLst/>
              <a:cxnLst/>
              <a:rect l="l" t="t" r="r" b="b"/>
              <a:pathLst>
                <a:path w="26221" h="22383" extrusionOk="0">
                  <a:moveTo>
                    <a:pt x="10431" y="0"/>
                  </a:moveTo>
                  <a:cubicBezTo>
                    <a:pt x="6016" y="0"/>
                    <a:pt x="0" y="1542"/>
                    <a:pt x="1216" y="10244"/>
                  </a:cubicBezTo>
                  <a:cubicBezTo>
                    <a:pt x="1216" y="10244"/>
                    <a:pt x="1888" y="16160"/>
                    <a:pt x="5618" y="21201"/>
                  </a:cubicBezTo>
                  <a:cubicBezTo>
                    <a:pt x="7070" y="22051"/>
                    <a:pt x="8376" y="22382"/>
                    <a:pt x="9532" y="22382"/>
                  </a:cubicBezTo>
                  <a:cubicBezTo>
                    <a:pt x="11667" y="22382"/>
                    <a:pt x="13288" y="21249"/>
                    <a:pt x="14356" y="20159"/>
                  </a:cubicBezTo>
                  <a:cubicBezTo>
                    <a:pt x="15298" y="19151"/>
                    <a:pt x="15600" y="17739"/>
                    <a:pt x="15197" y="16428"/>
                  </a:cubicBezTo>
                  <a:cubicBezTo>
                    <a:pt x="14292" y="13447"/>
                    <a:pt x="15287" y="12868"/>
                    <a:pt x="16196" y="12868"/>
                  </a:cubicBezTo>
                  <a:cubicBezTo>
                    <a:pt x="16772" y="12868"/>
                    <a:pt x="17314" y="13101"/>
                    <a:pt x="17314" y="13101"/>
                  </a:cubicBezTo>
                  <a:lnTo>
                    <a:pt x="19767" y="10244"/>
                  </a:lnTo>
                  <a:cubicBezTo>
                    <a:pt x="19767" y="10244"/>
                    <a:pt x="26220" y="2985"/>
                    <a:pt x="14793" y="464"/>
                  </a:cubicBezTo>
                  <a:cubicBezTo>
                    <a:pt x="14793" y="464"/>
                    <a:pt x="12853" y="0"/>
                    <a:pt x="10431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5062205" y="1402799"/>
              <a:ext cx="485666" cy="437531"/>
            </a:xfrm>
            <a:custGeom>
              <a:avLst/>
              <a:gdLst/>
              <a:ahLst/>
              <a:cxnLst/>
              <a:rect l="l" t="t" r="r" b="b"/>
              <a:pathLst>
                <a:path w="69134" h="62282" extrusionOk="0">
                  <a:moveTo>
                    <a:pt x="65335" y="1"/>
                  </a:moveTo>
                  <a:cubicBezTo>
                    <a:pt x="64197" y="1"/>
                    <a:pt x="63080" y="581"/>
                    <a:pt x="62446" y="1630"/>
                  </a:cubicBezTo>
                  <a:lnTo>
                    <a:pt x="54783" y="14300"/>
                  </a:lnTo>
                  <a:cubicBezTo>
                    <a:pt x="54453" y="14866"/>
                    <a:pt x="53875" y="15184"/>
                    <a:pt x="53269" y="15184"/>
                  </a:cubicBezTo>
                  <a:cubicBezTo>
                    <a:pt x="53011" y="15184"/>
                    <a:pt x="52748" y="15126"/>
                    <a:pt x="52498" y="15006"/>
                  </a:cubicBezTo>
                  <a:lnTo>
                    <a:pt x="39491" y="9091"/>
                  </a:lnTo>
                  <a:cubicBezTo>
                    <a:pt x="37743" y="7915"/>
                    <a:pt x="35760" y="7074"/>
                    <a:pt x="33643" y="6805"/>
                  </a:cubicBezTo>
                  <a:lnTo>
                    <a:pt x="30854" y="6402"/>
                  </a:lnTo>
                  <a:lnTo>
                    <a:pt x="29509" y="4823"/>
                  </a:lnTo>
                  <a:lnTo>
                    <a:pt x="19124" y="3882"/>
                  </a:lnTo>
                  <a:lnTo>
                    <a:pt x="17813" y="6032"/>
                  </a:lnTo>
                  <a:lnTo>
                    <a:pt x="15730" y="6032"/>
                  </a:lnTo>
                  <a:cubicBezTo>
                    <a:pt x="11025" y="6032"/>
                    <a:pt x="6958" y="9259"/>
                    <a:pt x="5882" y="13830"/>
                  </a:cubicBezTo>
                  <a:lnTo>
                    <a:pt x="1379" y="33020"/>
                  </a:lnTo>
                  <a:cubicBezTo>
                    <a:pt x="203" y="38129"/>
                    <a:pt x="1" y="43405"/>
                    <a:pt x="807" y="48581"/>
                  </a:cubicBezTo>
                  <a:lnTo>
                    <a:pt x="1984" y="56277"/>
                  </a:lnTo>
                  <a:cubicBezTo>
                    <a:pt x="2219" y="57689"/>
                    <a:pt x="3429" y="58697"/>
                    <a:pt x="4841" y="58697"/>
                  </a:cubicBezTo>
                  <a:cubicBezTo>
                    <a:pt x="6521" y="58697"/>
                    <a:pt x="7832" y="57286"/>
                    <a:pt x="7697" y="55605"/>
                  </a:cubicBezTo>
                  <a:lnTo>
                    <a:pt x="6723" y="44111"/>
                  </a:lnTo>
                  <a:cubicBezTo>
                    <a:pt x="6588" y="42330"/>
                    <a:pt x="6689" y="40515"/>
                    <a:pt x="7025" y="38767"/>
                  </a:cubicBezTo>
                  <a:lnTo>
                    <a:pt x="12537" y="19980"/>
                  </a:lnTo>
                  <a:lnTo>
                    <a:pt x="12705" y="54698"/>
                  </a:lnTo>
                  <a:cubicBezTo>
                    <a:pt x="18391" y="60773"/>
                    <a:pt x="24971" y="62281"/>
                    <a:pt x="30104" y="62281"/>
                  </a:cubicBezTo>
                  <a:cubicBezTo>
                    <a:pt x="35165" y="62281"/>
                    <a:pt x="38819" y="60815"/>
                    <a:pt x="38819" y="60815"/>
                  </a:cubicBezTo>
                  <a:lnTo>
                    <a:pt x="38819" y="48984"/>
                  </a:lnTo>
                  <a:lnTo>
                    <a:pt x="39289" y="21661"/>
                  </a:lnTo>
                  <a:cubicBezTo>
                    <a:pt x="39317" y="20705"/>
                    <a:pt x="40119" y="19994"/>
                    <a:pt x="41014" y="19994"/>
                  </a:cubicBezTo>
                  <a:cubicBezTo>
                    <a:pt x="41221" y="19994"/>
                    <a:pt x="41433" y="20032"/>
                    <a:pt x="41642" y="20115"/>
                  </a:cubicBezTo>
                  <a:lnTo>
                    <a:pt x="54413" y="25290"/>
                  </a:lnTo>
                  <a:cubicBezTo>
                    <a:pt x="54632" y="25378"/>
                    <a:pt x="54859" y="25420"/>
                    <a:pt x="55084" y="25420"/>
                  </a:cubicBezTo>
                  <a:cubicBezTo>
                    <a:pt x="55724" y="25420"/>
                    <a:pt x="56342" y="25080"/>
                    <a:pt x="56665" y="24484"/>
                  </a:cubicBezTo>
                  <a:lnTo>
                    <a:pt x="68193" y="5091"/>
                  </a:lnTo>
                  <a:cubicBezTo>
                    <a:pt x="69134" y="3512"/>
                    <a:pt x="68663" y="1495"/>
                    <a:pt x="67117" y="521"/>
                  </a:cubicBezTo>
                  <a:cubicBezTo>
                    <a:pt x="66565" y="168"/>
                    <a:pt x="65947" y="1"/>
                    <a:pt x="65335" y="1"/>
                  </a:cubicBez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35"/>
          <p:cNvSpPr txBox="1">
            <a:spLocks noGrp="1"/>
          </p:cNvSpPr>
          <p:nvPr>
            <p:ph type="subTitle" idx="1"/>
          </p:nvPr>
        </p:nvSpPr>
        <p:spPr>
          <a:xfrm>
            <a:off x="1142976" y="3429006"/>
            <a:ext cx="2928958" cy="1606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200" dirty="0" err="1" smtClean="0">
                <a:latin typeface="+mj-lt"/>
              </a:rPr>
              <a:t>Pada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kelompok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tujuan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ini</a:t>
            </a:r>
            <a:r>
              <a:rPr lang="en-US" sz="1200" dirty="0" smtClean="0">
                <a:latin typeface="+mj-lt"/>
              </a:rPr>
              <a:t> audit </a:t>
            </a:r>
            <a:r>
              <a:rPr lang="en-US" sz="1200" dirty="0" err="1" smtClean="0">
                <a:latin typeface="+mj-lt"/>
              </a:rPr>
              <a:t>sistem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informasi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difokuskan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untuk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memperoleh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kesimpulan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atas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aspek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kesesuaian</a:t>
            </a:r>
            <a:r>
              <a:rPr lang="en-US" sz="1200" dirty="0" smtClean="0">
                <a:latin typeface="+mj-lt"/>
              </a:rPr>
              <a:t>, </a:t>
            </a:r>
            <a:r>
              <a:rPr lang="en-US" sz="1200" dirty="0" err="1" smtClean="0">
                <a:latin typeface="+mj-lt"/>
              </a:rPr>
              <a:t>yaitu</a:t>
            </a:r>
            <a:r>
              <a:rPr lang="en-US" sz="1200" dirty="0" smtClean="0">
                <a:latin typeface="+mj-lt"/>
              </a:rPr>
              <a:t> : Confidentiality (</a:t>
            </a:r>
            <a:r>
              <a:rPr lang="en-US" sz="1200" dirty="0" err="1" smtClean="0">
                <a:latin typeface="+mj-lt"/>
              </a:rPr>
              <a:t>Kerahasiaan</a:t>
            </a:r>
            <a:r>
              <a:rPr lang="en-US" sz="1200" dirty="0" smtClean="0">
                <a:latin typeface="+mj-lt"/>
              </a:rPr>
              <a:t>), Integrity (</a:t>
            </a:r>
            <a:r>
              <a:rPr lang="en-US" sz="1200" dirty="0" err="1" smtClean="0">
                <a:latin typeface="+mj-lt"/>
              </a:rPr>
              <a:t>Integritas</a:t>
            </a:r>
            <a:r>
              <a:rPr lang="en-US" sz="1200" dirty="0" smtClean="0">
                <a:latin typeface="+mj-lt"/>
              </a:rPr>
              <a:t>), Availability (</a:t>
            </a:r>
            <a:r>
              <a:rPr lang="en-US" sz="1200" dirty="0" err="1" smtClean="0">
                <a:latin typeface="+mj-lt"/>
              </a:rPr>
              <a:t>Ketersediaan</a:t>
            </a:r>
            <a:r>
              <a:rPr lang="en-US" sz="1200" dirty="0" smtClean="0">
                <a:latin typeface="+mj-lt"/>
              </a:rPr>
              <a:t>) </a:t>
            </a:r>
            <a:r>
              <a:rPr lang="en-US" sz="1200" dirty="0" err="1" smtClean="0">
                <a:latin typeface="+mj-lt"/>
              </a:rPr>
              <a:t>dan</a:t>
            </a:r>
            <a:r>
              <a:rPr lang="en-US" sz="1200" dirty="0" smtClean="0">
                <a:latin typeface="+mj-lt"/>
              </a:rPr>
              <a:t> Compliance (</a:t>
            </a:r>
            <a:r>
              <a:rPr lang="en-US" sz="1200" dirty="0" err="1" smtClean="0">
                <a:latin typeface="+mj-lt"/>
              </a:rPr>
              <a:t>Kepatuhan</a:t>
            </a:r>
            <a:r>
              <a:rPr lang="en-US" sz="1200" dirty="0" smtClean="0">
                <a:latin typeface="+mj-lt"/>
              </a:rPr>
              <a:t>).</a:t>
            </a:r>
            <a:endParaRPr sz="1200">
              <a:latin typeface="+mj-lt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428860" y="7791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Aspek</a:t>
            </a:r>
            <a:r>
              <a:rPr lang="en-US" sz="2000" dirty="0" smtClean="0">
                <a:solidFill>
                  <a:schemeClr val="bg1"/>
                </a:solidFill>
              </a:rPr>
              <a:t> Audit </a:t>
            </a:r>
            <a:r>
              <a:rPr lang="en-US" sz="2000" dirty="0" err="1" smtClean="0">
                <a:solidFill>
                  <a:schemeClr val="bg1"/>
                </a:solidFill>
              </a:rPr>
              <a:t>Sistem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Teknologi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Informasi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428728" y="258061"/>
            <a:ext cx="6286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Cakupan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Audit </a:t>
            </a:r>
            <a:r>
              <a:rPr lang="en-US" sz="2800" dirty="0" err="1" smtClean="0">
                <a:solidFill>
                  <a:schemeClr val="bg1"/>
                </a:solidFill>
              </a:rPr>
              <a:t>Sistem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Teknologi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Informasi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 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42976" y="285734"/>
            <a:ext cx="6786610" cy="9286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oogle Shape;3973;p56"/>
          <p:cNvGrpSpPr/>
          <p:nvPr/>
        </p:nvGrpSpPr>
        <p:grpSpPr>
          <a:xfrm>
            <a:off x="414127" y="1770366"/>
            <a:ext cx="2443361" cy="2515896"/>
            <a:chOff x="-24008475" y="-5102300"/>
            <a:chExt cx="9595275" cy="9880125"/>
          </a:xfrm>
        </p:grpSpPr>
        <p:sp>
          <p:nvSpPr>
            <p:cNvPr id="59" name="Google Shape;3974;p56"/>
            <p:cNvSpPr/>
            <p:nvPr/>
          </p:nvSpPr>
          <p:spPr>
            <a:xfrm>
              <a:off x="-24008475" y="-5102300"/>
              <a:ext cx="5819350" cy="7748500"/>
            </a:xfrm>
            <a:custGeom>
              <a:avLst/>
              <a:gdLst/>
              <a:ahLst/>
              <a:cxnLst/>
              <a:rect l="l" t="t" r="r" b="b"/>
              <a:pathLst>
                <a:path w="232774" h="309940" extrusionOk="0">
                  <a:moveTo>
                    <a:pt x="232600" y="4571"/>
                  </a:moveTo>
                  <a:lnTo>
                    <a:pt x="232774" y="4672"/>
                  </a:lnTo>
                  <a:cubicBezTo>
                    <a:pt x="232716" y="4633"/>
                    <a:pt x="232658" y="4600"/>
                    <a:pt x="232600" y="4571"/>
                  </a:cubicBezTo>
                  <a:close/>
                  <a:moveTo>
                    <a:pt x="223632" y="0"/>
                  </a:moveTo>
                  <a:cubicBezTo>
                    <a:pt x="223498" y="0"/>
                    <a:pt x="223397" y="0"/>
                    <a:pt x="223263" y="34"/>
                  </a:cubicBezTo>
                  <a:lnTo>
                    <a:pt x="223128" y="34"/>
                  </a:lnTo>
                  <a:cubicBezTo>
                    <a:pt x="223061" y="34"/>
                    <a:pt x="222994" y="68"/>
                    <a:pt x="222927" y="68"/>
                  </a:cubicBezTo>
                  <a:cubicBezTo>
                    <a:pt x="222826" y="68"/>
                    <a:pt x="222691" y="101"/>
                    <a:pt x="222590" y="101"/>
                  </a:cubicBezTo>
                  <a:cubicBezTo>
                    <a:pt x="222557" y="135"/>
                    <a:pt x="222523" y="135"/>
                    <a:pt x="222490" y="135"/>
                  </a:cubicBezTo>
                  <a:cubicBezTo>
                    <a:pt x="222456" y="135"/>
                    <a:pt x="222422" y="135"/>
                    <a:pt x="222422" y="168"/>
                  </a:cubicBezTo>
                  <a:cubicBezTo>
                    <a:pt x="222355" y="168"/>
                    <a:pt x="222322" y="168"/>
                    <a:pt x="222254" y="202"/>
                  </a:cubicBezTo>
                  <a:cubicBezTo>
                    <a:pt x="222154" y="202"/>
                    <a:pt x="222053" y="236"/>
                    <a:pt x="221952" y="269"/>
                  </a:cubicBezTo>
                  <a:cubicBezTo>
                    <a:pt x="221885" y="303"/>
                    <a:pt x="221817" y="336"/>
                    <a:pt x="221750" y="336"/>
                  </a:cubicBezTo>
                  <a:cubicBezTo>
                    <a:pt x="221717" y="370"/>
                    <a:pt x="221717" y="370"/>
                    <a:pt x="221683" y="370"/>
                  </a:cubicBezTo>
                  <a:lnTo>
                    <a:pt x="221649" y="370"/>
                  </a:lnTo>
                  <a:cubicBezTo>
                    <a:pt x="221549" y="404"/>
                    <a:pt x="221448" y="471"/>
                    <a:pt x="221313" y="504"/>
                  </a:cubicBezTo>
                  <a:cubicBezTo>
                    <a:pt x="221213" y="538"/>
                    <a:pt x="221112" y="572"/>
                    <a:pt x="221011" y="639"/>
                  </a:cubicBezTo>
                  <a:cubicBezTo>
                    <a:pt x="221011" y="639"/>
                    <a:pt x="220977" y="639"/>
                    <a:pt x="220944" y="673"/>
                  </a:cubicBezTo>
                  <a:lnTo>
                    <a:pt x="220910" y="673"/>
                  </a:lnTo>
                  <a:cubicBezTo>
                    <a:pt x="220843" y="706"/>
                    <a:pt x="220776" y="740"/>
                    <a:pt x="220708" y="773"/>
                  </a:cubicBezTo>
                  <a:cubicBezTo>
                    <a:pt x="220608" y="841"/>
                    <a:pt x="220473" y="874"/>
                    <a:pt x="220372" y="941"/>
                  </a:cubicBezTo>
                  <a:cubicBezTo>
                    <a:pt x="220305" y="975"/>
                    <a:pt x="220204" y="1042"/>
                    <a:pt x="220137" y="1076"/>
                  </a:cubicBezTo>
                  <a:lnTo>
                    <a:pt x="7697" y="123747"/>
                  </a:lnTo>
                  <a:cubicBezTo>
                    <a:pt x="7663" y="123747"/>
                    <a:pt x="7663" y="123747"/>
                    <a:pt x="7630" y="123781"/>
                  </a:cubicBezTo>
                  <a:lnTo>
                    <a:pt x="7294" y="123983"/>
                  </a:lnTo>
                  <a:cubicBezTo>
                    <a:pt x="7193" y="124050"/>
                    <a:pt x="7092" y="124117"/>
                    <a:pt x="6958" y="124184"/>
                  </a:cubicBezTo>
                  <a:cubicBezTo>
                    <a:pt x="6958" y="124218"/>
                    <a:pt x="6924" y="124218"/>
                    <a:pt x="6924" y="124218"/>
                  </a:cubicBezTo>
                  <a:cubicBezTo>
                    <a:pt x="6890" y="124252"/>
                    <a:pt x="6890" y="124252"/>
                    <a:pt x="6890" y="124252"/>
                  </a:cubicBezTo>
                  <a:cubicBezTo>
                    <a:pt x="6790" y="124319"/>
                    <a:pt x="6722" y="124386"/>
                    <a:pt x="6621" y="124453"/>
                  </a:cubicBezTo>
                  <a:cubicBezTo>
                    <a:pt x="6521" y="124520"/>
                    <a:pt x="6420" y="124621"/>
                    <a:pt x="6285" y="124688"/>
                  </a:cubicBezTo>
                  <a:cubicBezTo>
                    <a:pt x="6252" y="124722"/>
                    <a:pt x="6218" y="124756"/>
                    <a:pt x="6185" y="124789"/>
                  </a:cubicBezTo>
                  <a:cubicBezTo>
                    <a:pt x="6151" y="124823"/>
                    <a:pt x="6117" y="124823"/>
                    <a:pt x="6084" y="124857"/>
                  </a:cubicBezTo>
                  <a:cubicBezTo>
                    <a:pt x="6050" y="124890"/>
                    <a:pt x="5983" y="124924"/>
                    <a:pt x="5949" y="124991"/>
                  </a:cubicBezTo>
                  <a:cubicBezTo>
                    <a:pt x="5815" y="125092"/>
                    <a:pt x="5714" y="125193"/>
                    <a:pt x="5580" y="125293"/>
                  </a:cubicBezTo>
                  <a:cubicBezTo>
                    <a:pt x="5546" y="125327"/>
                    <a:pt x="5479" y="125394"/>
                    <a:pt x="5445" y="125428"/>
                  </a:cubicBezTo>
                  <a:cubicBezTo>
                    <a:pt x="5412" y="125461"/>
                    <a:pt x="5378" y="125461"/>
                    <a:pt x="5344" y="125495"/>
                  </a:cubicBezTo>
                  <a:cubicBezTo>
                    <a:pt x="5311" y="125529"/>
                    <a:pt x="5277" y="125562"/>
                    <a:pt x="5244" y="125596"/>
                  </a:cubicBezTo>
                  <a:cubicBezTo>
                    <a:pt x="5143" y="125697"/>
                    <a:pt x="5042" y="125798"/>
                    <a:pt x="4941" y="125932"/>
                  </a:cubicBezTo>
                  <a:cubicBezTo>
                    <a:pt x="4840" y="125999"/>
                    <a:pt x="4773" y="126066"/>
                    <a:pt x="4706" y="126134"/>
                  </a:cubicBezTo>
                  <a:cubicBezTo>
                    <a:pt x="4706" y="126167"/>
                    <a:pt x="4672" y="126167"/>
                    <a:pt x="4672" y="126201"/>
                  </a:cubicBezTo>
                  <a:cubicBezTo>
                    <a:pt x="4639" y="126201"/>
                    <a:pt x="4639" y="126234"/>
                    <a:pt x="4605" y="126268"/>
                  </a:cubicBezTo>
                  <a:cubicBezTo>
                    <a:pt x="4504" y="126369"/>
                    <a:pt x="4403" y="126470"/>
                    <a:pt x="4302" y="126571"/>
                  </a:cubicBezTo>
                  <a:cubicBezTo>
                    <a:pt x="4202" y="126705"/>
                    <a:pt x="4101" y="126806"/>
                    <a:pt x="4000" y="126940"/>
                  </a:cubicBezTo>
                  <a:cubicBezTo>
                    <a:pt x="3899" y="127075"/>
                    <a:pt x="3798" y="127176"/>
                    <a:pt x="3731" y="127310"/>
                  </a:cubicBezTo>
                  <a:cubicBezTo>
                    <a:pt x="3597" y="127444"/>
                    <a:pt x="3496" y="127612"/>
                    <a:pt x="3361" y="127747"/>
                  </a:cubicBezTo>
                  <a:cubicBezTo>
                    <a:pt x="3193" y="127982"/>
                    <a:pt x="3059" y="128217"/>
                    <a:pt x="2891" y="128453"/>
                  </a:cubicBezTo>
                  <a:cubicBezTo>
                    <a:pt x="2857" y="128486"/>
                    <a:pt x="2857" y="128486"/>
                    <a:pt x="2824" y="128520"/>
                  </a:cubicBezTo>
                  <a:cubicBezTo>
                    <a:pt x="2723" y="128722"/>
                    <a:pt x="2588" y="128890"/>
                    <a:pt x="2488" y="129091"/>
                  </a:cubicBezTo>
                  <a:cubicBezTo>
                    <a:pt x="2420" y="129192"/>
                    <a:pt x="2353" y="129293"/>
                    <a:pt x="2286" y="129394"/>
                  </a:cubicBezTo>
                  <a:cubicBezTo>
                    <a:pt x="2286" y="129394"/>
                    <a:pt x="2286" y="129427"/>
                    <a:pt x="2252" y="129461"/>
                  </a:cubicBezTo>
                  <a:cubicBezTo>
                    <a:pt x="2219" y="129495"/>
                    <a:pt x="2185" y="129562"/>
                    <a:pt x="2185" y="129629"/>
                  </a:cubicBezTo>
                  <a:cubicBezTo>
                    <a:pt x="2084" y="129763"/>
                    <a:pt x="2017" y="129898"/>
                    <a:pt x="1916" y="130032"/>
                  </a:cubicBezTo>
                  <a:cubicBezTo>
                    <a:pt x="1883" y="130167"/>
                    <a:pt x="1815" y="130268"/>
                    <a:pt x="1782" y="130368"/>
                  </a:cubicBezTo>
                  <a:cubicBezTo>
                    <a:pt x="1748" y="130402"/>
                    <a:pt x="1748" y="130402"/>
                    <a:pt x="1715" y="130436"/>
                  </a:cubicBezTo>
                  <a:cubicBezTo>
                    <a:pt x="1715" y="130469"/>
                    <a:pt x="1715" y="130503"/>
                    <a:pt x="1681" y="130503"/>
                  </a:cubicBezTo>
                  <a:cubicBezTo>
                    <a:pt x="1614" y="130637"/>
                    <a:pt x="1547" y="130772"/>
                    <a:pt x="1513" y="130906"/>
                  </a:cubicBezTo>
                  <a:cubicBezTo>
                    <a:pt x="1446" y="131041"/>
                    <a:pt x="1379" y="131175"/>
                    <a:pt x="1345" y="131276"/>
                  </a:cubicBezTo>
                  <a:cubicBezTo>
                    <a:pt x="1311" y="131309"/>
                    <a:pt x="1311" y="131309"/>
                    <a:pt x="1311" y="131343"/>
                  </a:cubicBezTo>
                  <a:cubicBezTo>
                    <a:pt x="1311" y="131343"/>
                    <a:pt x="1311" y="131377"/>
                    <a:pt x="1311" y="131377"/>
                  </a:cubicBezTo>
                  <a:cubicBezTo>
                    <a:pt x="1244" y="131477"/>
                    <a:pt x="1210" y="131578"/>
                    <a:pt x="1177" y="131645"/>
                  </a:cubicBezTo>
                  <a:cubicBezTo>
                    <a:pt x="1110" y="131780"/>
                    <a:pt x="1076" y="131914"/>
                    <a:pt x="1009" y="132015"/>
                  </a:cubicBezTo>
                  <a:lnTo>
                    <a:pt x="942" y="132284"/>
                  </a:lnTo>
                  <a:cubicBezTo>
                    <a:pt x="942" y="132284"/>
                    <a:pt x="942" y="132318"/>
                    <a:pt x="908" y="132318"/>
                  </a:cubicBezTo>
                  <a:cubicBezTo>
                    <a:pt x="908" y="132351"/>
                    <a:pt x="908" y="132385"/>
                    <a:pt x="874" y="132418"/>
                  </a:cubicBezTo>
                  <a:cubicBezTo>
                    <a:pt x="841" y="132553"/>
                    <a:pt x="807" y="132687"/>
                    <a:pt x="740" y="132788"/>
                  </a:cubicBezTo>
                  <a:cubicBezTo>
                    <a:pt x="706" y="132923"/>
                    <a:pt x="673" y="133057"/>
                    <a:pt x="639" y="133191"/>
                  </a:cubicBezTo>
                  <a:lnTo>
                    <a:pt x="606" y="133259"/>
                  </a:lnTo>
                  <a:lnTo>
                    <a:pt x="606" y="133292"/>
                  </a:lnTo>
                  <a:cubicBezTo>
                    <a:pt x="572" y="133393"/>
                    <a:pt x="538" y="133494"/>
                    <a:pt x="505" y="133595"/>
                  </a:cubicBezTo>
                  <a:cubicBezTo>
                    <a:pt x="471" y="133729"/>
                    <a:pt x="437" y="133897"/>
                    <a:pt x="404" y="134032"/>
                  </a:cubicBezTo>
                  <a:cubicBezTo>
                    <a:pt x="404" y="134065"/>
                    <a:pt x="370" y="134133"/>
                    <a:pt x="370" y="134200"/>
                  </a:cubicBezTo>
                  <a:cubicBezTo>
                    <a:pt x="370" y="134200"/>
                    <a:pt x="337" y="134233"/>
                    <a:pt x="337" y="134267"/>
                  </a:cubicBezTo>
                  <a:cubicBezTo>
                    <a:pt x="337" y="134334"/>
                    <a:pt x="337" y="134368"/>
                    <a:pt x="303" y="134435"/>
                  </a:cubicBezTo>
                  <a:cubicBezTo>
                    <a:pt x="269" y="134569"/>
                    <a:pt x="269" y="134704"/>
                    <a:pt x="236" y="134838"/>
                  </a:cubicBezTo>
                  <a:cubicBezTo>
                    <a:pt x="202" y="134939"/>
                    <a:pt x="169" y="135074"/>
                    <a:pt x="169" y="135174"/>
                  </a:cubicBezTo>
                  <a:cubicBezTo>
                    <a:pt x="169" y="135174"/>
                    <a:pt x="169" y="135208"/>
                    <a:pt x="169" y="135208"/>
                  </a:cubicBezTo>
                  <a:cubicBezTo>
                    <a:pt x="135" y="135342"/>
                    <a:pt x="135" y="135477"/>
                    <a:pt x="101" y="135611"/>
                  </a:cubicBezTo>
                  <a:cubicBezTo>
                    <a:pt x="101" y="135712"/>
                    <a:pt x="68" y="135847"/>
                    <a:pt x="68" y="135981"/>
                  </a:cubicBezTo>
                  <a:cubicBezTo>
                    <a:pt x="68" y="136015"/>
                    <a:pt x="68" y="136048"/>
                    <a:pt x="68" y="136115"/>
                  </a:cubicBezTo>
                  <a:cubicBezTo>
                    <a:pt x="68" y="136115"/>
                    <a:pt x="34" y="136149"/>
                    <a:pt x="34" y="136183"/>
                  </a:cubicBezTo>
                  <a:cubicBezTo>
                    <a:pt x="34" y="136216"/>
                    <a:pt x="34" y="136283"/>
                    <a:pt x="34" y="136351"/>
                  </a:cubicBezTo>
                  <a:cubicBezTo>
                    <a:pt x="34" y="136485"/>
                    <a:pt x="34" y="136586"/>
                    <a:pt x="1" y="136720"/>
                  </a:cubicBezTo>
                  <a:cubicBezTo>
                    <a:pt x="1" y="136821"/>
                    <a:pt x="1" y="136956"/>
                    <a:pt x="1" y="137056"/>
                  </a:cubicBezTo>
                  <a:lnTo>
                    <a:pt x="471" y="305806"/>
                  </a:lnTo>
                  <a:lnTo>
                    <a:pt x="7596" y="309939"/>
                  </a:lnTo>
                  <a:lnTo>
                    <a:pt x="7126" y="141190"/>
                  </a:lnTo>
                  <a:cubicBezTo>
                    <a:pt x="7126" y="140888"/>
                    <a:pt x="7159" y="140619"/>
                    <a:pt x="7159" y="140317"/>
                  </a:cubicBezTo>
                  <a:cubicBezTo>
                    <a:pt x="7159" y="140283"/>
                    <a:pt x="7159" y="140249"/>
                    <a:pt x="7159" y="140216"/>
                  </a:cubicBezTo>
                  <a:cubicBezTo>
                    <a:pt x="7193" y="139947"/>
                    <a:pt x="7226" y="139644"/>
                    <a:pt x="7294" y="139308"/>
                  </a:cubicBezTo>
                  <a:cubicBezTo>
                    <a:pt x="7327" y="139006"/>
                    <a:pt x="7394" y="138703"/>
                    <a:pt x="7462" y="138401"/>
                  </a:cubicBezTo>
                  <a:cubicBezTo>
                    <a:pt x="7462" y="138367"/>
                    <a:pt x="7462" y="138334"/>
                    <a:pt x="7495" y="138300"/>
                  </a:cubicBezTo>
                  <a:cubicBezTo>
                    <a:pt x="7563" y="138031"/>
                    <a:pt x="7630" y="137729"/>
                    <a:pt x="7731" y="137426"/>
                  </a:cubicBezTo>
                  <a:cubicBezTo>
                    <a:pt x="7731" y="137426"/>
                    <a:pt x="7731" y="137393"/>
                    <a:pt x="7731" y="137359"/>
                  </a:cubicBezTo>
                  <a:cubicBezTo>
                    <a:pt x="7831" y="137056"/>
                    <a:pt x="7932" y="136754"/>
                    <a:pt x="8033" y="136452"/>
                  </a:cubicBezTo>
                  <a:lnTo>
                    <a:pt x="8067" y="136384"/>
                  </a:lnTo>
                  <a:cubicBezTo>
                    <a:pt x="8167" y="136082"/>
                    <a:pt x="8302" y="135779"/>
                    <a:pt x="8436" y="135510"/>
                  </a:cubicBezTo>
                  <a:cubicBezTo>
                    <a:pt x="8436" y="135477"/>
                    <a:pt x="8436" y="135477"/>
                    <a:pt x="8436" y="135443"/>
                  </a:cubicBezTo>
                  <a:cubicBezTo>
                    <a:pt x="8571" y="135141"/>
                    <a:pt x="8705" y="134838"/>
                    <a:pt x="8873" y="134569"/>
                  </a:cubicBezTo>
                  <a:cubicBezTo>
                    <a:pt x="8873" y="134536"/>
                    <a:pt x="8873" y="134502"/>
                    <a:pt x="8907" y="134469"/>
                  </a:cubicBezTo>
                  <a:cubicBezTo>
                    <a:pt x="9041" y="134233"/>
                    <a:pt x="9176" y="133998"/>
                    <a:pt x="9310" y="133729"/>
                  </a:cubicBezTo>
                  <a:cubicBezTo>
                    <a:pt x="9344" y="133696"/>
                    <a:pt x="9344" y="133628"/>
                    <a:pt x="9377" y="133561"/>
                  </a:cubicBezTo>
                  <a:cubicBezTo>
                    <a:pt x="9478" y="133460"/>
                    <a:pt x="9545" y="133326"/>
                    <a:pt x="9613" y="133225"/>
                  </a:cubicBezTo>
                  <a:cubicBezTo>
                    <a:pt x="9747" y="133023"/>
                    <a:pt x="9848" y="132822"/>
                    <a:pt x="9982" y="132654"/>
                  </a:cubicBezTo>
                  <a:cubicBezTo>
                    <a:pt x="10150" y="132385"/>
                    <a:pt x="10318" y="132116"/>
                    <a:pt x="10520" y="131881"/>
                  </a:cubicBezTo>
                  <a:cubicBezTo>
                    <a:pt x="10722" y="131578"/>
                    <a:pt x="10923" y="131309"/>
                    <a:pt x="11159" y="131074"/>
                  </a:cubicBezTo>
                  <a:lnTo>
                    <a:pt x="11159" y="131041"/>
                  </a:lnTo>
                  <a:cubicBezTo>
                    <a:pt x="11360" y="130805"/>
                    <a:pt x="11562" y="130570"/>
                    <a:pt x="11797" y="130301"/>
                  </a:cubicBezTo>
                  <a:cubicBezTo>
                    <a:pt x="11831" y="130301"/>
                    <a:pt x="11831" y="130268"/>
                    <a:pt x="11864" y="130268"/>
                  </a:cubicBezTo>
                  <a:cubicBezTo>
                    <a:pt x="12066" y="130032"/>
                    <a:pt x="12268" y="129831"/>
                    <a:pt x="12503" y="129629"/>
                  </a:cubicBezTo>
                  <a:cubicBezTo>
                    <a:pt x="12537" y="129595"/>
                    <a:pt x="12537" y="129562"/>
                    <a:pt x="12570" y="129562"/>
                  </a:cubicBezTo>
                  <a:cubicBezTo>
                    <a:pt x="12805" y="129360"/>
                    <a:pt x="13007" y="129158"/>
                    <a:pt x="13242" y="128990"/>
                  </a:cubicBezTo>
                  <a:lnTo>
                    <a:pt x="13310" y="128923"/>
                  </a:lnTo>
                  <a:cubicBezTo>
                    <a:pt x="13545" y="128722"/>
                    <a:pt x="13780" y="128553"/>
                    <a:pt x="14015" y="128385"/>
                  </a:cubicBezTo>
                  <a:cubicBezTo>
                    <a:pt x="14015" y="128385"/>
                    <a:pt x="14049" y="128352"/>
                    <a:pt x="14049" y="128352"/>
                  </a:cubicBezTo>
                  <a:cubicBezTo>
                    <a:pt x="14318" y="128184"/>
                    <a:pt x="14553" y="128016"/>
                    <a:pt x="14822" y="127848"/>
                  </a:cubicBezTo>
                  <a:lnTo>
                    <a:pt x="227262" y="5210"/>
                  </a:lnTo>
                  <a:cubicBezTo>
                    <a:pt x="227531" y="5075"/>
                    <a:pt x="227766" y="4941"/>
                    <a:pt x="228035" y="4806"/>
                  </a:cubicBezTo>
                  <a:lnTo>
                    <a:pt x="228069" y="4773"/>
                  </a:lnTo>
                  <a:cubicBezTo>
                    <a:pt x="228338" y="4672"/>
                    <a:pt x="228573" y="4571"/>
                    <a:pt x="228808" y="4504"/>
                  </a:cubicBezTo>
                  <a:cubicBezTo>
                    <a:pt x="228842" y="4470"/>
                    <a:pt x="228842" y="4470"/>
                    <a:pt x="228842" y="4470"/>
                  </a:cubicBezTo>
                  <a:cubicBezTo>
                    <a:pt x="229077" y="4403"/>
                    <a:pt x="229312" y="4336"/>
                    <a:pt x="229547" y="4302"/>
                  </a:cubicBezTo>
                  <a:cubicBezTo>
                    <a:pt x="229547" y="4269"/>
                    <a:pt x="229581" y="4269"/>
                    <a:pt x="229615" y="4269"/>
                  </a:cubicBezTo>
                  <a:cubicBezTo>
                    <a:pt x="229816" y="4235"/>
                    <a:pt x="230018" y="4201"/>
                    <a:pt x="230253" y="4168"/>
                  </a:cubicBezTo>
                  <a:lnTo>
                    <a:pt x="230320" y="4168"/>
                  </a:lnTo>
                  <a:cubicBezTo>
                    <a:pt x="230421" y="4151"/>
                    <a:pt x="230522" y="4143"/>
                    <a:pt x="230619" y="4143"/>
                  </a:cubicBezTo>
                  <a:cubicBezTo>
                    <a:pt x="230715" y="4143"/>
                    <a:pt x="230808" y="4151"/>
                    <a:pt x="230892" y="4168"/>
                  </a:cubicBezTo>
                  <a:lnTo>
                    <a:pt x="231026" y="4168"/>
                  </a:lnTo>
                  <a:cubicBezTo>
                    <a:pt x="231228" y="4168"/>
                    <a:pt x="231430" y="4201"/>
                    <a:pt x="231598" y="4235"/>
                  </a:cubicBezTo>
                  <a:lnTo>
                    <a:pt x="231698" y="4269"/>
                  </a:lnTo>
                  <a:cubicBezTo>
                    <a:pt x="231866" y="4302"/>
                    <a:pt x="232034" y="4336"/>
                    <a:pt x="232169" y="4403"/>
                  </a:cubicBezTo>
                  <a:cubicBezTo>
                    <a:pt x="232313" y="4451"/>
                    <a:pt x="232457" y="4499"/>
                    <a:pt x="232600" y="4571"/>
                  </a:cubicBezTo>
                  <a:lnTo>
                    <a:pt x="232600" y="4571"/>
                  </a:lnTo>
                  <a:lnTo>
                    <a:pt x="225649" y="538"/>
                  </a:lnTo>
                  <a:cubicBezTo>
                    <a:pt x="225447" y="404"/>
                    <a:pt x="225246" y="336"/>
                    <a:pt x="225044" y="236"/>
                  </a:cubicBezTo>
                  <a:lnTo>
                    <a:pt x="225010" y="236"/>
                  </a:lnTo>
                  <a:cubicBezTo>
                    <a:pt x="224876" y="168"/>
                    <a:pt x="224708" y="135"/>
                    <a:pt x="224573" y="101"/>
                  </a:cubicBezTo>
                  <a:lnTo>
                    <a:pt x="224473" y="101"/>
                  </a:lnTo>
                  <a:cubicBezTo>
                    <a:pt x="224338" y="68"/>
                    <a:pt x="224170" y="34"/>
                    <a:pt x="224036" y="34"/>
                  </a:cubicBezTo>
                  <a:lnTo>
                    <a:pt x="223767" y="34"/>
                  </a:lnTo>
                  <a:cubicBezTo>
                    <a:pt x="223733" y="0"/>
                    <a:pt x="223666" y="0"/>
                    <a:pt x="223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75;p56"/>
            <p:cNvSpPr/>
            <p:nvPr/>
          </p:nvSpPr>
          <p:spPr>
            <a:xfrm>
              <a:off x="-23830350" y="-4997700"/>
              <a:ext cx="5709275" cy="7644750"/>
            </a:xfrm>
            <a:custGeom>
              <a:avLst/>
              <a:gdLst/>
              <a:ahLst/>
              <a:cxnLst/>
              <a:rect l="l" t="t" r="r" b="b"/>
              <a:pathLst>
                <a:path w="228371" h="305790" extrusionOk="0">
                  <a:moveTo>
                    <a:pt x="223612" y="0"/>
                  </a:moveTo>
                  <a:cubicBezTo>
                    <a:pt x="222566" y="0"/>
                    <a:pt x="221386" y="341"/>
                    <a:pt x="220137" y="1059"/>
                  </a:cubicBezTo>
                  <a:lnTo>
                    <a:pt x="7697" y="123697"/>
                  </a:lnTo>
                  <a:cubicBezTo>
                    <a:pt x="3462" y="126151"/>
                    <a:pt x="1" y="132133"/>
                    <a:pt x="1" y="137040"/>
                  </a:cubicBezTo>
                  <a:lnTo>
                    <a:pt x="505" y="305789"/>
                  </a:lnTo>
                  <a:lnTo>
                    <a:pt x="228371" y="174211"/>
                  </a:lnTo>
                  <a:lnTo>
                    <a:pt x="227901" y="5462"/>
                  </a:lnTo>
                  <a:cubicBezTo>
                    <a:pt x="227877" y="1991"/>
                    <a:pt x="226138" y="0"/>
                    <a:pt x="223612" y="0"/>
                  </a:cubicBez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76;p56"/>
            <p:cNvSpPr/>
            <p:nvPr/>
          </p:nvSpPr>
          <p:spPr>
            <a:xfrm>
              <a:off x="-23725325" y="-4844450"/>
              <a:ext cx="5509325" cy="7351175"/>
            </a:xfrm>
            <a:custGeom>
              <a:avLst/>
              <a:gdLst/>
              <a:ahLst/>
              <a:cxnLst/>
              <a:rect l="l" t="t" r="r" b="b"/>
              <a:pathLst>
                <a:path w="220373" h="294047" extrusionOk="0">
                  <a:moveTo>
                    <a:pt x="218180" y="0"/>
                  </a:moveTo>
                  <a:cubicBezTo>
                    <a:pt x="217749" y="0"/>
                    <a:pt x="217260" y="142"/>
                    <a:pt x="216743" y="441"/>
                  </a:cubicBezTo>
                  <a:lnTo>
                    <a:pt x="3126" y="123751"/>
                  </a:lnTo>
                  <a:cubicBezTo>
                    <a:pt x="1379" y="124760"/>
                    <a:pt x="1" y="127179"/>
                    <a:pt x="1" y="129196"/>
                  </a:cubicBezTo>
                  <a:lnTo>
                    <a:pt x="471" y="294046"/>
                  </a:lnTo>
                  <a:lnTo>
                    <a:pt x="220372" y="167073"/>
                  </a:lnTo>
                  <a:lnTo>
                    <a:pt x="219902" y="2222"/>
                  </a:lnTo>
                  <a:cubicBezTo>
                    <a:pt x="219902" y="803"/>
                    <a:pt x="219203" y="0"/>
                    <a:pt x="218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77;p56"/>
            <p:cNvSpPr/>
            <p:nvPr/>
          </p:nvSpPr>
          <p:spPr>
            <a:xfrm>
              <a:off x="-23823625" y="1378275"/>
              <a:ext cx="9371775" cy="3399550"/>
            </a:xfrm>
            <a:custGeom>
              <a:avLst/>
              <a:gdLst/>
              <a:ahLst/>
              <a:cxnLst/>
              <a:rect l="l" t="t" r="r" b="b"/>
              <a:pathLst>
                <a:path w="374871" h="135982" extrusionOk="0">
                  <a:moveTo>
                    <a:pt x="374804" y="1"/>
                  </a:moveTo>
                  <a:lnTo>
                    <a:pt x="374804" y="107"/>
                  </a:lnTo>
                  <a:lnTo>
                    <a:pt x="374804" y="107"/>
                  </a:lnTo>
                  <a:cubicBezTo>
                    <a:pt x="374804" y="72"/>
                    <a:pt x="374804" y="36"/>
                    <a:pt x="374804" y="1"/>
                  </a:cubicBezTo>
                  <a:close/>
                  <a:moveTo>
                    <a:pt x="374804" y="107"/>
                  </a:moveTo>
                  <a:cubicBezTo>
                    <a:pt x="374790" y="2458"/>
                    <a:pt x="373211" y="4801"/>
                    <a:pt x="370099" y="6622"/>
                  </a:cubicBezTo>
                  <a:lnTo>
                    <a:pt x="164952" y="125059"/>
                  </a:lnTo>
                  <a:cubicBezTo>
                    <a:pt x="164582" y="125260"/>
                    <a:pt x="164179" y="125462"/>
                    <a:pt x="163775" y="125664"/>
                  </a:cubicBezTo>
                  <a:cubicBezTo>
                    <a:pt x="163641" y="125731"/>
                    <a:pt x="163473" y="125765"/>
                    <a:pt x="163338" y="125832"/>
                  </a:cubicBezTo>
                  <a:cubicBezTo>
                    <a:pt x="163069" y="125966"/>
                    <a:pt x="162834" y="126067"/>
                    <a:pt x="162532" y="126168"/>
                  </a:cubicBezTo>
                  <a:cubicBezTo>
                    <a:pt x="161994" y="126403"/>
                    <a:pt x="161423" y="126605"/>
                    <a:pt x="160818" y="126773"/>
                  </a:cubicBezTo>
                  <a:cubicBezTo>
                    <a:pt x="160650" y="126806"/>
                    <a:pt x="160448" y="126874"/>
                    <a:pt x="160280" y="126907"/>
                  </a:cubicBezTo>
                  <a:cubicBezTo>
                    <a:pt x="159944" y="127008"/>
                    <a:pt x="159608" y="127075"/>
                    <a:pt x="159272" y="127143"/>
                  </a:cubicBezTo>
                  <a:cubicBezTo>
                    <a:pt x="159070" y="127210"/>
                    <a:pt x="158835" y="127243"/>
                    <a:pt x="158633" y="127277"/>
                  </a:cubicBezTo>
                  <a:cubicBezTo>
                    <a:pt x="158331" y="127344"/>
                    <a:pt x="158062" y="127378"/>
                    <a:pt x="157759" y="127445"/>
                  </a:cubicBezTo>
                  <a:cubicBezTo>
                    <a:pt x="157524" y="127479"/>
                    <a:pt x="157289" y="127512"/>
                    <a:pt x="157054" y="127546"/>
                  </a:cubicBezTo>
                  <a:cubicBezTo>
                    <a:pt x="156785" y="127579"/>
                    <a:pt x="156516" y="127613"/>
                    <a:pt x="156247" y="127613"/>
                  </a:cubicBezTo>
                  <a:cubicBezTo>
                    <a:pt x="156012" y="127647"/>
                    <a:pt x="155743" y="127680"/>
                    <a:pt x="155508" y="127680"/>
                  </a:cubicBezTo>
                  <a:cubicBezTo>
                    <a:pt x="155239" y="127714"/>
                    <a:pt x="154970" y="127714"/>
                    <a:pt x="154701" y="127714"/>
                  </a:cubicBezTo>
                  <a:cubicBezTo>
                    <a:pt x="154466" y="127747"/>
                    <a:pt x="154197" y="127747"/>
                    <a:pt x="153962" y="127747"/>
                  </a:cubicBezTo>
                  <a:lnTo>
                    <a:pt x="153088" y="127747"/>
                  </a:lnTo>
                  <a:cubicBezTo>
                    <a:pt x="152852" y="127747"/>
                    <a:pt x="152617" y="127747"/>
                    <a:pt x="152382" y="127714"/>
                  </a:cubicBezTo>
                  <a:cubicBezTo>
                    <a:pt x="152012" y="127714"/>
                    <a:pt x="151676" y="127680"/>
                    <a:pt x="151306" y="127647"/>
                  </a:cubicBezTo>
                  <a:cubicBezTo>
                    <a:pt x="151105" y="127647"/>
                    <a:pt x="150937" y="127613"/>
                    <a:pt x="150735" y="127613"/>
                  </a:cubicBezTo>
                  <a:cubicBezTo>
                    <a:pt x="150130" y="127546"/>
                    <a:pt x="149525" y="127445"/>
                    <a:pt x="148920" y="127344"/>
                  </a:cubicBezTo>
                  <a:cubicBezTo>
                    <a:pt x="148719" y="127311"/>
                    <a:pt x="148517" y="127277"/>
                    <a:pt x="148315" y="127243"/>
                  </a:cubicBezTo>
                  <a:cubicBezTo>
                    <a:pt x="148013" y="127176"/>
                    <a:pt x="147710" y="127109"/>
                    <a:pt x="147441" y="127042"/>
                  </a:cubicBezTo>
                  <a:cubicBezTo>
                    <a:pt x="147206" y="127008"/>
                    <a:pt x="147005" y="126941"/>
                    <a:pt x="146803" y="126874"/>
                  </a:cubicBezTo>
                  <a:cubicBezTo>
                    <a:pt x="146534" y="126806"/>
                    <a:pt x="146232" y="126739"/>
                    <a:pt x="145963" y="126638"/>
                  </a:cubicBezTo>
                  <a:cubicBezTo>
                    <a:pt x="145828" y="126605"/>
                    <a:pt x="145660" y="126538"/>
                    <a:pt x="145526" y="126470"/>
                  </a:cubicBezTo>
                  <a:cubicBezTo>
                    <a:pt x="145089" y="126336"/>
                    <a:pt x="144652" y="126168"/>
                    <a:pt x="144249" y="126000"/>
                  </a:cubicBezTo>
                  <a:cubicBezTo>
                    <a:pt x="144114" y="125933"/>
                    <a:pt x="143946" y="125865"/>
                    <a:pt x="143812" y="125798"/>
                  </a:cubicBezTo>
                  <a:cubicBezTo>
                    <a:pt x="143274" y="125563"/>
                    <a:pt x="142770" y="125328"/>
                    <a:pt x="142299" y="125059"/>
                  </a:cubicBezTo>
                  <a:lnTo>
                    <a:pt x="0" y="42348"/>
                  </a:lnTo>
                  <a:lnTo>
                    <a:pt x="34" y="50616"/>
                  </a:lnTo>
                  <a:lnTo>
                    <a:pt x="142299" y="133293"/>
                  </a:lnTo>
                  <a:cubicBezTo>
                    <a:pt x="142803" y="133562"/>
                    <a:pt x="143308" y="133797"/>
                    <a:pt x="143812" y="134032"/>
                  </a:cubicBezTo>
                  <a:cubicBezTo>
                    <a:pt x="143980" y="134133"/>
                    <a:pt x="144114" y="134167"/>
                    <a:pt x="144282" y="134234"/>
                  </a:cubicBezTo>
                  <a:cubicBezTo>
                    <a:pt x="144686" y="134402"/>
                    <a:pt x="145122" y="134570"/>
                    <a:pt x="145526" y="134704"/>
                  </a:cubicBezTo>
                  <a:cubicBezTo>
                    <a:pt x="145627" y="134738"/>
                    <a:pt x="145727" y="134805"/>
                    <a:pt x="145828" y="134839"/>
                  </a:cubicBezTo>
                  <a:cubicBezTo>
                    <a:pt x="145862" y="134839"/>
                    <a:pt x="145929" y="134873"/>
                    <a:pt x="145996" y="134873"/>
                  </a:cubicBezTo>
                  <a:cubicBezTo>
                    <a:pt x="146265" y="134973"/>
                    <a:pt x="146534" y="135041"/>
                    <a:pt x="146837" y="135108"/>
                  </a:cubicBezTo>
                  <a:cubicBezTo>
                    <a:pt x="147038" y="135175"/>
                    <a:pt x="147240" y="135242"/>
                    <a:pt x="147441" y="135276"/>
                  </a:cubicBezTo>
                  <a:cubicBezTo>
                    <a:pt x="147744" y="135343"/>
                    <a:pt x="148046" y="135410"/>
                    <a:pt x="148349" y="135477"/>
                  </a:cubicBezTo>
                  <a:cubicBezTo>
                    <a:pt x="148517" y="135511"/>
                    <a:pt x="148685" y="135545"/>
                    <a:pt x="148853" y="135578"/>
                  </a:cubicBezTo>
                  <a:cubicBezTo>
                    <a:pt x="148887" y="135578"/>
                    <a:pt x="148920" y="135578"/>
                    <a:pt x="148954" y="135612"/>
                  </a:cubicBezTo>
                  <a:cubicBezTo>
                    <a:pt x="149559" y="135713"/>
                    <a:pt x="150164" y="135780"/>
                    <a:pt x="150769" y="135847"/>
                  </a:cubicBezTo>
                  <a:cubicBezTo>
                    <a:pt x="150802" y="135847"/>
                    <a:pt x="150870" y="135847"/>
                    <a:pt x="150903" y="135881"/>
                  </a:cubicBezTo>
                  <a:lnTo>
                    <a:pt x="151340" y="135881"/>
                  </a:lnTo>
                  <a:cubicBezTo>
                    <a:pt x="151710" y="135914"/>
                    <a:pt x="152046" y="135948"/>
                    <a:pt x="152416" y="135982"/>
                  </a:cubicBezTo>
                  <a:lnTo>
                    <a:pt x="154735" y="135982"/>
                  </a:lnTo>
                  <a:cubicBezTo>
                    <a:pt x="155003" y="135948"/>
                    <a:pt x="155272" y="135948"/>
                    <a:pt x="155541" y="135914"/>
                  </a:cubicBezTo>
                  <a:lnTo>
                    <a:pt x="155911" y="135914"/>
                  </a:lnTo>
                  <a:cubicBezTo>
                    <a:pt x="156012" y="135914"/>
                    <a:pt x="156146" y="135881"/>
                    <a:pt x="156281" y="135881"/>
                  </a:cubicBezTo>
                  <a:cubicBezTo>
                    <a:pt x="156549" y="135847"/>
                    <a:pt x="156818" y="135814"/>
                    <a:pt x="157087" y="135780"/>
                  </a:cubicBezTo>
                  <a:cubicBezTo>
                    <a:pt x="157188" y="135746"/>
                    <a:pt x="157322" y="135746"/>
                    <a:pt x="157457" y="135746"/>
                  </a:cubicBezTo>
                  <a:cubicBezTo>
                    <a:pt x="157558" y="135713"/>
                    <a:pt x="157692" y="135679"/>
                    <a:pt x="157793" y="135679"/>
                  </a:cubicBezTo>
                  <a:cubicBezTo>
                    <a:pt x="158062" y="135646"/>
                    <a:pt x="158364" y="135578"/>
                    <a:pt x="158633" y="135545"/>
                  </a:cubicBezTo>
                  <a:cubicBezTo>
                    <a:pt x="158768" y="135511"/>
                    <a:pt x="158902" y="135477"/>
                    <a:pt x="159036" y="135444"/>
                  </a:cubicBezTo>
                  <a:cubicBezTo>
                    <a:pt x="159137" y="135444"/>
                    <a:pt x="159205" y="135410"/>
                    <a:pt x="159305" y="135377"/>
                  </a:cubicBezTo>
                  <a:cubicBezTo>
                    <a:pt x="159641" y="135309"/>
                    <a:pt x="159978" y="135242"/>
                    <a:pt x="160314" y="135141"/>
                  </a:cubicBezTo>
                  <a:cubicBezTo>
                    <a:pt x="160448" y="135108"/>
                    <a:pt x="160582" y="135074"/>
                    <a:pt x="160717" y="135041"/>
                  </a:cubicBezTo>
                  <a:cubicBezTo>
                    <a:pt x="160750" y="135041"/>
                    <a:pt x="160818" y="135007"/>
                    <a:pt x="160851" y="135007"/>
                  </a:cubicBezTo>
                  <a:cubicBezTo>
                    <a:pt x="161423" y="134839"/>
                    <a:pt x="162028" y="134637"/>
                    <a:pt x="162565" y="134436"/>
                  </a:cubicBezTo>
                  <a:cubicBezTo>
                    <a:pt x="162599" y="134402"/>
                    <a:pt x="162633" y="134402"/>
                    <a:pt x="162666" y="134402"/>
                  </a:cubicBezTo>
                  <a:cubicBezTo>
                    <a:pt x="162901" y="134301"/>
                    <a:pt x="163137" y="134167"/>
                    <a:pt x="163372" y="134066"/>
                  </a:cubicBezTo>
                  <a:cubicBezTo>
                    <a:pt x="163506" y="134032"/>
                    <a:pt x="163674" y="133965"/>
                    <a:pt x="163775" y="133898"/>
                  </a:cubicBezTo>
                  <a:cubicBezTo>
                    <a:pt x="164212" y="133696"/>
                    <a:pt x="164582" y="133495"/>
                    <a:pt x="164985" y="133293"/>
                  </a:cubicBezTo>
                  <a:lnTo>
                    <a:pt x="370099" y="14856"/>
                  </a:lnTo>
                  <a:cubicBezTo>
                    <a:pt x="373291" y="13008"/>
                    <a:pt x="374871" y="10621"/>
                    <a:pt x="374837" y="8235"/>
                  </a:cubicBezTo>
                  <a:lnTo>
                    <a:pt x="374804" y="10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78;p56"/>
            <p:cNvSpPr/>
            <p:nvPr/>
          </p:nvSpPr>
          <p:spPr>
            <a:xfrm>
              <a:off x="-23823625" y="-851650"/>
              <a:ext cx="9410425" cy="5423825"/>
            </a:xfrm>
            <a:custGeom>
              <a:avLst/>
              <a:gdLst/>
              <a:ahLst/>
              <a:cxnLst/>
              <a:rect l="l" t="t" r="r" b="b"/>
              <a:pathLst>
                <a:path w="376417" h="216953" extrusionOk="0">
                  <a:moveTo>
                    <a:pt x="227867" y="1"/>
                  </a:moveTo>
                  <a:lnTo>
                    <a:pt x="0" y="131545"/>
                  </a:lnTo>
                  <a:lnTo>
                    <a:pt x="142299" y="214256"/>
                  </a:lnTo>
                  <a:cubicBezTo>
                    <a:pt x="145408" y="216054"/>
                    <a:pt x="149500" y="216953"/>
                    <a:pt x="153600" y="216953"/>
                  </a:cubicBezTo>
                  <a:cubicBezTo>
                    <a:pt x="157701" y="216953"/>
                    <a:pt x="161809" y="216054"/>
                    <a:pt x="164952" y="214256"/>
                  </a:cubicBezTo>
                  <a:lnTo>
                    <a:pt x="370099" y="95785"/>
                  </a:lnTo>
                  <a:cubicBezTo>
                    <a:pt x="376383" y="92156"/>
                    <a:pt x="376417" y="86308"/>
                    <a:pt x="370166" y="82678"/>
                  </a:cubicBezTo>
                  <a:lnTo>
                    <a:pt x="227867" y="1"/>
                  </a:lnTo>
                  <a:close/>
                </a:path>
              </a:pathLst>
            </a:custGeom>
            <a:solidFill>
              <a:srgbClr val="A96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79;p56"/>
            <p:cNvSpPr/>
            <p:nvPr/>
          </p:nvSpPr>
          <p:spPr>
            <a:xfrm>
              <a:off x="-19941000" y="1476600"/>
              <a:ext cx="2254325" cy="1134300"/>
            </a:xfrm>
            <a:custGeom>
              <a:avLst/>
              <a:gdLst/>
              <a:ahLst/>
              <a:cxnLst/>
              <a:rect l="l" t="t" r="r" b="b"/>
              <a:pathLst>
                <a:path w="90173" h="45372" extrusionOk="0">
                  <a:moveTo>
                    <a:pt x="90173" y="0"/>
                  </a:moveTo>
                  <a:cubicBezTo>
                    <a:pt x="90173" y="471"/>
                    <a:pt x="89837" y="975"/>
                    <a:pt x="89198" y="1345"/>
                  </a:cubicBezTo>
                  <a:lnTo>
                    <a:pt x="18687" y="42045"/>
                  </a:lnTo>
                  <a:cubicBezTo>
                    <a:pt x="18553" y="42145"/>
                    <a:pt x="18385" y="42213"/>
                    <a:pt x="18183" y="42280"/>
                  </a:cubicBezTo>
                  <a:cubicBezTo>
                    <a:pt x="18183" y="42313"/>
                    <a:pt x="18150" y="42313"/>
                    <a:pt x="18116" y="42313"/>
                  </a:cubicBezTo>
                  <a:cubicBezTo>
                    <a:pt x="17982" y="42381"/>
                    <a:pt x="17813" y="42414"/>
                    <a:pt x="17645" y="42448"/>
                  </a:cubicBezTo>
                  <a:cubicBezTo>
                    <a:pt x="17612" y="42448"/>
                    <a:pt x="17578" y="42482"/>
                    <a:pt x="17578" y="42482"/>
                  </a:cubicBezTo>
                  <a:cubicBezTo>
                    <a:pt x="17377" y="42515"/>
                    <a:pt x="17209" y="42549"/>
                    <a:pt x="17040" y="42582"/>
                  </a:cubicBezTo>
                  <a:lnTo>
                    <a:pt x="16940" y="42582"/>
                  </a:lnTo>
                  <a:cubicBezTo>
                    <a:pt x="16772" y="42582"/>
                    <a:pt x="16604" y="42616"/>
                    <a:pt x="16402" y="42616"/>
                  </a:cubicBezTo>
                  <a:lnTo>
                    <a:pt x="16301" y="42616"/>
                  </a:lnTo>
                  <a:cubicBezTo>
                    <a:pt x="16133" y="42616"/>
                    <a:pt x="15931" y="42616"/>
                    <a:pt x="15763" y="42582"/>
                  </a:cubicBezTo>
                  <a:cubicBezTo>
                    <a:pt x="15730" y="42582"/>
                    <a:pt x="15696" y="42582"/>
                    <a:pt x="15663" y="42549"/>
                  </a:cubicBezTo>
                  <a:cubicBezTo>
                    <a:pt x="15528" y="42549"/>
                    <a:pt x="15394" y="42515"/>
                    <a:pt x="15259" y="42515"/>
                  </a:cubicBezTo>
                  <a:cubicBezTo>
                    <a:pt x="15158" y="42482"/>
                    <a:pt x="15058" y="42448"/>
                    <a:pt x="14923" y="42414"/>
                  </a:cubicBezTo>
                  <a:cubicBezTo>
                    <a:pt x="14856" y="42381"/>
                    <a:pt x="14755" y="42381"/>
                    <a:pt x="14688" y="42347"/>
                  </a:cubicBezTo>
                  <a:cubicBezTo>
                    <a:pt x="14453" y="42246"/>
                    <a:pt x="14251" y="42179"/>
                    <a:pt x="14049" y="42045"/>
                  </a:cubicBezTo>
                  <a:lnTo>
                    <a:pt x="976" y="34449"/>
                  </a:lnTo>
                  <a:cubicBezTo>
                    <a:pt x="908" y="34415"/>
                    <a:pt x="841" y="34348"/>
                    <a:pt x="774" y="34315"/>
                  </a:cubicBezTo>
                  <a:cubicBezTo>
                    <a:pt x="673" y="34247"/>
                    <a:pt x="606" y="34214"/>
                    <a:pt x="539" y="34147"/>
                  </a:cubicBezTo>
                  <a:cubicBezTo>
                    <a:pt x="438" y="34046"/>
                    <a:pt x="337" y="33945"/>
                    <a:pt x="270" y="33844"/>
                  </a:cubicBezTo>
                  <a:cubicBezTo>
                    <a:pt x="270" y="33844"/>
                    <a:pt x="236" y="33810"/>
                    <a:pt x="236" y="33810"/>
                  </a:cubicBezTo>
                  <a:cubicBezTo>
                    <a:pt x="169" y="33710"/>
                    <a:pt x="135" y="33609"/>
                    <a:pt x="68" y="33508"/>
                  </a:cubicBezTo>
                  <a:cubicBezTo>
                    <a:pt x="68" y="33474"/>
                    <a:pt x="68" y="33474"/>
                    <a:pt x="68" y="33474"/>
                  </a:cubicBezTo>
                  <a:cubicBezTo>
                    <a:pt x="35" y="33340"/>
                    <a:pt x="1" y="33239"/>
                    <a:pt x="1" y="33105"/>
                  </a:cubicBezTo>
                  <a:lnTo>
                    <a:pt x="1" y="35894"/>
                  </a:lnTo>
                  <a:lnTo>
                    <a:pt x="1" y="35928"/>
                  </a:lnTo>
                  <a:cubicBezTo>
                    <a:pt x="1" y="35995"/>
                    <a:pt x="35" y="36062"/>
                    <a:pt x="35" y="36129"/>
                  </a:cubicBezTo>
                  <a:cubicBezTo>
                    <a:pt x="35" y="36163"/>
                    <a:pt x="68" y="36197"/>
                    <a:pt x="68" y="36230"/>
                  </a:cubicBezTo>
                  <a:cubicBezTo>
                    <a:pt x="68" y="36230"/>
                    <a:pt x="68" y="36264"/>
                    <a:pt x="68" y="36264"/>
                  </a:cubicBezTo>
                  <a:cubicBezTo>
                    <a:pt x="68" y="36264"/>
                    <a:pt x="68" y="36298"/>
                    <a:pt x="102" y="36298"/>
                  </a:cubicBezTo>
                  <a:cubicBezTo>
                    <a:pt x="102" y="36365"/>
                    <a:pt x="135" y="36432"/>
                    <a:pt x="169" y="36499"/>
                  </a:cubicBezTo>
                  <a:cubicBezTo>
                    <a:pt x="203" y="36533"/>
                    <a:pt x="203" y="36566"/>
                    <a:pt x="236" y="36566"/>
                  </a:cubicBezTo>
                  <a:cubicBezTo>
                    <a:pt x="236" y="36600"/>
                    <a:pt x="270" y="36634"/>
                    <a:pt x="270" y="36634"/>
                  </a:cubicBezTo>
                  <a:cubicBezTo>
                    <a:pt x="303" y="36634"/>
                    <a:pt x="303" y="36667"/>
                    <a:pt x="303" y="36667"/>
                  </a:cubicBezTo>
                  <a:cubicBezTo>
                    <a:pt x="371" y="36768"/>
                    <a:pt x="438" y="36835"/>
                    <a:pt x="505" y="36902"/>
                  </a:cubicBezTo>
                  <a:cubicBezTo>
                    <a:pt x="505" y="36902"/>
                    <a:pt x="539" y="36902"/>
                    <a:pt x="539" y="36936"/>
                  </a:cubicBezTo>
                  <a:cubicBezTo>
                    <a:pt x="606" y="36970"/>
                    <a:pt x="707" y="37037"/>
                    <a:pt x="774" y="37104"/>
                  </a:cubicBezTo>
                  <a:cubicBezTo>
                    <a:pt x="841" y="37138"/>
                    <a:pt x="875" y="37171"/>
                    <a:pt x="942" y="37205"/>
                  </a:cubicBezTo>
                  <a:cubicBezTo>
                    <a:pt x="942" y="37239"/>
                    <a:pt x="976" y="37239"/>
                    <a:pt x="976" y="37239"/>
                  </a:cubicBezTo>
                  <a:lnTo>
                    <a:pt x="14049" y="44834"/>
                  </a:lnTo>
                  <a:cubicBezTo>
                    <a:pt x="14251" y="44935"/>
                    <a:pt x="14453" y="45036"/>
                    <a:pt x="14688" y="45103"/>
                  </a:cubicBezTo>
                  <a:cubicBezTo>
                    <a:pt x="14721" y="45137"/>
                    <a:pt x="14755" y="45137"/>
                    <a:pt x="14755" y="45137"/>
                  </a:cubicBezTo>
                  <a:cubicBezTo>
                    <a:pt x="14822" y="45170"/>
                    <a:pt x="14890" y="45170"/>
                    <a:pt x="14957" y="45204"/>
                  </a:cubicBezTo>
                  <a:cubicBezTo>
                    <a:pt x="15058" y="45237"/>
                    <a:pt x="15158" y="45237"/>
                    <a:pt x="15293" y="45271"/>
                  </a:cubicBezTo>
                  <a:cubicBezTo>
                    <a:pt x="15326" y="45271"/>
                    <a:pt x="15360" y="45305"/>
                    <a:pt x="15394" y="45305"/>
                  </a:cubicBezTo>
                  <a:cubicBezTo>
                    <a:pt x="15494" y="45305"/>
                    <a:pt x="15595" y="45338"/>
                    <a:pt x="15663" y="45338"/>
                  </a:cubicBezTo>
                  <a:lnTo>
                    <a:pt x="15763" y="45338"/>
                  </a:lnTo>
                  <a:cubicBezTo>
                    <a:pt x="15797" y="45338"/>
                    <a:pt x="15797" y="45372"/>
                    <a:pt x="15831" y="45372"/>
                  </a:cubicBezTo>
                  <a:lnTo>
                    <a:pt x="16839" y="45372"/>
                  </a:lnTo>
                  <a:cubicBezTo>
                    <a:pt x="16872" y="45372"/>
                    <a:pt x="16906" y="45372"/>
                    <a:pt x="16973" y="45338"/>
                  </a:cubicBezTo>
                  <a:lnTo>
                    <a:pt x="17175" y="45338"/>
                  </a:lnTo>
                  <a:cubicBezTo>
                    <a:pt x="17276" y="45305"/>
                    <a:pt x="17377" y="45305"/>
                    <a:pt x="17477" y="45271"/>
                  </a:cubicBezTo>
                  <a:cubicBezTo>
                    <a:pt x="17511" y="45271"/>
                    <a:pt x="17545" y="45271"/>
                    <a:pt x="17578" y="45237"/>
                  </a:cubicBezTo>
                  <a:lnTo>
                    <a:pt x="17679" y="45237"/>
                  </a:lnTo>
                  <a:cubicBezTo>
                    <a:pt x="17713" y="45204"/>
                    <a:pt x="17780" y="45204"/>
                    <a:pt x="17813" y="45204"/>
                  </a:cubicBezTo>
                  <a:cubicBezTo>
                    <a:pt x="17914" y="45170"/>
                    <a:pt x="18015" y="45137"/>
                    <a:pt x="18116" y="45103"/>
                  </a:cubicBezTo>
                  <a:cubicBezTo>
                    <a:pt x="18150" y="45069"/>
                    <a:pt x="18183" y="45069"/>
                    <a:pt x="18217" y="45069"/>
                  </a:cubicBezTo>
                  <a:cubicBezTo>
                    <a:pt x="18385" y="45002"/>
                    <a:pt x="18553" y="44901"/>
                    <a:pt x="18721" y="44834"/>
                  </a:cubicBezTo>
                  <a:lnTo>
                    <a:pt x="89198" y="4134"/>
                  </a:lnTo>
                  <a:cubicBezTo>
                    <a:pt x="89837" y="3764"/>
                    <a:pt x="90173" y="3260"/>
                    <a:pt x="90173" y="2756"/>
                  </a:cubicBezTo>
                  <a:lnTo>
                    <a:pt x="90173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80;p56"/>
            <p:cNvSpPr/>
            <p:nvPr/>
          </p:nvSpPr>
          <p:spPr>
            <a:xfrm>
              <a:off x="-19948550" y="1239225"/>
              <a:ext cx="2270275" cy="1302375"/>
            </a:xfrm>
            <a:custGeom>
              <a:avLst/>
              <a:gdLst/>
              <a:ahLst/>
              <a:cxnLst/>
              <a:rect l="l" t="t" r="r" b="b"/>
              <a:pathLst>
                <a:path w="90811" h="52095" extrusionOk="0">
                  <a:moveTo>
                    <a:pt x="74124" y="1"/>
                  </a:moveTo>
                  <a:cubicBezTo>
                    <a:pt x="73276" y="1"/>
                    <a:pt x="72427" y="186"/>
                    <a:pt x="71788" y="555"/>
                  </a:cubicBezTo>
                  <a:lnTo>
                    <a:pt x="1278" y="41255"/>
                  </a:lnTo>
                  <a:cubicBezTo>
                    <a:pt x="0" y="41995"/>
                    <a:pt x="0" y="43205"/>
                    <a:pt x="1278" y="43944"/>
                  </a:cubicBezTo>
                  <a:lnTo>
                    <a:pt x="14351" y="51540"/>
                  </a:lnTo>
                  <a:cubicBezTo>
                    <a:pt x="14990" y="51909"/>
                    <a:pt x="15830" y="52094"/>
                    <a:pt x="16670" y="52094"/>
                  </a:cubicBezTo>
                  <a:cubicBezTo>
                    <a:pt x="17511" y="52094"/>
                    <a:pt x="18351" y="51909"/>
                    <a:pt x="18989" y="51540"/>
                  </a:cubicBezTo>
                  <a:lnTo>
                    <a:pt x="89500" y="10840"/>
                  </a:lnTo>
                  <a:cubicBezTo>
                    <a:pt x="90777" y="10100"/>
                    <a:pt x="90811" y="8890"/>
                    <a:pt x="89500" y="8151"/>
                  </a:cubicBezTo>
                  <a:lnTo>
                    <a:pt x="76460" y="555"/>
                  </a:lnTo>
                  <a:cubicBezTo>
                    <a:pt x="75821" y="186"/>
                    <a:pt x="74973" y="1"/>
                    <a:pt x="74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981;p56"/>
            <p:cNvSpPr/>
            <p:nvPr/>
          </p:nvSpPr>
          <p:spPr>
            <a:xfrm>
              <a:off x="-19212525" y="1624575"/>
              <a:ext cx="2852550" cy="1623225"/>
            </a:xfrm>
            <a:custGeom>
              <a:avLst/>
              <a:gdLst/>
              <a:ahLst/>
              <a:cxnLst/>
              <a:rect l="l" t="t" r="r" b="b"/>
              <a:pathLst>
                <a:path w="114102" h="64929" extrusionOk="0">
                  <a:moveTo>
                    <a:pt x="79976" y="0"/>
                  </a:moveTo>
                  <a:cubicBezTo>
                    <a:pt x="77521" y="0"/>
                    <a:pt x="75056" y="547"/>
                    <a:pt x="73167" y="1643"/>
                  </a:cubicBezTo>
                  <a:lnTo>
                    <a:pt x="3765" y="41705"/>
                  </a:lnTo>
                  <a:cubicBezTo>
                    <a:pt x="34" y="43856"/>
                    <a:pt x="1" y="47385"/>
                    <a:pt x="3698" y="49535"/>
                  </a:cubicBezTo>
                  <a:lnTo>
                    <a:pt x="27425" y="63315"/>
                  </a:lnTo>
                  <a:cubicBezTo>
                    <a:pt x="29274" y="64390"/>
                    <a:pt x="31710" y="64928"/>
                    <a:pt x="34155" y="64928"/>
                  </a:cubicBezTo>
                  <a:cubicBezTo>
                    <a:pt x="36600" y="64928"/>
                    <a:pt x="39054" y="64390"/>
                    <a:pt x="40936" y="63315"/>
                  </a:cubicBezTo>
                  <a:lnTo>
                    <a:pt x="110338" y="23220"/>
                  </a:lnTo>
                  <a:cubicBezTo>
                    <a:pt x="114068" y="21069"/>
                    <a:pt x="114102" y="17574"/>
                    <a:pt x="110371" y="15389"/>
                  </a:cubicBezTo>
                  <a:lnTo>
                    <a:pt x="86677" y="1610"/>
                  </a:lnTo>
                  <a:cubicBezTo>
                    <a:pt x="84836" y="538"/>
                    <a:pt x="82411" y="0"/>
                    <a:pt x="79976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982;p56"/>
            <p:cNvSpPr/>
            <p:nvPr/>
          </p:nvSpPr>
          <p:spPr>
            <a:xfrm>
              <a:off x="-18599175" y="-308025"/>
              <a:ext cx="350400" cy="292425"/>
            </a:xfrm>
            <a:custGeom>
              <a:avLst/>
              <a:gdLst/>
              <a:ahLst/>
              <a:cxnLst/>
              <a:rect l="l" t="t" r="r" b="b"/>
              <a:pathLst>
                <a:path w="14016" h="11697" extrusionOk="0">
                  <a:moveTo>
                    <a:pt x="1" y="0"/>
                  </a:moveTo>
                  <a:lnTo>
                    <a:pt x="1" y="2756"/>
                  </a:lnTo>
                  <a:cubicBezTo>
                    <a:pt x="1" y="2823"/>
                    <a:pt x="1" y="2891"/>
                    <a:pt x="1" y="2958"/>
                  </a:cubicBezTo>
                  <a:cubicBezTo>
                    <a:pt x="34" y="2992"/>
                    <a:pt x="34" y="3025"/>
                    <a:pt x="34" y="3092"/>
                  </a:cubicBezTo>
                  <a:cubicBezTo>
                    <a:pt x="34" y="3092"/>
                    <a:pt x="68" y="3092"/>
                    <a:pt x="68" y="3126"/>
                  </a:cubicBezTo>
                  <a:cubicBezTo>
                    <a:pt x="68" y="3126"/>
                    <a:pt x="68" y="3126"/>
                    <a:pt x="68" y="3160"/>
                  </a:cubicBezTo>
                  <a:cubicBezTo>
                    <a:pt x="102" y="3227"/>
                    <a:pt x="135" y="3260"/>
                    <a:pt x="169" y="3328"/>
                  </a:cubicBezTo>
                  <a:cubicBezTo>
                    <a:pt x="169" y="3361"/>
                    <a:pt x="203" y="3395"/>
                    <a:pt x="203" y="3428"/>
                  </a:cubicBezTo>
                  <a:cubicBezTo>
                    <a:pt x="236" y="3462"/>
                    <a:pt x="236" y="3462"/>
                    <a:pt x="270" y="3496"/>
                  </a:cubicBezTo>
                  <a:cubicBezTo>
                    <a:pt x="270" y="3496"/>
                    <a:pt x="270" y="3529"/>
                    <a:pt x="303" y="3529"/>
                  </a:cubicBezTo>
                  <a:cubicBezTo>
                    <a:pt x="337" y="3596"/>
                    <a:pt x="404" y="3697"/>
                    <a:pt x="505" y="3765"/>
                  </a:cubicBezTo>
                  <a:cubicBezTo>
                    <a:pt x="572" y="3832"/>
                    <a:pt x="673" y="3899"/>
                    <a:pt x="740" y="3933"/>
                  </a:cubicBezTo>
                  <a:cubicBezTo>
                    <a:pt x="807" y="4000"/>
                    <a:pt x="841" y="4033"/>
                    <a:pt x="908" y="4067"/>
                  </a:cubicBezTo>
                  <a:cubicBezTo>
                    <a:pt x="942" y="4067"/>
                    <a:pt x="942" y="4067"/>
                    <a:pt x="942" y="4101"/>
                  </a:cubicBezTo>
                  <a:lnTo>
                    <a:pt x="14016" y="11696"/>
                  </a:lnTo>
                  <a:lnTo>
                    <a:pt x="14016" y="8940"/>
                  </a:lnTo>
                  <a:lnTo>
                    <a:pt x="942" y="1345"/>
                  </a:lnTo>
                  <a:cubicBezTo>
                    <a:pt x="875" y="1311"/>
                    <a:pt x="807" y="1244"/>
                    <a:pt x="740" y="1210"/>
                  </a:cubicBezTo>
                  <a:cubicBezTo>
                    <a:pt x="673" y="1143"/>
                    <a:pt x="572" y="1076"/>
                    <a:pt x="505" y="1042"/>
                  </a:cubicBezTo>
                  <a:cubicBezTo>
                    <a:pt x="404" y="941"/>
                    <a:pt x="303" y="841"/>
                    <a:pt x="236" y="740"/>
                  </a:cubicBezTo>
                  <a:cubicBezTo>
                    <a:pt x="236" y="740"/>
                    <a:pt x="236" y="706"/>
                    <a:pt x="203" y="673"/>
                  </a:cubicBezTo>
                  <a:cubicBezTo>
                    <a:pt x="135" y="572"/>
                    <a:pt x="102" y="471"/>
                    <a:pt x="68" y="370"/>
                  </a:cubicBezTo>
                  <a:cubicBezTo>
                    <a:pt x="34" y="370"/>
                    <a:pt x="34" y="336"/>
                    <a:pt x="34" y="336"/>
                  </a:cubicBezTo>
                  <a:cubicBezTo>
                    <a:pt x="1" y="236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983;p56"/>
            <p:cNvSpPr/>
            <p:nvPr/>
          </p:nvSpPr>
          <p:spPr>
            <a:xfrm>
              <a:off x="-18248800" y="-308875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54" y="1"/>
                  </a:moveTo>
                  <a:cubicBezTo>
                    <a:pt x="18754" y="135"/>
                    <a:pt x="18754" y="236"/>
                    <a:pt x="18721" y="370"/>
                  </a:cubicBezTo>
                  <a:cubicBezTo>
                    <a:pt x="18586" y="740"/>
                    <a:pt x="18284" y="1076"/>
                    <a:pt x="17780" y="1379"/>
                  </a:cubicBezTo>
                  <a:lnTo>
                    <a:pt x="4639" y="8974"/>
                  </a:lnTo>
                  <a:cubicBezTo>
                    <a:pt x="4504" y="9041"/>
                    <a:pt x="4336" y="9142"/>
                    <a:pt x="4135" y="9210"/>
                  </a:cubicBezTo>
                  <a:lnTo>
                    <a:pt x="4067" y="9210"/>
                  </a:lnTo>
                  <a:cubicBezTo>
                    <a:pt x="3933" y="9277"/>
                    <a:pt x="3765" y="9310"/>
                    <a:pt x="3597" y="9378"/>
                  </a:cubicBezTo>
                  <a:lnTo>
                    <a:pt x="3496" y="9378"/>
                  </a:lnTo>
                  <a:cubicBezTo>
                    <a:pt x="3328" y="9445"/>
                    <a:pt x="3160" y="9445"/>
                    <a:pt x="2992" y="9478"/>
                  </a:cubicBezTo>
                  <a:lnTo>
                    <a:pt x="2891" y="9478"/>
                  </a:lnTo>
                  <a:cubicBezTo>
                    <a:pt x="2723" y="9512"/>
                    <a:pt x="2521" y="9512"/>
                    <a:pt x="2353" y="9512"/>
                  </a:cubicBezTo>
                  <a:lnTo>
                    <a:pt x="2252" y="9512"/>
                  </a:lnTo>
                  <a:cubicBezTo>
                    <a:pt x="2084" y="9512"/>
                    <a:pt x="1883" y="9512"/>
                    <a:pt x="1715" y="9478"/>
                  </a:cubicBezTo>
                  <a:lnTo>
                    <a:pt x="1614" y="9478"/>
                  </a:lnTo>
                  <a:cubicBezTo>
                    <a:pt x="1479" y="9445"/>
                    <a:pt x="1345" y="9445"/>
                    <a:pt x="1211" y="9411"/>
                  </a:cubicBezTo>
                  <a:cubicBezTo>
                    <a:pt x="1110" y="9378"/>
                    <a:pt x="1009" y="9344"/>
                    <a:pt x="874" y="9310"/>
                  </a:cubicBezTo>
                  <a:cubicBezTo>
                    <a:pt x="807" y="9310"/>
                    <a:pt x="706" y="9277"/>
                    <a:pt x="639" y="9243"/>
                  </a:cubicBezTo>
                  <a:cubicBezTo>
                    <a:pt x="404" y="9176"/>
                    <a:pt x="202" y="9075"/>
                    <a:pt x="1" y="8974"/>
                  </a:cubicBezTo>
                  <a:lnTo>
                    <a:pt x="1" y="11697"/>
                  </a:lnTo>
                  <a:cubicBezTo>
                    <a:pt x="202" y="11831"/>
                    <a:pt x="404" y="11898"/>
                    <a:pt x="639" y="11999"/>
                  </a:cubicBezTo>
                  <a:cubicBezTo>
                    <a:pt x="673" y="11999"/>
                    <a:pt x="673" y="12033"/>
                    <a:pt x="706" y="12033"/>
                  </a:cubicBezTo>
                  <a:cubicBezTo>
                    <a:pt x="774" y="12033"/>
                    <a:pt x="841" y="12066"/>
                    <a:pt x="874" y="12066"/>
                  </a:cubicBezTo>
                  <a:cubicBezTo>
                    <a:pt x="1009" y="12100"/>
                    <a:pt x="1110" y="12133"/>
                    <a:pt x="1211" y="12133"/>
                  </a:cubicBezTo>
                  <a:cubicBezTo>
                    <a:pt x="1244" y="12167"/>
                    <a:pt x="1278" y="12167"/>
                    <a:pt x="1345" y="12167"/>
                  </a:cubicBezTo>
                  <a:cubicBezTo>
                    <a:pt x="1412" y="12201"/>
                    <a:pt x="1513" y="12201"/>
                    <a:pt x="1614" y="12234"/>
                  </a:cubicBezTo>
                  <a:lnTo>
                    <a:pt x="1748" y="12234"/>
                  </a:lnTo>
                  <a:cubicBezTo>
                    <a:pt x="1883" y="12234"/>
                    <a:pt x="1984" y="12268"/>
                    <a:pt x="2118" y="12268"/>
                  </a:cubicBezTo>
                  <a:lnTo>
                    <a:pt x="2454" y="12268"/>
                  </a:lnTo>
                  <a:cubicBezTo>
                    <a:pt x="2555" y="12268"/>
                    <a:pt x="2656" y="12268"/>
                    <a:pt x="2790" y="12234"/>
                  </a:cubicBezTo>
                  <a:lnTo>
                    <a:pt x="2992" y="12234"/>
                  </a:lnTo>
                  <a:lnTo>
                    <a:pt x="3093" y="12201"/>
                  </a:lnTo>
                  <a:cubicBezTo>
                    <a:pt x="3193" y="12201"/>
                    <a:pt x="3328" y="12167"/>
                    <a:pt x="3429" y="12167"/>
                  </a:cubicBezTo>
                  <a:cubicBezTo>
                    <a:pt x="3462" y="12133"/>
                    <a:pt x="3496" y="12133"/>
                    <a:pt x="3530" y="12133"/>
                  </a:cubicBezTo>
                  <a:cubicBezTo>
                    <a:pt x="3563" y="12133"/>
                    <a:pt x="3563" y="12100"/>
                    <a:pt x="3597" y="12100"/>
                  </a:cubicBezTo>
                  <a:cubicBezTo>
                    <a:pt x="3664" y="12100"/>
                    <a:pt x="3731" y="12066"/>
                    <a:pt x="3765" y="12066"/>
                  </a:cubicBezTo>
                  <a:cubicBezTo>
                    <a:pt x="3866" y="12033"/>
                    <a:pt x="3966" y="11999"/>
                    <a:pt x="4067" y="11965"/>
                  </a:cubicBezTo>
                  <a:cubicBezTo>
                    <a:pt x="4101" y="11965"/>
                    <a:pt x="4135" y="11932"/>
                    <a:pt x="4168" y="11932"/>
                  </a:cubicBezTo>
                  <a:cubicBezTo>
                    <a:pt x="4336" y="11865"/>
                    <a:pt x="4504" y="11797"/>
                    <a:pt x="4672" y="11697"/>
                  </a:cubicBezTo>
                  <a:lnTo>
                    <a:pt x="17813" y="4101"/>
                  </a:lnTo>
                  <a:cubicBezTo>
                    <a:pt x="18452" y="3731"/>
                    <a:pt x="18788" y="3227"/>
                    <a:pt x="18788" y="2757"/>
                  </a:cubicBezTo>
                  <a:lnTo>
                    <a:pt x="18754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984;p56"/>
            <p:cNvSpPr/>
            <p:nvPr/>
          </p:nvSpPr>
          <p:spPr>
            <a:xfrm>
              <a:off x="-18607575" y="-546025"/>
              <a:ext cx="836050" cy="475375"/>
            </a:xfrm>
            <a:custGeom>
              <a:avLst/>
              <a:gdLst/>
              <a:ahLst/>
              <a:cxnLst/>
              <a:rect l="l" t="t" r="r" b="b"/>
              <a:pathLst>
                <a:path w="33442" h="19015" extrusionOk="0">
                  <a:moveTo>
                    <a:pt x="16776" y="1"/>
                  </a:moveTo>
                  <a:cubicBezTo>
                    <a:pt x="15931" y="1"/>
                    <a:pt x="15091" y="194"/>
                    <a:pt x="14452" y="580"/>
                  </a:cubicBezTo>
                  <a:lnTo>
                    <a:pt x="1312" y="8176"/>
                  </a:lnTo>
                  <a:cubicBezTo>
                    <a:pt x="1" y="8915"/>
                    <a:pt x="1" y="10125"/>
                    <a:pt x="1278" y="10865"/>
                  </a:cubicBezTo>
                  <a:lnTo>
                    <a:pt x="14352" y="18460"/>
                  </a:lnTo>
                  <a:cubicBezTo>
                    <a:pt x="14990" y="18830"/>
                    <a:pt x="15830" y="19015"/>
                    <a:pt x="16671" y="19015"/>
                  </a:cubicBezTo>
                  <a:cubicBezTo>
                    <a:pt x="17511" y="19015"/>
                    <a:pt x="18351" y="18830"/>
                    <a:pt x="18990" y="18460"/>
                  </a:cubicBezTo>
                  <a:lnTo>
                    <a:pt x="32164" y="10865"/>
                  </a:lnTo>
                  <a:cubicBezTo>
                    <a:pt x="33441" y="10125"/>
                    <a:pt x="33441" y="8915"/>
                    <a:pt x="32164" y="8176"/>
                  </a:cubicBezTo>
                  <a:lnTo>
                    <a:pt x="19124" y="580"/>
                  </a:lnTo>
                  <a:cubicBezTo>
                    <a:pt x="18469" y="194"/>
                    <a:pt x="17620" y="1"/>
                    <a:pt x="16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985;p56"/>
            <p:cNvSpPr/>
            <p:nvPr/>
          </p:nvSpPr>
          <p:spPr>
            <a:xfrm>
              <a:off x="-19078100" y="-14800"/>
              <a:ext cx="350400" cy="291575"/>
            </a:xfrm>
            <a:custGeom>
              <a:avLst/>
              <a:gdLst/>
              <a:ahLst/>
              <a:cxnLst/>
              <a:rect l="l" t="t" r="r" b="b"/>
              <a:pathLst>
                <a:path w="14016" h="11663" extrusionOk="0">
                  <a:moveTo>
                    <a:pt x="1" y="1"/>
                  </a:moveTo>
                  <a:lnTo>
                    <a:pt x="1" y="2757"/>
                  </a:lnTo>
                  <a:cubicBezTo>
                    <a:pt x="1" y="2824"/>
                    <a:pt x="1" y="2891"/>
                    <a:pt x="35" y="2958"/>
                  </a:cubicBezTo>
                  <a:cubicBezTo>
                    <a:pt x="35" y="2992"/>
                    <a:pt x="35" y="3026"/>
                    <a:pt x="68" y="3093"/>
                  </a:cubicBezTo>
                  <a:cubicBezTo>
                    <a:pt x="68" y="3093"/>
                    <a:pt x="68" y="3093"/>
                    <a:pt x="68" y="3126"/>
                  </a:cubicBezTo>
                  <a:cubicBezTo>
                    <a:pt x="68" y="3126"/>
                    <a:pt x="68" y="3126"/>
                    <a:pt x="68" y="3160"/>
                  </a:cubicBezTo>
                  <a:cubicBezTo>
                    <a:pt x="102" y="3194"/>
                    <a:pt x="135" y="3261"/>
                    <a:pt x="169" y="3328"/>
                  </a:cubicBezTo>
                  <a:cubicBezTo>
                    <a:pt x="169" y="3362"/>
                    <a:pt x="203" y="3395"/>
                    <a:pt x="236" y="3429"/>
                  </a:cubicBezTo>
                  <a:cubicBezTo>
                    <a:pt x="236" y="3429"/>
                    <a:pt x="236" y="3462"/>
                    <a:pt x="270" y="3496"/>
                  </a:cubicBezTo>
                  <a:cubicBezTo>
                    <a:pt x="270" y="3496"/>
                    <a:pt x="270" y="3530"/>
                    <a:pt x="303" y="3530"/>
                  </a:cubicBezTo>
                  <a:cubicBezTo>
                    <a:pt x="337" y="3597"/>
                    <a:pt x="438" y="3664"/>
                    <a:pt x="505" y="3765"/>
                  </a:cubicBezTo>
                  <a:cubicBezTo>
                    <a:pt x="572" y="3832"/>
                    <a:pt x="673" y="3866"/>
                    <a:pt x="740" y="3933"/>
                  </a:cubicBezTo>
                  <a:cubicBezTo>
                    <a:pt x="808" y="3967"/>
                    <a:pt x="841" y="4034"/>
                    <a:pt x="908" y="4067"/>
                  </a:cubicBezTo>
                  <a:lnTo>
                    <a:pt x="942" y="4067"/>
                  </a:lnTo>
                  <a:lnTo>
                    <a:pt x="14016" y="11663"/>
                  </a:lnTo>
                  <a:lnTo>
                    <a:pt x="14016" y="8941"/>
                  </a:lnTo>
                  <a:lnTo>
                    <a:pt x="942" y="1345"/>
                  </a:lnTo>
                  <a:cubicBezTo>
                    <a:pt x="875" y="1278"/>
                    <a:pt x="808" y="1244"/>
                    <a:pt x="740" y="1177"/>
                  </a:cubicBezTo>
                  <a:cubicBezTo>
                    <a:pt x="673" y="1143"/>
                    <a:pt x="572" y="1076"/>
                    <a:pt x="505" y="1009"/>
                  </a:cubicBezTo>
                  <a:cubicBezTo>
                    <a:pt x="404" y="942"/>
                    <a:pt x="337" y="841"/>
                    <a:pt x="236" y="740"/>
                  </a:cubicBezTo>
                  <a:cubicBezTo>
                    <a:pt x="236" y="707"/>
                    <a:pt x="236" y="707"/>
                    <a:pt x="203" y="673"/>
                  </a:cubicBezTo>
                  <a:cubicBezTo>
                    <a:pt x="135" y="572"/>
                    <a:pt x="102" y="471"/>
                    <a:pt x="68" y="370"/>
                  </a:cubicBezTo>
                  <a:cubicBezTo>
                    <a:pt x="68" y="370"/>
                    <a:pt x="68" y="337"/>
                    <a:pt x="35" y="337"/>
                  </a:cubicBezTo>
                  <a:cubicBezTo>
                    <a:pt x="1" y="202"/>
                    <a:pt x="1" y="102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986;p56"/>
            <p:cNvSpPr/>
            <p:nvPr/>
          </p:nvSpPr>
          <p:spPr>
            <a:xfrm>
              <a:off x="-18727725" y="-15625"/>
              <a:ext cx="469700" cy="305850"/>
            </a:xfrm>
            <a:custGeom>
              <a:avLst/>
              <a:gdLst/>
              <a:ahLst/>
              <a:cxnLst/>
              <a:rect l="l" t="t" r="r" b="b"/>
              <a:pathLst>
                <a:path w="18788" h="12234" extrusionOk="0">
                  <a:moveTo>
                    <a:pt x="18788" y="0"/>
                  </a:moveTo>
                  <a:cubicBezTo>
                    <a:pt x="18788" y="135"/>
                    <a:pt x="18754" y="235"/>
                    <a:pt x="18721" y="370"/>
                  </a:cubicBezTo>
                  <a:cubicBezTo>
                    <a:pt x="18586" y="740"/>
                    <a:pt x="18284" y="1076"/>
                    <a:pt x="17813" y="1345"/>
                  </a:cubicBezTo>
                  <a:lnTo>
                    <a:pt x="4639" y="8940"/>
                  </a:lnTo>
                  <a:cubicBezTo>
                    <a:pt x="4504" y="9041"/>
                    <a:pt x="4336" y="9108"/>
                    <a:pt x="4135" y="9175"/>
                  </a:cubicBezTo>
                  <a:cubicBezTo>
                    <a:pt x="4135" y="9209"/>
                    <a:pt x="4101" y="9209"/>
                    <a:pt x="4067" y="9209"/>
                  </a:cubicBezTo>
                  <a:cubicBezTo>
                    <a:pt x="3933" y="9276"/>
                    <a:pt x="3765" y="9310"/>
                    <a:pt x="3597" y="9343"/>
                  </a:cubicBezTo>
                  <a:cubicBezTo>
                    <a:pt x="3563" y="9377"/>
                    <a:pt x="3563" y="9377"/>
                    <a:pt x="3530" y="9377"/>
                  </a:cubicBezTo>
                  <a:cubicBezTo>
                    <a:pt x="3328" y="9411"/>
                    <a:pt x="3160" y="9444"/>
                    <a:pt x="2992" y="9478"/>
                  </a:cubicBezTo>
                  <a:lnTo>
                    <a:pt x="2891" y="9478"/>
                  </a:lnTo>
                  <a:cubicBezTo>
                    <a:pt x="2723" y="9511"/>
                    <a:pt x="2555" y="9511"/>
                    <a:pt x="2353" y="9511"/>
                  </a:cubicBezTo>
                  <a:lnTo>
                    <a:pt x="2253" y="9511"/>
                  </a:lnTo>
                  <a:cubicBezTo>
                    <a:pt x="2084" y="9511"/>
                    <a:pt x="1883" y="9511"/>
                    <a:pt x="1715" y="9478"/>
                  </a:cubicBezTo>
                  <a:lnTo>
                    <a:pt x="1614" y="9478"/>
                  </a:lnTo>
                  <a:cubicBezTo>
                    <a:pt x="1480" y="9444"/>
                    <a:pt x="1345" y="9411"/>
                    <a:pt x="1211" y="9411"/>
                  </a:cubicBezTo>
                  <a:cubicBezTo>
                    <a:pt x="1110" y="9377"/>
                    <a:pt x="1009" y="9343"/>
                    <a:pt x="875" y="9310"/>
                  </a:cubicBezTo>
                  <a:cubicBezTo>
                    <a:pt x="807" y="9276"/>
                    <a:pt x="707" y="9276"/>
                    <a:pt x="639" y="9243"/>
                  </a:cubicBezTo>
                  <a:cubicBezTo>
                    <a:pt x="404" y="9175"/>
                    <a:pt x="202" y="9075"/>
                    <a:pt x="1" y="8940"/>
                  </a:cubicBezTo>
                  <a:lnTo>
                    <a:pt x="1" y="11696"/>
                  </a:lnTo>
                  <a:cubicBezTo>
                    <a:pt x="202" y="11830"/>
                    <a:pt x="438" y="11898"/>
                    <a:pt x="639" y="11998"/>
                  </a:cubicBezTo>
                  <a:cubicBezTo>
                    <a:pt x="673" y="11998"/>
                    <a:pt x="707" y="11998"/>
                    <a:pt x="707" y="12032"/>
                  </a:cubicBezTo>
                  <a:cubicBezTo>
                    <a:pt x="774" y="12032"/>
                    <a:pt x="841" y="12032"/>
                    <a:pt x="908" y="12066"/>
                  </a:cubicBezTo>
                  <a:cubicBezTo>
                    <a:pt x="1009" y="12099"/>
                    <a:pt x="1110" y="12133"/>
                    <a:pt x="1211" y="12133"/>
                  </a:cubicBezTo>
                  <a:cubicBezTo>
                    <a:pt x="1278" y="12133"/>
                    <a:pt x="1311" y="12167"/>
                    <a:pt x="1345" y="12167"/>
                  </a:cubicBezTo>
                  <a:cubicBezTo>
                    <a:pt x="1446" y="12200"/>
                    <a:pt x="1547" y="12200"/>
                    <a:pt x="1614" y="12200"/>
                  </a:cubicBezTo>
                  <a:cubicBezTo>
                    <a:pt x="1648" y="12200"/>
                    <a:pt x="1681" y="12200"/>
                    <a:pt x="1715" y="12234"/>
                  </a:cubicBezTo>
                  <a:lnTo>
                    <a:pt x="2925" y="12234"/>
                  </a:lnTo>
                  <a:cubicBezTo>
                    <a:pt x="2925" y="12234"/>
                    <a:pt x="2958" y="12200"/>
                    <a:pt x="2992" y="12200"/>
                  </a:cubicBezTo>
                  <a:lnTo>
                    <a:pt x="3093" y="12200"/>
                  </a:lnTo>
                  <a:cubicBezTo>
                    <a:pt x="3227" y="12167"/>
                    <a:pt x="3328" y="12167"/>
                    <a:pt x="3429" y="12133"/>
                  </a:cubicBezTo>
                  <a:lnTo>
                    <a:pt x="3530" y="12133"/>
                  </a:lnTo>
                  <a:cubicBezTo>
                    <a:pt x="3563" y="12099"/>
                    <a:pt x="3597" y="12099"/>
                    <a:pt x="3630" y="12099"/>
                  </a:cubicBezTo>
                  <a:cubicBezTo>
                    <a:pt x="3664" y="12066"/>
                    <a:pt x="3731" y="12066"/>
                    <a:pt x="3765" y="12066"/>
                  </a:cubicBezTo>
                  <a:cubicBezTo>
                    <a:pt x="3899" y="12032"/>
                    <a:pt x="4000" y="11998"/>
                    <a:pt x="4067" y="11965"/>
                  </a:cubicBezTo>
                  <a:cubicBezTo>
                    <a:pt x="4101" y="11931"/>
                    <a:pt x="4135" y="11931"/>
                    <a:pt x="4168" y="11931"/>
                  </a:cubicBezTo>
                  <a:cubicBezTo>
                    <a:pt x="4370" y="11864"/>
                    <a:pt x="4504" y="11763"/>
                    <a:pt x="4672" y="11696"/>
                  </a:cubicBezTo>
                  <a:lnTo>
                    <a:pt x="17813" y="4100"/>
                  </a:lnTo>
                  <a:cubicBezTo>
                    <a:pt x="18452" y="3731"/>
                    <a:pt x="18788" y="3227"/>
                    <a:pt x="18788" y="2756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987;p56"/>
            <p:cNvSpPr/>
            <p:nvPr/>
          </p:nvSpPr>
          <p:spPr>
            <a:xfrm>
              <a:off x="-19086500" y="-253000"/>
              <a:ext cx="836050" cy="475600"/>
            </a:xfrm>
            <a:custGeom>
              <a:avLst/>
              <a:gdLst/>
              <a:ahLst/>
              <a:cxnLst/>
              <a:rect l="l" t="t" r="r" b="b"/>
              <a:pathLst>
                <a:path w="33442" h="19024" extrusionOk="0">
                  <a:moveTo>
                    <a:pt x="16776" y="1"/>
                  </a:moveTo>
                  <a:cubicBezTo>
                    <a:pt x="15931" y="1"/>
                    <a:pt x="15091" y="186"/>
                    <a:pt x="14453" y="555"/>
                  </a:cubicBezTo>
                  <a:lnTo>
                    <a:pt x="1312" y="8151"/>
                  </a:lnTo>
                  <a:cubicBezTo>
                    <a:pt x="1" y="8924"/>
                    <a:pt x="1" y="10134"/>
                    <a:pt x="1278" y="10873"/>
                  </a:cubicBezTo>
                  <a:lnTo>
                    <a:pt x="14352" y="18469"/>
                  </a:lnTo>
                  <a:cubicBezTo>
                    <a:pt x="14990" y="18838"/>
                    <a:pt x="15831" y="19023"/>
                    <a:pt x="16671" y="19023"/>
                  </a:cubicBezTo>
                  <a:cubicBezTo>
                    <a:pt x="17511" y="19023"/>
                    <a:pt x="18351" y="18838"/>
                    <a:pt x="18990" y="18469"/>
                  </a:cubicBezTo>
                  <a:lnTo>
                    <a:pt x="32164" y="10873"/>
                  </a:lnTo>
                  <a:cubicBezTo>
                    <a:pt x="33441" y="10100"/>
                    <a:pt x="33441" y="8924"/>
                    <a:pt x="32164" y="8151"/>
                  </a:cubicBezTo>
                  <a:lnTo>
                    <a:pt x="19124" y="555"/>
                  </a:lnTo>
                  <a:cubicBezTo>
                    <a:pt x="18469" y="186"/>
                    <a:pt x="17620" y="1"/>
                    <a:pt x="16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988;p56"/>
            <p:cNvSpPr/>
            <p:nvPr/>
          </p:nvSpPr>
          <p:spPr>
            <a:xfrm>
              <a:off x="-19564575" y="256600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1" y="0"/>
                  </a:moveTo>
                  <a:lnTo>
                    <a:pt x="1" y="2756"/>
                  </a:lnTo>
                  <a:lnTo>
                    <a:pt x="1" y="2790"/>
                  </a:lnTo>
                  <a:cubicBezTo>
                    <a:pt x="1" y="2857"/>
                    <a:pt x="34" y="2891"/>
                    <a:pt x="34" y="2958"/>
                  </a:cubicBezTo>
                  <a:cubicBezTo>
                    <a:pt x="34" y="3025"/>
                    <a:pt x="68" y="3059"/>
                    <a:pt x="68" y="3092"/>
                  </a:cubicBezTo>
                  <a:cubicBezTo>
                    <a:pt x="68" y="3092"/>
                    <a:pt x="68" y="3126"/>
                    <a:pt x="68" y="3126"/>
                  </a:cubicBezTo>
                  <a:cubicBezTo>
                    <a:pt x="68" y="3126"/>
                    <a:pt x="68" y="3160"/>
                    <a:pt x="101" y="3160"/>
                  </a:cubicBezTo>
                  <a:cubicBezTo>
                    <a:pt x="101" y="3227"/>
                    <a:pt x="135" y="3294"/>
                    <a:pt x="169" y="3328"/>
                  </a:cubicBezTo>
                  <a:cubicBezTo>
                    <a:pt x="202" y="3361"/>
                    <a:pt x="202" y="3395"/>
                    <a:pt x="236" y="3428"/>
                  </a:cubicBezTo>
                  <a:cubicBezTo>
                    <a:pt x="236" y="3462"/>
                    <a:pt x="269" y="3462"/>
                    <a:pt x="269" y="3496"/>
                  </a:cubicBezTo>
                  <a:cubicBezTo>
                    <a:pt x="303" y="3496"/>
                    <a:pt x="303" y="3529"/>
                    <a:pt x="303" y="3529"/>
                  </a:cubicBezTo>
                  <a:cubicBezTo>
                    <a:pt x="370" y="3630"/>
                    <a:pt x="437" y="3697"/>
                    <a:pt x="505" y="3765"/>
                  </a:cubicBezTo>
                  <a:lnTo>
                    <a:pt x="538" y="3765"/>
                  </a:lnTo>
                  <a:cubicBezTo>
                    <a:pt x="606" y="3832"/>
                    <a:pt x="706" y="3899"/>
                    <a:pt x="774" y="3933"/>
                  </a:cubicBezTo>
                  <a:cubicBezTo>
                    <a:pt x="841" y="4000"/>
                    <a:pt x="874" y="4033"/>
                    <a:pt x="942" y="4067"/>
                  </a:cubicBezTo>
                  <a:cubicBezTo>
                    <a:pt x="942" y="4067"/>
                    <a:pt x="975" y="4101"/>
                    <a:pt x="975" y="4101"/>
                  </a:cubicBezTo>
                  <a:lnTo>
                    <a:pt x="14049" y="11696"/>
                  </a:lnTo>
                  <a:lnTo>
                    <a:pt x="14015" y="8940"/>
                  </a:lnTo>
                  <a:lnTo>
                    <a:pt x="975" y="1345"/>
                  </a:lnTo>
                  <a:cubicBezTo>
                    <a:pt x="908" y="1311"/>
                    <a:pt x="841" y="1244"/>
                    <a:pt x="774" y="1210"/>
                  </a:cubicBezTo>
                  <a:cubicBezTo>
                    <a:pt x="673" y="1143"/>
                    <a:pt x="606" y="1109"/>
                    <a:pt x="538" y="1042"/>
                  </a:cubicBezTo>
                  <a:cubicBezTo>
                    <a:pt x="437" y="941"/>
                    <a:pt x="337" y="841"/>
                    <a:pt x="269" y="740"/>
                  </a:cubicBezTo>
                  <a:cubicBezTo>
                    <a:pt x="269" y="740"/>
                    <a:pt x="236" y="706"/>
                    <a:pt x="236" y="706"/>
                  </a:cubicBezTo>
                  <a:cubicBezTo>
                    <a:pt x="169" y="605"/>
                    <a:pt x="135" y="505"/>
                    <a:pt x="68" y="370"/>
                  </a:cubicBezTo>
                  <a:cubicBezTo>
                    <a:pt x="68" y="370"/>
                    <a:pt x="68" y="370"/>
                    <a:pt x="68" y="336"/>
                  </a:cubicBezTo>
                  <a:cubicBezTo>
                    <a:pt x="34" y="236"/>
                    <a:pt x="1" y="135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989;p56"/>
            <p:cNvSpPr/>
            <p:nvPr/>
          </p:nvSpPr>
          <p:spPr>
            <a:xfrm>
              <a:off x="-19214200" y="255750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1"/>
                  </a:moveTo>
                  <a:cubicBezTo>
                    <a:pt x="18788" y="135"/>
                    <a:pt x="18788" y="270"/>
                    <a:pt x="18720" y="370"/>
                  </a:cubicBezTo>
                  <a:cubicBezTo>
                    <a:pt x="18620" y="740"/>
                    <a:pt x="18317" y="1110"/>
                    <a:pt x="17813" y="1379"/>
                  </a:cubicBezTo>
                  <a:lnTo>
                    <a:pt x="4672" y="8974"/>
                  </a:lnTo>
                  <a:cubicBezTo>
                    <a:pt x="4504" y="9075"/>
                    <a:pt x="4336" y="9142"/>
                    <a:pt x="4168" y="9210"/>
                  </a:cubicBezTo>
                  <a:cubicBezTo>
                    <a:pt x="4134" y="9210"/>
                    <a:pt x="4101" y="9210"/>
                    <a:pt x="4101" y="9243"/>
                  </a:cubicBezTo>
                  <a:cubicBezTo>
                    <a:pt x="3933" y="9277"/>
                    <a:pt x="3798" y="9344"/>
                    <a:pt x="3630" y="9378"/>
                  </a:cubicBezTo>
                  <a:cubicBezTo>
                    <a:pt x="3596" y="9378"/>
                    <a:pt x="3563" y="9378"/>
                    <a:pt x="3529" y="9411"/>
                  </a:cubicBezTo>
                  <a:cubicBezTo>
                    <a:pt x="3361" y="9445"/>
                    <a:pt x="3193" y="9478"/>
                    <a:pt x="2992" y="9478"/>
                  </a:cubicBezTo>
                  <a:cubicBezTo>
                    <a:pt x="2992" y="9478"/>
                    <a:pt x="2958" y="9478"/>
                    <a:pt x="2924" y="9512"/>
                  </a:cubicBezTo>
                  <a:lnTo>
                    <a:pt x="1748" y="9512"/>
                  </a:lnTo>
                  <a:cubicBezTo>
                    <a:pt x="1714" y="9478"/>
                    <a:pt x="1681" y="9478"/>
                    <a:pt x="1647" y="9478"/>
                  </a:cubicBezTo>
                  <a:cubicBezTo>
                    <a:pt x="1513" y="9478"/>
                    <a:pt x="1378" y="9445"/>
                    <a:pt x="1244" y="9411"/>
                  </a:cubicBezTo>
                  <a:cubicBezTo>
                    <a:pt x="1143" y="9411"/>
                    <a:pt x="1009" y="9378"/>
                    <a:pt x="908" y="9344"/>
                  </a:cubicBezTo>
                  <a:cubicBezTo>
                    <a:pt x="841" y="9310"/>
                    <a:pt x="740" y="9277"/>
                    <a:pt x="673" y="9277"/>
                  </a:cubicBezTo>
                  <a:cubicBezTo>
                    <a:pt x="437" y="9176"/>
                    <a:pt x="202" y="9109"/>
                    <a:pt x="0" y="8974"/>
                  </a:cubicBezTo>
                  <a:lnTo>
                    <a:pt x="0" y="8974"/>
                  </a:lnTo>
                  <a:lnTo>
                    <a:pt x="34" y="11697"/>
                  </a:lnTo>
                  <a:cubicBezTo>
                    <a:pt x="202" y="11831"/>
                    <a:pt x="437" y="11898"/>
                    <a:pt x="673" y="11999"/>
                  </a:cubicBezTo>
                  <a:cubicBezTo>
                    <a:pt x="673" y="11999"/>
                    <a:pt x="706" y="12033"/>
                    <a:pt x="740" y="12033"/>
                  </a:cubicBezTo>
                  <a:cubicBezTo>
                    <a:pt x="807" y="12033"/>
                    <a:pt x="841" y="12066"/>
                    <a:pt x="908" y="12066"/>
                  </a:cubicBezTo>
                  <a:cubicBezTo>
                    <a:pt x="1009" y="12100"/>
                    <a:pt x="1109" y="12134"/>
                    <a:pt x="1244" y="12167"/>
                  </a:cubicBezTo>
                  <a:lnTo>
                    <a:pt x="1345" y="12167"/>
                  </a:lnTo>
                  <a:cubicBezTo>
                    <a:pt x="1446" y="12201"/>
                    <a:pt x="1546" y="12201"/>
                    <a:pt x="1647" y="12234"/>
                  </a:cubicBezTo>
                  <a:lnTo>
                    <a:pt x="1782" y="12234"/>
                  </a:lnTo>
                  <a:cubicBezTo>
                    <a:pt x="1882" y="12268"/>
                    <a:pt x="2017" y="12268"/>
                    <a:pt x="2151" y="12268"/>
                  </a:cubicBezTo>
                  <a:lnTo>
                    <a:pt x="2487" y="12268"/>
                  </a:lnTo>
                  <a:cubicBezTo>
                    <a:pt x="2588" y="12268"/>
                    <a:pt x="2689" y="12268"/>
                    <a:pt x="2790" y="12234"/>
                  </a:cubicBezTo>
                  <a:lnTo>
                    <a:pt x="2992" y="12234"/>
                  </a:lnTo>
                  <a:lnTo>
                    <a:pt x="3126" y="12201"/>
                  </a:lnTo>
                  <a:cubicBezTo>
                    <a:pt x="3227" y="12201"/>
                    <a:pt x="3328" y="12167"/>
                    <a:pt x="3462" y="12167"/>
                  </a:cubicBezTo>
                  <a:cubicBezTo>
                    <a:pt x="3462" y="12167"/>
                    <a:pt x="3496" y="12134"/>
                    <a:pt x="3529" y="12134"/>
                  </a:cubicBezTo>
                  <a:cubicBezTo>
                    <a:pt x="3563" y="12134"/>
                    <a:pt x="3596" y="12134"/>
                    <a:pt x="3630" y="12100"/>
                  </a:cubicBezTo>
                  <a:cubicBezTo>
                    <a:pt x="3697" y="12100"/>
                    <a:pt x="3731" y="12100"/>
                    <a:pt x="3798" y="12066"/>
                  </a:cubicBezTo>
                  <a:cubicBezTo>
                    <a:pt x="3899" y="12033"/>
                    <a:pt x="4000" y="11999"/>
                    <a:pt x="4101" y="11965"/>
                  </a:cubicBezTo>
                  <a:cubicBezTo>
                    <a:pt x="4134" y="11965"/>
                    <a:pt x="4134" y="11965"/>
                    <a:pt x="4168" y="11932"/>
                  </a:cubicBezTo>
                  <a:lnTo>
                    <a:pt x="4201" y="11932"/>
                  </a:lnTo>
                  <a:cubicBezTo>
                    <a:pt x="4369" y="11865"/>
                    <a:pt x="4538" y="11797"/>
                    <a:pt x="4672" y="11697"/>
                  </a:cubicBezTo>
                  <a:lnTo>
                    <a:pt x="17813" y="4135"/>
                  </a:lnTo>
                  <a:cubicBezTo>
                    <a:pt x="18485" y="3731"/>
                    <a:pt x="18788" y="3261"/>
                    <a:pt x="18788" y="2757"/>
                  </a:cubicBezTo>
                  <a:lnTo>
                    <a:pt x="18788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990;p56"/>
            <p:cNvSpPr/>
            <p:nvPr/>
          </p:nvSpPr>
          <p:spPr>
            <a:xfrm>
              <a:off x="-19572125" y="19225"/>
              <a:ext cx="836025" cy="474750"/>
            </a:xfrm>
            <a:custGeom>
              <a:avLst/>
              <a:gdLst/>
              <a:ahLst/>
              <a:cxnLst/>
              <a:rect l="l" t="t" r="r" b="b"/>
              <a:pathLst>
                <a:path w="33441" h="18990" extrusionOk="0">
                  <a:moveTo>
                    <a:pt x="16771" y="1"/>
                  </a:moveTo>
                  <a:cubicBezTo>
                    <a:pt x="15931" y="1"/>
                    <a:pt x="15090" y="186"/>
                    <a:pt x="14452" y="555"/>
                  </a:cubicBezTo>
                  <a:lnTo>
                    <a:pt x="1277" y="8151"/>
                  </a:lnTo>
                  <a:cubicBezTo>
                    <a:pt x="0" y="8890"/>
                    <a:pt x="0" y="10100"/>
                    <a:pt x="1277" y="10840"/>
                  </a:cubicBezTo>
                  <a:lnTo>
                    <a:pt x="14351" y="18435"/>
                  </a:lnTo>
                  <a:cubicBezTo>
                    <a:pt x="14990" y="18805"/>
                    <a:pt x="15830" y="18990"/>
                    <a:pt x="16670" y="18990"/>
                  </a:cubicBezTo>
                  <a:cubicBezTo>
                    <a:pt x="17510" y="18990"/>
                    <a:pt x="18350" y="18805"/>
                    <a:pt x="18989" y="18435"/>
                  </a:cubicBezTo>
                  <a:lnTo>
                    <a:pt x="32130" y="10840"/>
                  </a:lnTo>
                  <a:cubicBezTo>
                    <a:pt x="33441" y="10100"/>
                    <a:pt x="33441" y="8890"/>
                    <a:pt x="32164" y="8151"/>
                  </a:cubicBezTo>
                  <a:lnTo>
                    <a:pt x="19090" y="555"/>
                  </a:lnTo>
                  <a:cubicBezTo>
                    <a:pt x="18451" y="186"/>
                    <a:pt x="17611" y="1"/>
                    <a:pt x="16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991;p56"/>
            <p:cNvSpPr/>
            <p:nvPr/>
          </p:nvSpPr>
          <p:spPr>
            <a:xfrm>
              <a:off x="-20047700" y="528825"/>
              <a:ext cx="350400" cy="291575"/>
            </a:xfrm>
            <a:custGeom>
              <a:avLst/>
              <a:gdLst/>
              <a:ahLst/>
              <a:cxnLst/>
              <a:rect l="l" t="t" r="r" b="b"/>
              <a:pathLst>
                <a:path w="14016" h="11663" extrusionOk="0">
                  <a:moveTo>
                    <a:pt x="1" y="1"/>
                  </a:moveTo>
                  <a:lnTo>
                    <a:pt x="1" y="2723"/>
                  </a:lnTo>
                  <a:lnTo>
                    <a:pt x="1" y="2757"/>
                  </a:lnTo>
                  <a:cubicBezTo>
                    <a:pt x="1" y="2824"/>
                    <a:pt x="1" y="2891"/>
                    <a:pt x="34" y="2958"/>
                  </a:cubicBezTo>
                  <a:cubicBezTo>
                    <a:pt x="34" y="2992"/>
                    <a:pt x="34" y="3025"/>
                    <a:pt x="68" y="3059"/>
                  </a:cubicBezTo>
                  <a:cubicBezTo>
                    <a:pt x="68" y="3093"/>
                    <a:pt x="68" y="3093"/>
                    <a:pt x="68" y="3126"/>
                  </a:cubicBezTo>
                  <a:cubicBezTo>
                    <a:pt x="101" y="3193"/>
                    <a:pt x="135" y="3261"/>
                    <a:pt x="169" y="3328"/>
                  </a:cubicBezTo>
                  <a:cubicBezTo>
                    <a:pt x="169" y="3361"/>
                    <a:pt x="202" y="3395"/>
                    <a:pt x="236" y="3429"/>
                  </a:cubicBezTo>
                  <a:cubicBezTo>
                    <a:pt x="236" y="3429"/>
                    <a:pt x="236" y="3462"/>
                    <a:pt x="269" y="3496"/>
                  </a:cubicBezTo>
                  <a:cubicBezTo>
                    <a:pt x="269" y="3496"/>
                    <a:pt x="269" y="3530"/>
                    <a:pt x="303" y="3530"/>
                  </a:cubicBezTo>
                  <a:cubicBezTo>
                    <a:pt x="337" y="3597"/>
                    <a:pt x="438" y="3664"/>
                    <a:pt x="505" y="3765"/>
                  </a:cubicBezTo>
                  <a:cubicBezTo>
                    <a:pt x="572" y="3832"/>
                    <a:pt x="673" y="3866"/>
                    <a:pt x="740" y="3933"/>
                  </a:cubicBezTo>
                  <a:cubicBezTo>
                    <a:pt x="807" y="3966"/>
                    <a:pt x="874" y="4034"/>
                    <a:pt x="908" y="4067"/>
                  </a:cubicBezTo>
                  <a:cubicBezTo>
                    <a:pt x="942" y="4067"/>
                    <a:pt x="942" y="4067"/>
                    <a:pt x="975" y="4101"/>
                  </a:cubicBezTo>
                  <a:lnTo>
                    <a:pt x="14015" y="11663"/>
                  </a:lnTo>
                  <a:lnTo>
                    <a:pt x="14015" y="8941"/>
                  </a:lnTo>
                  <a:lnTo>
                    <a:pt x="942" y="1345"/>
                  </a:lnTo>
                  <a:cubicBezTo>
                    <a:pt x="874" y="1311"/>
                    <a:pt x="807" y="1244"/>
                    <a:pt x="740" y="1211"/>
                  </a:cubicBezTo>
                  <a:cubicBezTo>
                    <a:pt x="673" y="1143"/>
                    <a:pt x="572" y="1076"/>
                    <a:pt x="505" y="1009"/>
                  </a:cubicBezTo>
                  <a:cubicBezTo>
                    <a:pt x="404" y="942"/>
                    <a:pt x="337" y="841"/>
                    <a:pt x="269" y="740"/>
                  </a:cubicBezTo>
                  <a:cubicBezTo>
                    <a:pt x="236" y="706"/>
                    <a:pt x="236" y="706"/>
                    <a:pt x="202" y="673"/>
                  </a:cubicBezTo>
                  <a:cubicBezTo>
                    <a:pt x="135" y="572"/>
                    <a:pt x="101" y="471"/>
                    <a:pt x="68" y="370"/>
                  </a:cubicBezTo>
                  <a:cubicBezTo>
                    <a:pt x="68" y="370"/>
                    <a:pt x="68" y="337"/>
                    <a:pt x="34" y="337"/>
                  </a:cubicBezTo>
                  <a:cubicBezTo>
                    <a:pt x="1" y="236"/>
                    <a:pt x="1" y="101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992;p56"/>
            <p:cNvSpPr/>
            <p:nvPr/>
          </p:nvSpPr>
          <p:spPr>
            <a:xfrm>
              <a:off x="-19697325" y="527975"/>
              <a:ext cx="469700" cy="306725"/>
            </a:xfrm>
            <a:custGeom>
              <a:avLst/>
              <a:gdLst/>
              <a:ahLst/>
              <a:cxnLst/>
              <a:rect l="l" t="t" r="r" b="b"/>
              <a:pathLst>
                <a:path w="18788" h="12269" extrusionOk="0">
                  <a:moveTo>
                    <a:pt x="18788" y="1"/>
                  </a:moveTo>
                  <a:cubicBezTo>
                    <a:pt x="18788" y="135"/>
                    <a:pt x="18754" y="236"/>
                    <a:pt x="18720" y="371"/>
                  </a:cubicBezTo>
                  <a:cubicBezTo>
                    <a:pt x="18586" y="740"/>
                    <a:pt x="18283" y="1076"/>
                    <a:pt x="17813" y="1345"/>
                  </a:cubicBezTo>
                  <a:lnTo>
                    <a:pt x="4638" y="8941"/>
                  </a:lnTo>
                  <a:cubicBezTo>
                    <a:pt x="4504" y="9042"/>
                    <a:pt x="4336" y="9143"/>
                    <a:pt x="4134" y="9210"/>
                  </a:cubicBezTo>
                  <a:lnTo>
                    <a:pt x="4067" y="9210"/>
                  </a:lnTo>
                  <a:cubicBezTo>
                    <a:pt x="3933" y="9277"/>
                    <a:pt x="3765" y="9311"/>
                    <a:pt x="3597" y="9344"/>
                  </a:cubicBezTo>
                  <a:cubicBezTo>
                    <a:pt x="3563" y="9378"/>
                    <a:pt x="3563" y="9378"/>
                    <a:pt x="3529" y="9378"/>
                  </a:cubicBezTo>
                  <a:cubicBezTo>
                    <a:pt x="3361" y="9411"/>
                    <a:pt x="3160" y="9445"/>
                    <a:pt x="2992" y="9479"/>
                  </a:cubicBezTo>
                  <a:lnTo>
                    <a:pt x="2924" y="9479"/>
                  </a:lnTo>
                  <a:cubicBezTo>
                    <a:pt x="2723" y="9512"/>
                    <a:pt x="2555" y="9512"/>
                    <a:pt x="2353" y="9512"/>
                  </a:cubicBezTo>
                  <a:lnTo>
                    <a:pt x="2252" y="9512"/>
                  </a:lnTo>
                  <a:cubicBezTo>
                    <a:pt x="2084" y="9512"/>
                    <a:pt x="1882" y="9512"/>
                    <a:pt x="1714" y="9479"/>
                  </a:cubicBezTo>
                  <a:lnTo>
                    <a:pt x="1614" y="9479"/>
                  </a:lnTo>
                  <a:cubicBezTo>
                    <a:pt x="1479" y="9445"/>
                    <a:pt x="1345" y="9445"/>
                    <a:pt x="1210" y="9411"/>
                  </a:cubicBezTo>
                  <a:cubicBezTo>
                    <a:pt x="1109" y="9378"/>
                    <a:pt x="1009" y="9344"/>
                    <a:pt x="874" y="9311"/>
                  </a:cubicBezTo>
                  <a:cubicBezTo>
                    <a:pt x="807" y="9311"/>
                    <a:pt x="706" y="9277"/>
                    <a:pt x="639" y="9243"/>
                  </a:cubicBezTo>
                  <a:cubicBezTo>
                    <a:pt x="404" y="9176"/>
                    <a:pt x="202" y="9075"/>
                    <a:pt x="0" y="8975"/>
                  </a:cubicBezTo>
                  <a:lnTo>
                    <a:pt x="0" y="11697"/>
                  </a:lnTo>
                  <a:cubicBezTo>
                    <a:pt x="202" y="11831"/>
                    <a:pt x="404" y="11898"/>
                    <a:pt x="639" y="11999"/>
                  </a:cubicBezTo>
                  <a:cubicBezTo>
                    <a:pt x="673" y="11999"/>
                    <a:pt x="706" y="12033"/>
                    <a:pt x="706" y="12033"/>
                  </a:cubicBezTo>
                  <a:cubicBezTo>
                    <a:pt x="773" y="12033"/>
                    <a:pt x="841" y="12066"/>
                    <a:pt x="908" y="12066"/>
                  </a:cubicBezTo>
                  <a:cubicBezTo>
                    <a:pt x="1009" y="12100"/>
                    <a:pt x="1109" y="12134"/>
                    <a:pt x="1210" y="12134"/>
                  </a:cubicBezTo>
                  <a:cubicBezTo>
                    <a:pt x="1244" y="12167"/>
                    <a:pt x="1278" y="12167"/>
                    <a:pt x="1345" y="12167"/>
                  </a:cubicBezTo>
                  <a:cubicBezTo>
                    <a:pt x="1446" y="12201"/>
                    <a:pt x="1513" y="12201"/>
                    <a:pt x="1614" y="12201"/>
                  </a:cubicBezTo>
                  <a:cubicBezTo>
                    <a:pt x="1647" y="12235"/>
                    <a:pt x="1681" y="12235"/>
                    <a:pt x="1714" y="12235"/>
                  </a:cubicBezTo>
                  <a:lnTo>
                    <a:pt x="1748" y="12235"/>
                  </a:lnTo>
                  <a:cubicBezTo>
                    <a:pt x="1882" y="12235"/>
                    <a:pt x="1983" y="12268"/>
                    <a:pt x="2118" y="12268"/>
                  </a:cubicBezTo>
                  <a:lnTo>
                    <a:pt x="2454" y="12268"/>
                  </a:lnTo>
                  <a:cubicBezTo>
                    <a:pt x="2555" y="12268"/>
                    <a:pt x="2689" y="12235"/>
                    <a:pt x="2790" y="12235"/>
                  </a:cubicBezTo>
                  <a:lnTo>
                    <a:pt x="2992" y="12235"/>
                  </a:lnTo>
                  <a:cubicBezTo>
                    <a:pt x="3025" y="12201"/>
                    <a:pt x="3059" y="12201"/>
                    <a:pt x="3092" y="12201"/>
                  </a:cubicBezTo>
                  <a:cubicBezTo>
                    <a:pt x="3227" y="12201"/>
                    <a:pt x="3328" y="12167"/>
                    <a:pt x="3428" y="12134"/>
                  </a:cubicBezTo>
                  <a:lnTo>
                    <a:pt x="3529" y="12134"/>
                  </a:lnTo>
                  <a:cubicBezTo>
                    <a:pt x="3563" y="12134"/>
                    <a:pt x="3597" y="12100"/>
                    <a:pt x="3630" y="12100"/>
                  </a:cubicBezTo>
                  <a:cubicBezTo>
                    <a:pt x="3664" y="12100"/>
                    <a:pt x="3731" y="12066"/>
                    <a:pt x="3765" y="12066"/>
                  </a:cubicBezTo>
                  <a:cubicBezTo>
                    <a:pt x="3899" y="12033"/>
                    <a:pt x="4000" y="11999"/>
                    <a:pt x="4067" y="11966"/>
                  </a:cubicBezTo>
                  <a:cubicBezTo>
                    <a:pt x="4101" y="11966"/>
                    <a:pt x="4134" y="11932"/>
                    <a:pt x="4168" y="11932"/>
                  </a:cubicBezTo>
                  <a:lnTo>
                    <a:pt x="4201" y="11932"/>
                  </a:lnTo>
                  <a:cubicBezTo>
                    <a:pt x="4370" y="11865"/>
                    <a:pt x="4504" y="11798"/>
                    <a:pt x="4672" y="11697"/>
                  </a:cubicBezTo>
                  <a:lnTo>
                    <a:pt x="17813" y="4101"/>
                  </a:lnTo>
                  <a:cubicBezTo>
                    <a:pt x="18452" y="3732"/>
                    <a:pt x="18788" y="3227"/>
                    <a:pt x="18788" y="2757"/>
                  </a:cubicBezTo>
                  <a:lnTo>
                    <a:pt x="18788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993;p56"/>
            <p:cNvSpPr/>
            <p:nvPr/>
          </p:nvSpPr>
          <p:spPr>
            <a:xfrm>
              <a:off x="-20056100" y="290625"/>
              <a:ext cx="836025" cy="475475"/>
            </a:xfrm>
            <a:custGeom>
              <a:avLst/>
              <a:gdLst/>
              <a:ahLst/>
              <a:cxnLst/>
              <a:rect l="l" t="t" r="r" b="b"/>
              <a:pathLst>
                <a:path w="33441" h="19019" extrusionOk="0">
                  <a:moveTo>
                    <a:pt x="16775" y="1"/>
                  </a:moveTo>
                  <a:cubicBezTo>
                    <a:pt x="15931" y="1"/>
                    <a:pt x="15091" y="185"/>
                    <a:pt x="14452" y="555"/>
                  </a:cubicBezTo>
                  <a:lnTo>
                    <a:pt x="1311" y="8151"/>
                  </a:lnTo>
                  <a:cubicBezTo>
                    <a:pt x="1" y="8924"/>
                    <a:pt x="1" y="10134"/>
                    <a:pt x="1278" y="10873"/>
                  </a:cubicBezTo>
                  <a:lnTo>
                    <a:pt x="14351" y="18469"/>
                  </a:lnTo>
                  <a:cubicBezTo>
                    <a:pt x="14983" y="18834"/>
                    <a:pt x="15812" y="19019"/>
                    <a:pt x="16642" y="19019"/>
                  </a:cubicBezTo>
                  <a:cubicBezTo>
                    <a:pt x="17492" y="19019"/>
                    <a:pt x="18344" y="18826"/>
                    <a:pt x="18989" y="18435"/>
                  </a:cubicBezTo>
                  <a:lnTo>
                    <a:pt x="32164" y="10873"/>
                  </a:lnTo>
                  <a:cubicBezTo>
                    <a:pt x="33441" y="10100"/>
                    <a:pt x="33441" y="8890"/>
                    <a:pt x="32164" y="8151"/>
                  </a:cubicBezTo>
                  <a:lnTo>
                    <a:pt x="19124" y="555"/>
                  </a:lnTo>
                  <a:cubicBezTo>
                    <a:pt x="18468" y="185"/>
                    <a:pt x="17620" y="1"/>
                    <a:pt x="16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994;p56"/>
            <p:cNvSpPr/>
            <p:nvPr/>
          </p:nvSpPr>
          <p:spPr>
            <a:xfrm>
              <a:off x="-20524950" y="823750"/>
              <a:ext cx="350400" cy="292425"/>
            </a:xfrm>
            <a:custGeom>
              <a:avLst/>
              <a:gdLst/>
              <a:ahLst/>
              <a:cxnLst/>
              <a:rect l="l" t="t" r="r" b="b"/>
              <a:pathLst>
                <a:path w="14016" h="11697" extrusionOk="0">
                  <a:moveTo>
                    <a:pt x="1" y="0"/>
                  </a:moveTo>
                  <a:lnTo>
                    <a:pt x="1" y="2756"/>
                  </a:lnTo>
                  <a:lnTo>
                    <a:pt x="1" y="2790"/>
                  </a:lnTo>
                  <a:cubicBezTo>
                    <a:pt x="1" y="2857"/>
                    <a:pt x="1" y="2891"/>
                    <a:pt x="1" y="2958"/>
                  </a:cubicBezTo>
                  <a:cubicBezTo>
                    <a:pt x="35" y="3025"/>
                    <a:pt x="35" y="3059"/>
                    <a:pt x="35" y="3092"/>
                  </a:cubicBezTo>
                  <a:cubicBezTo>
                    <a:pt x="35" y="3092"/>
                    <a:pt x="68" y="3126"/>
                    <a:pt x="68" y="3126"/>
                  </a:cubicBezTo>
                  <a:cubicBezTo>
                    <a:pt x="68" y="3126"/>
                    <a:pt x="68" y="3159"/>
                    <a:pt x="68" y="3159"/>
                  </a:cubicBezTo>
                  <a:cubicBezTo>
                    <a:pt x="102" y="3227"/>
                    <a:pt x="135" y="3294"/>
                    <a:pt x="169" y="3361"/>
                  </a:cubicBezTo>
                  <a:cubicBezTo>
                    <a:pt x="169" y="3395"/>
                    <a:pt x="203" y="3428"/>
                    <a:pt x="203" y="3428"/>
                  </a:cubicBezTo>
                  <a:cubicBezTo>
                    <a:pt x="236" y="3462"/>
                    <a:pt x="236" y="3462"/>
                    <a:pt x="270" y="3496"/>
                  </a:cubicBezTo>
                  <a:cubicBezTo>
                    <a:pt x="270" y="3529"/>
                    <a:pt x="270" y="3529"/>
                    <a:pt x="303" y="3563"/>
                  </a:cubicBezTo>
                  <a:cubicBezTo>
                    <a:pt x="337" y="3630"/>
                    <a:pt x="404" y="3697"/>
                    <a:pt x="505" y="3764"/>
                  </a:cubicBezTo>
                  <a:cubicBezTo>
                    <a:pt x="505" y="3764"/>
                    <a:pt x="505" y="3764"/>
                    <a:pt x="505" y="3798"/>
                  </a:cubicBezTo>
                  <a:cubicBezTo>
                    <a:pt x="572" y="3832"/>
                    <a:pt x="673" y="3899"/>
                    <a:pt x="740" y="3966"/>
                  </a:cubicBezTo>
                  <a:cubicBezTo>
                    <a:pt x="808" y="4000"/>
                    <a:pt x="841" y="4033"/>
                    <a:pt x="908" y="4067"/>
                  </a:cubicBezTo>
                  <a:cubicBezTo>
                    <a:pt x="942" y="4100"/>
                    <a:pt x="942" y="4100"/>
                    <a:pt x="976" y="4100"/>
                  </a:cubicBezTo>
                  <a:lnTo>
                    <a:pt x="14016" y="11696"/>
                  </a:lnTo>
                  <a:lnTo>
                    <a:pt x="14016" y="8940"/>
                  </a:lnTo>
                  <a:lnTo>
                    <a:pt x="942" y="1345"/>
                  </a:lnTo>
                  <a:cubicBezTo>
                    <a:pt x="875" y="1311"/>
                    <a:pt x="808" y="1244"/>
                    <a:pt x="740" y="1210"/>
                  </a:cubicBezTo>
                  <a:cubicBezTo>
                    <a:pt x="673" y="1143"/>
                    <a:pt x="572" y="1109"/>
                    <a:pt x="505" y="1042"/>
                  </a:cubicBezTo>
                  <a:cubicBezTo>
                    <a:pt x="404" y="941"/>
                    <a:pt x="337" y="840"/>
                    <a:pt x="270" y="740"/>
                  </a:cubicBezTo>
                  <a:cubicBezTo>
                    <a:pt x="236" y="740"/>
                    <a:pt x="236" y="706"/>
                    <a:pt x="203" y="706"/>
                  </a:cubicBezTo>
                  <a:cubicBezTo>
                    <a:pt x="169" y="605"/>
                    <a:pt x="102" y="504"/>
                    <a:pt x="68" y="404"/>
                  </a:cubicBezTo>
                  <a:cubicBezTo>
                    <a:pt x="68" y="370"/>
                    <a:pt x="68" y="370"/>
                    <a:pt x="35" y="336"/>
                  </a:cubicBezTo>
                  <a:cubicBezTo>
                    <a:pt x="1" y="235"/>
                    <a:pt x="1" y="135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995;p56"/>
            <p:cNvSpPr/>
            <p:nvPr/>
          </p:nvSpPr>
          <p:spPr>
            <a:xfrm>
              <a:off x="-20174575" y="822900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1"/>
                  </a:moveTo>
                  <a:cubicBezTo>
                    <a:pt x="18788" y="135"/>
                    <a:pt x="18754" y="269"/>
                    <a:pt x="18721" y="370"/>
                  </a:cubicBezTo>
                  <a:cubicBezTo>
                    <a:pt x="18586" y="740"/>
                    <a:pt x="18284" y="1110"/>
                    <a:pt x="17813" y="1379"/>
                  </a:cubicBezTo>
                  <a:lnTo>
                    <a:pt x="4672" y="8974"/>
                  </a:lnTo>
                  <a:cubicBezTo>
                    <a:pt x="4504" y="9075"/>
                    <a:pt x="4336" y="9142"/>
                    <a:pt x="4168" y="9209"/>
                  </a:cubicBezTo>
                  <a:cubicBezTo>
                    <a:pt x="4135" y="9209"/>
                    <a:pt x="4101" y="9209"/>
                    <a:pt x="4067" y="9243"/>
                  </a:cubicBezTo>
                  <a:cubicBezTo>
                    <a:pt x="3933" y="9277"/>
                    <a:pt x="3765" y="9344"/>
                    <a:pt x="3630" y="9377"/>
                  </a:cubicBezTo>
                  <a:cubicBezTo>
                    <a:pt x="3597" y="9377"/>
                    <a:pt x="3563" y="9377"/>
                    <a:pt x="3530" y="9411"/>
                  </a:cubicBezTo>
                  <a:cubicBezTo>
                    <a:pt x="3362" y="9445"/>
                    <a:pt x="3160" y="9478"/>
                    <a:pt x="2992" y="9478"/>
                  </a:cubicBezTo>
                  <a:cubicBezTo>
                    <a:pt x="2958" y="9478"/>
                    <a:pt x="2925" y="9478"/>
                    <a:pt x="2925" y="9512"/>
                  </a:cubicBezTo>
                  <a:lnTo>
                    <a:pt x="1715" y="9512"/>
                  </a:lnTo>
                  <a:cubicBezTo>
                    <a:pt x="1681" y="9478"/>
                    <a:pt x="1648" y="9478"/>
                    <a:pt x="1614" y="9478"/>
                  </a:cubicBezTo>
                  <a:cubicBezTo>
                    <a:pt x="1479" y="9478"/>
                    <a:pt x="1345" y="9445"/>
                    <a:pt x="1211" y="9411"/>
                  </a:cubicBezTo>
                  <a:cubicBezTo>
                    <a:pt x="1110" y="9411"/>
                    <a:pt x="1009" y="9377"/>
                    <a:pt x="908" y="9344"/>
                  </a:cubicBezTo>
                  <a:cubicBezTo>
                    <a:pt x="807" y="9310"/>
                    <a:pt x="740" y="9277"/>
                    <a:pt x="639" y="9277"/>
                  </a:cubicBezTo>
                  <a:cubicBezTo>
                    <a:pt x="404" y="9176"/>
                    <a:pt x="202" y="9075"/>
                    <a:pt x="1" y="8974"/>
                  </a:cubicBezTo>
                  <a:lnTo>
                    <a:pt x="1" y="11730"/>
                  </a:lnTo>
                  <a:cubicBezTo>
                    <a:pt x="202" y="11831"/>
                    <a:pt x="438" y="11932"/>
                    <a:pt x="639" y="11999"/>
                  </a:cubicBezTo>
                  <a:cubicBezTo>
                    <a:pt x="673" y="11999"/>
                    <a:pt x="706" y="12033"/>
                    <a:pt x="740" y="12033"/>
                  </a:cubicBezTo>
                  <a:cubicBezTo>
                    <a:pt x="774" y="12033"/>
                    <a:pt x="841" y="12066"/>
                    <a:pt x="908" y="12066"/>
                  </a:cubicBezTo>
                  <a:cubicBezTo>
                    <a:pt x="1009" y="12100"/>
                    <a:pt x="1110" y="12133"/>
                    <a:pt x="1244" y="12167"/>
                  </a:cubicBezTo>
                  <a:cubicBezTo>
                    <a:pt x="1278" y="12167"/>
                    <a:pt x="1311" y="12167"/>
                    <a:pt x="1345" y="12201"/>
                  </a:cubicBezTo>
                  <a:cubicBezTo>
                    <a:pt x="1446" y="12201"/>
                    <a:pt x="1547" y="12201"/>
                    <a:pt x="1648" y="12234"/>
                  </a:cubicBezTo>
                  <a:lnTo>
                    <a:pt x="1782" y="12234"/>
                  </a:lnTo>
                  <a:cubicBezTo>
                    <a:pt x="1883" y="12268"/>
                    <a:pt x="2017" y="12268"/>
                    <a:pt x="2118" y="12268"/>
                  </a:cubicBezTo>
                  <a:lnTo>
                    <a:pt x="2454" y="12268"/>
                  </a:lnTo>
                  <a:cubicBezTo>
                    <a:pt x="2589" y="12268"/>
                    <a:pt x="2689" y="12268"/>
                    <a:pt x="2790" y="12234"/>
                  </a:cubicBezTo>
                  <a:lnTo>
                    <a:pt x="2992" y="12234"/>
                  </a:lnTo>
                  <a:lnTo>
                    <a:pt x="3126" y="12201"/>
                  </a:lnTo>
                  <a:cubicBezTo>
                    <a:pt x="3227" y="12201"/>
                    <a:pt x="3328" y="12167"/>
                    <a:pt x="3429" y="12167"/>
                  </a:cubicBezTo>
                  <a:cubicBezTo>
                    <a:pt x="3462" y="12167"/>
                    <a:pt x="3496" y="12133"/>
                    <a:pt x="3530" y="12133"/>
                  </a:cubicBezTo>
                  <a:cubicBezTo>
                    <a:pt x="3563" y="12133"/>
                    <a:pt x="3597" y="12133"/>
                    <a:pt x="3630" y="12100"/>
                  </a:cubicBezTo>
                  <a:cubicBezTo>
                    <a:pt x="3664" y="12100"/>
                    <a:pt x="3731" y="12100"/>
                    <a:pt x="3798" y="12066"/>
                  </a:cubicBezTo>
                  <a:cubicBezTo>
                    <a:pt x="3899" y="12033"/>
                    <a:pt x="4000" y="11999"/>
                    <a:pt x="4067" y="11965"/>
                  </a:cubicBezTo>
                  <a:cubicBezTo>
                    <a:pt x="4101" y="11965"/>
                    <a:pt x="4135" y="11965"/>
                    <a:pt x="4168" y="11932"/>
                  </a:cubicBezTo>
                  <a:lnTo>
                    <a:pt x="4202" y="11932"/>
                  </a:lnTo>
                  <a:cubicBezTo>
                    <a:pt x="4370" y="11864"/>
                    <a:pt x="4504" y="11797"/>
                    <a:pt x="4672" y="11696"/>
                  </a:cubicBezTo>
                  <a:lnTo>
                    <a:pt x="17813" y="4134"/>
                  </a:lnTo>
                  <a:cubicBezTo>
                    <a:pt x="18452" y="3731"/>
                    <a:pt x="18788" y="3261"/>
                    <a:pt x="18788" y="2757"/>
                  </a:cubicBezTo>
                  <a:lnTo>
                    <a:pt x="18788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996;p56"/>
            <p:cNvSpPr/>
            <p:nvPr/>
          </p:nvSpPr>
          <p:spPr>
            <a:xfrm>
              <a:off x="-20533350" y="586375"/>
              <a:ext cx="836050" cy="474750"/>
            </a:xfrm>
            <a:custGeom>
              <a:avLst/>
              <a:gdLst/>
              <a:ahLst/>
              <a:cxnLst/>
              <a:rect l="l" t="t" r="r" b="b"/>
              <a:pathLst>
                <a:path w="33442" h="18990" extrusionOk="0">
                  <a:moveTo>
                    <a:pt x="16801" y="1"/>
                  </a:moveTo>
                  <a:cubicBezTo>
                    <a:pt x="15957" y="1"/>
                    <a:pt x="15108" y="186"/>
                    <a:pt x="14453" y="555"/>
                  </a:cubicBezTo>
                  <a:lnTo>
                    <a:pt x="1312" y="8151"/>
                  </a:lnTo>
                  <a:cubicBezTo>
                    <a:pt x="1" y="8890"/>
                    <a:pt x="1" y="10100"/>
                    <a:pt x="1278" y="10840"/>
                  </a:cubicBezTo>
                  <a:lnTo>
                    <a:pt x="14352" y="18435"/>
                  </a:lnTo>
                  <a:cubicBezTo>
                    <a:pt x="14990" y="18805"/>
                    <a:pt x="15830" y="18990"/>
                    <a:pt x="16675" y="18990"/>
                  </a:cubicBezTo>
                  <a:cubicBezTo>
                    <a:pt x="17519" y="18990"/>
                    <a:pt x="18368" y="18805"/>
                    <a:pt x="19023" y="18435"/>
                  </a:cubicBezTo>
                  <a:lnTo>
                    <a:pt x="32164" y="10840"/>
                  </a:lnTo>
                  <a:cubicBezTo>
                    <a:pt x="33441" y="10100"/>
                    <a:pt x="33441" y="8890"/>
                    <a:pt x="32164" y="8151"/>
                  </a:cubicBezTo>
                  <a:lnTo>
                    <a:pt x="19124" y="555"/>
                  </a:lnTo>
                  <a:cubicBezTo>
                    <a:pt x="18486" y="186"/>
                    <a:pt x="17645" y="1"/>
                    <a:pt x="1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997;p56"/>
            <p:cNvSpPr/>
            <p:nvPr/>
          </p:nvSpPr>
          <p:spPr>
            <a:xfrm>
              <a:off x="-21011425" y="1113625"/>
              <a:ext cx="350400" cy="292425"/>
            </a:xfrm>
            <a:custGeom>
              <a:avLst/>
              <a:gdLst/>
              <a:ahLst/>
              <a:cxnLst/>
              <a:rect l="l" t="t" r="r" b="b"/>
              <a:pathLst>
                <a:path w="14016" h="11697" extrusionOk="0">
                  <a:moveTo>
                    <a:pt x="1" y="0"/>
                  </a:moveTo>
                  <a:lnTo>
                    <a:pt x="1" y="2756"/>
                  </a:lnTo>
                  <a:lnTo>
                    <a:pt x="1" y="2790"/>
                  </a:lnTo>
                  <a:cubicBezTo>
                    <a:pt x="1" y="2857"/>
                    <a:pt x="1" y="2924"/>
                    <a:pt x="1" y="2991"/>
                  </a:cubicBezTo>
                  <a:cubicBezTo>
                    <a:pt x="34" y="3025"/>
                    <a:pt x="34" y="3059"/>
                    <a:pt x="34" y="3092"/>
                  </a:cubicBezTo>
                  <a:cubicBezTo>
                    <a:pt x="34" y="3126"/>
                    <a:pt x="68" y="3126"/>
                    <a:pt x="68" y="3126"/>
                  </a:cubicBezTo>
                  <a:cubicBezTo>
                    <a:pt x="68" y="3159"/>
                    <a:pt x="68" y="3159"/>
                    <a:pt x="68" y="3159"/>
                  </a:cubicBezTo>
                  <a:cubicBezTo>
                    <a:pt x="101" y="3227"/>
                    <a:pt x="135" y="3294"/>
                    <a:pt x="169" y="3361"/>
                  </a:cubicBezTo>
                  <a:cubicBezTo>
                    <a:pt x="169" y="3395"/>
                    <a:pt x="202" y="3428"/>
                    <a:pt x="202" y="3462"/>
                  </a:cubicBezTo>
                  <a:cubicBezTo>
                    <a:pt x="236" y="3462"/>
                    <a:pt x="236" y="3496"/>
                    <a:pt x="269" y="3496"/>
                  </a:cubicBezTo>
                  <a:cubicBezTo>
                    <a:pt x="269" y="3529"/>
                    <a:pt x="269" y="3529"/>
                    <a:pt x="303" y="3563"/>
                  </a:cubicBezTo>
                  <a:cubicBezTo>
                    <a:pt x="337" y="3630"/>
                    <a:pt x="404" y="3697"/>
                    <a:pt x="505" y="3764"/>
                  </a:cubicBezTo>
                  <a:cubicBezTo>
                    <a:pt x="505" y="3764"/>
                    <a:pt x="505" y="3798"/>
                    <a:pt x="505" y="3798"/>
                  </a:cubicBezTo>
                  <a:cubicBezTo>
                    <a:pt x="572" y="3832"/>
                    <a:pt x="673" y="3899"/>
                    <a:pt x="740" y="3966"/>
                  </a:cubicBezTo>
                  <a:cubicBezTo>
                    <a:pt x="807" y="4000"/>
                    <a:pt x="841" y="4033"/>
                    <a:pt x="908" y="4067"/>
                  </a:cubicBezTo>
                  <a:cubicBezTo>
                    <a:pt x="942" y="4100"/>
                    <a:pt x="942" y="4100"/>
                    <a:pt x="942" y="4100"/>
                  </a:cubicBezTo>
                  <a:lnTo>
                    <a:pt x="14015" y="11696"/>
                  </a:lnTo>
                  <a:lnTo>
                    <a:pt x="14015" y="8940"/>
                  </a:lnTo>
                  <a:lnTo>
                    <a:pt x="942" y="1378"/>
                  </a:lnTo>
                  <a:cubicBezTo>
                    <a:pt x="874" y="1311"/>
                    <a:pt x="807" y="1277"/>
                    <a:pt x="740" y="1210"/>
                  </a:cubicBezTo>
                  <a:cubicBezTo>
                    <a:pt x="673" y="1177"/>
                    <a:pt x="572" y="1109"/>
                    <a:pt x="505" y="1042"/>
                  </a:cubicBezTo>
                  <a:cubicBezTo>
                    <a:pt x="404" y="941"/>
                    <a:pt x="337" y="874"/>
                    <a:pt x="236" y="773"/>
                  </a:cubicBezTo>
                  <a:cubicBezTo>
                    <a:pt x="236" y="740"/>
                    <a:pt x="236" y="706"/>
                    <a:pt x="202" y="706"/>
                  </a:cubicBezTo>
                  <a:cubicBezTo>
                    <a:pt x="135" y="605"/>
                    <a:pt x="101" y="504"/>
                    <a:pt x="68" y="404"/>
                  </a:cubicBezTo>
                  <a:cubicBezTo>
                    <a:pt x="68" y="370"/>
                    <a:pt x="68" y="370"/>
                    <a:pt x="34" y="370"/>
                  </a:cubicBezTo>
                  <a:cubicBezTo>
                    <a:pt x="1" y="235"/>
                    <a:pt x="1" y="135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998;p56"/>
            <p:cNvSpPr/>
            <p:nvPr/>
          </p:nvSpPr>
          <p:spPr>
            <a:xfrm>
              <a:off x="-20661050" y="1113625"/>
              <a:ext cx="469700" cy="305850"/>
            </a:xfrm>
            <a:custGeom>
              <a:avLst/>
              <a:gdLst/>
              <a:ahLst/>
              <a:cxnLst/>
              <a:rect l="l" t="t" r="r" b="b"/>
              <a:pathLst>
                <a:path w="18788" h="12234" extrusionOk="0">
                  <a:moveTo>
                    <a:pt x="18788" y="0"/>
                  </a:moveTo>
                  <a:cubicBezTo>
                    <a:pt x="18788" y="101"/>
                    <a:pt x="18754" y="235"/>
                    <a:pt x="18720" y="370"/>
                  </a:cubicBezTo>
                  <a:cubicBezTo>
                    <a:pt x="18586" y="740"/>
                    <a:pt x="18283" y="1076"/>
                    <a:pt x="17813" y="1345"/>
                  </a:cubicBezTo>
                  <a:lnTo>
                    <a:pt x="4638" y="8940"/>
                  </a:lnTo>
                  <a:cubicBezTo>
                    <a:pt x="4504" y="9041"/>
                    <a:pt x="4336" y="9108"/>
                    <a:pt x="4134" y="9175"/>
                  </a:cubicBezTo>
                  <a:cubicBezTo>
                    <a:pt x="4134" y="9209"/>
                    <a:pt x="4101" y="9209"/>
                    <a:pt x="4067" y="9209"/>
                  </a:cubicBezTo>
                  <a:cubicBezTo>
                    <a:pt x="3933" y="9276"/>
                    <a:pt x="3764" y="9310"/>
                    <a:pt x="3596" y="9343"/>
                  </a:cubicBezTo>
                  <a:cubicBezTo>
                    <a:pt x="3563" y="9343"/>
                    <a:pt x="3563" y="9377"/>
                    <a:pt x="3529" y="9377"/>
                  </a:cubicBezTo>
                  <a:cubicBezTo>
                    <a:pt x="3328" y="9411"/>
                    <a:pt x="3160" y="9444"/>
                    <a:pt x="2991" y="9478"/>
                  </a:cubicBezTo>
                  <a:lnTo>
                    <a:pt x="2891" y="9478"/>
                  </a:lnTo>
                  <a:cubicBezTo>
                    <a:pt x="2723" y="9478"/>
                    <a:pt x="2555" y="9511"/>
                    <a:pt x="2353" y="9511"/>
                  </a:cubicBezTo>
                  <a:lnTo>
                    <a:pt x="2252" y="9511"/>
                  </a:lnTo>
                  <a:cubicBezTo>
                    <a:pt x="2084" y="9511"/>
                    <a:pt x="1882" y="9511"/>
                    <a:pt x="1714" y="9478"/>
                  </a:cubicBezTo>
                  <a:lnTo>
                    <a:pt x="1614" y="9478"/>
                  </a:lnTo>
                  <a:cubicBezTo>
                    <a:pt x="1479" y="9444"/>
                    <a:pt x="1345" y="9411"/>
                    <a:pt x="1210" y="9377"/>
                  </a:cubicBezTo>
                  <a:cubicBezTo>
                    <a:pt x="1109" y="9377"/>
                    <a:pt x="1009" y="9343"/>
                    <a:pt x="874" y="9310"/>
                  </a:cubicBezTo>
                  <a:cubicBezTo>
                    <a:pt x="807" y="9276"/>
                    <a:pt x="706" y="9276"/>
                    <a:pt x="639" y="9243"/>
                  </a:cubicBezTo>
                  <a:cubicBezTo>
                    <a:pt x="404" y="9175"/>
                    <a:pt x="202" y="9075"/>
                    <a:pt x="0" y="8940"/>
                  </a:cubicBezTo>
                  <a:lnTo>
                    <a:pt x="0" y="11696"/>
                  </a:lnTo>
                  <a:cubicBezTo>
                    <a:pt x="202" y="11797"/>
                    <a:pt x="404" y="11898"/>
                    <a:pt x="639" y="11965"/>
                  </a:cubicBezTo>
                  <a:cubicBezTo>
                    <a:pt x="672" y="11999"/>
                    <a:pt x="706" y="11999"/>
                    <a:pt x="706" y="11999"/>
                  </a:cubicBezTo>
                  <a:cubicBezTo>
                    <a:pt x="773" y="12032"/>
                    <a:pt x="841" y="12032"/>
                    <a:pt x="908" y="12066"/>
                  </a:cubicBezTo>
                  <a:cubicBezTo>
                    <a:pt x="1009" y="12099"/>
                    <a:pt x="1109" y="12099"/>
                    <a:pt x="1210" y="12133"/>
                  </a:cubicBezTo>
                  <a:cubicBezTo>
                    <a:pt x="1244" y="12133"/>
                    <a:pt x="1277" y="12167"/>
                    <a:pt x="1345" y="12167"/>
                  </a:cubicBezTo>
                  <a:cubicBezTo>
                    <a:pt x="1445" y="12200"/>
                    <a:pt x="1513" y="12200"/>
                    <a:pt x="1614" y="12200"/>
                  </a:cubicBezTo>
                  <a:cubicBezTo>
                    <a:pt x="1647" y="12200"/>
                    <a:pt x="1681" y="12200"/>
                    <a:pt x="1714" y="12234"/>
                  </a:cubicBezTo>
                  <a:lnTo>
                    <a:pt x="2924" y="12234"/>
                  </a:lnTo>
                  <a:cubicBezTo>
                    <a:pt x="2924" y="12200"/>
                    <a:pt x="2958" y="12200"/>
                    <a:pt x="2991" y="12200"/>
                  </a:cubicBezTo>
                  <a:lnTo>
                    <a:pt x="3092" y="12200"/>
                  </a:lnTo>
                  <a:cubicBezTo>
                    <a:pt x="3227" y="12167"/>
                    <a:pt x="3328" y="12167"/>
                    <a:pt x="3428" y="12133"/>
                  </a:cubicBezTo>
                  <a:lnTo>
                    <a:pt x="3529" y="12133"/>
                  </a:lnTo>
                  <a:cubicBezTo>
                    <a:pt x="3563" y="12099"/>
                    <a:pt x="3596" y="12099"/>
                    <a:pt x="3630" y="12099"/>
                  </a:cubicBezTo>
                  <a:cubicBezTo>
                    <a:pt x="3664" y="12066"/>
                    <a:pt x="3731" y="12066"/>
                    <a:pt x="3764" y="12066"/>
                  </a:cubicBezTo>
                  <a:cubicBezTo>
                    <a:pt x="3899" y="12032"/>
                    <a:pt x="4000" y="11999"/>
                    <a:pt x="4067" y="11965"/>
                  </a:cubicBezTo>
                  <a:cubicBezTo>
                    <a:pt x="4101" y="11931"/>
                    <a:pt x="4134" y="11931"/>
                    <a:pt x="4168" y="11931"/>
                  </a:cubicBezTo>
                  <a:cubicBezTo>
                    <a:pt x="4369" y="11864"/>
                    <a:pt x="4504" y="11763"/>
                    <a:pt x="4672" y="11696"/>
                  </a:cubicBezTo>
                  <a:lnTo>
                    <a:pt x="17813" y="4100"/>
                  </a:lnTo>
                  <a:cubicBezTo>
                    <a:pt x="18451" y="3731"/>
                    <a:pt x="18788" y="3227"/>
                    <a:pt x="18788" y="2723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999;p56"/>
            <p:cNvSpPr/>
            <p:nvPr/>
          </p:nvSpPr>
          <p:spPr>
            <a:xfrm>
              <a:off x="-21019825" y="876250"/>
              <a:ext cx="836025" cy="474750"/>
            </a:xfrm>
            <a:custGeom>
              <a:avLst/>
              <a:gdLst/>
              <a:ahLst/>
              <a:cxnLst/>
              <a:rect l="l" t="t" r="r" b="b"/>
              <a:pathLst>
                <a:path w="33441" h="18990" extrusionOk="0">
                  <a:moveTo>
                    <a:pt x="16775" y="1"/>
                  </a:moveTo>
                  <a:cubicBezTo>
                    <a:pt x="15931" y="1"/>
                    <a:pt x="15091" y="186"/>
                    <a:pt x="14452" y="555"/>
                  </a:cubicBezTo>
                  <a:lnTo>
                    <a:pt x="1311" y="8151"/>
                  </a:lnTo>
                  <a:cubicBezTo>
                    <a:pt x="0" y="8890"/>
                    <a:pt x="0" y="10100"/>
                    <a:pt x="1278" y="10873"/>
                  </a:cubicBezTo>
                  <a:lnTo>
                    <a:pt x="14351" y="18435"/>
                  </a:lnTo>
                  <a:cubicBezTo>
                    <a:pt x="14990" y="18805"/>
                    <a:pt x="15830" y="18990"/>
                    <a:pt x="16670" y="18990"/>
                  </a:cubicBezTo>
                  <a:cubicBezTo>
                    <a:pt x="17511" y="18990"/>
                    <a:pt x="18351" y="18805"/>
                    <a:pt x="18989" y="18435"/>
                  </a:cubicBezTo>
                  <a:lnTo>
                    <a:pt x="32164" y="10840"/>
                  </a:lnTo>
                  <a:cubicBezTo>
                    <a:pt x="33441" y="10100"/>
                    <a:pt x="33441" y="8890"/>
                    <a:pt x="32164" y="8151"/>
                  </a:cubicBezTo>
                  <a:lnTo>
                    <a:pt x="19124" y="555"/>
                  </a:lnTo>
                  <a:cubicBezTo>
                    <a:pt x="18468" y="186"/>
                    <a:pt x="17620" y="1"/>
                    <a:pt x="16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00;p56"/>
            <p:cNvSpPr/>
            <p:nvPr/>
          </p:nvSpPr>
          <p:spPr>
            <a:xfrm>
              <a:off x="-21508825" y="1404325"/>
              <a:ext cx="350375" cy="292425"/>
            </a:xfrm>
            <a:custGeom>
              <a:avLst/>
              <a:gdLst/>
              <a:ahLst/>
              <a:cxnLst/>
              <a:rect l="l" t="t" r="r" b="b"/>
              <a:pathLst>
                <a:path w="14015" h="11697" extrusionOk="0">
                  <a:moveTo>
                    <a:pt x="0" y="1"/>
                  </a:moveTo>
                  <a:lnTo>
                    <a:pt x="0" y="2757"/>
                  </a:lnTo>
                  <a:lnTo>
                    <a:pt x="0" y="2790"/>
                  </a:lnTo>
                  <a:cubicBezTo>
                    <a:pt x="0" y="2858"/>
                    <a:pt x="0" y="2925"/>
                    <a:pt x="34" y="2992"/>
                  </a:cubicBezTo>
                  <a:cubicBezTo>
                    <a:pt x="34" y="3026"/>
                    <a:pt x="34" y="3059"/>
                    <a:pt x="67" y="3093"/>
                  </a:cubicBezTo>
                  <a:cubicBezTo>
                    <a:pt x="67" y="3126"/>
                    <a:pt x="67" y="3126"/>
                    <a:pt x="67" y="3126"/>
                  </a:cubicBezTo>
                  <a:cubicBezTo>
                    <a:pt x="67" y="3160"/>
                    <a:pt x="67" y="3160"/>
                    <a:pt x="67" y="3160"/>
                  </a:cubicBezTo>
                  <a:cubicBezTo>
                    <a:pt x="101" y="3227"/>
                    <a:pt x="135" y="3294"/>
                    <a:pt x="168" y="3362"/>
                  </a:cubicBezTo>
                  <a:cubicBezTo>
                    <a:pt x="168" y="3395"/>
                    <a:pt x="202" y="3429"/>
                    <a:pt x="235" y="3463"/>
                  </a:cubicBezTo>
                  <a:cubicBezTo>
                    <a:pt x="235" y="3463"/>
                    <a:pt x="235" y="3496"/>
                    <a:pt x="269" y="3496"/>
                  </a:cubicBezTo>
                  <a:cubicBezTo>
                    <a:pt x="269" y="3530"/>
                    <a:pt x="269" y="3530"/>
                    <a:pt x="303" y="3563"/>
                  </a:cubicBezTo>
                  <a:cubicBezTo>
                    <a:pt x="370" y="3631"/>
                    <a:pt x="437" y="3698"/>
                    <a:pt x="504" y="3765"/>
                  </a:cubicBezTo>
                  <a:cubicBezTo>
                    <a:pt x="504" y="3765"/>
                    <a:pt x="504" y="3799"/>
                    <a:pt x="538" y="3799"/>
                  </a:cubicBezTo>
                  <a:cubicBezTo>
                    <a:pt x="605" y="3866"/>
                    <a:pt x="672" y="3899"/>
                    <a:pt x="740" y="3967"/>
                  </a:cubicBezTo>
                  <a:cubicBezTo>
                    <a:pt x="807" y="4000"/>
                    <a:pt x="874" y="4034"/>
                    <a:pt x="908" y="4101"/>
                  </a:cubicBezTo>
                  <a:lnTo>
                    <a:pt x="975" y="4101"/>
                  </a:lnTo>
                  <a:lnTo>
                    <a:pt x="14015" y="11697"/>
                  </a:lnTo>
                  <a:lnTo>
                    <a:pt x="14015" y="8941"/>
                  </a:lnTo>
                  <a:lnTo>
                    <a:pt x="941" y="1379"/>
                  </a:lnTo>
                  <a:cubicBezTo>
                    <a:pt x="874" y="1312"/>
                    <a:pt x="807" y="1278"/>
                    <a:pt x="740" y="1211"/>
                  </a:cubicBezTo>
                  <a:cubicBezTo>
                    <a:pt x="672" y="1177"/>
                    <a:pt x="572" y="1110"/>
                    <a:pt x="504" y="1043"/>
                  </a:cubicBezTo>
                  <a:cubicBezTo>
                    <a:pt x="404" y="975"/>
                    <a:pt x="336" y="875"/>
                    <a:pt x="269" y="774"/>
                  </a:cubicBezTo>
                  <a:cubicBezTo>
                    <a:pt x="235" y="740"/>
                    <a:pt x="235" y="740"/>
                    <a:pt x="202" y="707"/>
                  </a:cubicBezTo>
                  <a:cubicBezTo>
                    <a:pt x="168" y="606"/>
                    <a:pt x="101" y="505"/>
                    <a:pt x="67" y="404"/>
                  </a:cubicBezTo>
                  <a:cubicBezTo>
                    <a:pt x="67" y="404"/>
                    <a:pt x="67" y="371"/>
                    <a:pt x="67" y="371"/>
                  </a:cubicBezTo>
                  <a:cubicBezTo>
                    <a:pt x="34" y="270"/>
                    <a:pt x="0" y="135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01;p56"/>
            <p:cNvSpPr/>
            <p:nvPr/>
          </p:nvSpPr>
          <p:spPr>
            <a:xfrm>
              <a:off x="-21158450" y="1404325"/>
              <a:ext cx="469675" cy="305875"/>
            </a:xfrm>
            <a:custGeom>
              <a:avLst/>
              <a:gdLst/>
              <a:ahLst/>
              <a:cxnLst/>
              <a:rect l="l" t="t" r="r" b="b"/>
              <a:pathLst>
                <a:path w="18787" h="12235" extrusionOk="0">
                  <a:moveTo>
                    <a:pt x="18787" y="1"/>
                  </a:moveTo>
                  <a:cubicBezTo>
                    <a:pt x="18787" y="102"/>
                    <a:pt x="18754" y="236"/>
                    <a:pt x="18720" y="371"/>
                  </a:cubicBezTo>
                  <a:cubicBezTo>
                    <a:pt x="18586" y="740"/>
                    <a:pt x="18283" y="1076"/>
                    <a:pt x="17813" y="1345"/>
                  </a:cubicBezTo>
                  <a:lnTo>
                    <a:pt x="4638" y="8941"/>
                  </a:lnTo>
                  <a:cubicBezTo>
                    <a:pt x="4504" y="9042"/>
                    <a:pt x="4336" y="9109"/>
                    <a:pt x="4134" y="9176"/>
                  </a:cubicBezTo>
                  <a:cubicBezTo>
                    <a:pt x="4134" y="9210"/>
                    <a:pt x="4100" y="9210"/>
                    <a:pt x="4067" y="9210"/>
                  </a:cubicBezTo>
                  <a:cubicBezTo>
                    <a:pt x="3932" y="9277"/>
                    <a:pt x="3764" y="9310"/>
                    <a:pt x="3596" y="9344"/>
                  </a:cubicBezTo>
                  <a:cubicBezTo>
                    <a:pt x="3563" y="9378"/>
                    <a:pt x="3563" y="9378"/>
                    <a:pt x="3529" y="9378"/>
                  </a:cubicBezTo>
                  <a:cubicBezTo>
                    <a:pt x="3327" y="9411"/>
                    <a:pt x="3159" y="9445"/>
                    <a:pt x="2991" y="9478"/>
                  </a:cubicBezTo>
                  <a:lnTo>
                    <a:pt x="2890" y="9478"/>
                  </a:lnTo>
                  <a:cubicBezTo>
                    <a:pt x="2722" y="9478"/>
                    <a:pt x="2554" y="9512"/>
                    <a:pt x="2353" y="9512"/>
                  </a:cubicBezTo>
                  <a:lnTo>
                    <a:pt x="2285" y="9512"/>
                  </a:lnTo>
                  <a:cubicBezTo>
                    <a:pt x="2084" y="9512"/>
                    <a:pt x="1916" y="9512"/>
                    <a:pt x="1714" y="9478"/>
                  </a:cubicBezTo>
                  <a:lnTo>
                    <a:pt x="1613" y="9478"/>
                  </a:lnTo>
                  <a:cubicBezTo>
                    <a:pt x="1479" y="9445"/>
                    <a:pt x="1344" y="9411"/>
                    <a:pt x="1210" y="9411"/>
                  </a:cubicBezTo>
                  <a:cubicBezTo>
                    <a:pt x="1109" y="9378"/>
                    <a:pt x="1008" y="9344"/>
                    <a:pt x="907" y="9310"/>
                  </a:cubicBezTo>
                  <a:cubicBezTo>
                    <a:pt x="807" y="9277"/>
                    <a:pt x="739" y="9277"/>
                    <a:pt x="639" y="9243"/>
                  </a:cubicBezTo>
                  <a:cubicBezTo>
                    <a:pt x="403" y="9176"/>
                    <a:pt x="202" y="9075"/>
                    <a:pt x="0" y="8941"/>
                  </a:cubicBezTo>
                  <a:lnTo>
                    <a:pt x="0" y="11697"/>
                  </a:lnTo>
                  <a:cubicBezTo>
                    <a:pt x="202" y="11797"/>
                    <a:pt x="437" y="11898"/>
                    <a:pt x="639" y="11966"/>
                  </a:cubicBezTo>
                  <a:cubicBezTo>
                    <a:pt x="672" y="11999"/>
                    <a:pt x="706" y="11999"/>
                    <a:pt x="706" y="11999"/>
                  </a:cubicBezTo>
                  <a:cubicBezTo>
                    <a:pt x="773" y="12033"/>
                    <a:pt x="840" y="12033"/>
                    <a:pt x="907" y="12066"/>
                  </a:cubicBezTo>
                  <a:cubicBezTo>
                    <a:pt x="1008" y="12100"/>
                    <a:pt x="1109" y="12134"/>
                    <a:pt x="1210" y="12134"/>
                  </a:cubicBezTo>
                  <a:cubicBezTo>
                    <a:pt x="1277" y="12134"/>
                    <a:pt x="1311" y="12167"/>
                    <a:pt x="1344" y="12167"/>
                  </a:cubicBezTo>
                  <a:cubicBezTo>
                    <a:pt x="1445" y="12201"/>
                    <a:pt x="1546" y="12201"/>
                    <a:pt x="1613" y="12201"/>
                  </a:cubicBezTo>
                  <a:cubicBezTo>
                    <a:pt x="1647" y="12201"/>
                    <a:pt x="1680" y="12234"/>
                    <a:pt x="1714" y="12234"/>
                  </a:cubicBezTo>
                  <a:lnTo>
                    <a:pt x="2924" y="12234"/>
                  </a:lnTo>
                  <a:cubicBezTo>
                    <a:pt x="2924" y="12201"/>
                    <a:pt x="2958" y="12201"/>
                    <a:pt x="2991" y="12201"/>
                  </a:cubicBezTo>
                  <a:lnTo>
                    <a:pt x="3092" y="12201"/>
                  </a:lnTo>
                  <a:cubicBezTo>
                    <a:pt x="3226" y="12201"/>
                    <a:pt x="3327" y="12167"/>
                    <a:pt x="3428" y="12134"/>
                  </a:cubicBezTo>
                  <a:lnTo>
                    <a:pt x="3529" y="12134"/>
                  </a:lnTo>
                  <a:cubicBezTo>
                    <a:pt x="3563" y="12100"/>
                    <a:pt x="3596" y="12100"/>
                    <a:pt x="3630" y="12100"/>
                  </a:cubicBezTo>
                  <a:cubicBezTo>
                    <a:pt x="3663" y="12066"/>
                    <a:pt x="3731" y="12066"/>
                    <a:pt x="3764" y="12066"/>
                  </a:cubicBezTo>
                  <a:cubicBezTo>
                    <a:pt x="3899" y="12033"/>
                    <a:pt x="3966" y="11999"/>
                    <a:pt x="4067" y="11966"/>
                  </a:cubicBezTo>
                  <a:cubicBezTo>
                    <a:pt x="4100" y="11932"/>
                    <a:pt x="4134" y="11932"/>
                    <a:pt x="4167" y="11932"/>
                  </a:cubicBezTo>
                  <a:cubicBezTo>
                    <a:pt x="4336" y="11865"/>
                    <a:pt x="4504" y="11764"/>
                    <a:pt x="4672" y="11697"/>
                  </a:cubicBezTo>
                  <a:lnTo>
                    <a:pt x="17813" y="4101"/>
                  </a:lnTo>
                  <a:cubicBezTo>
                    <a:pt x="18451" y="3731"/>
                    <a:pt x="18787" y="3227"/>
                    <a:pt x="18787" y="2723"/>
                  </a:cubicBezTo>
                  <a:lnTo>
                    <a:pt x="18787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02;p56"/>
            <p:cNvSpPr/>
            <p:nvPr/>
          </p:nvSpPr>
          <p:spPr>
            <a:xfrm>
              <a:off x="-21517225" y="1166975"/>
              <a:ext cx="836875" cy="475375"/>
            </a:xfrm>
            <a:custGeom>
              <a:avLst/>
              <a:gdLst/>
              <a:ahLst/>
              <a:cxnLst/>
              <a:rect l="l" t="t" r="r" b="b"/>
              <a:pathLst>
                <a:path w="33475" h="19015" extrusionOk="0">
                  <a:moveTo>
                    <a:pt x="16800" y="0"/>
                  </a:moveTo>
                  <a:cubicBezTo>
                    <a:pt x="15956" y="0"/>
                    <a:pt x="15107" y="185"/>
                    <a:pt x="14452" y="555"/>
                  </a:cubicBezTo>
                  <a:lnTo>
                    <a:pt x="1311" y="8150"/>
                  </a:lnTo>
                  <a:cubicBezTo>
                    <a:pt x="0" y="8923"/>
                    <a:pt x="0" y="10133"/>
                    <a:pt x="1277" y="10873"/>
                  </a:cubicBezTo>
                  <a:lnTo>
                    <a:pt x="14351" y="18435"/>
                  </a:lnTo>
                  <a:cubicBezTo>
                    <a:pt x="14990" y="18821"/>
                    <a:pt x="15830" y="19014"/>
                    <a:pt x="16674" y="19014"/>
                  </a:cubicBezTo>
                  <a:cubicBezTo>
                    <a:pt x="17519" y="19014"/>
                    <a:pt x="18367" y="18821"/>
                    <a:pt x="19023" y="18435"/>
                  </a:cubicBezTo>
                  <a:lnTo>
                    <a:pt x="32164" y="10873"/>
                  </a:lnTo>
                  <a:cubicBezTo>
                    <a:pt x="33441" y="10100"/>
                    <a:pt x="33474" y="8890"/>
                    <a:pt x="32197" y="8150"/>
                  </a:cubicBezTo>
                  <a:lnTo>
                    <a:pt x="19123" y="555"/>
                  </a:lnTo>
                  <a:cubicBezTo>
                    <a:pt x="18485" y="185"/>
                    <a:pt x="17645" y="0"/>
                    <a:pt x="1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03;p56"/>
            <p:cNvSpPr/>
            <p:nvPr/>
          </p:nvSpPr>
          <p:spPr>
            <a:xfrm>
              <a:off x="-21986075" y="1687475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1" y="1"/>
                  </a:moveTo>
                  <a:lnTo>
                    <a:pt x="1" y="2757"/>
                  </a:lnTo>
                  <a:lnTo>
                    <a:pt x="1" y="2790"/>
                  </a:lnTo>
                  <a:cubicBezTo>
                    <a:pt x="1" y="2858"/>
                    <a:pt x="34" y="2925"/>
                    <a:pt x="34" y="2992"/>
                  </a:cubicBezTo>
                  <a:cubicBezTo>
                    <a:pt x="34" y="3026"/>
                    <a:pt x="68" y="3059"/>
                    <a:pt x="68" y="3093"/>
                  </a:cubicBezTo>
                  <a:cubicBezTo>
                    <a:pt x="68" y="3127"/>
                    <a:pt x="68" y="3127"/>
                    <a:pt x="68" y="3127"/>
                  </a:cubicBezTo>
                  <a:cubicBezTo>
                    <a:pt x="68" y="3160"/>
                    <a:pt x="68" y="3160"/>
                    <a:pt x="101" y="3160"/>
                  </a:cubicBezTo>
                  <a:cubicBezTo>
                    <a:pt x="101" y="3227"/>
                    <a:pt x="135" y="3295"/>
                    <a:pt x="169" y="3362"/>
                  </a:cubicBezTo>
                  <a:cubicBezTo>
                    <a:pt x="202" y="3395"/>
                    <a:pt x="202" y="3429"/>
                    <a:pt x="236" y="3463"/>
                  </a:cubicBezTo>
                  <a:cubicBezTo>
                    <a:pt x="236" y="3463"/>
                    <a:pt x="269" y="3496"/>
                    <a:pt x="269" y="3496"/>
                  </a:cubicBezTo>
                  <a:cubicBezTo>
                    <a:pt x="303" y="3530"/>
                    <a:pt x="303" y="3530"/>
                    <a:pt x="303" y="3563"/>
                  </a:cubicBezTo>
                  <a:cubicBezTo>
                    <a:pt x="370" y="3631"/>
                    <a:pt x="437" y="3698"/>
                    <a:pt x="505" y="3765"/>
                  </a:cubicBezTo>
                  <a:cubicBezTo>
                    <a:pt x="505" y="3765"/>
                    <a:pt x="538" y="3799"/>
                    <a:pt x="538" y="3799"/>
                  </a:cubicBezTo>
                  <a:cubicBezTo>
                    <a:pt x="605" y="3832"/>
                    <a:pt x="706" y="3900"/>
                    <a:pt x="774" y="3967"/>
                  </a:cubicBezTo>
                  <a:cubicBezTo>
                    <a:pt x="841" y="4000"/>
                    <a:pt x="874" y="4034"/>
                    <a:pt x="942" y="4068"/>
                  </a:cubicBezTo>
                  <a:cubicBezTo>
                    <a:pt x="942" y="4101"/>
                    <a:pt x="975" y="4101"/>
                    <a:pt x="975" y="4101"/>
                  </a:cubicBezTo>
                  <a:lnTo>
                    <a:pt x="14049" y="11697"/>
                  </a:lnTo>
                  <a:lnTo>
                    <a:pt x="14015" y="8941"/>
                  </a:lnTo>
                  <a:lnTo>
                    <a:pt x="975" y="1345"/>
                  </a:lnTo>
                  <a:cubicBezTo>
                    <a:pt x="908" y="1312"/>
                    <a:pt x="841" y="1278"/>
                    <a:pt x="774" y="1211"/>
                  </a:cubicBezTo>
                  <a:cubicBezTo>
                    <a:pt x="673" y="1177"/>
                    <a:pt x="605" y="1110"/>
                    <a:pt x="538" y="1043"/>
                  </a:cubicBezTo>
                  <a:cubicBezTo>
                    <a:pt x="437" y="942"/>
                    <a:pt x="337" y="875"/>
                    <a:pt x="269" y="740"/>
                  </a:cubicBezTo>
                  <a:cubicBezTo>
                    <a:pt x="269" y="740"/>
                    <a:pt x="236" y="707"/>
                    <a:pt x="236" y="707"/>
                  </a:cubicBezTo>
                  <a:cubicBezTo>
                    <a:pt x="169" y="606"/>
                    <a:pt x="101" y="505"/>
                    <a:pt x="68" y="404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34" y="236"/>
                    <a:pt x="1" y="135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04;p56"/>
            <p:cNvSpPr/>
            <p:nvPr/>
          </p:nvSpPr>
          <p:spPr>
            <a:xfrm>
              <a:off x="-21634875" y="1687475"/>
              <a:ext cx="468875" cy="305875"/>
            </a:xfrm>
            <a:custGeom>
              <a:avLst/>
              <a:gdLst/>
              <a:ahLst/>
              <a:cxnLst/>
              <a:rect l="l" t="t" r="r" b="b"/>
              <a:pathLst>
                <a:path w="18755" h="12235" extrusionOk="0">
                  <a:moveTo>
                    <a:pt x="18755" y="1"/>
                  </a:moveTo>
                  <a:cubicBezTo>
                    <a:pt x="18755" y="102"/>
                    <a:pt x="18755" y="236"/>
                    <a:pt x="18687" y="371"/>
                  </a:cubicBezTo>
                  <a:cubicBezTo>
                    <a:pt x="18586" y="707"/>
                    <a:pt x="18284" y="1076"/>
                    <a:pt x="17780" y="1345"/>
                  </a:cubicBezTo>
                  <a:lnTo>
                    <a:pt x="4639" y="8941"/>
                  </a:lnTo>
                  <a:cubicBezTo>
                    <a:pt x="4471" y="9042"/>
                    <a:pt x="4303" y="9109"/>
                    <a:pt x="4135" y="9176"/>
                  </a:cubicBezTo>
                  <a:cubicBezTo>
                    <a:pt x="4101" y="9176"/>
                    <a:pt x="4068" y="9210"/>
                    <a:pt x="4068" y="9210"/>
                  </a:cubicBezTo>
                  <a:cubicBezTo>
                    <a:pt x="3900" y="9277"/>
                    <a:pt x="3765" y="9311"/>
                    <a:pt x="3597" y="9344"/>
                  </a:cubicBezTo>
                  <a:cubicBezTo>
                    <a:pt x="3563" y="9344"/>
                    <a:pt x="3530" y="9378"/>
                    <a:pt x="3496" y="9378"/>
                  </a:cubicBezTo>
                  <a:cubicBezTo>
                    <a:pt x="3328" y="9411"/>
                    <a:pt x="3160" y="9445"/>
                    <a:pt x="2958" y="9479"/>
                  </a:cubicBezTo>
                  <a:lnTo>
                    <a:pt x="2891" y="9479"/>
                  </a:lnTo>
                  <a:cubicBezTo>
                    <a:pt x="2723" y="9479"/>
                    <a:pt x="2522" y="9512"/>
                    <a:pt x="2354" y="9512"/>
                  </a:cubicBezTo>
                  <a:lnTo>
                    <a:pt x="2253" y="9512"/>
                  </a:lnTo>
                  <a:cubicBezTo>
                    <a:pt x="2085" y="9512"/>
                    <a:pt x="1883" y="9512"/>
                    <a:pt x="1715" y="9479"/>
                  </a:cubicBezTo>
                  <a:cubicBezTo>
                    <a:pt x="1681" y="9479"/>
                    <a:pt x="1648" y="9479"/>
                    <a:pt x="1614" y="9445"/>
                  </a:cubicBezTo>
                  <a:cubicBezTo>
                    <a:pt x="1480" y="9445"/>
                    <a:pt x="1345" y="9411"/>
                    <a:pt x="1211" y="9378"/>
                  </a:cubicBezTo>
                  <a:cubicBezTo>
                    <a:pt x="1110" y="9378"/>
                    <a:pt x="976" y="9344"/>
                    <a:pt x="875" y="9311"/>
                  </a:cubicBezTo>
                  <a:cubicBezTo>
                    <a:pt x="808" y="9277"/>
                    <a:pt x="707" y="9277"/>
                    <a:pt x="639" y="9243"/>
                  </a:cubicBezTo>
                  <a:cubicBezTo>
                    <a:pt x="404" y="9142"/>
                    <a:pt x="169" y="9075"/>
                    <a:pt x="1" y="8941"/>
                  </a:cubicBezTo>
                  <a:lnTo>
                    <a:pt x="1" y="11697"/>
                  </a:lnTo>
                  <a:cubicBezTo>
                    <a:pt x="203" y="11798"/>
                    <a:pt x="404" y="11898"/>
                    <a:pt x="639" y="11966"/>
                  </a:cubicBezTo>
                  <a:cubicBezTo>
                    <a:pt x="673" y="11999"/>
                    <a:pt x="673" y="11999"/>
                    <a:pt x="707" y="11999"/>
                  </a:cubicBezTo>
                  <a:cubicBezTo>
                    <a:pt x="774" y="12033"/>
                    <a:pt x="841" y="12033"/>
                    <a:pt x="875" y="12066"/>
                  </a:cubicBezTo>
                  <a:cubicBezTo>
                    <a:pt x="1009" y="12100"/>
                    <a:pt x="1110" y="12100"/>
                    <a:pt x="1211" y="12134"/>
                  </a:cubicBezTo>
                  <a:cubicBezTo>
                    <a:pt x="1244" y="12134"/>
                    <a:pt x="1278" y="12167"/>
                    <a:pt x="1345" y="12167"/>
                  </a:cubicBezTo>
                  <a:cubicBezTo>
                    <a:pt x="1412" y="12167"/>
                    <a:pt x="1513" y="12201"/>
                    <a:pt x="1614" y="12201"/>
                  </a:cubicBezTo>
                  <a:lnTo>
                    <a:pt x="1715" y="12201"/>
                  </a:lnTo>
                  <a:cubicBezTo>
                    <a:pt x="1715" y="12201"/>
                    <a:pt x="1749" y="12234"/>
                    <a:pt x="1749" y="12234"/>
                  </a:cubicBezTo>
                  <a:lnTo>
                    <a:pt x="2790" y="12234"/>
                  </a:lnTo>
                  <a:cubicBezTo>
                    <a:pt x="2824" y="12234"/>
                    <a:pt x="2858" y="12234"/>
                    <a:pt x="2891" y="12201"/>
                  </a:cubicBezTo>
                  <a:lnTo>
                    <a:pt x="3093" y="12201"/>
                  </a:lnTo>
                  <a:cubicBezTo>
                    <a:pt x="3194" y="12167"/>
                    <a:pt x="3295" y="12167"/>
                    <a:pt x="3429" y="12134"/>
                  </a:cubicBezTo>
                  <a:cubicBezTo>
                    <a:pt x="3463" y="12134"/>
                    <a:pt x="3496" y="12134"/>
                    <a:pt x="3496" y="12100"/>
                  </a:cubicBezTo>
                  <a:lnTo>
                    <a:pt x="3597" y="12100"/>
                  </a:lnTo>
                  <a:cubicBezTo>
                    <a:pt x="3664" y="12066"/>
                    <a:pt x="3698" y="12066"/>
                    <a:pt x="3765" y="12033"/>
                  </a:cubicBezTo>
                  <a:cubicBezTo>
                    <a:pt x="3866" y="12033"/>
                    <a:pt x="3967" y="11999"/>
                    <a:pt x="4068" y="11932"/>
                  </a:cubicBezTo>
                  <a:lnTo>
                    <a:pt x="4135" y="11932"/>
                  </a:lnTo>
                  <a:cubicBezTo>
                    <a:pt x="4168" y="11932"/>
                    <a:pt x="4168" y="11932"/>
                    <a:pt x="4168" y="11898"/>
                  </a:cubicBezTo>
                  <a:cubicBezTo>
                    <a:pt x="4336" y="11865"/>
                    <a:pt x="4504" y="11764"/>
                    <a:pt x="4639" y="11697"/>
                  </a:cubicBezTo>
                  <a:lnTo>
                    <a:pt x="17813" y="4101"/>
                  </a:lnTo>
                  <a:cubicBezTo>
                    <a:pt x="18452" y="3732"/>
                    <a:pt x="18755" y="3227"/>
                    <a:pt x="18755" y="2723"/>
                  </a:cubicBezTo>
                  <a:lnTo>
                    <a:pt x="18755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05;p56"/>
            <p:cNvSpPr/>
            <p:nvPr/>
          </p:nvSpPr>
          <p:spPr>
            <a:xfrm>
              <a:off x="-21993625" y="1450125"/>
              <a:ext cx="836025" cy="475375"/>
            </a:xfrm>
            <a:custGeom>
              <a:avLst/>
              <a:gdLst/>
              <a:ahLst/>
              <a:cxnLst/>
              <a:rect l="l" t="t" r="r" b="b"/>
              <a:pathLst>
                <a:path w="33441" h="19015" extrusionOk="0">
                  <a:moveTo>
                    <a:pt x="16775" y="0"/>
                  </a:moveTo>
                  <a:cubicBezTo>
                    <a:pt x="15931" y="0"/>
                    <a:pt x="15090" y="185"/>
                    <a:pt x="14452" y="555"/>
                  </a:cubicBezTo>
                  <a:lnTo>
                    <a:pt x="1277" y="8151"/>
                  </a:lnTo>
                  <a:cubicBezTo>
                    <a:pt x="0" y="8890"/>
                    <a:pt x="0" y="10100"/>
                    <a:pt x="1277" y="10873"/>
                  </a:cubicBezTo>
                  <a:lnTo>
                    <a:pt x="14351" y="18435"/>
                  </a:lnTo>
                  <a:cubicBezTo>
                    <a:pt x="14989" y="18821"/>
                    <a:pt x="15830" y="19015"/>
                    <a:pt x="16670" y="19015"/>
                  </a:cubicBezTo>
                  <a:cubicBezTo>
                    <a:pt x="17510" y="19015"/>
                    <a:pt x="18350" y="18821"/>
                    <a:pt x="18989" y="18435"/>
                  </a:cubicBezTo>
                  <a:lnTo>
                    <a:pt x="32130" y="10839"/>
                  </a:lnTo>
                  <a:cubicBezTo>
                    <a:pt x="33441" y="10100"/>
                    <a:pt x="33441" y="8890"/>
                    <a:pt x="32163" y="8151"/>
                  </a:cubicBezTo>
                  <a:lnTo>
                    <a:pt x="19123" y="555"/>
                  </a:lnTo>
                  <a:cubicBezTo>
                    <a:pt x="18468" y="185"/>
                    <a:pt x="17619" y="0"/>
                    <a:pt x="16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006;p56"/>
            <p:cNvSpPr/>
            <p:nvPr/>
          </p:nvSpPr>
          <p:spPr>
            <a:xfrm>
              <a:off x="-22467525" y="1970650"/>
              <a:ext cx="350400" cy="292400"/>
            </a:xfrm>
            <a:custGeom>
              <a:avLst/>
              <a:gdLst/>
              <a:ahLst/>
              <a:cxnLst/>
              <a:rect l="l" t="t" r="r" b="b"/>
              <a:pathLst>
                <a:path w="14016" h="11696" extrusionOk="0">
                  <a:moveTo>
                    <a:pt x="1" y="0"/>
                  </a:moveTo>
                  <a:lnTo>
                    <a:pt x="1" y="2756"/>
                  </a:lnTo>
                  <a:lnTo>
                    <a:pt x="1" y="2790"/>
                  </a:lnTo>
                  <a:cubicBezTo>
                    <a:pt x="1" y="2857"/>
                    <a:pt x="1" y="2924"/>
                    <a:pt x="34" y="2991"/>
                  </a:cubicBezTo>
                  <a:cubicBezTo>
                    <a:pt x="34" y="3025"/>
                    <a:pt x="34" y="3058"/>
                    <a:pt x="68" y="3092"/>
                  </a:cubicBezTo>
                  <a:cubicBezTo>
                    <a:pt x="68" y="3126"/>
                    <a:pt x="68" y="3126"/>
                    <a:pt x="68" y="3126"/>
                  </a:cubicBezTo>
                  <a:cubicBezTo>
                    <a:pt x="68" y="3159"/>
                    <a:pt x="68" y="3159"/>
                    <a:pt x="68" y="3159"/>
                  </a:cubicBezTo>
                  <a:cubicBezTo>
                    <a:pt x="102" y="3226"/>
                    <a:pt x="135" y="3294"/>
                    <a:pt x="169" y="3361"/>
                  </a:cubicBezTo>
                  <a:cubicBezTo>
                    <a:pt x="169" y="3395"/>
                    <a:pt x="202" y="3428"/>
                    <a:pt x="236" y="3462"/>
                  </a:cubicBezTo>
                  <a:cubicBezTo>
                    <a:pt x="236" y="3462"/>
                    <a:pt x="236" y="3495"/>
                    <a:pt x="270" y="3495"/>
                  </a:cubicBezTo>
                  <a:cubicBezTo>
                    <a:pt x="270" y="3529"/>
                    <a:pt x="270" y="3529"/>
                    <a:pt x="303" y="3563"/>
                  </a:cubicBezTo>
                  <a:cubicBezTo>
                    <a:pt x="337" y="3630"/>
                    <a:pt x="438" y="3697"/>
                    <a:pt x="505" y="3764"/>
                  </a:cubicBezTo>
                  <a:cubicBezTo>
                    <a:pt x="505" y="3764"/>
                    <a:pt x="505" y="3798"/>
                    <a:pt x="505" y="3798"/>
                  </a:cubicBezTo>
                  <a:cubicBezTo>
                    <a:pt x="606" y="3831"/>
                    <a:pt x="673" y="3899"/>
                    <a:pt x="740" y="3966"/>
                  </a:cubicBezTo>
                  <a:cubicBezTo>
                    <a:pt x="807" y="3999"/>
                    <a:pt x="841" y="4033"/>
                    <a:pt x="908" y="4067"/>
                  </a:cubicBezTo>
                  <a:cubicBezTo>
                    <a:pt x="942" y="4100"/>
                    <a:pt x="942" y="4100"/>
                    <a:pt x="975" y="4100"/>
                  </a:cubicBezTo>
                  <a:lnTo>
                    <a:pt x="14016" y="11696"/>
                  </a:lnTo>
                  <a:lnTo>
                    <a:pt x="14016" y="8940"/>
                  </a:lnTo>
                  <a:lnTo>
                    <a:pt x="942" y="1378"/>
                  </a:lnTo>
                  <a:cubicBezTo>
                    <a:pt x="875" y="1311"/>
                    <a:pt x="807" y="1277"/>
                    <a:pt x="740" y="1210"/>
                  </a:cubicBezTo>
                  <a:cubicBezTo>
                    <a:pt x="673" y="1176"/>
                    <a:pt x="572" y="1109"/>
                    <a:pt x="505" y="1042"/>
                  </a:cubicBezTo>
                  <a:cubicBezTo>
                    <a:pt x="404" y="941"/>
                    <a:pt x="337" y="874"/>
                    <a:pt x="270" y="773"/>
                  </a:cubicBezTo>
                  <a:cubicBezTo>
                    <a:pt x="236" y="739"/>
                    <a:pt x="236" y="706"/>
                    <a:pt x="202" y="706"/>
                  </a:cubicBezTo>
                  <a:cubicBezTo>
                    <a:pt x="135" y="605"/>
                    <a:pt x="102" y="504"/>
                    <a:pt x="68" y="403"/>
                  </a:cubicBezTo>
                  <a:cubicBezTo>
                    <a:pt x="68" y="370"/>
                    <a:pt x="68" y="370"/>
                    <a:pt x="34" y="370"/>
                  </a:cubicBezTo>
                  <a:cubicBezTo>
                    <a:pt x="1" y="235"/>
                    <a:pt x="1" y="134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007;p56"/>
            <p:cNvSpPr/>
            <p:nvPr/>
          </p:nvSpPr>
          <p:spPr>
            <a:xfrm>
              <a:off x="-22117150" y="1970650"/>
              <a:ext cx="469700" cy="305850"/>
            </a:xfrm>
            <a:custGeom>
              <a:avLst/>
              <a:gdLst/>
              <a:ahLst/>
              <a:cxnLst/>
              <a:rect l="l" t="t" r="r" b="b"/>
              <a:pathLst>
                <a:path w="18788" h="12234" extrusionOk="0">
                  <a:moveTo>
                    <a:pt x="18788" y="0"/>
                  </a:moveTo>
                  <a:cubicBezTo>
                    <a:pt x="18788" y="101"/>
                    <a:pt x="18754" y="235"/>
                    <a:pt x="18721" y="370"/>
                  </a:cubicBezTo>
                  <a:cubicBezTo>
                    <a:pt x="18586" y="706"/>
                    <a:pt x="18284" y="1076"/>
                    <a:pt x="17813" y="1344"/>
                  </a:cubicBezTo>
                  <a:lnTo>
                    <a:pt x="4639" y="8940"/>
                  </a:lnTo>
                  <a:cubicBezTo>
                    <a:pt x="4504" y="9041"/>
                    <a:pt x="4336" y="9108"/>
                    <a:pt x="4134" y="9175"/>
                  </a:cubicBezTo>
                  <a:cubicBezTo>
                    <a:pt x="4134" y="9175"/>
                    <a:pt x="4101" y="9209"/>
                    <a:pt x="4067" y="9209"/>
                  </a:cubicBezTo>
                  <a:cubicBezTo>
                    <a:pt x="3933" y="9276"/>
                    <a:pt x="3765" y="9310"/>
                    <a:pt x="3597" y="9343"/>
                  </a:cubicBezTo>
                  <a:cubicBezTo>
                    <a:pt x="3563" y="9343"/>
                    <a:pt x="3563" y="9343"/>
                    <a:pt x="3529" y="9377"/>
                  </a:cubicBezTo>
                  <a:cubicBezTo>
                    <a:pt x="3361" y="9410"/>
                    <a:pt x="3160" y="9444"/>
                    <a:pt x="2992" y="9478"/>
                  </a:cubicBezTo>
                  <a:lnTo>
                    <a:pt x="2925" y="9478"/>
                  </a:lnTo>
                  <a:cubicBezTo>
                    <a:pt x="2723" y="9478"/>
                    <a:pt x="2555" y="9511"/>
                    <a:pt x="2353" y="9511"/>
                  </a:cubicBezTo>
                  <a:lnTo>
                    <a:pt x="2252" y="9511"/>
                  </a:lnTo>
                  <a:cubicBezTo>
                    <a:pt x="2084" y="9511"/>
                    <a:pt x="1883" y="9478"/>
                    <a:pt x="1715" y="9478"/>
                  </a:cubicBezTo>
                  <a:cubicBezTo>
                    <a:pt x="1681" y="9478"/>
                    <a:pt x="1647" y="9478"/>
                    <a:pt x="1614" y="9444"/>
                  </a:cubicBezTo>
                  <a:cubicBezTo>
                    <a:pt x="1479" y="9444"/>
                    <a:pt x="1345" y="9410"/>
                    <a:pt x="1210" y="9377"/>
                  </a:cubicBezTo>
                  <a:cubicBezTo>
                    <a:pt x="1110" y="9377"/>
                    <a:pt x="1009" y="9343"/>
                    <a:pt x="874" y="9310"/>
                  </a:cubicBezTo>
                  <a:cubicBezTo>
                    <a:pt x="807" y="9276"/>
                    <a:pt x="706" y="9276"/>
                    <a:pt x="639" y="9242"/>
                  </a:cubicBezTo>
                  <a:cubicBezTo>
                    <a:pt x="404" y="9142"/>
                    <a:pt x="202" y="9074"/>
                    <a:pt x="1" y="8940"/>
                  </a:cubicBezTo>
                  <a:lnTo>
                    <a:pt x="1" y="11696"/>
                  </a:lnTo>
                  <a:cubicBezTo>
                    <a:pt x="202" y="11797"/>
                    <a:pt x="437" y="11898"/>
                    <a:pt x="639" y="11965"/>
                  </a:cubicBezTo>
                  <a:cubicBezTo>
                    <a:pt x="673" y="11965"/>
                    <a:pt x="706" y="11998"/>
                    <a:pt x="706" y="11998"/>
                  </a:cubicBezTo>
                  <a:cubicBezTo>
                    <a:pt x="774" y="12032"/>
                    <a:pt x="841" y="12032"/>
                    <a:pt x="908" y="12032"/>
                  </a:cubicBezTo>
                  <a:cubicBezTo>
                    <a:pt x="1009" y="12066"/>
                    <a:pt x="1110" y="12099"/>
                    <a:pt x="1244" y="12133"/>
                  </a:cubicBezTo>
                  <a:cubicBezTo>
                    <a:pt x="1278" y="12133"/>
                    <a:pt x="1311" y="12133"/>
                    <a:pt x="1345" y="12166"/>
                  </a:cubicBezTo>
                  <a:cubicBezTo>
                    <a:pt x="1446" y="12166"/>
                    <a:pt x="1547" y="12200"/>
                    <a:pt x="1647" y="12200"/>
                  </a:cubicBezTo>
                  <a:lnTo>
                    <a:pt x="1748" y="12200"/>
                  </a:lnTo>
                  <a:cubicBezTo>
                    <a:pt x="1883" y="12234"/>
                    <a:pt x="2017" y="12234"/>
                    <a:pt x="2118" y="12234"/>
                  </a:cubicBezTo>
                  <a:lnTo>
                    <a:pt x="2790" y="12234"/>
                  </a:lnTo>
                  <a:cubicBezTo>
                    <a:pt x="2824" y="12234"/>
                    <a:pt x="2857" y="12200"/>
                    <a:pt x="2925" y="12200"/>
                  </a:cubicBezTo>
                  <a:lnTo>
                    <a:pt x="3093" y="12200"/>
                  </a:lnTo>
                  <a:cubicBezTo>
                    <a:pt x="3227" y="12166"/>
                    <a:pt x="3328" y="12166"/>
                    <a:pt x="3429" y="12133"/>
                  </a:cubicBezTo>
                  <a:cubicBezTo>
                    <a:pt x="3462" y="12133"/>
                    <a:pt x="3496" y="12133"/>
                    <a:pt x="3529" y="12099"/>
                  </a:cubicBezTo>
                  <a:lnTo>
                    <a:pt x="3630" y="12099"/>
                  </a:lnTo>
                  <a:cubicBezTo>
                    <a:pt x="3664" y="12066"/>
                    <a:pt x="3731" y="12066"/>
                    <a:pt x="3798" y="12066"/>
                  </a:cubicBezTo>
                  <a:cubicBezTo>
                    <a:pt x="3899" y="12032"/>
                    <a:pt x="4000" y="11998"/>
                    <a:pt x="4067" y="11965"/>
                  </a:cubicBezTo>
                  <a:cubicBezTo>
                    <a:pt x="4101" y="11931"/>
                    <a:pt x="4134" y="11931"/>
                    <a:pt x="4168" y="11931"/>
                  </a:cubicBezTo>
                  <a:lnTo>
                    <a:pt x="4202" y="11931"/>
                  </a:lnTo>
                  <a:cubicBezTo>
                    <a:pt x="4370" y="11830"/>
                    <a:pt x="4504" y="11763"/>
                    <a:pt x="4672" y="11696"/>
                  </a:cubicBezTo>
                  <a:lnTo>
                    <a:pt x="17813" y="4100"/>
                  </a:lnTo>
                  <a:cubicBezTo>
                    <a:pt x="18452" y="3731"/>
                    <a:pt x="18788" y="3226"/>
                    <a:pt x="18788" y="2722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008;p56"/>
            <p:cNvSpPr/>
            <p:nvPr/>
          </p:nvSpPr>
          <p:spPr>
            <a:xfrm>
              <a:off x="-22475925" y="1733275"/>
              <a:ext cx="836050" cy="475375"/>
            </a:xfrm>
            <a:custGeom>
              <a:avLst/>
              <a:gdLst/>
              <a:ahLst/>
              <a:cxnLst/>
              <a:rect l="l" t="t" r="r" b="b"/>
              <a:pathLst>
                <a:path w="33442" h="19015" extrusionOk="0">
                  <a:moveTo>
                    <a:pt x="16776" y="1"/>
                  </a:moveTo>
                  <a:cubicBezTo>
                    <a:pt x="15931" y="1"/>
                    <a:pt x="15091" y="185"/>
                    <a:pt x="14452" y="555"/>
                  </a:cubicBezTo>
                  <a:lnTo>
                    <a:pt x="1311" y="8151"/>
                  </a:lnTo>
                  <a:cubicBezTo>
                    <a:pt x="1" y="8890"/>
                    <a:pt x="1" y="10100"/>
                    <a:pt x="1278" y="10873"/>
                  </a:cubicBezTo>
                  <a:lnTo>
                    <a:pt x="14352" y="18435"/>
                  </a:lnTo>
                  <a:cubicBezTo>
                    <a:pt x="14990" y="18821"/>
                    <a:pt x="15830" y="19015"/>
                    <a:pt x="16671" y="19015"/>
                  </a:cubicBezTo>
                  <a:cubicBezTo>
                    <a:pt x="17511" y="19015"/>
                    <a:pt x="18351" y="18821"/>
                    <a:pt x="18990" y="18435"/>
                  </a:cubicBezTo>
                  <a:lnTo>
                    <a:pt x="32164" y="10839"/>
                  </a:lnTo>
                  <a:cubicBezTo>
                    <a:pt x="33441" y="10100"/>
                    <a:pt x="33441" y="8890"/>
                    <a:pt x="32164" y="8151"/>
                  </a:cubicBezTo>
                  <a:lnTo>
                    <a:pt x="19124" y="555"/>
                  </a:lnTo>
                  <a:cubicBezTo>
                    <a:pt x="18469" y="185"/>
                    <a:pt x="17620" y="1"/>
                    <a:pt x="16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009;p56"/>
            <p:cNvSpPr/>
            <p:nvPr/>
          </p:nvSpPr>
          <p:spPr>
            <a:xfrm>
              <a:off x="-22596075" y="2242025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1"/>
                  </a:moveTo>
                  <a:cubicBezTo>
                    <a:pt x="18788" y="135"/>
                    <a:pt x="18754" y="236"/>
                    <a:pt x="18721" y="370"/>
                  </a:cubicBezTo>
                  <a:cubicBezTo>
                    <a:pt x="18586" y="740"/>
                    <a:pt x="18284" y="1076"/>
                    <a:pt x="17813" y="1379"/>
                  </a:cubicBezTo>
                  <a:lnTo>
                    <a:pt x="4672" y="8974"/>
                  </a:lnTo>
                  <a:cubicBezTo>
                    <a:pt x="4504" y="9041"/>
                    <a:pt x="4336" y="9142"/>
                    <a:pt x="4168" y="9209"/>
                  </a:cubicBezTo>
                  <a:lnTo>
                    <a:pt x="4067" y="9209"/>
                  </a:lnTo>
                  <a:cubicBezTo>
                    <a:pt x="3933" y="9277"/>
                    <a:pt x="3765" y="9310"/>
                    <a:pt x="3630" y="9377"/>
                  </a:cubicBezTo>
                  <a:lnTo>
                    <a:pt x="3530" y="9377"/>
                  </a:lnTo>
                  <a:cubicBezTo>
                    <a:pt x="3362" y="9445"/>
                    <a:pt x="3160" y="9445"/>
                    <a:pt x="2992" y="9478"/>
                  </a:cubicBezTo>
                  <a:lnTo>
                    <a:pt x="2925" y="9478"/>
                  </a:lnTo>
                  <a:cubicBezTo>
                    <a:pt x="2723" y="9512"/>
                    <a:pt x="2555" y="9512"/>
                    <a:pt x="2353" y="9512"/>
                  </a:cubicBezTo>
                  <a:lnTo>
                    <a:pt x="2286" y="9512"/>
                  </a:lnTo>
                  <a:cubicBezTo>
                    <a:pt x="2084" y="9512"/>
                    <a:pt x="1916" y="9512"/>
                    <a:pt x="1715" y="9478"/>
                  </a:cubicBezTo>
                  <a:lnTo>
                    <a:pt x="1614" y="9478"/>
                  </a:lnTo>
                  <a:cubicBezTo>
                    <a:pt x="1479" y="9445"/>
                    <a:pt x="1345" y="9445"/>
                    <a:pt x="1244" y="9411"/>
                  </a:cubicBezTo>
                  <a:cubicBezTo>
                    <a:pt x="1110" y="9377"/>
                    <a:pt x="1009" y="9344"/>
                    <a:pt x="908" y="9344"/>
                  </a:cubicBezTo>
                  <a:cubicBezTo>
                    <a:pt x="807" y="9310"/>
                    <a:pt x="740" y="9277"/>
                    <a:pt x="639" y="9243"/>
                  </a:cubicBezTo>
                  <a:cubicBezTo>
                    <a:pt x="404" y="9176"/>
                    <a:pt x="202" y="9075"/>
                    <a:pt x="1" y="8974"/>
                  </a:cubicBezTo>
                  <a:lnTo>
                    <a:pt x="1" y="11730"/>
                  </a:lnTo>
                  <a:cubicBezTo>
                    <a:pt x="202" y="11831"/>
                    <a:pt x="438" y="11932"/>
                    <a:pt x="639" y="11999"/>
                  </a:cubicBezTo>
                  <a:cubicBezTo>
                    <a:pt x="673" y="11999"/>
                    <a:pt x="706" y="12033"/>
                    <a:pt x="740" y="12033"/>
                  </a:cubicBezTo>
                  <a:cubicBezTo>
                    <a:pt x="774" y="12033"/>
                    <a:pt x="841" y="12066"/>
                    <a:pt x="908" y="12066"/>
                  </a:cubicBezTo>
                  <a:cubicBezTo>
                    <a:pt x="1009" y="12100"/>
                    <a:pt x="1110" y="12133"/>
                    <a:pt x="1244" y="12167"/>
                  </a:cubicBezTo>
                  <a:cubicBezTo>
                    <a:pt x="1278" y="12167"/>
                    <a:pt x="1311" y="12167"/>
                    <a:pt x="1345" y="12201"/>
                  </a:cubicBezTo>
                  <a:cubicBezTo>
                    <a:pt x="1446" y="12201"/>
                    <a:pt x="1547" y="12201"/>
                    <a:pt x="1647" y="12234"/>
                  </a:cubicBezTo>
                  <a:lnTo>
                    <a:pt x="1748" y="12234"/>
                  </a:lnTo>
                  <a:cubicBezTo>
                    <a:pt x="1883" y="12268"/>
                    <a:pt x="2017" y="12268"/>
                    <a:pt x="2118" y="12268"/>
                  </a:cubicBezTo>
                  <a:lnTo>
                    <a:pt x="2454" y="12268"/>
                  </a:lnTo>
                  <a:cubicBezTo>
                    <a:pt x="2589" y="12268"/>
                    <a:pt x="2689" y="12268"/>
                    <a:pt x="2790" y="12234"/>
                  </a:cubicBezTo>
                  <a:lnTo>
                    <a:pt x="2992" y="12234"/>
                  </a:lnTo>
                  <a:lnTo>
                    <a:pt x="3126" y="12201"/>
                  </a:lnTo>
                  <a:cubicBezTo>
                    <a:pt x="3227" y="12201"/>
                    <a:pt x="3328" y="12167"/>
                    <a:pt x="3429" y="12167"/>
                  </a:cubicBezTo>
                  <a:cubicBezTo>
                    <a:pt x="3462" y="12167"/>
                    <a:pt x="3496" y="12133"/>
                    <a:pt x="3530" y="12133"/>
                  </a:cubicBezTo>
                  <a:cubicBezTo>
                    <a:pt x="3563" y="12133"/>
                    <a:pt x="3597" y="12133"/>
                    <a:pt x="3630" y="12100"/>
                  </a:cubicBezTo>
                  <a:cubicBezTo>
                    <a:pt x="3664" y="12100"/>
                    <a:pt x="3731" y="12100"/>
                    <a:pt x="3798" y="12066"/>
                  </a:cubicBezTo>
                  <a:cubicBezTo>
                    <a:pt x="3899" y="12033"/>
                    <a:pt x="4000" y="11999"/>
                    <a:pt x="4067" y="11965"/>
                  </a:cubicBezTo>
                  <a:cubicBezTo>
                    <a:pt x="4101" y="11965"/>
                    <a:pt x="4135" y="11965"/>
                    <a:pt x="4168" y="11932"/>
                  </a:cubicBezTo>
                  <a:lnTo>
                    <a:pt x="4202" y="11932"/>
                  </a:lnTo>
                  <a:cubicBezTo>
                    <a:pt x="4370" y="11865"/>
                    <a:pt x="4504" y="11797"/>
                    <a:pt x="4672" y="11696"/>
                  </a:cubicBezTo>
                  <a:lnTo>
                    <a:pt x="17813" y="4101"/>
                  </a:lnTo>
                  <a:cubicBezTo>
                    <a:pt x="18452" y="3731"/>
                    <a:pt x="18788" y="3261"/>
                    <a:pt x="18788" y="2757"/>
                  </a:cubicBezTo>
                  <a:lnTo>
                    <a:pt x="18788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010;p56"/>
            <p:cNvSpPr/>
            <p:nvPr/>
          </p:nvSpPr>
          <p:spPr>
            <a:xfrm>
              <a:off x="-22954850" y="2005500"/>
              <a:ext cx="836875" cy="474750"/>
            </a:xfrm>
            <a:custGeom>
              <a:avLst/>
              <a:gdLst/>
              <a:ahLst/>
              <a:cxnLst/>
              <a:rect l="l" t="t" r="r" b="b"/>
              <a:pathLst>
                <a:path w="33475" h="18990" extrusionOk="0">
                  <a:moveTo>
                    <a:pt x="16801" y="1"/>
                  </a:moveTo>
                  <a:cubicBezTo>
                    <a:pt x="15956" y="1"/>
                    <a:pt x="15108" y="186"/>
                    <a:pt x="14452" y="555"/>
                  </a:cubicBezTo>
                  <a:lnTo>
                    <a:pt x="1312" y="8151"/>
                  </a:lnTo>
                  <a:cubicBezTo>
                    <a:pt x="1" y="8890"/>
                    <a:pt x="1" y="10100"/>
                    <a:pt x="1278" y="10840"/>
                  </a:cubicBezTo>
                  <a:lnTo>
                    <a:pt x="14352" y="18435"/>
                  </a:lnTo>
                  <a:cubicBezTo>
                    <a:pt x="14990" y="18805"/>
                    <a:pt x="15830" y="18990"/>
                    <a:pt x="16675" y="18990"/>
                  </a:cubicBezTo>
                  <a:cubicBezTo>
                    <a:pt x="17519" y="18990"/>
                    <a:pt x="18368" y="18805"/>
                    <a:pt x="19023" y="18435"/>
                  </a:cubicBezTo>
                  <a:lnTo>
                    <a:pt x="32164" y="10840"/>
                  </a:lnTo>
                  <a:cubicBezTo>
                    <a:pt x="33441" y="10100"/>
                    <a:pt x="33475" y="8890"/>
                    <a:pt x="32198" y="8151"/>
                  </a:cubicBezTo>
                  <a:lnTo>
                    <a:pt x="19124" y="555"/>
                  </a:lnTo>
                  <a:cubicBezTo>
                    <a:pt x="18486" y="186"/>
                    <a:pt x="17645" y="1"/>
                    <a:pt x="1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011;p56"/>
            <p:cNvSpPr/>
            <p:nvPr/>
          </p:nvSpPr>
          <p:spPr>
            <a:xfrm>
              <a:off x="-18071500" y="2000"/>
              <a:ext cx="351225" cy="291600"/>
            </a:xfrm>
            <a:custGeom>
              <a:avLst/>
              <a:gdLst/>
              <a:ahLst/>
              <a:cxnLst/>
              <a:rect l="l" t="t" r="r" b="b"/>
              <a:pathLst>
                <a:path w="14049" h="11664" extrusionOk="0">
                  <a:moveTo>
                    <a:pt x="0" y="1"/>
                  </a:moveTo>
                  <a:lnTo>
                    <a:pt x="0" y="2723"/>
                  </a:lnTo>
                  <a:lnTo>
                    <a:pt x="0" y="2757"/>
                  </a:lnTo>
                  <a:cubicBezTo>
                    <a:pt x="0" y="2824"/>
                    <a:pt x="0" y="2891"/>
                    <a:pt x="34" y="2959"/>
                  </a:cubicBezTo>
                  <a:cubicBezTo>
                    <a:pt x="34" y="2992"/>
                    <a:pt x="34" y="3026"/>
                    <a:pt x="67" y="3059"/>
                  </a:cubicBezTo>
                  <a:cubicBezTo>
                    <a:pt x="67" y="3093"/>
                    <a:pt x="67" y="3093"/>
                    <a:pt x="67" y="3127"/>
                  </a:cubicBezTo>
                  <a:cubicBezTo>
                    <a:pt x="101" y="3194"/>
                    <a:pt x="135" y="3261"/>
                    <a:pt x="168" y="3328"/>
                  </a:cubicBezTo>
                  <a:cubicBezTo>
                    <a:pt x="202" y="3362"/>
                    <a:pt x="202" y="3395"/>
                    <a:pt x="235" y="3429"/>
                  </a:cubicBezTo>
                  <a:cubicBezTo>
                    <a:pt x="235" y="3429"/>
                    <a:pt x="269" y="3463"/>
                    <a:pt x="269" y="3463"/>
                  </a:cubicBezTo>
                  <a:cubicBezTo>
                    <a:pt x="269" y="3496"/>
                    <a:pt x="303" y="3496"/>
                    <a:pt x="303" y="3530"/>
                  </a:cubicBezTo>
                  <a:cubicBezTo>
                    <a:pt x="370" y="3597"/>
                    <a:pt x="437" y="3664"/>
                    <a:pt x="504" y="3732"/>
                  </a:cubicBezTo>
                  <a:cubicBezTo>
                    <a:pt x="504" y="3765"/>
                    <a:pt x="504" y="3765"/>
                    <a:pt x="538" y="3765"/>
                  </a:cubicBezTo>
                  <a:cubicBezTo>
                    <a:pt x="605" y="3832"/>
                    <a:pt x="672" y="3866"/>
                    <a:pt x="773" y="3933"/>
                  </a:cubicBezTo>
                  <a:cubicBezTo>
                    <a:pt x="840" y="3967"/>
                    <a:pt x="874" y="4034"/>
                    <a:pt x="941" y="4068"/>
                  </a:cubicBezTo>
                  <a:lnTo>
                    <a:pt x="975" y="4068"/>
                  </a:lnTo>
                  <a:lnTo>
                    <a:pt x="14048" y="11663"/>
                  </a:lnTo>
                  <a:lnTo>
                    <a:pt x="14015" y="8941"/>
                  </a:lnTo>
                  <a:lnTo>
                    <a:pt x="975" y="1345"/>
                  </a:lnTo>
                  <a:cubicBezTo>
                    <a:pt x="874" y="1278"/>
                    <a:pt x="840" y="1244"/>
                    <a:pt x="773" y="1177"/>
                  </a:cubicBezTo>
                  <a:cubicBezTo>
                    <a:pt x="672" y="1144"/>
                    <a:pt x="605" y="1076"/>
                    <a:pt x="538" y="1009"/>
                  </a:cubicBezTo>
                  <a:cubicBezTo>
                    <a:pt x="437" y="942"/>
                    <a:pt x="336" y="841"/>
                    <a:pt x="269" y="740"/>
                  </a:cubicBezTo>
                  <a:cubicBezTo>
                    <a:pt x="269" y="707"/>
                    <a:pt x="235" y="707"/>
                    <a:pt x="235" y="673"/>
                  </a:cubicBezTo>
                  <a:cubicBezTo>
                    <a:pt x="168" y="572"/>
                    <a:pt x="101" y="471"/>
                    <a:pt x="67" y="371"/>
                  </a:cubicBezTo>
                  <a:cubicBezTo>
                    <a:pt x="67" y="371"/>
                    <a:pt x="67" y="337"/>
                    <a:pt x="67" y="337"/>
                  </a:cubicBezTo>
                  <a:cubicBezTo>
                    <a:pt x="34" y="236"/>
                    <a:pt x="0" y="102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012;p56"/>
            <p:cNvSpPr/>
            <p:nvPr/>
          </p:nvSpPr>
          <p:spPr>
            <a:xfrm>
              <a:off x="-17721150" y="1175"/>
              <a:ext cx="469700" cy="305850"/>
            </a:xfrm>
            <a:custGeom>
              <a:avLst/>
              <a:gdLst/>
              <a:ahLst/>
              <a:cxnLst/>
              <a:rect l="l" t="t" r="r" b="b"/>
              <a:pathLst>
                <a:path w="18788" h="12234" extrusionOk="0">
                  <a:moveTo>
                    <a:pt x="18788" y="0"/>
                  </a:moveTo>
                  <a:cubicBezTo>
                    <a:pt x="18788" y="101"/>
                    <a:pt x="18754" y="236"/>
                    <a:pt x="18721" y="370"/>
                  </a:cubicBezTo>
                  <a:cubicBezTo>
                    <a:pt x="18620" y="740"/>
                    <a:pt x="18284" y="1076"/>
                    <a:pt x="17813" y="1345"/>
                  </a:cubicBezTo>
                  <a:lnTo>
                    <a:pt x="4672" y="8940"/>
                  </a:lnTo>
                  <a:cubicBezTo>
                    <a:pt x="4504" y="9041"/>
                    <a:pt x="4336" y="9108"/>
                    <a:pt x="4168" y="9176"/>
                  </a:cubicBezTo>
                  <a:cubicBezTo>
                    <a:pt x="4135" y="9209"/>
                    <a:pt x="4101" y="9209"/>
                    <a:pt x="4068" y="9209"/>
                  </a:cubicBezTo>
                  <a:cubicBezTo>
                    <a:pt x="3933" y="9276"/>
                    <a:pt x="3799" y="9310"/>
                    <a:pt x="3631" y="9344"/>
                  </a:cubicBezTo>
                  <a:cubicBezTo>
                    <a:pt x="3597" y="9344"/>
                    <a:pt x="3563" y="9377"/>
                    <a:pt x="3530" y="9377"/>
                  </a:cubicBezTo>
                  <a:cubicBezTo>
                    <a:pt x="3362" y="9411"/>
                    <a:pt x="3194" y="9444"/>
                    <a:pt x="2992" y="9478"/>
                  </a:cubicBezTo>
                  <a:lnTo>
                    <a:pt x="2925" y="9478"/>
                  </a:lnTo>
                  <a:cubicBezTo>
                    <a:pt x="2723" y="9478"/>
                    <a:pt x="2555" y="9512"/>
                    <a:pt x="2387" y="9512"/>
                  </a:cubicBezTo>
                  <a:lnTo>
                    <a:pt x="2286" y="9512"/>
                  </a:lnTo>
                  <a:cubicBezTo>
                    <a:pt x="2085" y="9512"/>
                    <a:pt x="1917" y="9512"/>
                    <a:pt x="1715" y="9478"/>
                  </a:cubicBezTo>
                  <a:lnTo>
                    <a:pt x="1648" y="9478"/>
                  </a:lnTo>
                  <a:cubicBezTo>
                    <a:pt x="1513" y="9444"/>
                    <a:pt x="1379" y="9411"/>
                    <a:pt x="1244" y="9411"/>
                  </a:cubicBezTo>
                  <a:cubicBezTo>
                    <a:pt x="1144" y="9377"/>
                    <a:pt x="1009" y="9344"/>
                    <a:pt x="908" y="9310"/>
                  </a:cubicBezTo>
                  <a:cubicBezTo>
                    <a:pt x="807" y="9276"/>
                    <a:pt x="740" y="9276"/>
                    <a:pt x="673" y="9243"/>
                  </a:cubicBezTo>
                  <a:cubicBezTo>
                    <a:pt x="438" y="9176"/>
                    <a:pt x="203" y="9075"/>
                    <a:pt x="1" y="8940"/>
                  </a:cubicBezTo>
                  <a:lnTo>
                    <a:pt x="1" y="11696"/>
                  </a:lnTo>
                  <a:cubicBezTo>
                    <a:pt x="203" y="11797"/>
                    <a:pt x="438" y="11898"/>
                    <a:pt x="673" y="11965"/>
                  </a:cubicBezTo>
                  <a:cubicBezTo>
                    <a:pt x="707" y="11999"/>
                    <a:pt x="707" y="11999"/>
                    <a:pt x="740" y="11999"/>
                  </a:cubicBezTo>
                  <a:cubicBezTo>
                    <a:pt x="774" y="12032"/>
                    <a:pt x="841" y="12032"/>
                    <a:pt x="908" y="12066"/>
                  </a:cubicBezTo>
                  <a:cubicBezTo>
                    <a:pt x="1009" y="12099"/>
                    <a:pt x="1110" y="12099"/>
                    <a:pt x="1244" y="12133"/>
                  </a:cubicBezTo>
                  <a:cubicBezTo>
                    <a:pt x="1278" y="12133"/>
                    <a:pt x="1312" y="12167"/>
                    <a:pt x="1345" y="12167"/>
                  </a:cubicBezTo>
                  <a:cubicBezTo>
                    <a:pt x="1446" y="12200"/>
                    <a:pt x="1547" y="12200"/>
                    <a:pt x="1648" y="12200"/>
                  </a:cubicBezTo>
                  <a:cubicBezTo>
                    <a:pt x="1681" y="12200"/>
                    <a:pt x="1715" y="12200"/>
                    <a:pt x="1749" y="12234"/>
                  </a:cubicBezTo>
                  <a:lnTo>
                    <a:pt x="2925" y="12234"/>
                  </a:lnTo>
                  <a:cubicBezTo>
                    <a:pt x="2958" y="12234"/>
                    <a:pt x="2992" y="12200"/>
                    <a:pt x="2992" y="12200"/>
                  </a:cubicBezTo>
                  <a:lnTo>
                    <a:pt x="3126" y="12200"/>
                  </a:lnTo>
                  <a:cubicBezTo>
                    <a:pt x="3227" y="12167"/>
                    <a:pt x="3328" y="12167"/>
                    <a:pt x="3429" y="12133"/>
                  </a:cubicBezTo>
                  <a:lnTo>
                    <a:pt x="3530" y="12133"/>
                  </a:lnTo>
                  <a:cubicBezTo>
                    <a:pt x="3563" y="12099"/>
                    <a:pt x="3597" y="12099"/>
                    <a:pt x="3631" y="12099"/>
                  </a:cubicBezTo>
                  <a:cubicBezTo>
                    <a:pt x="3698" y="12066"/>
                    <a:pt x="3731" y="12066"/>
                    <a:pt x="3799" y="12066"/>
                  </a:cubicBezTo>
                  <a:cubicBezTo>
                    <a:pt x="3899" y="12032"/>
                    <a:pt x="4000" y="11999"/>
                    <a:pt x="4101" y="11965"/>
                  </a:cubicBezTo>
                  <a:cubicBezTo>
                    <a:pt x="4101" y="11931"/>
                    <a:pt x="4135" y="11931"/>
                    <a:pt x="4168" y="11931"/>
                  </a:cubicBezTo>
                  <a:lnTo>
                    <a:pt x="4202" y="11931"/>
                  </a:lnTo>
                  <a:cubicBezTo>
                    <a:pt x="4370" y="11864"/>
                    <a:pt x="4538" y="11763"/>
                    <a:pt x="4672" y="11696"/>
                  </a:cubicBezTo>
                  <a:lnTo>
                    <a:pt x="17813" y="4101"/>
                  </a:lnTo>
                  <a:cubicBezTo>
                    <a:pt x="18486" y="3731"/>
                    <a:pt x="18788" y="3227"/>
                    <a:pt x="18788" y="2723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013;p56"/>
            <p:cNvSpPr/>
            <p:nvPr/>
          </p:nvSpPr>
          <p:spPr>
            <a:xfrm>
              <a:off x="-18079925" y="-236200"/>
              <a:ext cx="836875" cy="475500"/>
            </a:xfrm>
            <a:custGeom>
              <a:avLst/>
              <a:gdLst/>
              <a:ahLst/>
              <a:cxnLst/>
              <a:rect l="l" t="t" r="r" b="b"/>
              <a:pathLst>
                <a:path w="33475" h="19020" extrusionOk="0">
                  <a:moveTo>
                    <a:pt x="16801" y="1"/>
                  </a:moveTo>
                  <a:cubicBezTo>
                    <a:pt x="15957" y="1"/>
                    <a:pt x="15108" y="186"/>
                    <a:pt x="14453" y="555"/>
                  </a:cubicBezTo>
                  <a:lnTo>
                    <a:pt x="1312" y="8151"/>
                  </a:lnTo>
                  <a:cubicBezTo>
                    <a:pt x="35" y="8924"/>
                    <a:pt x="1" y="10134"/>
                    <a:pt x="1312" y="10873"/>
                  </a:cubicBezTo>
                  <a:lnTo>
                    <a:pt x="14352" y="18469"/>
                  </a:lnTo>
                  <a:cubicBezTo>
                    <a:pt x="14983" y="18834"/>
                    <a:pt x="15812" y="19019"/>
                    <a:pt x="16647" y="19019"/>
                  </a:cubicBezTo>
                  <a:cubicBezTo>
                    <a:pt x="17501" y="19019"/>
                    <a:pt x="18361" y="18826"/>
                    <a:pt x="19023" y="18435"/>
                  </a:cubicBezTo>
                  <a:lnTo>
                    <a:pt x="32164" y="10873"/>
                  </a:lnTo>
                  <a:cubicBezTo>
                    <a:pt x="33475" y="10100"/>
                    <a:pt x="33475" y="8890"/>
                    <a:pt x="32198" y="8151"/>
                  </a:cubicBezTo>
                  <a:lnTo>
                    <a:pt x="19124" y="555"/>
                  </a:lnTo>
                  <a:cubicBezTo>
                    <a:pt x="18486" y="186"/>
                    <a:pt x="17646" y="1"/>
                    <a:pt x="1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014;p56"/>
            <p:cNvSpPr/>
            <p:nvPr/>
          </p:nvSpPr>
          <p:spPr>
            <a:xfrm>
              <a:off x="-18550425" y="294400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0" y="1"/>
                  </a:moveTo>
                  <a:lnTo>
                    <a:pt x="0" y="2757"/>
                  </a:lnTo>
                  <a:lnTo>
                    <a:pt x="0" y="2790"/>
                  </a:lnTo>
                  <a:cubicBezTo>
                    <a:pt x="0" y="2858"/>
                    <a:pt x="34" y="2925"/>
                    <a:pt x="34" y="2992"/>
                  </a:cubicBezTo>
                  <a:cubicBezTo>
                    <a:pt x="34" y="3026"/>
                    <a:pt x="67" y="3059"/>
                    <a:pt x="67" y="3093"/>
                  </a:cubicBezTo>
                  <a:cubicBezTo>
                    <a:pt x="67" y="3126"/>
                    <a:pt x="67" y="3126"/>
                    <a:pt x="67" y="3126"/>
                  </a:cubicBezTo>
                  <a:cubicBezTo>
                    <a:pt x="67" y="3160"/>
                    <a:pt x="67" y="3160"/>
                    <a:pt x="67" y="3160"/>
                  </a:cubicBezTo>
                  <a:cubicBezTo>
                    <a:pt x="101" y="3227"/>
                    <a:pt x="135" y="3294"/>
                    <a:pt x="168" y="3362"/>
                  </a:cubicBezTo>
                  <a:cubicBezTo>
                    <a:pt x="202" y="3395"/>
                    <a:pt x="202" y="3429"/>
                    <a:pt x="235" y="3462"/>
                  </a:cubicBezTo>
                  <a:cubicBezTo>
                    <a:pt x="235" y="3462"/>
                    <a:pt x="269" y="3496"/>
                    <a:pt x="269" y="3496"/>
                  </a:cubicBezTo>
                  <a:cubicBezTo>
                    <a:pt x="269" y="3530"/>
                    <a:pt x="303" y="3530"/>
                    <a:pt x="303" y="3563"/>
                  </a:cubicBezTo>
                  <a:cubicBezTo>
                    <a:pt x="370" y="3631"/>
                    <a:pt x="437" y="3698"/>
                    <a:pt x="504" y="3765"/>
                  </a:cubicBezTo>
                  <a:cubicBezTo>
                    <a:pt x="504" y="3765"/>
                    <a:pt x="538" y="3799"/>
                    <a:pt x="538" y="3799"/>
                  </a:cubicBezTo>
                  <a:cubicBezTo>
                    <a:pt x="605" y="3866"/>
                    <a:pt x="706" y="3899"/>
                    <a:pt x="773" y="3967"/>
                  </a:cubicBezTo>
                  <a:cubicBezTo>
                    <a:pt x="840" y="4000"/>
                    <a:pt x="874" y="4034"/>
                    <a:pt x="941" y="4101"/>
                  </a:cubicBezTo>
                  <a:lnTo>
                    <a:pt x="975" y="4101"/>
                  </a:lnTo>
                  <a:lnTo>
                    <a:pt x="14049" y="11697"/>
                  </a:lnTo>
                  <a:lnTo>
                    <a:pt x="14015" y="8941"/>
                  </a:lnTo>
                  <a:lnTo>
                    <a:pt x="975" y="1379"/>
                  </a:lnTo>
                  <a:cubicBezTo>
                    <a:pt x="908" y="1312"/>
                    <a:pt x="840" y="1278"/>
                    <a:pt x="773" y="1211"/>
                  </a:cubicBezTo>
                  <a:cubicBezTo>
                    <a:pt x="672" y="1177"/>
                    <a:pt x="605" y="1110"/>
                    <a:pt x="538" y="1043"/>
                  </a:cubicBezTo>
                  <a:cubicBezTo>
                    <a:pt x="437" y="942"/>
                    <a:pt x="336" y="875"/>
                    <a:pt x="269" y="740"/>
                  </a:cubicBezTo>
                  <a:cubicBezTo>
                    <a:pt x="269" y="740"/>
                    <a:pt x="235" y="707"/>
                    <a:pt x="235" y="707"/>
                  </a:cubicBezTo>
                  <a:cubicBezTo>
                    <a:pt x="168" y="606"/>
                    <a:pt x="101" y="505"/>
                    <a:pt x="67" y="404"/>
                  </a:cubicBezTo>
                  <a:cubicBezTo>
                    <a:pt x="67" y="370"/>
                    <a:pt x="67" y="370"/>
                    <a:pt x="67" y="370"/>
                  </a:cubicBezTo>
                  <a:cubicBezTo>
                    <a:pt x="34" y="236"/>
                    <a:pt x="0" y="135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015;p56"/>
            <p:cNvSpPr/>
            <p:nvPr/>
          </p:nvSpPr>
          <p:spPr>
            <a:xfrm>
              <a:off x="-18200075" y="294400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1"/>
                  </a:moveTo>
                  <a:cubicBezTo>
                    <a:pt x="18788" y="102"/>
                    <a:pt x="18788" y="236"/>
                    <a:pt x="18721" y="370"/>
                  </a:cubicBezTo>
                  <a:cubicBezTo>
                    <a:pt x="18620" y="740"/>
                    <a:pt x="18318" y="1076"/>
                    <a:pt x="17814" y="1345"/>
                  </a:cubicBezTo>
                  <a:lnTo>
                    <a:pt x="4673" y="8941"/>
                  </a:lnTo>
                  <a:cubicBezTo>
                    <a:pt x="4505" y="9042"/>
                    <a:pt x="4336" y="9109"/>
                    <a:pt x="4168" y="9176"/>
                  </a:cubicBezTo>
                  <a:cubicBezTo>
                    <a:pt x="4135" y="9210"/>
                    <a:pt x="4101" y="9210"/>
                    <a:pt x="4101" y="9210"/>
                  </a:cubicBezTo>
                  <a:cubicBezTo>
                    <a:pt x="3933" y="9277"/>
                    <a:pt x="3799" y="9310"/>
                    <a:pt x="3631" y="9344"/>
                  </a:cubicBezTo>
                  <a:cubicBezTo>
                    <a:pt x="3597" y="9344"/>
                    <a:pt x="3563" y="9378"/>
                    <a:pt x="3530" y="9378"/>
                  </a:cubicBezTo>
                  <a:cubicBezTo>
                    <a:pt x="3362" y="9411"/>
                    <a:pt x="3194" y="9445"/>
                    <a:pt x="2992" y="9478"/>
                  </a:cubicBezTo>
                  <a:lnTo>
                    <a:pt x="2925" y="9478"/>
                  </a:lnTo>
                  <a:cubicBezTo>
                    <a:pt x="2723" y="9478"/>
                    <a:pt x="2555" y="9512"/>
                    <a:pt x="2387" y="9512"/>
                  </a:cubicBezTo>
                  <a:lnTo>
                    <a:pt x="2286" y="9512"/>
                  </a:lnTo>
                  <a:cubicBezTo>
                    <a:pt x="2085" y="9512"/>
                    <a:pt x="1917" y="9512"/>
                    <a:pt x="1715" y="9478"/>
                  </a:cubicBezTo>
                  <a:lnTo>
                    <a:pt x="1648" y="9478"/>
                  </a:lnTo>
                  <a:cubicBezTo>
                    <a:pt x="1513" y="9445"/>
                    <a:pt x="1379" y="9411"/>
                    <a:pt x="1244" y="9378"/>
                  </a:cubicBezTo>
                  <a:cubicBezTo>
                    <a:pt x="1110" y="9378"/>
                    <a:pt x="1009" y="9344"/>
                    <a:pt x="908" y="9310"/>
                  </a:cubicBezTo>
                  <a:cubicBezTo>
                    <a:pt x="808" y="9277"/>
                    <a:pt x="740" y="9277"/>
                    <a:pt x="673" y="9243"/>
                  </a:cubicBezTo>
                  <a:cubicBezTo>
                    <a:pt x="438" y="9176"/>
                    <a:pt x="203" y="9075"/>
                    <a:pt x="1" y="8941"/>
                  </a:cubicBezTo>
                  <a:lnTo>
                    <a:pt x="1" y="8941"/>
                  </a:lnTo>
                  <a:lnTo>
                    <a:pt x="35" y="11697"/>
                  </a:lnTo>
                  <a:cubicBezTo>
                    <a:pt x="203" y="11831"/>
                    <a:pt x="438" y="11898"/>
                    <a:pt x="673" y="11999"/>
                  </a:cubicBezTo>
                  <a:cubicBezTo>
                    <a:pt x="707" y="11999"/>
                    <a:pt x="707" y="11999"/>
                    <a:pt x="740" y="12033"/>
                  </a:cubicBezTo>
                  <a:cubicBezTo>
                    <a:pt x="808" y="12033"/>
                    <a:pt x="841" y="12033"/>
                    <a:pt x="908" y="12066"/>
                  </a:cubicBezTo>
                  <a:cubicBezTo>
                    <a:pt x="1009" y="12100"/>
                    <a:pt x="1144" y="12134"/>
                    <a:pt x="1244" y="12134"/>
                  </a:cubicBezTo>
                  <a:cubicBezTo>
                    <a:pt x="1278" y="12134"/>
                    <a:pt x="1312" y="12167"/>
                    <a:pt x="1345" y="12167"/>
                  </a:cubicBezTo>
                  <a:cubicBezTo>
                    <a:pt x="1446" y="12201"/>
                    <a:pt x="1547" y="12201"/>
                    <a:pt x="1648" y="12201"/>
                  </a:cubicBezTo>
                  <a:cubicBezTo>
                    <a:pt x="1681" y="12201"/>
                    <a:pt x="1715" y="12234"/>
                    <a:pt x="1749" y="12234"/>
                  </a:cubicBezTo>
                  <a:lnTo>
                    <a:pt x="1782" y="12234"/>
                  </a:lnTo>
                  <a:cubicBezTo>
                    <a:pt x="1883" y="12234"/>
                    <a:pt x="2017" y="12234"/>
                    <a:pt x="2152" y="12268"/>
                  </a:cubicBezTo>
                  <a:lnTo>
                    <a:pt x="2488" y="12268"/>
                  </a:lnTo>
                  <a:cubicBezTo>
                    <a:pt x="2589" y="12268"/>
                    <a:pt x="2690" y="12234"/>
                    <a:pt x="2790" y="12234"/>
                  </a:cubicBezTo>
                  <a:lnTo>
                    <a:pt x="2925" y="12234"/>
                  </a:lnTo>
                  <a:cubicBezTo>
                    <a:pt x="2959" y="12234"/>
                    <a:pt x="2992" y="12234"/>
                    <a:pt x="2992" y="12201"/>
                  </a:cubicBezTo>
                  <a:lnTo>
                    <a:pt x="3127" y="12201"/>
                  </a:lnTo>
                  <a:cubicBezTo>
                    <a:pt x="3227" y="12201"/>
                    <a:pt x="3328" y="12167"/>
                    <a:pt x="3463" y="12134"/>
                  </a:cubicBezTo>
                  <a:lnTo>
                    <a:pt x="3530" y="12134"/>
                  </a:lnTo>
                  <a:cubicBezTo>
                    <a:pt x="3563" y="12100"/>
                    <a:pt x="3597" y="12100"/>
                    <a:pt x="3631" y="12100"/>
                  </a:cubicBezTo>
                  <a:cubicBezTo>
                    <a:pt x="3698" y="12066"/>
                    <a:pt x="3732" y="12066"/>
                    <a:pt x="3799" y="12066"/>
                  </a:cubicBezTo>
                  <a:cubicBezTo>
                    <a:pt x="3900" y="12033"/>
                    <a:pt x="4000" y="11999"/>
                    <a:pt x="4101" y="11965"/>
                  </a:cubicBezTo>
                  <a:cubicBezTo>
                    <a:pt x="4135" y="11932"/>
                    <a:pt x="4135" y="11932"/>
                    <a:pt x="4168" y="11932"/>
                  </a:cubicBezTo>
                  <a:lnTo>
                    <a:pt x="4202" y="11932"/>
                  </a:lnTo>
                  <a:cubicBezTo>
                    <a:pt x="4370" y="11865"/>
                    <a:pt x="4538" y="11764"/>
                    <a:pt x="4673" y="11697"/>
                  </a:cubicBezTo>
                  <a:lnTo>
                    <a:pt x="17814" y="4101"/>
                  </a:lnTo>
                  <a:cubicBezTo>
                    <a:pt x="18486" y="3731"/>
                    <a:pt x="18788" y="3227"/>
                    <a:pt x="18788" y="2723"/>
                  </a:cubicBezTo>
                  <a:lnTo>
                    <a:pt x="18788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016;p56"/>
            <p:cNvSpPr/>
            <p:nvPr/>
          </p:nvSpPr>
          <p:spPr>
            <a:xfrm>
              <a:off x="-18558000" y="57050"/>
              <a:ext cx="836050" cy="475375"/>
            </a:xfrm>
            <a:custGeom>
              <a:avLst/>
              <a:gdLst/>
              <a:ahLst/>
              <a:cxnLst/>
              <a:rect l="l" t="t" r="r" b="b"/>
              <a:pathLst>
                <a:path w="33442" h="19015" extrusionOk="0">
                  <a:moveTo>
                    <a:pt x="16771" y="0"/>
                  </a:moveTo>
                  <a:cubicBezTo>
                    <a:pt x="15931" y="0"/>
                    <a:pt x="15091" y="185"/>
                    <a:pt x="14452" y="555"/>
                  </a:cubicBezTo>
                  <a:lnTo>
                    <a:pt x="1278" y="8150"/>
                  </a:lnTo>
                  <a:cubicBezTo>
                    <a:pt x="1" y="8890"/>
                    <a:pt x="1" y="10100"/>
                    <a:pt x="1278" y="10873"/>
                  </a:cubicBezTo>
                  <a:lnTo>
                    <a:pt x="14318" y="18435"/>
                  </a:lnTo>
                  <a:cubicBezTo>
                    <a:pt x="14957" y="18821"/>
                    <a:pt x="15805" y="19014"/>
                    <a:pt x="16654" y="19014"/>
                  </a:cubicBezTo>
                  <a:cubicBezTo>
                    <a:pt x="17502" y="19014"/>
                    <a:pt x="18351" y="18821"/>
                    <a:pt x="18990" y="18435"/>
                  </a:cubicBezTo>
                  <a:lnTo>
                    <a:pt x="32131" y="10839"/>
                  </a:lnTo>
                  <a:cubicBezTo>
                    <a:pt x="33441" y="10100"/>
                    <a:pt x="33441" y="8890"/>
                    <a:pt x="32164" y="8150"/>
                  </a:cubicBezTo>
                  <a:lnTo>
                    <a:pt x="19090" y="555"/>
                  </a:lnTo>
                  <a:cubicBezTo>
                    <a:pt x="18452" y="185"/>
                    <a:pt x="17612" y="0"/>
                    <a:pt x="16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017;p56"/>
            <p:cNvSpPr/>
            <p:nvPr/>
          </p:nvSpPr>
          <p:spPr>
            <a:xfrm>
              <a:off x="-19036075" y="566625"/>
              <a:ext cx="350375" cy="292425"/>
            </a:xfrm>
            <a:custGeom>
              <a:avLst/>
              <a:gdLst/>
              <a:ahLst/>
              <a:cxnLst/>
              <a:rect l="l" t="t" r="r" b="b"/>
              <a:pathLst>
                <a:path w="14015" h="11697" extrusionOk="0">
                  <a:moveTo>
                    <a:pt x="0" y="1"/>
                  </a:moveTo>
                  <a:lnTo>
                    <a:pt x="0" y="2757"/>
                  </a:lnTo>
                  <a:cubicBezTo>
                    <a:pt x="0" y="2824"/>
                    <a:pt x="0" y="2891"/>
                    <a:pt x="34" y="2959"/>
                  </a:cubicBezTo>
                  <a:cubicBezTo>
                    <a:pt x="34" y="2992"/>
                    <a:pt x="34" y="3026"/>
                    <a:pt x="68" y="3093"/>
                  </a:cubicBezTo>
                  <a:cubicBezTo>
                    <a:pt x="68" y="3093"/>
                    <a:pt x="68" y="3127"/>
                    <a:pt x="68" y="3127"/>
                  </a:cubicBezTo>
                  <a:cubicBezTo>
                    <a:pt x="68" y="3127"/>
                    <a:pt x="68" y="3160"/>
                    <a:pt x="68" y="3160"/>
                  </a:cubicBezTo>
                  <a:cubicBezTo>
                    <a:pt x="101" y="3227"/>
                    <a:pt x="135" y="3295"/>
                    <a:pt x="168" y="3328"/>
                  </a:cubicBezTo>
                  <a:cubicBezTo>
                    <a:pt x="168" y="3362"/>
                    <a:pt x="202" y="3395"/>
                    <a:pt x="236" y="3429"/>
                  </a:cubicBezTo>
                  <a:cubicBezTo>
                    <a:pt x="236" y="3463"/>
                    <a:pt x="236" y="3463"/>
                    <a:pt x="269" y="3496"/>
                  </a:cubicBezTo>
                  <a:cubicBezTo>
                    <a:pt x="269" y="3496"/>
                    <a:pt x="269" y="3530"/>
                    <a:pt x="303" y="3530"/>
                  </a:cubicBezTo>
                  <a:cubicBezTo>
                    <a:pt x="336" y="3631"/>
                    <a:pt x="437" y="3698"/>
                    <a:pt x="505" y="3765"/>
                  </a:cubicBezTo>
                  <a:cubicBezTo>
                    <a:pt x="572" y="3832"/>
                    <a:pt x="673" y="3900"/>
                    <a:pt x="740" y="3933"/>
                  </a:cubicBezTo>
                  <a:cubicBezTo>
                    <a:pt x="807" y="4000"/>
                    <a:pt x="841" y="4034"/>
                    <a:pt x="908" y="4068"/>
                  </a:cubicBezTo>
                  <a:cubicBezTo>
                    <a:pt x="941" y="4068"/>
                    <a:pt x="941" y="4101"/>
                    <a:pt x="975" y="4101"/>
                  </a:cubicBezTo>
                  <a:lnTo>
                    <a:pt x="14015" y="11697"/>
                  </a:lnTo>
                  <a:lnTo>
                    <a:pt x="14015" y="8941"/>
                  </a:lnTo>
                  <a:lnTo>
                    <a:pt x="941" y="1345"/>
                  </a:lnTo>
                  <a:cubicBezTo>
                    <a:pt x="874" y="1312"/>
                    <a:pt x="807" y="1245"/>
                    <a:pt x="740" y="1211"/>
                  </a:cubicBezTo>
                  <a:cubicBezTo>
                    <a:pt x="673" y="1144"/>
                    <a:pt x="572" y="1110"/>
                    <a:pt x="505" y="1043"/>
                  </a:cubicBezTo>
                  <a:cubicBezTo>
                    <a:pt x="404" y="942"/>
                    <a:pt x="336" y="841"/>
                    <a:pt x="269" y="740"/>
                  </a:cubicBezTo>
                  <a:cubicBezTo>
                    <a:pt x="236" y="740"/>
                    <a:pt x="236" y="707"/>
                    <a:pt x="202" y="673"/>
                  </a:cubicBezTo>
                  <a:cubicBezTo>
                    <a:pt x="168" y="572"/>
                    <a:pt x="101" y="472"/>
                    <a:pt x="68" y="371"/>
                  </a:cubicBezTo>
                  <a:cubicBezTo>
                    <a:pt x="68" y="371"/>
                    <a:pt x="68" y="371"/>
                    <a:pt x="68" y="337"/>
                  </a:cubicBezTo>
                  <a:cubicBezTo>
                    <a:pt x="34" y="236"/>
                    <a:pt x="0" y="135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018;p56"/>
            <p:cNvSpPr/>
            <p:nvPr/>
          </p:nvSpPr>
          <p:spPr>
            <a:xfrm>
              <a:off x="-18685700" y="565800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7" y="0"/>
                  </a:moveTo>
                  <a:cubicBezTo>
                    <a:pt x="18787" y="135"/>
                    <a:pt x="18754" y="236"/>
                    <a:pt x="18720" y="370"/>
                  </a:cubicBezTo>
                  <a:cubicBezTo>
                    <a:pt x="18586" y="740"/>
                    <a:pt x="18283" y="1076"/>
                    <a:pt x="17813" y="1378"/>
                  </a:cubicBezTo>
                  <a:lnTo>
                    <a:pt x="4672" y="8940"/>
                  </a:lnTo>
                  <a:cubicBezTo>
                    <a:pt x="4504" y="9041"/>
                    <a:pt x="4336" y="9142"/>
                    <a:pt x="4168" y="9209"/>
                  </a:cubicBezTo>
                  <a:lnTo>
                    <a:pt x="4067" y="9209"/>
                  </a:lnTo>
                  <a:cubicBezTo>
                    <a:pt x="3932" y="9276"/>
                    <a:pt x="3764" y="9310"/>
                    <a:pt x="3630" y="9344"/>
                  </a:cubicBezTo>
                  <a:cubicBezTo>
                    <a:pt x="3596" y="9377"/>
                    <a:pt x="3563" y="9377"/>
                    <a:pt x="3529" y="9377"/>
                  </a:cubicBezTo>
                  <a:cubicBezTo>
                    <a:pt x="3361" y="9411"/>
                    <a:pt x="3159" y="9444"/>
                    <a:pt x="2991" y="9478"/>
                  </a:cubicBezTo>
                  <a:lnTo>
                    <a:pt x="2924" y="9478"/>
                  </a:lnTo>
                  <a:cubicBezTo>
                    <a:pt x="2722" y="9512"/>
                    <a:pt x="2554" y="9512"/>
                    <a:pt x="2353" y="9512"/>
                  </a:cubicBezTo>
                  <a:lnTo>
                    <a:pt x="2286" y="9512"/>
                  </a:lnTo>
                  <a:cubicBezTo>
                    <a:pt x="2084" y="9512"/>
                    <a:pt x="1916" y="9512"/>
                    <a:pt x="1714" y="9478"/>
                  </a:cubicBezTo>
                  <a:lnTo>
                    <a:pt x="1613" y="9478"/>
                  </a:lnTo>
                  <a:cubicBezTo>
                    <a:pt x="1479" y="9444"/>
                    <a:pt x="1345" y="9444"/>
                    <a:pt x="1210" y="9411"/>
                  </a:cubicBezTo>
                  <a:cubicBezTo>
                    <a:pt x="1109" y="9377"/>
                    <a:pt x="1008" y="9344"/>
                    <a:pt x="908" y="9344"/>
                  </a:cubicBezTo>
                  <a:cubicBezTo>
                    <a:pt x="807" y="9310"/>
                    <a:pt x="740" y="9276"/>
                    <a:pt x="639" y="9243"/>
                  </a:cubicBezTo>
                  <a:cubicBezTo>
                    <a:pt x="403" y="9176"/>
                    <a:pt x="202" y="9075"/>
                    <a:pt x="0" y="8974"/>
                  </a:cubicBezTo>
                  <a:lnTo>
                    <a:pt x="0" y="11696"/>
                  </a:lnTo>
                  <a:cubicBezTo>
                    <a:pt x="202" y="11831"/>
                    <a:pt x="437" y="11898"/>
                    <a:pt x="639" y="11999"/>
                  </a:cubicBezTo>
                  <a:cubicBezTo>
                    <a:pt x="672" y="11999"/>
                    <a:pt x="706" y="12032"/>
                    <a:pt x="740" y="12032"/>
                  </a:cubicBezTo>
                  <a:cubicBezTo>
                    <a:pt x="773" y="12032"/>
                    <a:pt x="840" y="12066"/>
                    <a:pt x="908" y="12066"/>
                  </a:cubicBezTo>
                  <a:cubicBezTo>
                    <a:pt x="1008" y="12099"/>
                    <a:pt x="1109" y="12133"/>
                    <a:pt x="1244" y="12133"/>
                  </a:cubicBezTo>
                  <a:cubicBezTo>
                    <a:pt x="1277" y="12167"/>
                    <a:pt x="1311" y="12167"/>
                    <a:pt x="1345" y="12167"/>
                  </a:cubicBezTo>
                  <a:cubicBezTo>
                    <a:pt x="1445" y="12200"/>
                    <a:pt x="1546" y="12200"/>
                    <a:pt x="1647" y="12234"/>
                  </a:cubicBezTo>
                  <a:lnTo>
                    <a:pt x="1748" y="12234"/>
                  </a:lnTo>
                  <a:cubicBezTo>
                    <a:pt x="1882" y="12234"/>
                    <a:pt x="2017" y="12268"/>
                    <a:pt x="2118" y="12268"/>
                  </a:cubicBezTo>
                  <a:lnTo>
                    <a:pt x="2454" y="12268"/>
                  </a:lnTo>
                  <a:cubicBezTo>
                    <a:pt x="2588" y="12268"/>
                    <a:pt x="2689" y="12268"/>
                    <a:pt x="2790" y="12234"/>
                  </a:cubicBezTo>
                  <a:lnTo>
                    <a:pt x="2991" y="12234"/>
                  </a:lnTo>
                  <a:lnTo>
                    <a:pt x="3092" y="12200"/>
                  </a:lnTo>
                  <a:cubicBezTo>
                    <a:pt x="3227" y="12200"/>
                    <a:pt x="3327" y="12167"/>
                    <a:pt x="3428" y="12167"/>
                  </a:cubicBezTo>
                  <a:cubicBezTo>
                    <a:pt x="3462" y="12133"/>
                    <a:pt x="3495" y="12133"/>
                    <a:pt x="3529" y="12133"/>
                  </a:cubicBezTo>
                  <a:cubicBezTo>
                    <a:pt x="3563" y="12133"/>
                    <a:pt x="3596" y="12099"/>
                    <a:pt x="3630" y="12099"/>
                  </a:cubicBezTo>
                  <a:cubicBezTo>
                    <a:pt x="3664" y="12099"/>
                    <a:pt x="3731" y="12099"/>
                    <a:pt x="3798" y="12066"/>
                  </a:cubicBezTo>
                  <a:cubicBezTo>
                    <a:pt x="3899" y="12032"/>
                    <a:pt x="4000" y="11999"/>
                    <a:pt x="4067" y="11965"/>
                  </a:cubicBezTo>
                  <a:cubicBezTo>
                    <a:pt x="4100" y="11965"/>
                    <a:pt x="4134" y="11965"/>
                    <a:pt x="4168" y="11931"/>
                  </a:cubicBezTo>
                  <a:lnTo>
                    <a:pt x="4201" y="11931"/>
                  </a:lnTo>
                  <a:cubicBezTo>
                    <a:pt x="4369" y="11864"/>
                    <a:pt x="4504" y="11797"/>
                    <a:pt x="4672" y="11696"/>
                  </a:cubicBezTo>
                  <a:lnTo>
                    <a:pt x="17813" y="4101"/>
                  </a:lnTo>
                  <a:cubicBezTo>
                    <a:pt x="18451" y="3731"/>
                    <a:pt x="18787" y="3227"/>
                    <a:pt x="18787" y="2756"/>
                  </a:cubicBezTo>
                  <a:lnTo>
                    <a:pt x="18787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019;p56"/>
            <p:cNvSpPr/>
            <p:nvPr/>
          </p:nvSpPr>
          <p:spPr>
            <a:xfrm>
              <a:off x="-19044475" y="329275"/>
              <a:ext cx="836875" cy="474750"/>
            </a:xfrm>
            <a:custGeom>
              <a:avLst/>
              <a:gdLst/>
              <a:ahLst/>
              <a:cxnLst/>
              <a:rect l="l" t="t" r="r" b="b"/>
              <a:pathLst>
                <a:path w="33475" h="18990" extrusionOk="0">
                  <a:moveTo>
                    <a:pt x="16800" y="1"/>
                  </a:moveTo>
                  <a:cubicBezTo>
                    <a:pt x="15956" y="1"/>
                    <a:pt x="15107" y="185"/>
                    <a:pt x="14452" y="555"/>
                  </a:cubicBezTo>
                  <a:lnTo>
                    <a:pt x="1311" y="8151"/>
                  </a:lnTo>
                  <a:cubicBezTo>
                    <a:pt x="0" y="8890"/>
                    <a:pt x="0" y="10100"/>
                    <a:pt x="1277" y="10839"/>
                  </a:cubicBezTo>
                  <a:lnTo>
                    <a:pt x="14351" y="18435"/>
                  </a:lnTo>
                  <a:cubicBezTo>
                    <a:pt x="14990" y="18805"/>
                    <a:pt x="15830" y="18989"/>
                    <a:pt x="16674" y="18989"/>
                  </a:cubicBezTo>
                  <a:cubicBezTo>
                    <a:pt x="17519" y="18989"/>
                    <a:pt x="18367" y="18805"/>
                    <a:pt x="19023" y="18435"/>
                  </a:cubicBezTo>
                  <a:lnTo>
                    <a:pt x="32164" y="10839"/>
                  </a:lnTo>
                  <a:cubicBezTo>
                    <a:pt x="33441" y="10100"/>
                    <a:pt x="33474" y="8890"/>
                    <a:pt x="32197" y="8151"/>
                  </a:cubicBezTo>
                  <a:lnTo>
                    <a:pt x="19124" y="555"/>
                  </a:lnTo>
                  <a:cubicBezTo>
                    <a:pt x="18485" y="185"/>
                    <a:pt x="17645" y="1"/>
                    <a:pt x="16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020;p56"/>
            <p:cNvSpPr/>
            <p:nvPr/>
          </p:nvSpPr>
          <p:spPr>
            <a:xfrm>
              <a:off x="-19520050" y="838025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1" y="1"/>
                  </a:moveTo>
                  <a:lnTo>
                    <a:pt x="1" y="2756"/>
                  </a:lnTo>
                  <a:lnTo>
                    <a:pt x="1" y="2790"/>
                  </a:lnTo>
                  <a:cubicBezTo>
                    <a:pt x="1" y="2857"/>
                    <a:pt x="34" y="2925"/>
                    <a:pt x="34" y="2992"/>
                  </a:cubicBezTo>
                  <a:cubicBezTo>
                    <a:pt x="34" y="3025"/>
                    <a:pt x="68" y="3059"/>
                    <a:pt x="68" y="3093"/>
                  </a:cubicBezTo>
                  <a:cubicBezTo>
                    <a:pt x="68" y="3126"/>
                    <a:pt x="68" y="3126"/>
                    <a:pt x="68" y="3126"/>
                  </a:cubicBezTo>
                  <a:cubicBezTo>
                    <a:pt x="68" y="3160"/>
                    <a:pt x="68" y="3160"/>
                    <a:pt x="102" y="3160"/>
                  </a:cubicBezTo>
                  <a:cubicBezTo>
                    <a:pt x="102" y="3227"/>
                    <a:pt x="135" y="3294"/>
                    <a:pt x="169" y="3361"/>
                  </a:cubicBezTo>
                  <a:cubicBezTo>
                    <a:pt x="202" y="3395"/>
                    <a:pt x="202" y="3429"/>
                    <a:pt x="236" y="3462"/>
                  </a:cubicBezTo>
                  <a:cubicBezTo>
                    <a:pt x="236" y="3462"/>
                    <a:pt x="270" y="3496"/>
                    <a:pt x="270" y="3496"/>
                  </a:cubicBezTo>
                  <a:cubicBezTo>
                    <a:pt x="303" y="3529"/>
                    <a:pt x="303" y="3529"/>
                    <a:pt x="303" y="3563"/>
                  </a:cubicBezTo>
                  <a:cubicBezTo>
                    <a:pt x="371" y="3630"/>
                    <a:pt x="438" y="3698"/>
                    <a:pt x="505" y="3765"/>
                  </a:cubicBezTo>
                  <a:cubicBezTo>
                    <a:pt x="505" y="3798"/>
                    <a:pt x="539" y="3798"/>
                    <a:pt x="539" y="3798"/>
                  </a:cubicBezTo>
                  <a:cubicBezTo>
                    <a:pt x="606" y="3866"/>
                    <a:pt x="673" y="3899"/>
                    <a:pt x="774" y="3966"/>
                  </a:cubicBezTo>
                  <a:cubicBezTo>
                    <a:pt x="841" y="4000"/>
                    <a:pt x="875" y="4034"/>
                    <a:pt x="942" y="4101"/>
                  </a:cubicBezTo>
                  <a:lnTo>
                    <a:pt x="975" y="4101"/>
                  </a:lnTo>
                  <a:lnTo>
                    <a:pt x="14049" y="11696"/>
                  </a:lnTo>
                  <a:lnTo>
                    <a:pt x="14016" y="8940"/>
                  </a:lnTo>
                  <a:lnTo>
                    <a:pt x="975" y="1379"/>
                  </a:lnTo>
                  <a:cubicBezTo>
                    <a:pt x="875" y="1311"/>
                    <a:pt x="841" y="1278"/>
                    <a:pt x="774" y="1210"/>
                  </a:cubicBezTo>
                  <a:cubicBezTo>
                    <a:pt x="673" y="1177"/>
                    <a:pt x="606" y="1110"/>
                    <a:pt x="539" y="1042"/>
                  </a:cubicBezTo>
                  <a:cubicBezTo>
                    <a:pt x="438" y="942"/>
                    <a:pt x="337" y="874"/>
                    <a:pt x="270" y="774"/>
                  </a:cubicBezTo>
                  <a:cubicBezTo>
                    <a:pt x="270" y="740"/>
                    <a:pt x="236" y="706"/>
                    <a:pt x="236" y="706"/>
                  </a:cubicBezTo>
                  <a:cubicBezTo>
                    <a:pt x="169" y="606"/>
                    <a:pt x="102" y="505"/>
                    <a:pt x="68" y="404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34" y="236"/>
                    <a:pt x="1" y="135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021;p56"/>
            <p:cNvSpPr/>
            <p:nvPr/>
          </p:nvSpPr>
          <p:spPr>
            <a:xfrm>
              <a:off x="-19169675" y="838025"/>
              <a:ext cx="469700" cy="305875"/>
            </a:xfrm>
            <a:custGeom>
              <a:avLst/>
              <a:gdLst/>
              <a:ahLst/>
              <a:cxnLst/>
              <a:rect l="l" t="t" r="r" b="b"/>
              <a:pathLst>
                <a:path w="18788" h="12235" extrusionOk="0">
                  <a:moveTo>
                    <a:pt x="18788" y="1"/>
                  </a:moveTo>
                  <a:cubicBezTo>
                    <a:pt x="18788" y="101"/>
                    <a:pt x="18754" y="236"/>
                    <a:pt x="18721" y="370"/>
                  </a:cubicBezTo>
                  <a:cubicBezTo>
                    <a:pt x="18620" y="706"/>
                    <a:pt x="18284" y="1076"/>
                    <a:pt x="17813" y="1345"/>
                  </a:cubicBezTo>
                  <a:lnTo>
                    <a:pt x="4672" y="8940"/>
                  </a:lnTo>
                  <a:cubicBezTo>
                    <a:pt x="4504" y="9041"/>
                    <a:pt x="4336" y="9109"/>
                    <a:pt x="4168" y="9176"/>
                  </a:cubicBezTo>
                  <a:cubicBezTo>
                    <a:pt x="4134" y="9176"/>
                    <a:pt x="4101" y="9209"/>
                    <a:pt x="4067" y="9209"/>
                  </a:cubicBezTo>
                  <a:cubicBezTo>
                    <a:pt x="3933" y="9277"/>
                    <a:pt x="3798" y="9310"/>
                    <a:pt x="3630" y="9344"/>
                  </a:cubicBezTo>
                  <a:cubicBezTo>
                    <a:pt x="3597" y="9344"/>
                    <a:pt x="3563" y="9377"/>
                    <a:pt x="3530" y="9377"/>
                  </a:cubicBezTo>
                  <a:cubicBezTo>
                    <a:pt x="3361" y="9411"/>
                    <a:pt x="3193" y="9445"/>
                    <a:pt x="2992" y="9478"/>
                  </a:cubicBezTo>
                  <a:lnTo>
                    <a:pt x="2925" y="9478"/>
                  </a:lnTo>
                  <a:cubicBezTo>
                    <a:pt x="2723" y="9478"/>
                    <a:pt x="2555" y="9512"/>
                    <a:pt x="2387" y="9512"/>
                  </a:cubicBezTo>
                  <a:lnTo>
                    <a:pt x="2286" y="9512"/>
                  </a:lnTo>
                  <a:cubicBezTo>
                    <a:pt x="2084" y="9512"/>
                    <a:pt x="1916" y="9478"/>
                    <a:pt x="1715" y="9478"/>
                  </a:cubicBezTo>
                  <a:cubicBezTo>
                    <a:pt x="1715" y="9478"/>
                    <a:pt x="1681" y="9478"/>
                    <a:pt x="1647" y="9445"/>
                  </a:cubicBezTo>
                  <a:cubicBezTo>
                    <a:pt x="1513" y="9445"/>
                    <a:pt x="1379" y="9411"/>
                    <a:pt x="1244" y="9377"/>
                  </a:cubicBezTo>
                  <a:cubicBezTo>
                    <a:pt x="1143" y="9377"/>
                    <a:pt x="1009" y="9344"/>
                    <a:pt x="908" y="9310"/>
                  </a:cubicBezTo>
                  <a:cubicBezTo>
                    <a:pt x="807" y="9277"/>
                    <a:pt x="740" y="9277"/>
                    <a:pt x="673" y="9243"/>
                  </a:cubicBezTo>
                  <a:cubicBezTo>
                    <a:pt x="438" y="9142"/>
                    <a:pt x="202" y="9075"/>
                    <a:pt x="1" y="8940"/>
                  </a:cubicBezTo>
                  <a:lnTo>
                    <a:pt x="1" y="8940"/>
                  </a:lnTo>
                  <a:lnTo>
                    <a:pt x="34" y="11696"/>
                  </a:lnTo>
                  <a:cubicBezTo>
                    <a:pt x="202" y="11797"/>
                    <a:pt x="438" y="11898"/>
                    <a:pt x="673" y="11965"/>
                  </a:cubicBezTo>
                  <a:cubicBezTo>
                    <a:pt x="706" y="11999"/>
                    <a:pt x="706" y="11999"/>
                    <a:pt x="740" y="11999"/>
                  </a:cubicBezTo>
                  <a:cubicBezTo>
                    <a:pt x="774" y="12032"/>
                    <a:pt x="841" y="12032"/>
                    <a:pt x="908" y="12066"/>
                  </a:cubicBezTo>
                  <a:cubicBezTo>
                    <a:pt x="1009" y="12066"/>
                    <a:pt x="1110" y="12100"/>
                    <a:pt x="1244" y="12133"/>
                  </a:cubicBezTo>
                  <a:cubicBezTo>
                    <a:pt x="1278" y="12133"/>
                    <a:pt x="1311" y="12167"/>
                    <a:pt x="1345" y="12167"/>
                  </a:cubicBezTo>
                  <a:cubicBezTo>
                    <a:pt x="1446" y="12167"/>
                    <a:pt x="1547" y="12167"/>
                    <a:pt x="1647" y="12201"/>
                  </a:cubicBezTo>
                  <a:lnTo>
                    <a:pt x="1782" y="12201"/>
                  </a:lnTo>
                  <a:cubicBezTo>
                    <a:pt x="1883" y="12234"/>
                    <a:pt x="2017" y="12234"/>
                    <a:pt x="2152" y="12234"/>
                  </a:cubicBezTo>
                  <a:lnTo>
                    <a:pt x="2790" y="12234"/>
                  </a:lnTo>
                  <a:cubicBezTo>
                    <a:pt x="2824" y="12201"/>
                    <a:pt x="2891" y="12201"/>
                    <a:pt x="2925" y="12201"/>
                  </a:cubicBezTo>
                  <a:lnTo>
                    <a:pt x="3126" y="12201"/>
                  </a:lnTo>
                  <a:cubicBezTo>
                    <a:pt x="3227" y="12167"/>
                    <a:pt x="3328" y="12167"/>
                    <a:pt x="3429" y="12133"/>
                  </a:cubicBezTo>
                  <a:cubicBezTo>
                    <a:pt x="3462" y="12133"/>
                    <a:pt x="3496" y="12133"/>
                    <a:pt x="3530" y="12100"/>
                  </a:cubicBezTo>
                  <a:lnTo>
                    <a:pt x="3630" y="12100"/>
                  </a:lnTo>
                  <a:cubicBezTo>
                    <a:pt x="3698" y="12066"/>
                    <a:pt x="3731" y="12066"/>
                    <a:pt x="3798" y="12032"/>
                  </a:cubicBezTo>
                  <a:cubicBezTo>
                    <a:pt x="3899" y="12032"/>
                    <a:pt x="4000" y="11999"/>
                    <a:pt x="4101" y="11932"/>
                  </a:cubicBezTo>
                  <a:lnTo>
                    <a:pt x="4168" y="11932"/>
                  </a:lnTo>
                  <a:cubicBezTo>
                    <a:pt x="4168" y="11932"/>
                    <a:pt x="4202" y="11932"/>
                    <a:pt x="4202" y="11898"/>
                  </a:cubicBezTo>
                  <a:cubicBezTo>
                    <a:pt x="4370" y="11864"/>
                    <a:pt x="4538" y="11764"/>
                    <a:pt x="4672" y="11696"/>
                  </a:cubicBezTo>
                  <a:lnTo>
                    <a:pt x="17813" y="4101"/>
                  </a:lnTo>
                  <a:cubicBezTo>
                    <a:pt x="18485" y="3731"/>
                    <a:pt x="18788" y="3227"/>
                    <a:pt x="18788" y="2723"/>
                  </a:cubicBezTo>
                  <a:lnTo>
                    <a:pt x="18788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022;p56"/>
            <p:cNvSpPr/>
            <p:nvPr/>
          </p:nvSpPr>
          <p:spPr>
            <a:xfrm>
              <a:off x="-19527600" y="600675"/>
              <a:ext cx="836025" cy="475375"/>
            </a:xfrm>
            <a:custGeom>
              <a:avLst/>
              <a:gdLst/>
              <a:ahLst/>
              <a:cxnLst/>
              <a:rect l="l" t="t" r="r" b="b"/>
              <a:pathLst>
                <a:path w="33441" h="19015" extrusionOk="0">
                  <a:moveTo>
                    <a:pt x="16771" y="0"/>
                  </a:moveTo>
                  <a:cubicBezTo>
                    <a:pt x="15931" y="0"/>
                    <a:pt x="15091" y="185"/>
                    <a:pt x="14452" y="555"/>
                  </a:cubicBezTo>
                  <a:lnTo>
                    <a:pt x="1277" y="8150"/>
                  </a:lnTo>
                  <a:cubicBezTo>
                    <a:pt x="0" y="8890"/>
                    <a:pt x="0" y="10100"/>
                    <a:pt x="1277" y="10873"/>
                  </a:cubicBezTo>
                  <a:lnTo>
                    <a:pt x="14318" y="18434"/>
                  </a:lnTo>
                  <a:cubicBezTo>
                    <a:pt x="14956" y="18821"/>
                    <a:pt x="15805" y="19014"/>
                    <a:pt x="16653" y="19014"/>
                  </a:cubicBezTo>
                  <a:cubicBezTo>
                    <a:pt x="17502" y="19014"/>
                    <a:pt x="18351" y="18821"/>
                    <a:pt x="18989" y="18434"/>
                  </a:cubicBezTo>
                  <a:lnTo>
                    <a:pt x="32130" y="10839"/>
                  </a:lnTo>
                  <a:cubicBezTo>
                    <a:pt x="33441" y="10100"/>
                    <a:pt x="33441" y="8890"/>
                    <a:pt x="32164" y="8150"/>
                  </a:cubicBezTo>
                  <a:lnTo>
                    <a:pt x="19090" y="555"/>
                  </a:lnTo>
                  <a:cubicBezTo>
                    <a:pt x="18451" y="185"/>
                    <a:pt x="17611" y="0"/>
                    <a:pt x="16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023;p56"/>
            <p:cNvSpPr/>
            <p:nvPr/>
          </p:nvSpPr>
          <p:spPr>
            <a:xfrm>
              <a:off x="-19997275" y="1133775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0" y="1"/>
                  </a:moveTo>
                  <a:cubicBezTo>
                    <a:pt x="0" y="7"/>
                    <a:pt x="0" y="14"/>
                    <a:pt x="0" y="20"/>
                  </a:cubicBezTo>
                  <a:lnTo>
                    <a:pt x="0" y="20"/>
                  </a:lnTo>
                  <a:lnTo>
                    <a:pt x="0" y="1"/>
                  </a:lnTo>
                  <a:close/>
                  <a:moveTo>
                    <a:pt x="0" y="20"/>
                  </a:moveTo>
                  <a:lnTo>
                    <a:pt x="34" y="2757"/>
                  </a:lnTo>
                  <a:lnTo>
                    <a:pt x="34" y="2790"/>
                  </a:lnTo>
                  <a:cubicBezTo>
                    <a:pt x="34" y="2858"/>
                    <a:pt x="34" y="2891"/>
                    <a:pt x="34" y="2958"/>
                  </a:cubicBezTo>
                  <a:cubicBezTo>
                    <a:pt x="34" y="3026"/>
                    <a:pt x="67" y="3059"/>
                    <a:pt x="67" y="3093"/>
                  </a:cubicBezTo>
                  <a:cubicBezTo>
                    <a:pt x="67" y="3093"/>
                    <a:pt x="67" y="3126"/>
                    <a:pt x="67" y="3126"/>
                  </a:cubicBezTo>
                  <a:cubicBezTo>
                    <a:pt x="101" y="3126"/>
                    <a:pt x="101" y="3160"/>
                    <a:pt x="101" y="3160"/>
                  </a:cubicBezTo>
                  <a:cubicBezTo>
                    <a:pt x="135" y="3227"/>
                    <a:pt x="135" y="3294"/>
                    <a:pt x="168" y="3362"/>
                  </a:cubicBezTo>
                  <a:cubicBezTo>
                    <a:pt x="202" y="3395"/>
                    <a:pt x="235" y="3395"/>
                    <a:pt x="235" y="3429"/>
                  </a:cubicBezTo>
                  <a:cubicBezTo>
                    <a:pt x="269" y="3463"/>
                    <a:pt x="269" y="3463"/>
                    <a:pt x="269" y="3496"/>
                  </a:cubicBezTo>
                  <a:cubicBezTo>
                    <a:pt x="303" y="3496"/>
                    <a:pt x="303" y="3530"/>
                    <a:pt x="303" y="3530"/>
                  </a:cubicBezTo>
                  <a:cubicBezTo>
                    <a:pt x="370" y="3631"/>
                    <a:pt x="437" y="3698"/>
                    <a:pt x="504" y="3765"/>
                  </a:cubicBezTo>
                  <a:lnTo>
                    <a:pt x="538" y="3765"/>
                  </a:lnTo>
                  <a:cubicBezTo>
                    <a:pt x="605" y="3832"/>
                    <a:pt x="706" y="3899"/>
                    <a:pt x="773" y="3967"/>
                  </a:cubicBezTo>
                  <a:cubicBezTo>
                    <a:pt x="840" y="4000"/>
                    <a:pt x="874" y="4034"/>
                    <a:pt x="941" y="4067"/>
                  </a:cubicBezTo>
                  <a:cubicBezTo>
                    <a:pt x="941" y="4067"/>
                    <a:pt x="975" y="4101"/>
                    <a:pt x="975" y="4101"/>
                  </a:cubicBezTo>
                  <a:lnTo>
                    <a:pt x="14049" y="11697"/>
                  </a:lnTo>
                  <a:lnTo>
                    <a:pt x="14049" y="8941"/>
                  </a:lnTo>
                  <a:lnTo>
                    <a:pt x="975" y="1345"/>
                  </a:lnTo>
                  <a:cubicBezTo>
                    <a:pt x="908" y="1312"/>
                    <a:pt x="840" y="1244"/>
                    <a:pt x="773" y="1211"/>
                  </a:cubicBezTo>
                  <a:cubicBezTo>
                    <a:pt x="672" y="1144"/>
                    <a:pt x="605" y="1110"/>
                    <a:pt x="538" y="1043"/>
                  </a:cubicBezTo>
                  <a:cubicBezTo>
                    <a:pt x="437" y="942"/>
                    <a:pt x="336" y="841"/>
                    <a:pt x="269" y="740"/>
                  </a:cubicBezTo>
                  <a:cubicBezTo>
                    <a:pt x="269" y="740"/>
                    <a:pt x="235" y="707"/>
                    <a:pt x="235" y="707"/>
                  </a:cubicBezTo>
                  <a:cubicBezTo>
                    <a:pt x="168" y="606"/>
                    <a:pt x="135" y="505"/>
                    <a:pt x="67" y="371"/>
                  </a:cubicBezTo>
                  <a:cubicBezTo>
                    <a:pt x="67" y="371"/>
                    <a:pt x="67" y="371"/>
                    <a:pt x="67" y="337"/>
                  </a:cubicBezTo>
                  <a:cubicBezTo>
                    <a:pt x="35" y="241"/>
                    <a:pt x="3" y="145"/>
                    <a:pt x="0" y="2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24;p56"/>
            <p:cNvSpPr/>
            <p:nvPr/>
          </p:nvSpPr>
          <p:spPr>
            <a:xfrm>
              <a:off x="-19646075" y="1132950"/>
              <a:ext cx="468850" cy="306700"/>
            </a:xfrm>
            <a:custGeom>
              <a:avLst/>
              <a:gdLst/>
              <a:ahLst/>
              <a:cxnLst/>
              <a:rect l="l" t="t" r="r" b="b"/>
              <a:pathLst>
                <a:path w="18754" h="12268" extrusionOk="0">
                  <a:moveTo>
                    <a:pt x="18754" y="0"/>
                  </a:moveTo>
                  <a:cubicBezTo>
                    <a:pt x="18754" y="135"/>
                    <a:pt x="18754" y="269"/>
                    <a:pt x="18687" y="370"/>
                  </a:cubicBezTo>
                  <a:cubicBezTo>
                    <a:pt x="18586" y="740"/>
                    <a:pt x="18284" y="1076"/>
                    <a:pt x="17779" y="1378"/>
                  </a:cubicBezTo>
                  <a:lnTo>
                    <a:pt x="4639" y="8974"/>
                  </a:lnTo>
                  <a:cubicBezTo>
                    <a:pt x="4470" y="9041"/>
                    <a:pt x="4302" y="9142"/>
                    <a:pt x="4134" y="9209"/>
                  </a:cubicBezTo>
                  <a:cubicBezTo>
                    <a:pt x="4101" y="9209"/>
                    <a:pt x="4067" y="9209"/>
                    <a:pt x="4067" y="9243"/>
                  </a:cubicBezTo>
                  <a:cubicBezTo>
                    <a:pt x="3899" y="9276"/>
                    <a:pt x="3765" y="9343"/>
                    <a:pt x="3597" y="9377"/>
                  </a:cubicBezTo>
                  <a:lnTo>
                    <a:pt x="3496" y="9377"/>
                  </a:lnTo>
                  <a:cubicBezTo>
                    <a:pt x="3328" y="9444"/>
                    <a:pt x="3160" y="9478"/>
                    <a:pt x="2958" y="9478"/>
                  </a:cubicBezTo>
                  <a:lnTo>
                    <a:pt x="2891" y="9478"/>
                  </a:lnTo>
                  <a:cubicBezTo>
                    <a:pt x="2723" y="9511"/>
                    <a:pt x="2521" y="9511"/>
                    <a:pt x="2353" y="9511"/>
                  </a:cubicBezTo>
                  <a:lnTo>
                    <a:pt x="2252" y="9511"/>
                  </a:lnTo>
                  <a:cubicBezTo>
                    <a:pt x="2084" y="9511"/>
                    <a:pt x="1883" y="9511"/>
                    <a:pt x="1715" y="9478"/>
                  </a:cubicBezTo>
                  <a:lnTo>
                    <a:pt x="1614" y="9478"/>
                  </a:lnTo>
                  <a:cubicBezTo>
                    <a:pt x="1479" y="9478"/>
                    <a:pt x="1345" y="9444"/>
                    <a:pt x="1210" y="9411"/>
                  </a:cubicBezTo>
                  <a:cubicBezTo>
                    <a:pt x="1110" y="9377"/>
                    <a:pt x="975" y="9377"/>
                    <a:pt x="874" y="9343"/>
                  </a:cubicBezTo>
                  <a:cubicBezTo>
                    <a:pt x="807" y="9310"/>
                    <a:pt x="706" y="9276"/>
                    <a:pt x="639" y="9243"/>
                  </a:cubicBezTo>
                  <a:cubicBezTo>
                    <a:pt x="404" y="9175"/>
                    <a:pt x="169" y="9075"/>
                    <a:pt x="1" y="8974"/>
                  </a:cubicBezTo>
                  <a:lnTo>
                    <a:pt x="1" y="11696"/>
                  </a:lnTo>
                  <a:cubicBezTo>
                    <a:pt x="202" y="11830"/>
                    <a:pt x="404" y="11898"/>
                    <a:pt x="639" y="11999"/>
                  </a:cubicBezTo>
                  <a:cubicBezTo>
                    <a:pt x="673" y="11999"/>
                    <a:pt x="673" y="12032"/>
                    <a:pt x="706" y="12032"/>
                  </a:cubicBezTo>
                  <a:cubicBezTo>
                    <a:pt x="774" y="12032"/>
                    <a:pt x="841" y="12066"/>
                    <a:pt x="874" y="12066"/>
                  </a:cubicBezTo>
                  <a:cubicBezTo>
                    <a:pt x="1009" y="12099"/>
                    <a:pt x="1110" y="12133"/>
                    <a:pt x="1210" y="12167"/>
                  </a:cubicBezTo>
                  <a:lnTo>
                    <a:pt x="1345" y="12167"/>
                  </a:lnTo>
                  <a:cubicBezTo>
                    <a:pt x="1412" y="12200"/>
                    <a:pt x="1513" y="12200"/>
                    <a:pt x="1614" y="12234"/>
                  </a:cubicBezTo>
                  <a:lnTo>
                    <a:pt x="1748" y="12234"/>
                  </a:lnTo>
                  <a:cubicBezTo>
                    <a:pt x="1883" y="12267"/>
                    <a:pt x="1983" y="12267"/>
                    <a:pt x="2118" y="12267"/>
                  </a:cubicBezTo>
                  <a:lnTo>
                    <a:pt x="2454" y="12267"/>
                  </a:lnTo>
                  <a:cubicBezTo>
                    <a:pt x="2555" y="12267"/>
                    <a:pt x="2656" y="12267"/>
                    <a:pt x="2790" y="12234"/>
                  </a:cubicBezTo>
                  <a:lnTo>
                    <a:pt x="2992" y="12234"/>
                  </a:lnTo>
                  <a:lnTo>
                    <a:pt x="3093" y="12200"/>
                  </a:lnTo>
                  <a:cubicBezTo>
                    <a:pt x="3193" y="12200"/>
                    <a:pt x="3294" y="12167"/>
                    <a:pt x="3429" y="12167"/>
                  </a:cubicBezTo>
                  <a:cubicBezTo>
                    <a:pt x="3462" y="12167"/>
                    <a:pt x="3462" y="12133"/>
                    <a:pt x="3496" y="12133"/>
                  </a:cubicBezTo>
                  <a:cubicBezTo>
                    <a:pt x="3529" y="12133"/>
                    <a:pt x="3563" y="12133"/>
                    <a:pt x="3597" y="12099"/>
                  </a:cubicBezTo>
                  <a:cubicBezTo>
                    <a:pt x="3664" y="12099"/>
                    <a:pt x="3697" y="12099"/>
                    <a:pt x="3765" y="12066"/>
                  </a:cubicBezTo>
                  <a:cubicBezTo>
                    <a:pt x="3866" y="12032"/>
                    <a:pt x="3966" y="11999"/>
                    <a:pt x="4067" y="11965"/>
                  </a:cubicBezTo>
                  <a:cubicBezTo>
                    <a:pt x="4101" y="11965"/>
                    <a:pt x="4134" y="11965"/>
                    <a:pt x="4134" y="11931"/>
                  </a:cubicBezTo>
                  <a:lnTo>
                    <a:pt x="4168" y="11931"/>
                  </a:lnTo>
                  <a:cubicBezTo>
                    <a:pt x="4336" y="11864"/>
                    <a:pt x="4504" y="11797"/>
                    <a:pt x="4639" y="11696"/>
                  </a:cubicBezTo>
                  <a:lnTo>
                    <a:pt x="17779" y="4134"/>
                  </a:lnTo>
                  <a:cubicBezTo>
                    <a:pt x="18452" y="3731"/>
                    <a:pt x="18754" y="3260"/>
                    <a:pt x="18754" y="2756"/>
                  </a:cubicBezTo>
                  <a:lnTo>
                    <a:pt x="18754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25;p56"/>
            <p:cNvSpPr/>
            <p:nvPr/>
          </p:nvSpPr>
          <p:spPr>
            <a:xfrm>
              <a:off x="-20004850" y="895800"/>
              <a:ext cx="836025" cy="475375"/>
            </a:xfrm>
            <a:custGeom>
              <a:avLst/>
              <a:gdLst/>
              <a:ahLst/>
              <a:cxnLst/>
              <a:rect l="l" t="t" r="r" b="b"/>
              <a:pathLst>
                <a:path w="33441" h="19015" extrusionOk="0">
                  <a:moveTo>
                    <a:pt x="16767" y="0"/>
                  </a:moveTo>
                  <a:cubicBezTo>
                    <a:pt x="15923" y="0"/>
                    <a:pt x="15074" y="193"/>
                    <a:pt x="14419" y="580"/>
                  </a:cubicBezTo>
                  <a:lnTo>
                    <a:pt x="1278" y="8175"/>
                  </a:lnTo>
                  <a:cubicBezTo>
                    <a:pt x="1" y="8915"/>
                    <a:pt x="1" y="10125"/>
                    <a:pt x="1278" y="10864"/>
                  </a:cubicBezTo>
                  <a:lnTo>
                    <a:pt x="14318" y="18460"/>
                  </a:lnTo>
                  <a:cubicBezTo>
                    <a:pt x="14956" y="18829"/>
                    <a:pt x="15805" y="19014"/>
                    <a:pt x="16654" y="19014"/>
                  </a:cubicBezTo>
                  <a:cubicBezTo>
                    <a:pt x="17502" y="19014"/>
                    <a:pt x="18351" y="18829"/>
                    <a:pt x="18990" y="18460"/>
                  </a:cubicBezTo>
                  <a:lnTo>
                    <a:pt x="32130" y="10864"/>
                  </a:lnTo>
                  <a:cubicBezTo>
                    <a:pt x="33441" y="10125"/>
                    <a:pt x="33441" y="8915"/>
                    <a:pt x="32164" y="8175"/>
                  </a:cubicBezTo>
                  <a:lnTo>
                    <a:pt x="19090" y="580"/>
                  </a:lnTo>
                  <a:cubicBezTo>
                    <a:pt x="18452" y="193"/>
                    <a:pt x="17612" y="0"/>
                    <a:pt x="16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26;p56"/>
            <p:cNvSpPr/>
            <p:nvPr/>
          </p:nvSpPr>
          <p:spPr>
            <a:xfrm>
              <a:off x="-20483775" y="1423650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1" y="1"/>
                  </a:moveTo>
                  <a:lnTo>
                    <a:pt x="1" y="2757"/>
                  </a:lnTo>
                  <a:lnTo>
                    <a:pt x="1" y="2790"/>
                  </a:lnTo>
                  <a:cubicBezTo>
                    <a:pt x="1" y="2858"/>
                    <a:pt x="34" y="2925"/>
                    <a:pt x="34" y="2992"/>
                  </a:cubicBezTo>
                  <a:cubicBezTo>
                    <a:pt x="34" y="3026"/>
                    <a:pt x="68" y="3059"/>
                    <a:pt x="68" y="3093"/>
                  </a:cubicBezTo>
                  <a:cubicBezTo>
                    <a:pt x="68" y="3126"/>
                    <a:pt x="68" y="3126"/>
                    <a:pt x="68" y="3126"/>
                  </a:cubicBezTo>
                  <a:cubicBezTo>
                    <a:pt x="68" y="3160"/>
                    <a:pt x="68" y="3160"/>
                    <a:pt x="102" y="3160"/>
                  </a:cubicBezTo>
                  <a:cubicBezTo>
                    <a:pt x="102" y="3227"/>
                    <a:pt x="135" y="3294"/>
                    <a:pt x="169" y="3362"/>
                  </a:cubicBezTo>
                  <a:cubicBezTo>
                    <a:pt x="202" y="3395"/>
                    <a:pt x="202" y="3429"/>
                    <a:pt x="236" y="3463"/>
                  </a:cubicBezTo>
                  <a:cubicBezTo>
                    <a:pt x="236" y="3463"/>
                    <a:pt x="270" y="3496"/>
                    <a:pt x="270" y="3496"/>
                  </a:cubicBezTo>
                  <a:cubicBezTo>
                    <a:pt x="303" y="3530"/>
                    <a:pt x="303" y="3530"/>
                    <a:pt x="303" y="3563"/>
                  </a:cubicBezTo>
                  <a:cubicBezTo>
                    <a:pt x="370" y="3631"/>
                    <a:pt x="438" y="3698"/>
                    <a:pt x="505" y="3765"/>
                  </a:cubicBezTo>
                  <a:cubicBezTo>
                    <a:pt x="505" y="3765"/>
                    <a:pt x="538" y="3799"/>
                    <a:pt x="538" y="3799"/>
                  </a:cubicBezTo>
                  <a:cubicBezTo>
                    <a:pt x="606" y="3832"/>
                    <a:pt x="707" y="3899"/>
                    <a:pt x="774" y="3967"/>
                  </a:cubicBezTo>
                  <a:cubicBezTo>
                    <a:pt x="841" y="4000"/>
                    <a:pt x="875" y="4034"/>
                    <a:pt x="942" y="4067"/>
                  </a:cubicBezTo>
                  <a:cubicBezTo>
                    <a:pt x="942" y="4101"/>
                    <a:pt x="975" y="4101"/>
                    <a:pt x="975" y="4101"/>
                  </a:cubicBezTo>
                  <a:lnTo>
                    <a:pt x="14049" y="11697"/>
                  </a:lnTo>
                  <a:lnTo>
                    <a:pt x="14049" y="8941"/>
                  </a:lnTo>
                  <a:lnTo>
                    <a:pt x="975" y="1345"/>
                  </a:lnTo>
                  <a:cubicBezTo>
                    <a:pt x="908" y="1312"/>
                    <a:pt x="841" y="1278"/>
                    <a:pt x="774" y="1211"/>
                  </a:cubicBezTo>
                  <a:cubicBezTo>
                    <a:pt x="707" y="1177"/>
                    <a:pt x="606" y="1110"/>
                    <a:pt x="538" y="1043"/>
                  </a:cubicBezTo>
                  <a:cubicBezTo>
                    <a:pt x="438" y="942"/>
                    <a:pt x="337" y="841"/>
                    <a:pt x="270" y="740"/>
                  </a:cubicBezTo>
                  <a:cubicBezTo>
                    <a:pt x="270" y="740"/>
                    <a:pt x="236" y="707"/>
                    <a:pt x="236" y="707"/>
                  </a:cubicBezTo>
                  <a:cubicBezTo>
                    <a:pt x="169" y="606"/>
                    <a:pt x="102" y="505"/>
                    <a:pt x="68" y="404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34" y="236"/>
                    <a:pt x="1" y="135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27;p56"/>
            <p:cNvSpPr/>
            <p:nvPr/>
          </p:nvSpPr>
          <p:spPr>
            <a:xfrm>
              <a:off x="-20133400" y="1422825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0"/>
                  </a:moveTo>
                  <a:cubicBezTo>
                    <a:pt x="18788" y="135"/>
                    <a:pt x="18754" y="269"/>
                    <a:pt x="18721" y="370"/>
                  </a:cubicBezTo>
                  <a:cubicBezTo>
                    <a:pt x="18620" y="740"/>
                    <a:pt x="18284" y="1109"/>
                    <a:pt x="17813" y="1378"/>
                  </a:cubicBezTo>
                  <a:lnTo>
                    <a:pt x="4672" y="8974"/>
                  </a:lnTo>
                  <a:cubicBezTo>
                    <a:pt x="4504" y="9075"/>
                    <a:pt x="4336" y="9142"/>
                    <a:pt x="4168" y="9209"/>
                  </a:cubicBezTo>
                  <a:cubicBezTo>
                    <a:pt x="4134" y="9209"/>
                    <a:pt x="4101" y="9243"/>
                    <a:pt x="4067" y="9243"/>
                  </a:cubicBezTo>
                  <a:cubicBezTo>
                    <a:pt x="3933" y="9276"/>
                    <a:pt x="3798" y="9343"/>
                    <a:pt x="3630" y="9377"/>
                  </a:cubicBezTo>
                  <a:cubicBezTo>
                    <a:pt x="3597" y="9377"/>
                    <a:pt x="3563" y="9377"/>
                    <a:pt x="3529" y="9411"/>
                  </a:cubicBezTo>
                  <a:cubicBezTo>
                    <a:pt x="3361" y="9444"/>
                    <a:pt x="3193" y="9478"/>
                    <a:pt x="2992" y="9478"/>
                  </a:cubicBezTo>
                  <a:cubicBezTo>
                    <a:pt x="2958" y="9511"/>
                    <a:pt x="2958" y="9511"/>
                    <a:pt x="2924" y="9511"/>
                  </a:cubicBezTo>
                  <a:cubicBezTo>
                    <a:pt x="2723" y="9511"/>
                    <a:pt x="2555" y="9545"/>
                    <a:pt x="2387" y="9545"/>
                  </a:cubicBezTo>
                  <a:lnTo>
                    <a:pt x="2286" y="9545"/>
                  </a:lnTo>
                  <a:cubicBezTo>
                    <a:pt x="2084" y="9545"/>
                    <a:pt x="1916" y="9511"/>
                    <a:pt x="1715" y="9511"/>
                  </a:cubicBezTo>
                  <a:cubicBezTo>
                    <a:pt x="1715" y="9511"/>
                    <a:pt x="1681" y="9478"/>
                    <a:pt x="1647" y="9478"/>
                  </a:cubicBezTo>
                  <a:cubicBezTo>
                    <a:pt x="1513" y="9478"/>
                    <a:pt x="1378" y="9444"/>
                    <a:pt x="1244" y="9411"/>
                  </a:cubicBezTo>
                  <a:cubicBezTo>
                    <a:pt x="1110" y="9411"/>
                    <a:pt x="1009" y="9377"/>
                    <a:pt x="908" y="9343"/>
                  </a:cubicBezTo>
                  <a:cubicBezTo>
                    <a:pt x="807" y="9310"/>
                    <a:pt x="740" y="9276"/>
                    <a:pt x="673" y="9276"/>
                  </a:cubicBezTo>
                  <a:cubicBezTo>
                    <a:pt x="437" y="9175"/>
                    <a:pt x="202" y="9108"/>
                    <a:pt x="1" y="8974"/>
                  </a:cubicBezTo>
                  <a:lnTo>
                    <a:pt x="1" y="11730"/>
                  </a:lnTo>
                  <a:cubicBezTo>
                    <a:pt x="202" y="11830"/>
                    <a:pt x="437" y="11931"/>
                    <a:pt x="639" y="11999"/>
                  </a:cubicBezTo>
                  <a:cubicBezTo>
                    <a:pt x="673" y="12032"/>
                    <a:pt x="706" y="12032"/>
                    <a:pt x="740" y="12032"/>
                  </a:cubicBezTo>
                  <a:cubicBezTo>
                    <a:pt x="774" y="12066"/>
                    <a:pt x="841" y="12066"/>
                    <a:pt x="908" y="12099"/>
                  </a:cubicBezTo>
                  <a:cubicBezTo>
                    <a:pt x="1009" y="12099"/>
                    <a:pt x="1110" y="12133"/>
                    <a:pt x="1244" y="12167"/>
                  </a:cubicBezTo>
                  <a:cubicBezTo>
                    <a:pt x="1278" y="12167"/>
                    <a:pt x="1311" y="12167"/>
                    <a:pt x="1345" y="12200"/>
                  </a:cubicBezTo>
                  <a:cubicBezTo>
                    <a:pt x="1446" y="12200"/>
                    <a:pt x="1547" y="12234"/>
                    <a:pt x="1647" y="12234"/>
                  </a:cubicBezTo>
                  <a:lnTo>
                    <a:pt x="1782" y="12234"/>
                  </a:lnTo>
                  <a:cubicBezTo>
                    <a:pt x="1883" y="12267"/>
                    <a:pt x="2017" y="12267"/>
                    <a:pt x="2118" y="12267"/>
                  </a:cubicBezTo>
                  <a:lnTo>
                    <a:pt x="2790" y="12267"/>
                  </a:lnTo>
                  <a:lnTo>
                    <a:pt x="2924" y="12234"/>
                  </a:lnTo>
                  <a:lnTo>
                    <a:pt x="3126" y="12234"/>
                  </a:lnTo>
                  <a:cubicBezTo>
                    <a:pt x="3227" y="12200"/>
                    <a:pt x="3328" y="12200"/>
                    <a:pt x="3429" y="12167"/>
                  </a:cubicBezTo>
                  <a:cubicBezTo>
                    <a:pt x="3462" y="12167"/>
                    <a:pt x="3496" y="12167"/>
                    <a:pt x="3529" y="12133"/>
                  </a:cubicBezTo>
                  <a:cubicBezTo>
                    <a:pt x="3563" y="12133"/>
                    <a:pt x="3597" y="12133"/>
                    <a:pt x="3630" y="12099"/>
                  </a:cubicBezTo>
                  <a:cubicBezTo>
                    <a:pt x="3697" y="12099"/>
                    <a:pt x="3731" y="12099"/>
                    <a:pt x="3798" y="12066"/>
                  </a:cubicBezTo>
                  <a:cubicBezTo>
                    <a:pt x="3899" y="12032"/>
                    <a:pt x="4000" y="11999"/>
                    <a:pt x="4101" y="11965"/>
                  </a:cubicBezTo>
                  <a:lnTo>
                    <a:pt x="4168" y="11965"/>
                  </a:lnTo>
                  <a:cubicBezTo>
                    <a:pt x="4168" y="11931"/>
                    <a:pt x="4202" y="11931"/>
                    <a:pt x="4202" y="11931"/>
                  </a:cubicBezTo>
                  <a:cubicBezTo>
                    <a:pt x="4370" y="11864"/>
                    <a:pt x="4538" y="11797"/>
                    <a:pt x="4672" y="11730"/>
                  </a:cubicBezTo>
                  <a:lnTo>
                    <a:pt x="17813" y="4134"/>
                  </a:lnTo>
                  <a:cubicBezTo>
                    <a:pt x="18485" y="3764"/>
                    <a:pt x="18788" y="3260"/>
                    <a:pt x="18788" y="2756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28;p56"/>
            <p:cNvSpPr/>
            <p:nvPr/>
          </p:nvSpPr>
          <p:spPr>
            <a:xfrm>
              <a:off x="-20491325" y="1186300"/>
              <a:ext cx="836025" cy="474750"/>
            </a:xfrm>
            <a:custGeom>
              <a:avLst/>
              <a:gdLst/>
              <a:ahLst/>
              <a:cxnLst/>
              <a:rect l="l" t="t" r="r" b="b"/>
              <a:pathLst>
                <a:path w="33441" h="18990" extrusionOk="0">
                  <a:moveTo>
                    <a:pt x="16771" y="0"/>
                  </a:moveTo>
                  <a:cubicBezTo>
                    <a:pt x="15931" y="0"/>
                    <a:pt x="15091" y="185"/>
                    <a:pt x="14452" y="555"/>
                  </a:cubicBezTo>
                  <a:lnTo>
                    <a:pt x="1277" y="8150"/>
                  </a:lnTo>
                  <a:cubicBezTo>
                    <a:pt x="0" y="8890"/>
                    <a:pt x="0" y="10100"/>
                    <a:pt x="1277" y="10839"/>
                  </a:cubicBezTo>
                  <a:lnTo>
                    <a:pt x="14318" y="18435"/>
                  </a:lnTo>
                  <a:cubicBezTo>
                    <a:pt x="14956" y="18804"/>
                    <a:pt x="15805" y="18989"/>
                    <a:pt x="16653" y="18989"/>
                  </a:cubicBezTo>
                  <a:cubicBezTo>
                    <a:pt x="17502" y="18989"/>
                    <a:pt x="18351" y="18804"/>
                    <a:pt x="18989" y="18435"/>
                  </a:cubicBezTo>
                  <a:lnTo>
                    <a:pt x="32130" y="10839"/>
                  </a:lnTo>
                  <a:cubicBezTo>
                    <a:pt x="33441" y="10100"/>
                    <a:pt x="33441" y="8890"/>
                    <a:pt x="32164" y="8150"/>
                  </a:cubicBezTo>
                  <a:lnTo>
                    <a:pt x="19090" y="555"/>
                  </a:lnTo>
                  <a:cubicBezTo>
                    <a:pt x="18451" y="185"/>
                    <a:pt x="17611" y="0"/>
                    <a:pt x="16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29;p56"/>
            <p:cNvSpPr/>
            <p:nvPr/>
          </p:nvSpPr>
          <p:spPr>
            <a:xfrm>
              <a:off x="-20981175" y="1714375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0" y="0"/>
                  </a:moveTo>
                  <a:cubicBezTo>
                    <a:pt x="0" y="7"/>
                    <a:pt x="1" y="14"/>
                    <a:pt x="1" y="20"/>
                  </a:cubicBezTo>
                  <a:lnTo>
                    <a:pt x="1" y="20"/>
                  </a:lnTo>
                  <a:lnTo>
                    <a:pt x="0" y="0"/>
                  </a:lnTo>
                  <a:close/>
                  <a:moveTo>
                    <a:pt x="1" y="20"/>
                  </a:moveTo>
                  <a:lnTo>
                    <a:pt x="34" y="2756"/>
                  </a:lnTo>
                  <a:lnTo>
                    <a:pt x="34" y="2790"/>
                  </a:lnTo>
                  <a:cubicBezTo>
                    <a:pt x="34" y="2857"/>
                    <a:pt x="34" y="2924"/>
                    <a:pt x="34" y="2992"/>
                  </a:cubicBezTo>
                  <a:cubicBezTo>
                    <a:pt x="34" y="3025"/>
                    <a:pt x="68" y="3059"/>
                    <a:pt x="68" y="3092"/>
                  </a:cubicBezTo>
                  <a:cubicBezTo>
                    <a:pt x="68" y="3126"/>
                    <a:pt x="68" y="3126"/>
                    <a:pt x="68" y="3126"/>
                  </a:cubicBezTo>
                  <a:cubicBezTo>
                    <a:pt x="101" y="3160"/>
                    <a:pt x="101" y="3160"/>
                    <a:pt x="101" y="3160"/>
                  </a:cubicBezTo>
                  <a:cubicBezTo>
                    <a:pt x="101" y="3227"/>
                    <a:pt x="135" y="3294"/>
                    <a:pt x="168" y="3361"/>
                  </a:cubicBezTo>
                  <a:cubicBezTo>
                    <a:pt x="202" y="3395"/>
                    <a:pt x="236" y="3429"/>
                    <a:pt x="236" y="3462"/>
                  </a:cubicBezTo>
                  <a:cubicBezTo>
                    <a:pt x="269" y="3462"/>
                    <a:pt x="269" y="3496"/>
                    <a:pt x="269" y="3496"/>
                  </a:cubicBezTo>
                  <a:cubicBezTo>
                    <a:pt x="303" y="3529"/>
                    <a:pt x="303" y="3529"/>
                    <a:pt x="303" y="3563"/>
                  </a:cubicBezTo>
                  <a:cubicBezTo>
                    <a:pt x="370" y="3630"/>
                    <a:pt x="437" y="3697"/>
                    <a:pt x="505" y="3765"/>
                  </a:cubicBezTo>
                  <a:cubicBezTo>
                    <a:pt x="538" y="3765"/>
                    <a:pt x="538" y="3798"/>
                    <a:pt x="538" y="3798"/>
                  </a:cubicBezTo>
                  <a:cubicBezTo>
                    <a:pt x="605" y="3832"/>
                    <a:pt x="706" y="3899"/>
                    <a:pt x="773" y="3966"/>
                  </a:cubicBezTo>
                  <a:cubicBezTo>
                    <a:pt x="841" y="4000"/>
                    <a:pt x="874" y="4033"/>
                    <a:pt x="941" y="4067"/>
                  </a:cubicBezTo>
                  <a:cubicBezTo>
                    <a:pt x="941" y="4101"/>
                    <a:pt x="975" y="4101"/>
                    <a:pt x="975" y="4101"/>
                  </a:cubicBezTo>
                  <a:lnTo>
                    <a:pt x="14049" y="11696"/>
                  </a:lnTo>
                  <a:lnTo>
                    <a:pt x="14015" y="8940"/>
                  </a:lnTo>
                  <a:lnTo>
                    <a:pt x="975" y="1345"/>
                  </a:lnTo>
                  <a:cubicBezTo>
                    <a:pt x="908" y="1311"/>
                    <a:pt x="841" y="1278"/>
                    <a:pt x="773" y="1210"/>
                  </a:cubicBezTo>
                  <a:cubicBezTo>
                    <a:pt x="673" y="1177"/>
                    <a:pt x="605" y="1110"/>
                    <a:pt x="538" y="1042"/>
                  </a:cubicBezTo>
                  <a:cubicBezTo>
                    <a:pt x="437" y="941"/>
                    <a:pt x="337" y="874"/>
                    <a:pt x="269" y="740"/>
                  </a:cubicBezTo>
                  <a:cubicBezTo>
                    <a:pt x="269" y="740"/>
                    <a:pt x="236" y="706"/>
                    <a:pt x="236" y="706"/>
                  </a:cubicBezTo>
                  <a:cubicBezTo>
                    <a:pt x="168" y="605"/>
                    <a:pt x="101" y="505"/>
                    <a:pt x="68" y="404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36" y="242"/>
                    <a:pt x="4" y="145"/>
                    <a:pt x="1" y="2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30;p56"/>
            <p:cNvSpPr/>
            <p:nvPr/>
          </p:nvSpPr>
          <p:spPr>
            <a:xfrm>
              <a:off x="-20629975" y="1713525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54" y="1"/>
                  </a:moveTo>
                  <a:cubicBezTo>
                    <a:pt x="18754" y="135"/>
                    <a:pt x="18754" y="270"/>
                    <a:pt x="18721" y="371"/>
                  </a:cubicBezTo>
                  <a:cubicBezTo>
                    <a:pt x="18586" y="740"/>
                    <a:pt x="18284" y="1110"/>
                    <a:pt x="17780" y="1379"/>
                  </a:cubicBezTo>
                  <a:lnTo>
                    <a:pt x="4639" y="8974"/>
                  </a:lnTo>
                  <a:cubicBezTo>
                    <a:pt x="4504" y="9075"/>
                    <a:pt x="4303" y="9142"/>
                    <a:pt x="4135" y="9210"/>
                  </a:cubicBezTo>
                  <a:cubicBezTo>
                    <a:pt x="4101" y="9210"/>
                    <a:pt x="4101" y="9243"/>
                    <a:pt x="4067" y="9243"/>
                  </a:cubicBezTo>
                  <a:cubicBezTo>
                    <a:pt x="3899" y="9310"/>
                    <a:pt x="3765" y="9344"/>
                    <a:pt x="3597" y="9378"/>
                  </a:cubicBezTo>
                  <a:cubicBezTo>
                    <a:pt x="3563" y="9378"/>
                    <a:pt x="3530" y="9378"/>
                    <a:pt x="3496" y="9411"/>
                  </a:cubicBezTo>
                  <a:cubicBezTo>
                    <a:pt x="3328" y="9445"/>
                    <a:pt x="3160" y="9478"/>
                    <a:pt x="2992" y="9478"/>
                  </a:cubicBezTo>
                  <a:cubicBezTo>
                    <a:pt x="2958" y="9512"/>
                    <a:pt x="2925" y="9512"/>
                    <a:pt x="2891" y="9512"/>
                  </a:cubicBezTo>
                  <a:cubicBezTo>
                    <a:pt x="2723" y="9512"/>
                    <a:pt x="2521" y="9546"/>
                    <a:pt x="2353" y="9546"/>
                  </a:cubicBezTo>
                  <a:lnTo>
                    <a:pt x="2253" y="9546"/>
                  </a:lnTo>
                  <a:cubicBezTo>
                    <a:pt x="2085" y="9546"/>
                    <a:pt x="1883" y="9512"/>
                    <a:pt x="1715" y="9512"/>
                  </a:cubicBezTo>
                  <a:cubicBezTo>
                    <a:pt x="1681" y="9512"/>
                    <a:pt x="1648" y="9478"/>
                    <a:pt x="1614" y="9478"/>
                  </a:cubicBezTo>
                  <a:cubicBezTo>
                    <a:pt x="1480" y="9478"/>
                    <a:pt x="1345" y="9445"/>
                    <a:pt x="1211" y="9411"/>
                  </a:cubicBezTo>
                  <a:cubicBezTo>
                    <a:pt x="1110" y="9411"/>
                    <a:pt x="975" y="9378"/>
                    <a:pt x="875" y="9344"/>
                  </a:cubicBezTo>
                  <a:cubicBezTo>
                    <a:pt x="807" y="9310"/>
                    <a:pt x="707" y="9310"/>
                    <a:pt x="639" y="9277"/>
                  </a:cubicBezTo>
                  <a:cubicBezTo>
                    <a:pt x="404" y="9176"/>
                    <a:pt x="169" y="9109"/>
                    <a:pt x="1" y="8974"/>
                  </a:cubicBezTo>
                  <a:lnTo>
                    <a:pt x="1" y="11730"/>
                  </a:lnTo>
                  <a:cubicBezTo>
                    <a:pt x="202" y="11831"/>
                    <a:pt x="404" y="11932"/>
                    <a:pt x="639" y="11999"/>
                  </a:cubicBezTo>
                  <a:cubicBezTo>
                    <a:pt x="673" y="12033"/>
                    <a:pt x="673" y="12033"/>
                    <a:pt x="707" y="12033"/>
                  </a:cubicBezTo>
                  <a:cubicBezTo>
                    <a:pt x="774" y="12066"/>
                    <a:pt x="841" y="12066"/>
                    <a:pt x="875" y="12066"/>
                  </a:cubicBezTo>
                  <a:cubicBezTo>
                    <a:pt x="1009" y="12100"/>
                    <a:pt x="1110" y="12134"/>
                    <a:pt x="1211" y="12167"/>
                  </a:cubicBezTo>
                  <a:cubicBezTo>
                    <a:pt x="1244" y="12167"/>
                    <a:pt x="1278" y="12201"/>
                    <a:pt x="1345" y="12201"/>
                  </a:cubicBezTo>
                  <a:cubicBezTo>
                    <a:pt x="1412" y="12201"/>
                    <a:pt x="1513" y="12234"/>
                    <a:pt x="1614" y="12234"/>
                  </a:cubicBezTo>
                  <a:lnTo>
                    <a:pt x="1715" y="12234"/>
                  </a:lnTo>
                  <a:cubicBezTo>
                    <a:pt x="1715" y="12234"/>
                    <a:pt x="1748" y="12268"/>
                    <a:pt x="1748" y="12268"/>
                  </a:cubicBezTo>
                  <a:lnTo>
                    <a:pt x="2790" y="12268"/>
                  </a:lnTo>
                  <a:lnTo>
                    <a:pt x="2891" y="12234"/>
                  </a:lnTo>
                  <a:lnTo>
                    <a:pt x="3093" y="12234"/>
                  </a:lnTo>
                  <a:cubicBezTo>
                    <a:pt x="3194" y="12201"/>
                    <a:pt x="3328" y="12201"/>
                    <a:pt x="3429" y="12167"/>
                  </a:cubicBezTo>
                  <a:cubicBezTo>
                    <a:pt x="3463" y="12167"/>
                    <a:pt x="3496" y="12167"/>
                    <a:pt x="3496" y="12134"/>
                  </a:cubicBezTo>
                  <a:lnTo>
                    <a:pt x="3597" y="12134"/>
                  </a:lnTo>
                  <a:cubicBezTo>
                    <a:pt x="3664" y="12100"/>
                    <a:pt x="3731" y="12100"/>
                    <a:pt x="3765" y="12066"/>
                  </a:cubicBezTo>
                  <a:cubicBezTo>
                    <a:pt x="3866" y="12033"/>
                    <a:pt x="3967" y="11999"/>
                    <a:pt x="4067" y="11965"/>
                  </a:cubicBezTo>
                  <a:lnTo>
                    <a:pt x="4135" y="11965"/>
                  </a:lnTo>
                  <a:cubicBezTo>
                    <a:pt x="4168" y="11932"/>
                    <a:pt x="4168" y="11932"/>
                    <a:pt x="4168" y="11932"/>
                  </a:cubicBezTo>
                  <a:cubicBezTo>
                    <a:pt x="4336" y="11865"/>
                    <a:pt x="4504" y="11797"/>
                    <a:pt x="4639" y="11730"/>
                  </a:cubicBezTo>
                  <a:lnTo>
                    <a:pt x="17813" y="4135"/>
                  </a:lnTo>
                  <a:cubicBezTo>
                    <a:pt x="18452" y="3765"/>
                    <a:pt x="18788" y="3261"/>
                    <a:pt x="18788" y="2757"/>
                  </a:cubicBezTo>
                  <a:lnTo>
                    <a:pt x="18754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31;p56"/>
            <p:cNvSpPr/>
            <p:nvPr/>
          </p:nvSpPr>
          <p:spPr>
            <a:xfrm>
              <a:off x="-20988750" y="1477000"/>
              <a:ext cx="836050" cy="474750"/>
            </a:xfrm>
            <a:custGeom>
              <a:avLst/>
              <a:gdLst/>
              <a:ahLst/>
              <a:cxnLst/>
              <a:rect l="l" t="t" r="r" b="b"/>
              <a:pathLst>
                <a:path w="33442" h="18990" extrusionOk="0">
                  <a:moveTo>
                    <a:pt x="16772" y="1"/>
                  </a:moveTo>
                  <a:cubicBezTo>
                    <a:pt x="15931" y="1"/>
                    <a:pt x="15091" y="186"/>
                    <a:pt x="14453" y="556"/>
                  </a:cubicBezTo>
                  <a:lnTo>
                    <a:pt x="1278" y="8151"/>
                  </a:lnTo>
                  <a:cubicBezTo>
                    <a:pt x="1" y="8890"/>
                    <a:pt x="1" y="10100"/>
                    <a:pt x="1278" y="10840"/>
                  </a:cubicBezTo>
                  <a:lnTo>
                    <a:pt x="14352" y="18435"/>
                  </a:lnTo>
                  <a:cubicBezTo>
                    <a:pt x="14990" y="18805"/>
                    <a:pt x="15831" y="18990"/>
                    <a:pt x="16671" y="18990"/>
                  </a:cubicBezTo>
                  <a:cubicBezTo>
                    <a:pt x="17511" y="18990"/>
                    <a:pt x="18351" y="18805"/>
                    <a:pt x="18990" y="18435"/>
                  </a:cubicBezTo>
                  <a:lnTo>
                    <a:pt x="32131" y="10840"/>
                  </a:lnTo>
                  <a:cubicBezTo>
                    <a:pt x="33442" y="10100"/>
                    <a:pt x="33442" y="8890"/>
                    <a:pt x="32164" y="8151"/>
                  </a:cubicBezTo>
                  <a:lnTo>
                    <a:pt x="19091" y="556"/>
                  </a:lnTo>
                  <a:cubicBezTo>
                    <a:pt x="18452" y="186"/>
                    <a:pt x="17612" y="1"/>
                    <a:pt x="167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32;p56"/>
            <p:cNvSpPr/>
            <p:nvPr/>
          </p:nvSpPr>
          <p:spPr>
            <a:xfrm>
              <a:off x="-21457575" y="1997525"/>
              <a:ext cx="350375" cy="292425"/>
            </a:xfrm>
            <a:custGeom>
              <a:avLst/>
              <a:gdLst/>
              <a:ahLst/>
              <a:cxnLst/>
              <a:rect l="l" t="t" r="r" b="b"/>
              <a:pathLst>
                <a:path w="14015" h="11697" extrusionOk="0">
                  <a:moveTo>
                    <a:pt x="0" y="1"/>
                  </a:moveTo>
                  <a:lnTo>
                    <a:pt x="0" y="2756"/>
                  </a:lnTo>
                  <a:lnTo>
                    <a:pt x="0" y="2790"/>
                  </a:lnTo>
                  <a:cubicBezTo>
                    <a:pt x="0" y="2857"/>
                    <a:pt x="0" y="2891"/>
                    <a:pt x="34" y="2958"/>
                  </a:cubicBezTo>
                  <a:cubicBezTo>
                    <a:pt x="34" y="3025"/>
                    <a:pt x="34" y="3059"/>
                    <a:pt x="68" y="3093"/>
                  </a:cubicBezTo>
                  <a:cubicBezTo>
                    <a:pt x="68" y="3093"/>
                    <a:pt x="68" y="3126"/>
                    <a:pt x="68" y="3126"/>
                  </a:cubicBezTo>
                  <a:cubicBezTo>
                    <a:pt x="68" y="3126"/>
                    <a:pt x="68" y="3160"/>
                    <a:pt x="68" y="3160"/>
                  </a:cubicBezTo>
                  <a:cubicBezTo>
                    <a:pt x="101" y="3227"/>
                    <a:pt x="135" y="3294"/>
                    <a:pt x="168" y="3361"/>
                  </a:cubicBezTo>
                  <a:cubicBezTo>
                    <a:pt x="168" y="3395"/>
                    <a:pt x="202" y="3395"/>
                    <a:pt x="236" y="3429"/>
                  </a:cubicBezTo>
                  <a:cubicBezTo>
                    <a:pt x="236" y="3462"/>
                    <a:pt x="236" y="3462"/>
                    <a:pt x="269" y="3496"/>
                  </a:cubicBezTo>
                  <a:cubicBezTo>
                    <a:pt x="269" y="3496"/>
                    <a:pt x="269" y="3529"/>
                    <a:pt x="303" y="3529"/>
                  </a:cubicBezTo>
                  <a:cubicBezTo>
                    <a:pt x="336" y="3630"/>
                    <a:pt x="437" y="3697"/>
                    <a:pt x="504" y="3765"/>
                  </a:cubicBezTo>
                  <a:cubicBezTo>
                    <a:pt x="605" y="3832"/>
                    <a:pt x="673" y="3899"/>
                    <a:pt x="740" y="3966"/>
                  </a:cubicBezTo>
                  <a:cubicBezTo>
                    <a:pt x="807" y="4000"/>
                    <a:pt x="874" y="4034"/>
                    <a:pt x="908" y="4067"/>
                  </a:cubicBezTo>
                  <a:cubicBezTo>
                    <a:pt x="941" y="4067"/>
                    <a:pt x="941" y="4101"/>
                    <a:pt x="975" y="4101"/>
                  </a:cubicBezTo>
                  <a:lnTo>
                    <a:pt x="14015" y="11696"/>
                  </a:lnTo>
                  <a:lnTo>
                    <a:pt x="14015" y="8940"/>
                  </a:lnTo>
                  <a:lnTo>
                    <a:pt x="941" y="1345"/>
                  </a:lnTo>
                  <a:cubicBezTo>
                    <a:pt x="874" y="1311"/>
                    <a:pt x="807" y="1244"/>
                    <a:pt x="740" y="1210"/>
                  </a:cubicBezTo>
                  <a:cubicBezTo>
                    <a:pt x="673" y="1143"/>
                    <a:pt x="572" y="1076"/>
                    <a:pt x="504" y="1042"/>
                  </a:cubicBezTo>
                  <a:cubicBezTo>
                    <a:pt x="404" y="942"/>
                    <a:pt x="336" y="841"/>
                    <a:pt x="269" y="740"/>
                  </a:cubicBezTo>
                  <a:cubicBezTo>
                    <a:pt x="236" y="740"/>
                    <a:pt x="236" y="706"/>
                    <a:pt x="236" y="706"/>
                  </a:cubicBezTo>
                  <a:cubicBezTo>
                    <a:pt x="168" y="605"/>
                    <a:pt x="101" y="505"/>
                    <a:pt x="68" y="370"/>
                  </a:cubicBezTo>
                  <a:cubicBezTo>
                    <a:pt x="68" y="370"/>
                    <a:pt x="68" y="370"/>
                    <a:pt x="68" y="337"/>
                  </a:cubicBezTo>
                  <a:cubicBezTo>
                    <a:pt x="34" y="236"/>
                    <a:pt x="0" y="135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33;p56"/>
            <p:cNvSpPr/>
            <p:nvPr/>
          </p:nvSpPr>
          <p:spPr>
            <a:xfrm>
              <a:off x="-21107200" y="1996675"/>
              <a:ext cx="469700" cy="306725"/>
            </a:xfrm>
            <a:custGeom>
              <a:avLst/>
              <a:gdLst/>
              <a:ahLst/>
              <a:cxnLst/>
              <a:rect l="l" t="t" r="r" b="b"/>
              <a:pathLst>
                <a:path w="18788" h="12269" extrusionOk="0">
                  <a:moveTo>
                    <a:pt x="18787" y="1"/>
                  </a:moveTo>
                  <a:cubicBezTo>
                    <a:pt x="18787" y="135"/>
                    <a:pt x="18754" y="270"/>
                    <a:pt x="18720" y="371"/>
                  </a:cubicBezTo>
                  <a:cubicBezTo>
                    <a:pt x="18586" y="740"/>
                    <a:pt x="18283" y="1110"/>
                    <a:pt x="17813" y="1379"/>
                  </a:cubicBezTo>
                  <a:lnTo>
                    <a:pt x="4672" y="8974"/>
                  </a:lnTo>
                  <a:cubicBezTo>
                    <a:pt x="4504" y="9042"/>
                    <a:pt x="4336" y="9142"/>
                    <a:pt x="4168" y="9210"/>
                  </a:cubicBezTo>
                  <a:cubicBezTo>
                    <a:pt x="4134" y="9210"/>
                    <a:pt x="4100" y="9210"/>
                    <a:pt x="4067" y="9243"/>
                  </a:cubicBezTo>
                  <a:cubicBezTo>
                    <a:pt x="3932" y="9277"/>
                    <a:pt x="3764" y="9344"/>
                    <a:pt x="3630" y="9378"/>
                  </a:cubicBezTo>
                  <a:cubicBezTo>
                    <a:pt x="3596" y="9378"/>
                    <a:pt x="3563" y="9378"/>
                    <a:pt x="3529" y="9411"/>
                  </a:cubicBezTo>
                  <a:cubicBezTo>
                    <a:pt x="3361" y="9445"/>
                    <a:pt x="3159" y="9479"/>
                    <a:pt x="2991" y="9479"/>
                  </a:cubicBezTo>
                  <a:cubicBezTo>
                    <a:pt x="2958" y="9479"/>
                    <a:pt x="2958" y="9479"/>
                    <a:pt x="2924" y="9512"/>
                  </a:cubicBezTo>
                  <a:lnTo>
                    <a:pt x="1714" y="9512"/>
                  </a:lnTo>
                  <a:cubicBezTo>
                    <a:pt x="1681" y="9479"/>
                    <a:pt x="1647" y="9479"/>
                    <a:pt x="1613" y="9479"/>
                  </a:cubicBezTo>
                  <a:cubicBezTo>
                    <a:pt x="1479" y="9479"/>
                    <a:pt x="1344" y="9445"/>
                    <a:pt x="1210" y="9411"/>
                  </a:cubicBezTo>
                  <a:cubicBezTo>
                    <a:pt x="1109" y="9411"/>
                    <a:pt x="1008" y="9378"/>
                    <a:pt x="908" y="9344"/>
                  </a:cubicBezTo>
                  <a:cubicBezTo>
                    <a:pt x="807" y="9311"/>
                    <a:pt x="740" y="9277"/>
                    <a:pt x="639" y="9277"/>
                  </a:cubicBezTo>
                  <a:cubicBezTo>
                    <a:pt x="403" y="9176"/>
                    <a:pt x="202" y="9109"/>
                    <a:pt x="0" y="8974"/>
                  </a:cubicBezTo>
                  <a:lnTo>
                    <a:pt x="0" y="11730"/>
                  </a:lnTo>
                  <a:cubicBezTo>
                    <a:pt x="202" y="11831"/>
                    <a:pt x="437" y="11932"/>
                    <a:pt x="672" y="11999"/>
                  </a:cubicBezTo>
                  <a:cubicBezTo>
                    <a:pt x="672" y="11999"/>
                    <a:pt x="706" y="12033"/>
                    <a:pt x="740" y="12033"/>
                  </a:cubicBezTo>
                  <a:cubicBezTo>
                    <a:pt x="773" y="12066"/>
                    <a:pt x="840" y="12066"/>
                    <a:pt x="908" y="12066"/>
                  </a:cubicBezTo>
                  <a:cubicBezTo>
                    <a:pt x="1008" y="12100"/>
                    <a:pt x="1109" y="12134"/>
                    <a:pt x="1244" y="12167"/>
                  </a:cubicBezTo>
                  <a:cubicBezTo>
                    <a:pt x="1277" y="12167"/>
                    <a:pt x="1311" y="12167"/>
                    <a:pt x="1344" y="12201"/>
                  </a:cubicBezTo>
                  <a:cubicBezTo>
                    <a:pt x="1445" y="12201"/>
                    <a:pt x="1546" y="12201"/>
                    <a:pt x="1647" y="12234"/>
                  </a:cubicBezTo>
                  <a:lnTo>
                    <a:pt x="1781" y="12234"/>
                  </a:lnTo>
                  <a:cubicBezTo>
                    <a:pt x="1882" y="12268"/>
                    <a:pt x="2017" y="12268"/>
                    <a:pt x="2117" y="12268"/>
                  </a:cubicBezTo>
                  <a:lnTo>
                    <a:pt x="2790" y="12268"/>
                  </a:lnTo>
                  <a:cubicBezTo>
                    <a:pt x="2823" y="12234"/>
                    <a:pt x="2890" y="12234"/>
                    <a:pt x="2924" y="12234"/>
                  </a:cubicBezTo>
                  <a:lnTo>
                    <a:pt x="3126" y="12234"/>
                  </a:lnTo>
                  <a:cubicBezTo>
                    <a:pt x="3227" y="12201"/>
                    <a:pt x="3327" y="12167"/>
                    <a:pt x="3428" y="12167"/>
                  </a:cubicBezTo>
                  <a:cubicBezTo>
                    <a:pt x="3462" y="12167"/>
                    <a:pt x="3495" y="12134"/>
                    <a:pt x="3529" y="12134"/>
                  </a:cubicBezTo>
                  <a:cubicBezTo>
                    <a:pt x="3563" y="12134"/>
                    <a:pt x="3596" y="12134"/>
                    <a:pt x="3630" y="12100"/>
                  </a:cubicBezTo>
                  <a:cubicBezTo>
                    <a:pt x="3663" y="12100"/>
                    <a:pt x="3731" y="12100"/>
                    <a:pt x="3798" y="12066"/>
                  </a:cubicBezTo>
                  <a:cubicBezTo>
                    <a:pt x="3899" y="12033"/>
                    <a:pt x="4000" y="11999"/>
                    <a:pt x="4100" y="11966"/>
                  </a:cubicBezTo>
                  <a:lnTo>
                    <a:pt x="4168" y="11966"/>
                  </a:lnTo>
                  <a:cubicBezTo>
                    <a:pt x="4168" y="11932"/>
                    <a:pt x="4168" y="11932"/>
                    <a:pt x="4201" y="11932"/>
                  </a:cubicBezTo>
                  <a:cubicBezTo>
                    <a:pt x="4369" y="11865"/>
                    <a:pt x="4537" y="11798"/>
                    <a:pt x="4672" y="11697"/>
                  </a:cubicBezTo>
                  <a:lnTo>
                    <a:pt x="17813" y="4101"/>
                  </a:lnTo>
                  <a:cubicBezTo>
                    <a:pt x="18451" y="3731"/>
                    <a:pt x="18787" y="3261"/>
                    <a:pt x="18787" y="2757"/>
                  </a:cubicBezTo>
                  <a:lnTo>
                    <a:pt x="18787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34;p56"/>
            <p:cNvSpPr/>
            <p:nvPr/>
          </p:nvSpPr>
          <p:spPr>
            <a:xfrm>
              <a:off x="-21465975" y="1760175"/>
              <a:ext cx="836875" cy="474725"/>
            </a:xfrm>
            <a:custGeom>
              <a:avLst/>
              <a:gdLst/>
              <a:ahLst/>
              <a:cxnLst/>
              <a:rect l="l" t="t" r="r" b="b"/>
              <a:pathLst>
                <a:path w="33475" h="18989" extrusionOk="0">
                  <a:moveTo>
                    <a:pt x="16800" y="0"/>
                  </a:moveTo>
                  <a:cubicBezTo>
                    <a:pt x="15956" y="0"/>
                    <a:pt x="15107" y="185"/>
                    <a:pt x="14452" y="555"/>
                  </a:cubicBezTo>
                  <a:lnTo>
                    <a:pt x="1311" y="8150"/>
                  </a:lnTo>
                  <a:cubicBezTo>
                    <a:pt x="0" y="8890"/>
                    <a:pt x="0" y="10099"/>
                    <a:pt x="1277" y="10839"/>
                  </a:cubicBezTo>
                  <a:lnTo>
                    <a:pt x="14351" y="18434"/>
                  </a:lnTo>
                  <a:cubicBezTo>
                    <a:pt x="14990" y="18804"/>
                    <a:pt x="15830" y="18989"/>
                    <a:pt x="16674" y="18989"/>
                  </a:cubicBezTo>
                  <a:cubicBezTo>
                    <a:pt x="17519" y="18989"/>
                    <a:pt x="18367" y="18804"/>
                    <a:pt x="19023" y="18434"/>
                  </a:cubicBezTo>
                  <a:lnTo>
                    <a:pt x="32164" y="10839"/>
                  </a:lnTo>
                  <a:cubicBezTo>
                    <a:pt x="33441" y="10099"/>
                    <a:pt x="33474" y="8890"/>
                    <a:pt x="32197" y="8150"/>
                  </a:cubicBezTo>
                  <a:lnTo>
                    <a:pt x="19124" y="555"/>
                  </a:lnTo>
                  <a:cubicBezTo>
                    <a:pt x="18485" y="185"/>
                    <a:pt x="17645" y="0"/>
                    <a:pt x="1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35;p56"/>
            <p:cNvSpPr/>
            <p:nvPr/>
          </p:nvSpPr>
          <p:spPr>
            <a:xfrm>
              <a:off x="-21939850" y="2280675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0" y="1"/>
                  </a:moveTo>
                  <a:lnTo>
                    <a:pt x="0" y="2757"/>
                  </a:lnTo>
                  <a:lnTo>
                    <a:pt x="0" y="2790"/>
                  </a:lnTo>
                  <a:cubicBezTo>
                    <a:pt x="0" y="2857"/>
                    <a:pt x="34" y="2925"/>
                    <a:pt x="34" y="2992"/>
                  </a:cubicBezTo>
                  <a:cubicBezTo>
                    <a:pt x="34" y="3025"/>
                    <a:pt x="67" y="3059"/>
                    <a:pt x="67" y="3093"/>
                  </a:cubicBezTo>
                  <a:cubicBezTo>
                    <a:pt x="67" y="3126"/>
                    <a:pt x="67" y="3126"/>
                    <a:pt x="67" y="3126"/>
                  </a:cubicBezTo>
                  <a:cubicBezTo>
                    <a:pt x="67" y="3126"/>
                    <a:pt x="67" y="3160"/>
                    <a:pt x="67" y="3160"/>
                  </a:cubicBezTo>
                  <a:cubicBezTo>
                    <a:pt x="101" y="3227"/>
                    <a:pt x="134" y="3294"/>
                    <a:pt x="168" y="3362"/>
                  </a:cubicBezTo>
                  <a:cubicBezTo>
                    <a:pt x="202" y="3395"/>
                    <a:pt x="202" y="3429"/>
                    <a:pt x="235" y="3429"/>
                  </a:cubicBezTo>
                  <a:cubicBezTo>
                    <a:pt x="235" y="3462"/>
                    <a:pt x="269" y="3496"/>
                    <a:pt x="269" y="3496"/>
                  </a:cubicBezTo>
                  <a:cubicBezTo>
                    <a:pt x="269" y="3530"/>
                    <a:pt x="302" y="3530"/>
                    <a:pt x="302" y="3563"/>
                  </a:cubicBezTo>
                  <a:cubicBezTo>
                    <a:pt x="370" y="3630"/>
                    <a:pt x="437" y="3698"/>
                    <a:pt x="504" y="3765"/>
                  </a:cubicBezTo>
                  <a:cubicBezTo>
                    <a:pt x="504" y="3765"/>
                    <a:pt x="538" y="3798"/>
                    <a:pt x="538" y="3798"/>
                  </a:cubicBezTo>
                  <a:cubicBezTo>
                    <a:pt x="605" y="3832"/>
                    <a:pt x="672" y="3899"/>
                    <a:pt x="773" y="3966"/>
                  </a:cubicBezTo>
                  <a:cubicBezTo>
                    <a:pt x="840" y="4000"/>
                    <a:pt x="874" y="4034"/>
                    <a:pt x="941" y="4067"/>
                  </a:cubicBezTo>
                  <a:cubicBezTo>
                    <a:pt x="941" y="4101"/>
                    <a:pt x="975" y="4101"/>
                    <a:pt x="975" y="4101"/>
                  </a:cubicBezTo>
                  <a:lnTo>
                    <a:pt x="14048" y="11696"/>
                  </a:lnTo>
                  <a:lnTo>
                    <a:pt x="14015" y="8941"/>
                  </a:lnTo>
                  <a:lnTo>
                    <a:pt x="975" y="1345"/>
                  </a:lnTo>
                  <a:cubicBezTo>
                    <a:pt x="907" y="1311"/>
                    <a:pt x="840" y="1278"/>
                    <a:pt x="773" y="1211"/>
                  </a:cubicBezTo>
                  <a:cubicBezTo>
                    <a:pt x="672" y="1143"/>
                    <a:pt x="605" y="1110"/>
                    <a:pt x="538" y="1043"/>
                  </a:cubicBezTo>
                  <a:cubicBezTo>
                    <a:pt x="437" y="942"/>
                    <a:pt x="336" y="841"/>
                    <a:pt x="269" y="740"/>
                  </a:cubicBezTo>
                  <a:cubicBezTo>
                    <a:pt x="269" y="740"/>
                    <a:pt x="235" y="706"/>
                    <a:pt x="235" y="706"/>
                  </a:cubicBezTo>
                  <a:cubicBezTo>
                    <a:pt x="168" y="606"/>
                    <a:pt x="101" y="505"/>
                    <a:pt x="67" y="404"/>
                  </a:cubicBezTo>
                  <a:cubicBezTo>
                    <a:pt x="67" y="370"/>
                    <a:pt x="67" y="370"/>
                    <a:pt x="67" y="370"/>
                  </a:cubicBezTo>
                  <a:cubicBezTo>
                    <a:pt x="34" y="236"/>
                    <a:pt x="0" y="135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36;p56"/>
            <p:cNvSpPr/>
            <p:nvPr/>
          </p:nvSpPr>
          <p:spPr>
            <a:xfrm>
              <a:off x="-21589500" y="2279850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0"/>
                  </a:moveTo>
                  <a:cubicBezTo>
                    <a:pt x="18788" y="134"/>
                    <a:pt x="18788" y="269"/>
                    <a:pt x="18721" y="370"/>
                  </a:cubicBezTo>
                  <a:cubicBezTo>
                    <a:pt x="18620" y="739"/>
                    <a:pt x="18317" y="1109"/>
                    <a:pt x="17813" y="1378"/>
                  </a:cubicBezTo>
                  <a:lnTo>
                    <a:pt x="4672" y="8974"/>
                  </a:lnTo>
                  <a:cubicBezTo>
                    <a:pt x="4504" y="9074"/>
                    <a:pt x="4336" y="9142"/>
                    <a:pt x="4168" y="9209"/>
                  </a:cubicBezTo>
                  <a:cubicBezTo>
                    <a:pt x="4135" y="9209"/>
                    <a:pt x="4101" y="9209"/>
                    <a:pt x="4101" y="9242"/>
                  </a:cubicBezTo>
                  <a:cubicBezTo>
                    <a:pt x="3933" y="9276"/>
                    <a:pt x="3799" y="9343"/>
                    <a:pt x="3631" y="9377"/>
                  </a:cubicBezTo>
                  <a:cubicBezTo>
                    <a:pt x="3597" y="9377"/>
                    <a:pt x="3563" y="9377"/>
                    <a:pt x="3530" y="9410"/>
                  </a:cubicBezTo>
                  <a:cubicBezTo>
                    <a:pt x="3362" y="9444"/>
                    <a:pt x="3194" y="9478"/>
                    <a:pt x="2992" y="9478"/>
                  </a:cubicBezTo>
                  <a:cubicBezTo>
                    <a:pt x="2992" y="9511"/>
                    <a:pt x="2958" y="9511"/>
                    <a:pt x="2925" y="9511"/>
                  </a:cubicBezTo>
                  <a:cubicBezTo>
                    <a:pt x="2723" y="9511"/>
                    <a:pt x="2555" y="9545"/>
                    <a:pt x="2387" y="9545"/>
                  </a:cubicBezTo>
                  <a:lnTo>
                    <a:pt x="2286" y="9545"/>
                  </a:lnTo>
                  <a:cubicBezTo>
                    <a:pt x="2118" y="9545"/>
                    <a:pt x="1916" y="9511"/>
                    <a:pt x="1748" y="9511"/>
                  </a:cubicBezTo>
                  <a:cubicBezTo>
                    <a:pt x="1715" y="9511"/>
                    <a:pt x="1681" y="9478"/>
                    <a:pt x="1648" y="9478"/>
                  </a:cubicBezTo>
                  <a:cubicBezTo>
                    <a:pt x="1513" y="9478"/>
                    <a:pt x="1379" y="9444"/>
                    <a:pt x="1244" y="9410"/>
                  </a:cubicBezTo>
                  <a:cubicBezTo>
                    <a:pt x="1143" y="9410"/>
                    <a:pt x="1009" y="9377"/>
                    <a:pt x="908" y="9343"/>
                  </a:cubicBezTo>
                  <a:cubicBezTo>
                    <a:pt x="841" y="9310"/>
                    <a:pt x="740" y="9310"/>
                    <a:pt x="673" y="9276"/>
                  </a:cubicBezTo>
                  <a:cubicBezTo>
                    <a:pt x="438" y="9175"/>
                    <a:pt x="202" y="9108"/>
                    <a:pt x="1" y="8974"/>
                  </a:cubicBezTo>
                  <a:lnTo>
                    <a:pt x="1" y="8974"/>
                  </a:lnTo>
                  <a:lnTo>
                    <a:pt x="34" y="11729"/>
                  </a:lnTo>
                  <a:cubicBezTo>
                    <a:pt x="202" y="11830"/>
                    <a:pt x="438" y="11931"/>
                    <a:pt x="673" y="11998"/>
                  </a:cubicBezTo>
                  <a:cubicBezTo>
                    <a:pt x="673" y="12032"/>
                    <a:pt x="707" y="12032"/>
                    <a:pt x="740" y="12032"/>
                  </a:cubicBezTo>
                  <a:cubicBezTo>
                    <a:pt x="807" y="12066"/>
                    <a:pt x="841" y="12066"/>
                    <a:pt x="908" y="12099"/>
                  </a:cubicBezTo>
                  <a:cubicBezTo>
                    <a:pt x="1009" y="12133"/>
                    <a:pt x="1110" y="12133"/>
                    <a:pt x="1244" y="12166"/>
                  </a:cubicBezTo>
                  <a:cubicBezTo>
                    <a:pt x="1278" y="12166"/>
                    <a:pt x="1312" y="12200"/>
                    <a:pt x="1345" y="12200"/>
                  </a:cubicBezTo>
                  <a:cubicBezTo>
                    <a:pt x="1446" y="12200"/>
                    <a:pt x="1547" y="12234"/>
                    <a:pt x="1648" y="12234"/>
                  </a:cubicBezTo>
                  <a:lnTo>
                    <a:pt x="1748" y="12234"/>
                  </a:lnTo>
                  <a:cubicBezTo>
                    <a:pt x="1748" y="12234"/>
                    <a:pt x="1748" y="12267"/>
                    <a:pt x="1782" y="12267"/>
                  </a:cubicBezTo>
                  <a:lnTo>
                    <a:pt x="2790" y="12267"/>
                  </a:lnTo>
                  <a:lnTo>
                    <a:pt x="2925" y="12234"/>
                  </a:lnTo>
                  <a:lnTo>
                    <a:pt x="3126" y="12234"/>
                  </a:lnTo>
                  <a:cubicBezTo>
                    <a:pt x="3227" y="12200"/>
                    <a:pt x="3328" y="12200"/>
                    <a:pt x="3462" y="12166"/>
                  </a:cubicBezTo>
                  <a:cubicBezTo>
                    <a:pt x="3462" y="12166"/>
                    <a:pt x="3496" y="12166"/>
                    <a:pt x="3530" y="12133"/>
                  </a:cubicBezTo>
                  <a:lnTo>
                    <a:pt x="3631" y="12133"/>
                  </a:lnTo>
                  <a:cubicBezTo>
                    <a:pt x="3698" y="12099"/>
                    <a:pt x="3731" y="12099"/>
                    <a:pt x="3799" y="12066"/>
                  </a:cubicBezTo>
                  <a:cubicBezTo>
                    <a:pt x="3899" y="12066"/>
                    <a:pt x="4000" y="11998"/>
                    <a:pt x="4101" y="11965"/>
                  </a:cubicBezTo>
                  <a:lnTo>
                    <a:pt x="4168" y="11965"/>
                  </a:lnTo>
                  <a:cubicBezTo>
                    <a:pt x="4202" y="11931"/>
                    <a:pt x="4202" y="11931"/>
                    <a:pt x="4202" y="11931"/>
                  </a:cubicBezTo>
                  <a:cubicBezTo>
                    <a:pt x="4370" y="11864"/>
                    <a:pt x="4538" y="11797"/>
                    <a:pt x="4672" y="11696"/>
                  </a:cubicBezTo>
                  <a:lnTo>
                    <a:pt x="17813" y="4134"/>
                  </a:lnTo>
                  <a:cubicBezTo>
                    <a:pt x="18486" y="3731"/>
                    <a:pt x="18788" y="3260"/>
                    <a:pt x="18788" y="2756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37;p56"/>
            <p:cNvSpPr/>
            <p:nvPr/>
          </p:nvSpPr>
          <p:spPr>
            <a:xfrm>
              <a:off x="-21947425" y="2043325"/>
              <a:ext cx="836025" cy="474750"/>
            </a:xfrm>
            <a:custGeom>
              <a:avLst/>
              <a:gdLst/>
              <a:ahLst/>
              <a:cxnLst/>
              <a:rect l="l" t="t" r="r" b="b"/>
              <a:pathLst>
                <a:path w="33441" h="18990" extrusionOk="0">
                  <a:moveTo>
                    <a:pt x="16767" y="0"/>
                  </a:moveTo>
                  <a:cubicBezTo>
                    <a:pt x="15923" y="0"/>
                    <a:pt x="15074" y="185"/>
                    <a:pt x="14419" y="555"/>
                  </a:cubicBezTo>
                  <a:lnTo>
                    <a:pt x="1278" y="8150"/>
                  </a:lnTo>
                  <a:cubicBezTo>
                    <a:pt x="1" y="8890"/>
                    <a:pt x="1" y="10100"/>
                    <a:pt x="1278" y="10839"/>
                  </a:cubicBezTo>
                  <a:lnTo>
                    <a:pt x="14318" y="18435"/>
                  </a:lnTo>
                  <a:cubicBezTo>
                    <a:pt x="14956" y="18804"/>
                    <a:pt x="15805" y="18989"/>
                    <a:pt x="16654" y="18989"/>
                  </a:cubicBezTo>
                  <a:cubicBezTo>
                    <a:pt x="17502" y="18989"/>
                    <a:pt x="18351" y="18804"/>
                    <a:pt x="18989" y="18435"/>
                  </a:cubicBezTo>
                  <a:lnTo>
                    <a:pt x="32130" y="10839"/>
                  </a:lnTo>
                  <a:cubicBezTo>
                    <a:pt x="33441" y="10100"/>
                    <a:pt x="33441" y="8890"/>
                    <a:pt x="32164" y="8150"/>
                  </a:cubicBezTo>
                  <a:lnTo>
                    <a:pt x="19090" y="555"/>
                  </a:lnTo>
                  <a:cubicBezTo>
                    <a:pt x="18452" y="185"/>
                    <a:pt x="17611" y="0"/>
                    <a:pt x="16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38;p56"/>
            <p:cNvSpPr/>
            <p:nvPr/>
          </p:nvSpPr>
          <p:spPr>
            <a:xfrm>
              <a:off x="-22418775" y="2552900"/>
              <a:ext cx="351225" cy="291600"/>
            </a:xfrm>
            <a:custGeom>
              <a:avLst/>
              <a:gdLst/>
              <a:ahLst/>
              <a:cxnLst/>
              <a:rect l="l" t="t" r="r" b="b"/>
              <a:pathLst>
                <a:path w="14049" h="11664" extrusionOk="0">
                  <a:moveTo>
                    <a:pt x="0" y="1"/>
                  </a:moveTo>
                  <a:lnTo>
                    <a:pt x="34" y="2757"/>
                  </a:lnTo>
                  <a:cubicBezTo>
                    <a:pt x="34" y="2824"/>
                    <a:pt x="34" y="2891"/>
                    <a:pt x="34" y="2958"/>
                  </a:cubicBezTo>
                  <a:cubicBezTo>
                    <a:pt x="34" y="2992"/>
                    <a:pt x="67" y="3026"/>
                    <a:pt x="67" y="3093"/>
                  </a:cubicBezTo>
                  <a:lnTo>
                    <a:pt x="101" y="3126"/>
                  </a:lnTo>
                  <a:cubicBezTo>
                    <a:pt x="101" y="3126"/>
                    <a:pt x="101" y="3126"/>
                    <a:pt x="101" y="3160"/>
                  </a:cubicBezTo>
                  <a:cubicBezTo>
                    <a:pt x="135" y="3194"/>
                    <a:pt x="135" y="3261"/>
                    <a:pt x="168" y="3328"/>
                  </a:cubicBezTo>
                  <a:cubicBezTo>
                    <a:pt x="202" y="3362"/>
                    <a:pt x="235" y="3395"/>
                    <a:pt x="235" y="3429"/>
                  </a:cubicBezTo>
                  <a:cubicBezTo>
                    <a:pt x="269" y="3429"/>
                    <a:pt x="269" y="3463"/>
                    <a:pt x="269" y="3496"/>
                  </a:cubicBezTo>
                  <a:cubicBezTo>
                    <a:pt x="303" y="3496"/>
                    <a:pt x="303" y="3530"/>
                    <a:pt x="303" y="3530"/>
                  </a:cubicBezTo>
                  <a:cubicBezTo>
                    <a:pt x="370" y="3597"/>
                    <a:pt x="437" y="3698"/>
                    <a:pt x="538" y="3765"/>
                  </a:cubicBezTo>
                  <a:cubicBezTo>
                    <a:pt x="605" y="3832"/>
                    <a:pt x="706" y="3899"/>
                    <a:pt x="773" y="3933"/>
                  </a:cubicBezTo>
                  <a:cubicBezTo>
                    <a:pt x="840" y="3967"/>
                    <a:pt x="874" y="4034"/>
                    <a:pt x="941" y="4068"/>
                  </a:cubicBezTo>
                  <a:cubicBezTo>
                    <a:pt x="941" y="4068"/>
                    <a:pt x="975" y="4068"/>
                    <a:pt x="975" y="4101"/>
                  </a:cubicBezTo>
                  <a:lnTo>
                    <a:pt x="14048" y="11663"/>
                  </a:lnTo>
                  <a:lnTo>
                    <a:pt x="14048" y="8941"/>
                  </a:lnTo>
                  <a:lnTo>
                    <a:pt x="975" y="1345"/>
                  </a:lnTo>
                  <a:cubicBezTo>
                    <a:pt x="908" y="1278"/>
                    <a:pt x="840" y="1244"/>
                    <a:pt x="773" y="1211"/>
                  </a:cubicBezTo>
                  <a:cubicBezTo>
                    <a:pt x="706" y="1144"/>
                    <a:pt x="605" y="1076"/>
                    <a:pt x="538" y="1009"/>
                  </a:cubicBezTo>
                  <a:cubicBezTo>
                    <a:pt x="437" y="942"/>
                    <a:pt x="336" y="841"/>
                    <a:pt x="269" y="740"/>
                  </a:cubicBezTo>
                  <a:cubicBezTo>
                    <a:pt x="269" y="707"/>
                    <a:pt x="269" y="707"/>
                    <a:pt x="235" y="673"/>
                  </a:cubicBezTo>
                  <a:cubicBezTo>
                    <a:pt x="168" y="572"/>
                    <a:pt x="135" y="471"/>
                    <a:pt x="67" y="371"/>
                  </a:cubicBezTo>
                  <a:cubicBezTo>
                    <a:pt x="67" y="371"/>
                    <a:pt x="67" y="337"/>
                    <a:pt x="67" y="337"/>
                  </a:cubicBezTo>
                  <a:cubicBezTo>
                    <a:pt x="34" y="236"/>
                    <a:pt x="34" y="102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39;p56"/>
            <p:cNvSpPr/>
            <p:nvPr/>
          </p:nvSpPr>
          <p:spPr>
            <a:xfrm>
              <a:off x="-22067575" y="2552075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54" y="0"/>
                  </a:moveTo>
                  <a:cubicBezTo>
                    <a:pt x="18754" y="135"/>
                    <a:pt x="18754" y="269"/>
                    <a:pt x="18720" y="370"/>
                  </a:cubicBezTo>
                  <a:cubicBezTo>
                    <a:pt x="18586" y="740"/>
                    <a:pt x="18284" y="1076"/>
                    <a:pt x="17779" y="1378"/>
                  </a:cubicBezTo>
                  <a:lnTo>
                    <a:pt x="4638" y="8974"/>
                  </a:lnTo>
                  <a:cubicBezTo>
                    <a:pt x="4504" y="9041"/>
                    <a:pt x="4302" y="9142"/>
                    <a:pt x="4134" y="9209"/>
                  </a:cubicBezTo>
                  <a:lnTo>
                    <a:pt x="4067" y="9209"/>
                  </a:lnTo>
                  <a:cubicBezTo>
                    <a:pt x="3899" y="9276"/>
                    <a:pt x="3765" y="9343"/>
                    <a:pt x="3597" y="9377"/>
                  </a:cubicBezTo>
                  <a:lnTo>
                    <a:pt x="3496" y="9377"/>
                  </a:lnTo>
                  <a:cubicBezTo>
                    <a:pt x="3328" y="9444"/>
                    <a:pt x="3160" y="9444"/>
                    <a:pt x="2992" y="9478"/>
                  </a:cubicBezTo>
                  <a:lnTo>
                    <a:pt x="2891" y="9478"/>
                  </a:lnTo>
                  <a:cubicBezTo>
                    <a:pt x="2723" y="9512"/>
                    <a:pt x="2521" y="9512"/>
                    <a:pt x="2353" y="9512"/>
                  </a:cubicBezTo>
                  <a:lnTo>
                    <a:pt x="2252" y="9512"/>
                  </a:lnTo>
                  <a:cubicBezTo>
                    <a:pt x="2084" y="9512"/>
                    <a:pt x="1883" y="9512"/>
                    <a:pt x="1715" y="9478"/>
                  </a:cubicBezTo>
                  <a:lnTo>
                    <a:pt x="1614" y="9478"/>
                  </a:lnTo>
                  <a:cubicBezTo>
                    <a:pt x="1479" y="9444"/>
                    <a:pt x="1345" y="9444"/>
                    <a:pt x="1210" y="9411"/>
                  </a:cubicBezTo>
                  <a:cubicBezTo>
                    <a:pt x="1110" y="9377"/>
                    <a:pt x="975" y="9343"/>
                    <a:pt x="874" y="9310"/>
                  </a:cubicBezTo>
                  <a:cubicBezTo>
                    <a:pt x="807" y="9310"/>
                    <a:pt x="706" y="9276"/>
                    <a:pt x="639" y="9243"/>
                  </a:cubicBezTo>
                  <a:cubicBezTo>
                    <a:pt x="404" y="9175"/>
                    <a:pt x="169" y="9075"/>
                    <a:pt x="0" y="8974"/>
                  </a:cubicBezTo>
                  <a:lnTo>
                    <a:pt x="0" y="11730"/>
                  </a:lnTo>
                  <a:cubicBezTo>
                    <a:pt x="202" y="11831"/>
                    <a:pt x="404" y="11931"/>
                    <a:pt x="639" y="11999"/>
                  </a:cubicBezTo>
                  <a:cubicBezTo>
                    <a:pt x="673" y="11999"/>
                    <a:pt x="673" y="12032"/>
                    <a:pt x="706" y="12032"/>
                  </a:cubicBezTo>
                  <a:cubicBezTo>
                    <a:pt x="773" y="12032"/>
                    <a:pt x="841" y="12066"/>
                    <a:pt x="874" y="12066"/>
                  </a:cubicBezTo>
                  <a:cubicBezTo>
                    <a:pt x="1009" y="12099"/>
                    <a:pt x="1110" y="12133"/>
                    <a:pt x="1210" y="12167"/>
                  </a:cubicBezTo>
                  <a:cubicBezTo>
                    <a:pt x="1244" y="12167"/>
                    <a:pt x="1278" y="12167"/>
                    <a:pt x="1345" y="12200"/>
                  </a:cubicBezTo>
                  <a:cubicBezTo>
                    <a:pt x="1412" y="12200"/>
                    <a:pt x="1513" y="12200"/>
                    <a:pt x="1614" y="12234"/>
                  </a:cubicBezTo>
                  <a:lnTo>
                    <a:pt x="1748" y="12234"/>
                  </a:lnTo>
                  <a:cubicBezTo>
                    <a:pt x="1883" y="12267"/>
                    <a:pt x="1983" y="12267"/>
                    <a:pt x="2118" y="12267"/>
                  </a:cubicBezTo>
                  <a:lnTo>
                    <a:pt x="2454" y="12267"/>
                  </a:lnTo>
                  <a:cubicBezTo>
                    <a:pt x="2555" y="12267"/>
                    <a:pt x="2656" y="12267"/>
                    <a:pt x="2790" y="12234"/>
                  </a:cubicBezTo>
                  <a:lnTo>
                    <a:pt x="2992" y="12234"/>
                  </a:lnTo>
                  <a:lnTo>
                    <a:pt x="3092" y="12200"/>
                  </a:lnTo>
                  <a:cubicBezTo>
                    <a:pt x="3193" y="12200"/>
                    <a:pt x="3328" y="12167"/>
                    <a:pt x="3429" y="12167"/>
                  </a:cubicBezTo>
                  <a:cubicBezTo>
                    <a:pt x="3462" y="12133"/>
                    <a:pt x="3496" y="12133"/>
                    <a:pt x="3496" y="12133"/>
                  </a:cubicBezTo>
                  <a:cubicBezTo>
                    <a:pt x="3529" y="12133"/>
                    <a:pt x="3563" y="12133"/>
                    <a:pt x="3597" y="12099"/>
                  </a:cubicBezTo>
                  <a:cubicBezTo>
                    <a:pt x="3664" y="12099"/>
                    <a:pt x="3731" y="12099"/>
                    <a:pt x="3765" y="12066"/>
                  </a:cubicBezTo>
                  <a:cubicBezTo>
                    <a:pt x="3865" y="12032"/>
                    <a:pt x="3966" y="11999"/>
                    <a:pt x="4067" y="11965"/>
                  </a:cubicBezTo>
                  <a:cubicBezTo>
                    <a:pt x="4101" y="11965"/>
                    <a:pt x="4134" y="11965"/>
                    <a:pt x="4134" y="11931"/>
                  </a:cubicBezTo>
                  <a:lnTo>
                    <a:pt x="4168" y="11931"/>
                  </a:lnTo>
                  <a:cubicBezTo>
                    <a:pt x="4336" y="11864"/>
                    <a:pt x="4504" y="11797"/>
                    <a:pt x="4638" y="11696"/>
                  </a:cubicBezTo>
                  <a:lnTo>
                    <a:pt x="17813" y="4101"/>
                  </a:lnTo>
                  <a:cubicBezTo>
                    <a:pt x="18452" y="3731"/>
                    <a:pt x="18788" y="3260"/>
                    <a:pt x="18788" y="2756"/>
                  </a:cubicBezTo>
                  <a:lnTo>
                    <a:pt x="18754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40;p56"/>
            <p:cNvSpPr/>
            <p:nvPr/>
          </p:nvSpPr>
          <p:spPr>
            <a:xfrm>
              <a:off x="-22426350" y="2314925"/>
              <a:ext cx="836025" cy="475375"/>
            </a:xfrm>
            <a:custGeom>
              <a:avLst/>
              <a:gdLst/>
              <a:ahLst/>
              <a:cxnLst/>
              <a:rect l="l" t="t" r="r" b="b"/>
              <a:pathLst>
                <a:path w="33441" h="19015" extrusionOk="0">
                  <a:moveTo>
                    <a:pt x="16771" y="0"/>
                  </a:moveTo>
                  <a:cubicBezTo>
                    <a:pt x="15931" y="0"/>
                    <a:pt x="15091" y="193"/>
                    <a:pt x="14452" y="580"/>
                  </a:cubicBezTo>
                  <a:lnTo>
                    <a:pt x="1278" y="8142"/>
                  </a:lnTo>
                  <a:cubicBezTo>
                    <a:pt x="1" y="8915"/>
                    <a:pt x="1" y="10125"/>
                    <a:pt x="1278" y="10864"/>
                  </a:cubicBezTo>
                  <a:lnTo>
                    <a:pt x="14351" y="18460"/>
                  </a:lnTo>
                  <a:cubicBezTo>
                    <a:pt x="14990" y="18829"/>
                    <a:pt x="15830" y="19014"/>
                    <a:pt x="16670" y="19014"/>
                  </a:cubicBezTo>
                  <a:cubicBezTo>
                    <a:pt x="17511" y="19014"/>
                    <a:pt x="18351" y="18829"/>
                    <a:pt x="18989" y="18460"/>
                  </a:cubicBezTo>
                  <a:lnTo>
                    <a:pt x="32130" y="10864"/>
                  </a:lnTo>
                  <a:cubicBezTo>
                    <a:pt x="33441" y="10091"/>
                    <a:pt x="33441" y="8881"/>
                    <a:pt x="32164" y="8142"/>
                  </a:cubicBezTo>
                  <a:lnTo>
                    <a:pt x="19090" y="580"/>
                  </a:lnTo>
                  <a:cubicBezTo>
                    <a:pt x="18452" y="193"/>
                    <a:pt x="17612" y="0"/>
                    <a:pt x="16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41;p56"/>
            <p:cNvSpPr/>
            <p:nvPr/>
          </p:nvSpPr>
          <p:spPr>
            <a:xfrm>
              <a:off x="-17580825" y="302800"/>
              <a:ext cx="350400" cy="292425"/>
            </a:xfrm>
            <a:custGeom>
              <a:avLst/>
              <a:gdLst/>
              <a:ahLst/>
              <a:cxnLst/>
              <a:rect l="l" t="t" r="r" b="b"/>
              <a:pathLst>
                <a:path w="14016" h="11697" extrusionOk="0">
                  <a:moveTo>
                    <a:pt x="1" y="1"/>
                  </a:moveTo>
                  <a:lnTo>
                    <a:pt x="1" y="2757"/>
                  </a:lnTo>
                  <a:lnTo>
                    <a:pt x="1" y="2790"/>
                  </a:lnTo>
                  <a:cubicBezTo>
                    <a:pt x="1" y="2824"/>
                    <a:pt x="1" y="2891"/>
                    <a:pt x="1" y="2958"/>
                  </a:cubicBezTo>
                  <a:cubicBezTo>
                    <a:pt x="34" y="2992"/>
                    <a:pt x="34" y="3059"/>
                    <a:pt x="34" y="3093"/>
                  </a:cubicBezTo>
                  <a:cubicBezTo>
                    <a:pt x="68" y="3093"/>
                    <a:pt x="68" y="3126"/>
                    <a:pt x="68" y="3126"/>
                  </a:cubicBezTo>
                  <a:cubicBezTo>
                    <a:pt x="68" y="3126"/>
                    <a:pt x="68" y="3160"/>
                    <a:pt x="68" y="3160"/>
                  </a:cubicBezTo>
                  <a:cubicBezTo>
                    <a:pt x="101" y="3227"/>
                    <a:pt x="135" y="3295"/>
                    <a:pt x="169" y="3328"/>
                  </a:cubicBezTo>
                  <a:cubicBezTo>
                    <a:pt x="169" y="3362"/>
                    <a:pt x="202" y="3395"/>
                    <a:pt x="202" y="3429"/>
                  </a:cubicBezTo>
                  <a:cubicBezTo>
                    <a:pt x="236" y="3463"/>
                    <a:pt x="236" y="3463"/>
                    <a:pt x="269" y="3496"/>
                  </a:cubicBezTo>
                  <a:cubicBezTo>
                    <a:pt x="269" y="3496"/>
                    <a:pt x="269" y="3530"/>
                    <a:pt x="303" y="3530"/>
                  </a:cubicBezTo>
                  <a:cubicBezTo>
                    <a:pt x="337" y="3631"/>
                    <a:pt x="404" y="3698"/>
                    <a:pt x="505" y="3765"/>
                  </a:cubicBezTo>
                  <a:cubicBezTo>
                    <a:pt x="572" y="3832"/>
                    <a:pt x="673" y="3899"/>
                    <a:pt x="740" y="3933"/>
                  </a:cubicBezTo>
                  <a:cubicBezTo>
                    <a:pt x="807" y="4000"/>
                    <a:pt x="841" y="4034"/>
                    <a:pt x="908" y="4068"/>
                  </a:cubicBezTo>
                  <a:cubicBezTo>
                    <a:pt x="942" y="4068"/>
                    <a:pt x="942" y="4101"/>
                    <a:pt x="975" y="4101"/>
                  </a:cubicBezTo>
                  <a:lnTo>
                    <a:pt x="14015" y="11697"/>
                  </a:lnTo>
                  <a:lnTo>
                    <a:pt x="14015" y="8941"/>
                  </a:lnTo>
                  <a:lnTo>
                    <a:pt x="942" y="1345"/>
                  </a:lnTo>
                  <a:cubicBezTo>
                    <a:pt x="874" y="1312"/>
                    <a:pt x="807" y="1244"/>
                    <a:pt x="740" y="1211"/>
                  </a:cubicBezTo>
                  <a:cubicBezTo>
                    <a:pt x="673" y="1144"/>
                    <a:pt x="572" y="1076"/>
                    <a:pt x="505" y="1043"/>
                  </a:cubicBezTo>
                  <a:cubicBezTo>
                    <a:pt x="404" y="942"/>
                    <a:pt x="337" y="841"/>
                    <a:pt x="236" y="740"/>
                  </a:cubicBezTo>
                  <a:cubicBezTo>
                    <a:pt x="236" y="707"/>
                    <a:pt x="236" y="707"/>
                    <a:pt x="202" y="673"/>
                  </a:cubicBezTo>
                  <a:cubicBezTo>
                    <a:pt x="135" y="572"/>
                    <a:pt x="101" y="471"/>
                    <a:pt x="68" y="371"/>
                  </a:cubicBezTo>
                  <a:cubicBezTo>
                    <a:pt x="68" y="371"/>
                    <a:pt x="68" y="371"/>
                    <a:pt x="34" y="337"/>
                  </a:cubicBezTo>
                  <a:cubicBezTo>
                    <a:pt x="1" y="236"/>
                    <a:pt x="1" y="102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42;p56"/>
            <p:cNvSpPr/>
            <p:nvPr/>
          </p:nvSpPr>
          <p:spPr>
            <a:xfrm>
              <a:off x="-17230450" y="301975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0"/>
                  </a:moveTo>
                  <a:cubicBezTo>
                    <a:pt x="18788" y="135"/>
                    <a:pt x="18754" y="236"/>
                    <a:pt x="18720" y="370"/>
                  </a:cubicBezTo>
                  <a:cubicBezTo>
                    <a:pt x="18586" y="740"/>
                    <a:pt x="18283" y="1076"/>
                    <a:pt x="17813" y="1378"/>
                  </a:cubicBezTo>
                  <a:lnTo>
                    <a:pt x="4638" y="8974"/>
                  </a:lnTo>
                  <a:cubicBezTo>
                    <a:pt x="4504" y="9041"/>
                    <a:pt x="4336" y="9142"/>
                    <a:pt x="4134" y="9209"/>
                  </a:cubicBezTo>
                  <a:lnTo>
                    <a:pt x="4067" y="9209"/>
                  </a:lnTo>
                  <a:cubicBezTo>
                    <a:pt x="3933" y="9276"/>
                    <a:pt x="3764" y="9310"/>
                    <a:pt x="3596" y="9377"/>
                  </a:cubicBezTo>
                  <a:lnTo>
                    <a:pt x="3529" y="9377"/>
                  </a:lnTo>
                  <a:cubicBezTo>
                    <a:pt x="3361" y="9444"/>
                    <a:pt x="3160" y="9444"/>
                    <a:pt x="2991" y="9478"/>
                  </a:cubicBezTo>
                  <a:lnTo>
                    <a:pt x="2924" y="9478"/>
                  </a:lnTo>
                  <a:cubicBezTo>
                    <a:pt x="2723" y="9512"/>
                    <a:pt x="2555" y="9512"/>
                    <a:pt x="2353" y="9512"/>
                  </a:cubicBezTo>
                  <a:lnTo>
                    <a:pt x="2252" y="9512"/>
                  </a:lnTo>
                  <a:cubicBezTo>
                    <a:pt x="2084" y="9512"/>
                    <a:pt x="1882" y="9512"/>
                    <a:pt x="1714" y="9478"/>
                  </a:cubicBezTo>
                  <a:lnTo>
                    <a:pt x="1614" y="9478"/>
                  </a:lnTo>
                  <a:cubicBezTo>
                    <a:pt x="1479" y="9444"/>
                    <a:pt x="1345" y="9444"/>
                    <a:pt x="1210" y="9411"/>
                  </a:cubicBezTo>
                  <a:cubicBezTo>
                    <a:pt x="1109" y="9377"/>
                    <a:pt x="1009" y="9343"/>
                    <a:pt x="874" y="9343"/>
                  </a:cubicBezTo>
                  <a:cubicBezTo>
                    <a:pt x="807" y="9310"/>
                    <a:pt x="706" y="9276"/>
                    <a:pt x="639" y="9243"/>
                  </a:cubicBezTo>
                  <a:cubicBezTo>
                    <a:pt x="404" y="9175"/>
                    <a:pt x="202" y="9075"/>
                    <a:pt x="0" y="8974"/>
                  </a:cubicBezTo>
                  <a:lnTo>
                    <a:pt x="0" y="11696"/>
                  </a:lnTo>
                  <a:cubicBezTo>
                    <a:pt x="202" y="11831"/>
                    <a:pt x="437" y="11898"/>
                    <a:pt x="639" y="11999"/>
                  </a:cubicBezTo>
                  <a:cubicBezTo>
                    <a:pt x="672" y="11999"/>
                    <a:pt x="706" y="12032"/>
                    <a:pt x="706" y="12032"/>
                  </a:cubicBezTo>
                  <a:cubicBezTo>
                    <a:pt x="773" y="12032"/>
                    <a:pt x="841" y="12066"/>
                    <a:pt x="908" y="12066"/>
                  </a:cubicBezTo>
                  <a:cubicBezTo>
                    <a:pt x="1009" y="12099"/>
                    <a:pt x="1109" y="12133"/>
                    <a:pt x="1210" y="12167"/>
                  </a:cubicBezTo>
                  <a:lnTo>
                    <a:pt x="1345" y="12167"/>
                  </a:lnTo>
                  <a:cubicBezTo>
                    <a:pt x="1445" y="12200"/>
                    <a:pt x="1546" y="12200"/>
                    <a:pt x="1614" y="12234"/>
                  </a:cubicBezTo>
                  <a:lnTo>
                    <a:pt x="1748" y="12234"/>
                  </a:lnTo>
                  <a:cubicBezTo>
                    <a:pt x="1882" y="12267"/>
                    <a:pt x="2017" y="12267"/>
                    <a:pt x="2118" y="12267"/>
                  </a:cubicBezTo>
                  <a:lnTo>
                    <a:pt x="2454" y="12267"/>
                  </a:lnTo>
                  <a:cubicBezTo>
                    <a:pt x="2555" y="12267"/>
                    <a:pt x="2689" y="12267"/>
                    <a:pt x="2790" y="12234"/>
                  </a:cubicBezTo>
                  <a:lnTo>
                    <a:pt x="2991" y="12234"/>
                  </a:lnTo>
                  <a:lnTo>
                    <a:pt x="3092" y="12200"/>
                  </a:lnTo>
                  <a:cubicBezTo>
                    <a:pt x="3227" y="12200"/>
                    <a:pt x="3328" y="12167"/>
                    <a:pt x="3428" y="12167"/>
                  </a:cubicBezTo>
                  <a:cubicBezTo>
                    <a:pt x="3462" y="12167"/>
                    <a:pt x="3496" y="12133"/>
                    <a:pt x="3529" y="12133"/>
                  </a:cubicBezTo>
                  <a:cubicBezTo>
                    <a:pt x="3563" y="12133"/>
                    <a:pt x="3596" y="12133"/>
                    <a:pt x="3630" y="12099"/>
                  </a:cubicBezTo>
                  <a:cubicBezTo>
                    <a:pt x="3664" y="12099"/>
                    <a:pt x="3731" y="12099"/>
                    <a:pt x="3798" y="12066"/>
                  </a:cubicBezTo>
                  <a:cubicBezTo>
                    <a:pt x="3899" y="12032"/>
                    <a:pt x="4000" y="11999"/>
                    <a:pt x="4067" y="11965"/>
                  </a:cubicBezTo>
                  <a:cubicBezTo>
                    <a:pt x="4101" y="11965"/>
                    <a:pt x="4134" y="11965"/>
                    <a:pt x="4168" y="11931"/>
                  </a:cubicBezTo>
                  <a:lnTo>
                    <a:pt x="4201" y="11931"/>
                  </a:lnTo>
                  <a:cubicBezTo>
                    <a:pt x="4369" y="11864"/>
                    <a:pt x="4504" y="11797"/>
                    <a:pt x="4672" y="11696"/>
                  </a:cubicBezTo>
                  <a:lnTo>
                    <a:pt x="17813" y="4101"/>
                  </a:lnTo>
                  <a:cubicBezTo>
                    <a:pt x="18451" y="3731"/>
                    <a:pt x="18788" y="3260"/>
                    <a:pt x="18788" y="2756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43;p56"/>
            <p:cNvSpPr/>
            <p:nvPr/>
          </p:nvSpPr>
          <p:spPr>
            <a:xfrm>
              <a:off x="-17589225" y="64825"/>
              <a:ext cx="836025" cy="475375"/>
            </a:xfrm>
            <a:custGeom>
              <a:avLst/>
              <a:gdLst/>
              <a:ahLst/>
              <a:cxnLst/>
              <a:rect l="l" t="t" r="r" b="b"/>
              <a:pathLst>
                <a:path w="33441" h="19015" extrusionOk="0">
                  <a:moveTo>
                    <a:pt x="16775" y="0"/>
                  </a:moveTo>
                  <a:cubicBezTo>
                    <a:pt x="15931" y="0"/>
                    <a:pt x="15091" y="193"/>
                    <a:pt x="14452" y="580"/>
                  </a:cubicBezTo>
                  <a:lnTo>
                    <a:pt x="1311" y="8176"/>
                  </a:lnTo>
                  <a:cubicBezTo>
                    <a:pt x="0" y="8915"/>
                    <a:pt x="0" y="10125"/>
                    <a:pt x="1278" y="10864"/>
                  </a:cubicBezTo>
                  <a:lnTo>
                    <a:pt x="14351" y="18460"/>
                  </a:lnTo>
                  <a:cubicBezTo>
                    <a:pt x="14990" y="18829"/>
                    <a:pt x="15830" y="19014"/>
                    <a:pt x="16674" y="19014"/>
                  </a:cubicBezTo>
                  <a:cubicBezTo>
                    <a:pt x="17519" y="19014"/>
                    <a:pt x="18368" y="18829"/>
                    <a:pt x="19023" y="18460"/>
                  </a:cubicBezTo>
                  <a:lnTo>
                    <a:pt x="32164" y="10864"/>
                  </a:lnTo>
                  <a:cubicBezTo>
                    <a:pt x="33441" y="10125"/>
                    <a:pt x="33441" y="8915"/>
                    <a:pt x="32164" y="8176"/>
                  </a:cubicBezTo>
                  <a:lnTo>
                    <a:pt x="19124" y="580"/>
                  </a:lnTo>
                  <a:cubicBezTo>
                    <a:pt x="18468" y="193"/>
                    <a:pt x="17620" y="0"/>
                    <a:pt x="16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44;p56"/>
            <p:cNvSpPr/>
            <p:nvPr/>
          </p:nvSpPr>
          <p:spPr>
            <a:xfrm>
              <a:off x="-18059750" y="596050"/>
              <a:ext cx="350400" cy="291575"/>
            </a:xfrm>
            <a:custGeom>
              <a:avLst/>
              <a:gdLst/>
              <a:ahLst/>
              <a:cxnLst/>
              <a:rect l="l" t="t" r="r" b="b"/>
              <a:pathLst>
                <a:path w="14016" h="11663" extrusionOk="0">
                  <a:moveTo>
                    <a:pt x="1" y="0"/>
                  </a:moveTo>
                  <a:lnTo>
                    <a:pt x="1" y="2723"/>
                  </a:lnTo>
                  <a:lnTo>
                    <a:pt x="1" y="2756"/>
                  </a:lnTo>
                  <a:cubicBezTo>
                    <a:pt x="1" y="2823"/>
                    <a:pt x="1" y="2891"/>
                    <a:pt x="1" y="2958"/>
                  </a:cubicBezTo>
                  <a:cubicBezTo>
                    <a:pt x="34" y="2991"/>
                    <a:pt x="34" y="3025"/>
                    <a:pt x="34" y="3059"/>
                  </a:cubicBezTo>
                  <a:cubicBezTo>
                    <a:pt x="34" y="3092"/>
                    <a:pt x="68" y="3092"/>
                    <a:pt x="68" y="3126"/>
                  </a:cubicBezTo>
                  <a:cubicBezTo>
                    <a:pt x="101" y="3193"/>
                    <a:pt x="135" y="3260"/>
                    <a:pt x="169" y="3328"/>
                  </a:cubicBezTo>
                  <a:cubicBezTo>
                    <a:pt x="169" y="3361"/>
                    <a:pt x="202" y="3395"/>
                    <a:pt x="202" y="3428"/>
                  </a:cubicBezTo>
                  <a:cubicBezTo>
                    <a:pt x="236" y="3428"/>
                    <a:pt x="236" y="3462"/>
                    <a:pt x="269" y="3496"/>
                  </a:cubicBezTo>
                  <a:cubicBezTo>
                    <a:pt x="269" y="3496"/>
                    <a:pt x="269" y="3529"/>
                    <a:pt x="303" y="3529"/>
                  </a:cubicBezTo>
                  <a:cubicBezTo>
                    <a:pt x="337" y="3596"/>
                    <a:pt x="404" y="3664"/>
                    <a:pt x="505" y="3764"/>
                  </a:cubicBezTo>
                  <a:cubicBezTo>
                    <a:pt x="572" y="3832"/>
                    <a:pt x="673" y="3865"/>
                    <a:pt x="740" y="3933"/>
                  </a:cubicBezTo>
                  <a:cubicBezTo>
                    <a:pt x="807" y="3966"/>
                    <a:pt x="841" y="4033"/>
                    <a:pt x="908" y="4067"/>
                  </a:cubicBezTo>
                  <a:cubicBezTo>
                    <a:pt x="942" y="4067"/>
                    <a:pt x="942" y="4067"/>
                    <a:pt x="942" y="4101"/>
                  </a:cubicBezTo>
                  <a:lnTo>
                    <a:pt x="14015" y="11662"/>
                  </a:lnTo>
                  <a:lnTo>
                    <a:pt x="14015" y="8940"/>
                  </a:lnTo>
                  <a:lnTo>
                    <a:pt x="942" y="1345"/>
                  </a:lnTo>
                  <a:cubicBezTo>
                    <a:pt x="874" y="1277"/>
                    <a:pt x="807" y="1244"/>
                    <a:pt x="740" y="1177"/>
                  </a:cubicBezTo>
                  <a:cubicBezTo>
                    <a:pt x="673" y="1143"/>
                    <a:pt x="572" y="1076"/>
                    <a:pt x="505" y="1009"/>
                  </a:cubicBezTo>
                  <a:cubicBezTo>
                    <a:pt x="404" y="941"/>
                    <a:pt x="337" y="841"/>
                    <a:pt x="236" y="740"/>
                  </a:cubicBezTo>
                  <a:cubicBezTo>
                    <a:pt x="236" y="706"/>
                    <a:pt x="236" y="706"/>
                    <a:pt x="202" y="672"/>
                  </a:cubicBezTo>
                  <a:cubicBezTo>
                    <a:pt x="135" y="572"/>
                    <a:pt x="101" y="471"/>
                    <a:pt x="68" y="370"/>
                  </a:cubicBezTo>
                  <a:cubicBezTo>
                    <a:pt x="68" y="370"/>
                    <a:pt x="68" y="336"/>
                    <a:pt x="34" y="336"/>
                  </a:cubicBezTo>
                  <a:cubicBezTo>
                    <a:pt x="1" y="236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45;p56"/>
            <p:cNvSpPr/>
            <p:nvPr/>
          </p:nvSpPr>
          <p:spPr>
            <a:xfrm>
              <a:off x="-17709375" y="595200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1"/>
                  </a:moveTo>
                  <a:cubicBezTo>
                    <a:pt x="18788" y="135"/>
                    <a:pt x="18754" y="236"/>
                    <a:pt x="18720" y="370"/>
                  </a:cubicBezTo>
                  <a:cubicBezTo>
                    <a:pt x="18586" y="740"/>
                    <a:pt x="18283" y="1076"/>
                    <a:pt x="17813" y="1345"/>
                  </a:cubicBezTo>
                  <a:lnTo>
                    <a:pt x="4638" y="8941"/>
                  </a:lnTo>
                  <a:cubicBezTo>
                    <a:pt x="4504" y="9041"/>
                    <a:pt x="4336" y="9142"/>
                    <a:pt x="4134" y="9209"/>
                  </a:cubicBezTo>
                  <a:lnTo>
                    <a:pt x="4067" y="9209"/>
                  </a:lnTo>
                  <a:cubicBezTo>
                    <a:pt x="3933" y="9277"/>
                    <a:pt x="3765" y="9310"/>
                    <a:pt x="3630" y="9344"/>
                  </a:cubicBezTo>
                  <a:cubicBezTo>
                    <a:pt x="3597" y="9377"/>
                    <a:pt x="3563" y="9377"/>
                    <a:pt x="3529" y="9377"/>
                  </a:cubicBezTo>
                  <a:cubicBezTo>
                    <a:pt x="3361" y="9411"/>
                    <a:pt x="3160" y="9445"/>
                    <a:pt x="2992" y="9478"/>
                  </a:cubicBezTo>
                  <a:lnTo>
                    <a:pt x="2924" y="9478"/>
                  </a:lnTo>
                  <a:cubicBezTo>
                    <a:pt x="2723" y="9512"/>
                    <a:pt x="2555" y="9512"/>
                    <a:pt x="2353" y="9512"/>
                  </a:cubicBezTo>
                  <a:lnTo>
                    <a:pt x="2286" y="9512"/>
                  </a:lnTo>
                  <a:cubicBezTo>
                    <a:pt x="2084" y="9512"/>
                    <a:pt x="1916" y="9512"/>
                    <a:pt x="1714" y="9478"/>
                  </a:cubicBezTo>
                  <a:lnTo>
                    <a:pt x="1614" y="9478"/>
                  </a:lnTo>
                  <a:cubicBezTo>
                    <a:pt x="1479" y="9445"/>
                    <a:pt x="1345" y="9445"/>
                    <a:pt x="1210" y="9411"/>
                  </a:cubicBezTo>
                  <a:cubicBezTo>
                    <a:pt x="1109" y="9377"/>
                    <a:pt x="1009" y="9344"/>
                    <a:pt x="908" y="9310"/>
                  </a:cubicBezTo>
                  <a:cubicBezTo>
                    <a:pt x="807" y="9310"/>
                    <a:pt x="740" y="9277"/>
                    <a:pt x="639" y="9243"/>
                  </a:cubicBezTo>
                  <a:cubicBezTo>
                    <a:pt x="404" y="9176"/>
                    <a:pt x="202" y="9075"/>
                    <a:pt x="0" y="8974"/>
                  </a:cubicBezTo>
                  <a:lnTo>
                    <a:pt x="0" y="11696"/>
                  </a:lnTo>
                  <a:cubicBezTo>
                    <a:pt x="202" y="11831"/>
                    <a:pt x="437" y="11898"/>
                    <a:pt x="639" y="11999"/>
                  </a:cubicBezTo>
                  <a:cubicBezTo>
                    <a:pt x="673" y="11999"/>
                    <a:pt x="706" y="12033"/>
                    <a:pt x="706" y="12033"/>
                  </a:cubicBezTo>
                  <a:cubicBezTo>
                    <a:pt x="773" y="12033"/>
                    <a:pt x="841" y="12066"/>
                    <a:pt x="908" y="12066"/>
                  </a:cubicBezTo>
                  <a:cubicBezTo>
                    <a:pt x="1009" y="12100"/>
                    <a:pt x="1109" y="12133"/>
                    <a:pt x="1210" y="12133"/>
                  </a:cubicBezTo>
                  <a:cubicBezTo>
                    <a:pt x="1278" y="12167"/>
                    <a:pt x="1311" y="12167"/>
                    <a:pt x="1345" y="12167"/>
                  </a:cubicBezTo>
                  <a:cubicBezTo>
                    <a:pt x="1446" y="12201"/>
                    <a:pt x="1546" y="12201"/>
                    <a:pt x="1614" y="12201"/>
                  </a:cubicBezTo>
                  <a:cubicBezTo>
                    <a:pt x="1647" y="12234"/>
                    <a:pt x="1681" y="12234"/>
                    <a:pt x="1714" y="12234"/>
                  </a:cubicBezTo>
                  <a:lnTo>
                    <a:pt x="1748" y="12234"/>
                  </a:lnTo>
                  <a:cubicBezTo>
                    <a:pt x="1882" y="12234"/>
                    <a:pt x="2017" y="12268"/>
                    <a:pt x="2118" y="12268"/>
                  </a:cubicBezTo>
                  <a:lnTo>
                    <a:pt x="2454" y="12268"/>
                  </a:lnTo>
                  <a:cubicBezTo>
                    <a:pt x="2588" y="12268"/>
                    <a:pt x="2689" y="12234"/>
                    <a:pt x="2790" y="12234"/>
                  </a:cubicBezTo>
                  <a:lnTo>
                    <a:pt x="2992" y="12234"/>
                  </a:lnTo>
                  <a:lnTo>
                    <a:pt x="3092" y="12201"/>
                  </a:lnTo>
                  <a:cubicBezTo>
                    <a:pt x="3227" y="12201"/>
                    <a:pt x="3328" y="12167"/>
                    <a:pt x="3428" y="12133"/>
                  </a:cubicBezTo>
                  <a:lnTo>
                    <a:pt x="3529" y="12133"/>
                  </a:lnTo>
                  <a:cubicBezTo>
                    <a:pt x="3563" y="12133"/>
                    <a:pt x="3597" y="12100"/>
                    <a:pt x="3630" y="12100"/>
                  </a:cubicBezTo>
                  <a:cubicBezTo>
                    <a:pt x="3664" y="12100"/>
                    <a:pt x="3731" y="12066"/>
                    <a:pt x="3798" y="12066"/>
                  </a:cubicBezTo>
                  <a:cubicBezTo>
                    <a:pt x="3899" y="12033"/>
                    <a:pt x="4000" y="11999"/>
                    <a:pt x="4067" y="11965"/>
                  </a:cubicBezTo>
                  <a:cubicBezTo>
                    <a:pt x="4101" y="11965"/>
                    <a:pt x="4134" y="11932"/>
                    <a:pt x="4168" y="11932"/>
                  </a:cubicBezTo>
                  <a:lnTo>
                    <a:pt x="4201" y="11932"/>
                  </a:lnTo>
                  <a:cubicBezTo>
                    <a:pt x="4370" y="11865"/>
                    <a:pt x="4504" y="11797"/>
                    <a:pt x="4672" y="11696"/>
                  </a:cubicBezTo>
                  <a:lnTo>
                    <a:pt x="17813" y="4101"/>
                  </a:lnTo>
                  <a:cubicBezTo>
                    <a:pt x="18452" y="3731"/>
                    <a:pt x="18788" y="3227"/>
                    <a:pt x="18788" y="2757"/>
                  </a:cubicBezTo>
                  <a:lnTo>
                    <a:pt x="18788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46;p56"/>
            <p:cNvSpPr/>
            <p:nvPr/>
          </p:nvSpPr>
          <p:spPr>
            <a:xfrm>
              <a:off x="-18068150" y="357850"/>
              <a:ext cx="836875" cy="475475"/>
            </a:xfrm>
            <a:custGeom>
              <a:avLst/>
              <a:gdLst/>
              <a:ahLst/>
              <a:cxnLst/>
              <a:rect l="l" t="t" r="r" b="b"/>
              <a:pathLst>
                <a:path w="33475" h="19019" extrusionOk="0">
                  <a:moveTo>
                    <a:pt x="16801" y="0"/>
                  </a:moveTo>
                  <a:cubicBezTo>
                    <a:pt x="15956" y="0"/>
                    <a:pt x="15108" y="185"/>
                    <a:pt x="14452" y="555"/>
                  </a:cubicBezTo>
                  <a:lnTo>
                    <a:pt x="1311" y="8150"/>
                  </a:lnTo>
                  <a:cubicBezTo>
                    <a:pt x="1" y="8923"/>
                    <a:pt x="1" y="10133"/>
                    <a:pt x="1278" y="10873"/>
                  </a:cubicBezTo>
                  <a:lnTo>
                    <a:pt x="14351" y="18468"/>
                  </a:lnTo>
                  <a:cubicBezTo>
                    <a:pt x="14983" y="18834"/>
                    <a:pt x="15812" y="19019"/>
                    <a:pt x="16646" y="19019"/>
                  </a:cubicBezTo>
                  <a:cubicBezTo>
                    <a:pt x="17500" y="19019"/>
                    <a:pt x="18360" y="18825"/>
                    <a:pt x="19023" y="18435"/>
                  </a:cubicBezTo>
                  <a:lnTo>
                    <a:pt x="32164" y="10873"/>
                  </a:lnTo>
                  <a:cubicBezTo>
                    <a:pt x="33441" y="10100"/>
                    <a:pt x="33475" y="8890"/>
                    <a:pt x="32198" y="8150"/>
                  </a:cubicBezTo>
                  <a:lnTo>
                    <a:pt x="19124" y="555"/>
                  </a:lnTo>
                  <a:cubicBezTo>
                    <a:pt x="18485" y="185"/>
                    <a:pt x="17645" y="0"/>
                    <a:pt x="1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47;p56"/>
            <p:cNvSpPr/>
            <p:nvPr/>
          </p:nvSpPr>
          <p:spPr>
            <a:xfrm>
              <a:off x="-18546225" y="867425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0" y="1"/>
                  </a:moveTo>
                  <a:cubicBezTo>
                    <a:pt x="0" y="7"/>
                    <a:pt x="0" y="14"/>
                    <a:pt x="0" y="20"/>
                  </a:cubicBezTo>
                  <a:lnTo>
                    <a:pt x="0" y="20"/>
                  </a:lnTo>
                  <a:lnTo>
                    <a:pt x="0" y="1"/>
                  </a:lnTo>
                  <a:close/>
                  <a:moveTo>
                    <a:pt x="0" y="20"/>
                  </a:moveTo>
                  <a:lnTo>
                    <a:pt x="34" y="2757"/>
                  </a:lnTo>
                  <a:lnTo>
                    <a:pt x="34" y="2790"/>
                  </a:lnTo>
                  <a:cubicBezTo>
                    <a:pt x="34" y="2858"/>
                    <a:pt x="34" y="2925"/>
                    <a:pt x="34" y="2992"/>
                  </a:cubicBezTo>
                  <a:cubicBezTo>
                    <a:pt x="34" y="3026"/>
                    <a:pt x="67" y="3059"/>
                    <a:pt x="67" y="3093"/>
                  </a:cubicBezTo>
                  <a:cubicBezTo>
                    <a:pt x="67" y="3093"/>
                    <a:pt x="67" y="3126"/>
                    <a:pt x="67" y="3126"/>
                  </a:cubicBezTo>
                  <a:cubicBezTo>
                    <a:pt x="101" y="3126"/>
                    <a:pt x="101" y="3160"/>
                    <a:pt x="101" y="3160"/>
                  </a:cubicBezTo>
                  <a:cubicBezTo>
                    <a:pt x="135" y="3227"/>
                    <a:pt x="135" y="3295"/>
                    <a:pt x="168" y="3362"/>
                  </a:cubicBezTo>
                  <a:cubicBezTo>
                    <a:pt x="202" y="3395"/>
                    <a:pt x="235" y="3429"/>
                    <a:pt x="235" y="3429"/>
                  </a:cubicBezTo>
                  <a:cubicBezTo>
                    <a:pt x="269" y="3463"/>
                    <a:pt x="269" y="3463"/>
                    <a:pt x="269" y="3496"/>
                  </a:cubicBezTo>
                  <a:cubicBezTo>
                    <a:pt x="303" y="3530"/>
                    <a:pt x="303" y="3530"/>
                    <a:pt x="303" y="3563"/>
                  </a:cubicBezTo>
                  <a:cubicBezTo>
                    <a:pt x="370" y="3631"/>
                    <a:pt x="437" y="3698"/>
                    <a:pt x="504" y="3765"/>
                  </a:cubicBezTo>
                  <a:cubicBezTo>
                    <a:pt x="538" y="3765"/>
                    <a:pt x="538" y="3765"/>
                    <a:pt x="538" y="3799"/>
                  </a:cubicBezTo>
                  <a:cubicBezTo>
                    <a:pt x="605" y="3832"/>
                    <a:pt x="706" y="3899"/>
                    <a:pt x="773" y="3967"/>
                  </a:cubicBezTo>
                  <a:cubicBezTo>
                    <a:pt x="840" y="4000"/>
                    <a:pt x="874" y="4034"/>
                    <a:pt x="941" y="4068"/>
                  </a:cubicBezTo>
                  <a:cubicBezTo>
                    <a:pt x="975" y="4101"/>
                    <a:pt x="975" y="4101"/>
                    <a:pt x="975" y="4101"/>
                  </a:cubicBezTo>
                  <a:lnTo>
                    <a:pt x="14049" y="11697"/>
                  </a:lnTo>
                  <a:lnTo>
                    <a:pt x="14049" y="8941"/>
                  </a:lnTo>
                  <a:lnTo>
                    <a:pt x="975" y="1345"/>
                  </a:lnTo>
                  <a:cubicBezTo>
                    <a:pt x="908" y="1312"/>
                    <a:pt x="840" y="1244"/>
                    <a:pt x="773" y="1211"/>
                  </a:cubicBezTo>
                  <a:cubicBezTo>
                    <a:pt x="706" y="1144"/>
                    <a:pt x="605" y="1110"/>
                    <a:pt x="538" y="1043"/>
                  </a:cubicBezTo>
                  <a:cubicBezTo>
                    <a:pt x="437" y="942"/>
                    <a:pt x="336" y="841"/>
                    <a:pt x="269" y="740"/>
                  </a:cubicBezTo>
                  <a:cubicBezTo>
                    <a:pt x="269" y="740"/>
                    <a:pt x="235" y="707"/>
                    <a:pt x="235" y="707"/>
                  </a:cubicBezTo>
                  <a:cubicBezTo>
                    <a:pt x="168" y="606"/>
                    <a:pt x="135" y="505"/>
                    <a:pt x="101" y="404"/>
                  </a:cubicBezTo>
                  <a:cubicBezTo>
                    <a:pt x="67" y="371"/>
                    <a:pt x="67" y="371"/>
                    <a:pt x="67" y="337"/>
                  </a:cubicBezTo>
                  <a:cubicBezTo>
                    <a:pt x="35" y="241"/>
                    <a:pt x="4" y="145"/>
                    <a:pt x="0" y="2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48;p56"/>
            <p:cNvSpPr/>
            <p:nvPr/>
          </p:nvSpPr>
          <p:spPr>
            <a:xfrm>
              <a:off x="-18195850" y="866600"/>
              <a:ext cx="469675" cy="306700"/>
            </a:xfrm>
            <a:custGeom>
              <a:avLst/>
              <a:gdLst/>
              <a:ahLst/>
              <a:cxnLst/>
              <a:rect l="l" t="t" r="r" b="b"/>
              <a:pathLst>
                <a:path w="18787" h="12268" extrusionOk="0">
                  <a:moveTo>
                    <a:pt x="18787" y="0"/>
                  </a:moveTo>
                  <a:cubicBezTo>
                    <a:pt x="18787" y="135"/>
                    <a:pt x="18787" y="269"/>
                    <a:pt x="18720" y="370"/>
                  </a:cubicBezTo>
                  <a:cubicBezTo>
                    <a:pt x="18619" y="740"/>
                    <a:pt x="18317" y="1109"/>
                    <a:pt x="17813" y="1378"/>
                  </a:cubicBezTo>
                  <a:lnTo>
                    <a:pt x="4672" y="8974"/>
                  </a:lnTo>
                  <a:cubicBezTo>
                    <a:pt x="4504" y="9075"/>
                    <a:pt x="4336" y="9142"/>
                    <a:pt x="4167" y="9209"/>
                  </a:cubicBezTo>
                  <a:cubicBezTo>
                    <a:pt x="4134" y="9209"/>
                    <a:pt x="4100" y="9209"/>
                    <a:pt x="4100" y="9243"/>
                  </a:cubicBezTo>
                  <a:cubicBezTo>
                    <a:pt x="3932" y="9276"/>
                    <a:pt x="3798" y="9343"/>
                    <a:pt x="3630" y="9377"/>
                  </a:cubicBezTo>
                  <a:cubicBezTo>
                    <a:pt x="3596" y="9377"/>
                    <a:pt x="3563" y="9377"/>
                    <a:pt x="3529" y="9411"/>
                  </a:cubicBezTo>
                  <a:cubicBezTo>
                    <a:pt x="3361" y="9444"/>
                    <a:pt x="3193" y="9478"/>
                    <a:pt x="2991" y="9478"/>
                  </a:cubicBezTo>
                  <a:cubicBezTo>
                    <a:pt x="2991" y="9478"/>
                    <a:pt x="2958" y="9478"/>
                    <a:pt x="2924" y="9512"/>
                  </a:cubicBezTo>
                  <a:lnTo>
                    <a:pt x="1748" y="9512"/>
                  </a:lnTo>
                  <a:cubicBezTo>
                    <a:pt x="1714" y="9478"/>
                    <a:pt x="1680" y="9478"/>
                    <a:pt x="1647" y="9478"/>
                  </a:cubicBezTo>
                  <a:cubicBezTo>
                    <a:pt x="1512" y="9478"/>
                    <a:pt x="1378" y="9444"/>
                    <a:pt x="1244" y="9411"/>
                  </a:cubicBezTo>
                  <a:cubicBezTo>
                    <a:pt x="1143" y="9411"/>
                    <a:pt x="1008" y="9377"/>
                    <a:pt x="907" y="9343"/>
                  </a:cubicBezTo>
                  <a:cubicBezTo>
                    <a:pt x="840" y="9310"/>
                    <a:pt x="739" y="9276"/>
                    <a:pt x="672" y="9276"/>
                  </a:cubicBezTo>
                  <a:cubicBezTo>
                    <a:pt x="437" y="9175"/>
                    <a:pt x="202" y="9075"/>
                    <a:pt x="0" y="8974"/>
                  </a:cubicBezTo>
                  <a:lnTo>
                    <a:pt x="0" y="8974"/>
                  </a:lnTo>
                  <a:lnTo>
                    <a:pt x="34" y="11730"/>
                  </a:lnTo>
                  <a:cubicBezTo>
                    <a:pt x="235" y="11831"/>
                    <a:pt x="437" y="11931"/>
                    <a:pt x="672" y="11999"/>
                  </a:cubicBezTo>
                  <a:cubicBezTo>
                    <a:pt x="706" y="11999"/>
                    <a:pt x="706" y="12032"/>
                    <a:pt x="739" y="12032"/>
                  </a:cubicBezTo>
                  <a:cubicBezTo>
                    <a:pt x="807" y="12066"/>
                    <a:pt x="840" y="12066"/>
                    <a:pt x="907" y="12066"/>
                  </a:cubicBezTo>
                  <a:cubicBezTo>
                    <a:pt x="1008" y="12099"/>
                    <a:pt x="1143" y="12133"/>
                    <a:pt x="1244" y="12167"/>
                  </a:cubicBezTo>
                  <a:cubicBezTo>
                    <a:pt x="1277" y="12167"/>
                    <a:pt x="1311" y="12167"/>
                    <a:pt x="1344" y="12200"/>
                  </a:cubicBezTo>
                  <a:cubicBezTo>
                    <a:pt x="1445" y="12200"/>
                    <a:pt x="1546" y="12200"/>
                    <a:pt x="1647" y="12234"/>
                  </a:cubicBezTo>
                  <a:lnTo>
                    <a:pt x="1781" y="12234"/>
                  </a:lnTo>
                  <a:cubicBezTo>
                    <a:pt x="1916" y="12267"/>
                    <a:pt x="2017" y="12267"/>
                    <a:pt x="2151" y="12267"/>
                  </a:cubicBezTo>
                  <a:lnTo>
                    <a:pt x="2823" y="12267"/>
                  </a:lnTo>
                  <a:cubicBezTo>
                    <a:pt x="2857" y="12234"/>
                    <a:pt x="2890" y="12234"/>
                    <a:pt x="2924" y="12234"/>
                  </a:cubicBezTo>
                  <a:lnTo>
                    <a:pt x="3126" y="12234"/>
                  </a:lnTo>
                  <a:cubicBezTo>
                    <a:pt x="3226" y="12200"/>
                    <a:pt x="3327" y="12167"/>
                    <a:pt x="3462" y="12167"/>
                  </a:cubicBezTo>
                  <a:cubicBezTo>
                    <a:pt x="3495" y="12167"/>
                    <a:pt x="3495" y="12133"/>
                    <a:pt x="3529" y="12133"/>
                  </a:cubicBezTo>
                  <a:cubicBezTo>
                    <a:pt x="3563" y="12133"/>
                    <a:pt x="3596" y="12133"/>
                    <a:pt x="3630" y="12099"/>
                  </a:cubicBezTo>
                  <a:cubicBezTo>
                    <a:pt x="3697" y="12099"/>
                    <a:pt x="3731" y="12099"/>
                    <a:pt x="3798" y="12066"/>
                  </a:cubicBezTo>
                  <a:cubicBezTo>
                    <a:pt x="3899" y="12032"/>
                    <a:pt x="3999" y="11999"/>
                    <a:pt x="4100" y="11965"/>
                  </a:cubicBezTo>
                  <a:lnTo>
                    <a:pt x="4167" y="11965"/>
                  </a:lnTo>
                  <a:cubicBezTo>
                    <a:pt x="4201" y="11931"/>
                    <a:pt x="4201" y="11931"/>
                    <a:pt x="4201" y="11931"/>
                  </a:cubicBezTo>
                  <a:cubicBezTo>
                    <a:pt x="4369" y="11864"/>
                    <a:pt x="4537" y="11797"/>
                    <a:pt x="4672" y="11730"/>
                  </a:cubicBezTo>
                  <a:lnTo>
                    <a:pt x="17813" y="4134"/>
                  </a:lnTo>
                  <a:cubicBezTo>
                    <a:pt x="18485" y="3764"/>
                    <a:pt x="18787" y="3260"/>
                    <a:pt x="18787" y="2756"/>
                  </a:cubicBezTo>
                  <a:lnTo>
                    <a:pt x="18787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49;p56"/>
            <p:cNvSpPr/>
            <p:nvPr/>
          </p:nvSpPr>
          <p:spPr>
            <a:xfrm>
              <a:off x="-18553800" y="630075"/>
              <a:ext cx="836050" cy="474750"/>
            </a:xfrm>
            <a:custGeom>
              <a:avLst/>
              <a:gdLst/>
              <a:ahLst/>
              <a:cxnLst/>
              <a:rect l="l" t="t" r="r" b="b"/>
              <a:pathLst>
                <a:path w="33442" h="18990" extrusionOk="0">
                  <a:moveTo>
                    <a:pt x="16771" y="0"/>
                  </a:moveTo>
                  <a:cubicBezTo>
                    <a:pt x="15931" y="0"/>
                    <a:pt x="15091" y="185"/>
                    <a:pt x="14452" y="555"/>
                  </a:cubicBezTo>
                  <a:lnTo>
                    <a:pt x="1278" y="8151"/>
                  </a:lnTo>
                  <a:cubicBezTo>
                    <a:pt x="1" y="8890"/>
                    <a:pt x="1" y="10100"/>
                    <a:pt x="1278" y="10839"/>
                  </a:cubicBezTo>
                  <a:lnTo>
                    <a:pt x="14352" y="18435"/>
                  </a:lnTo>
                  <a:cubicBezTo>
                    <a:pt x="14990" y="18804"/>
                    <a:pt x="15830" y="18989"/>
                    <a:pt x="16671" y="18989"/>
                  </a:cubicBezTo>
                  <a:cubicBezTo>
                    <a:pt x="17511" y="18989"/>
                    <a:pt x="18351" y="18804"/>
                    <a:pt x="18990" y="18435"/>
                  </a:cubicBezTo>
                  <a:lnTo>
                    <a:pt x="32131" y="10839"/>
                  </a:lnTo>
                  <a:cubicBezTo>
                    <a:pt x="33441" y="10100"/>
                    <a:pt x="33441" y="8890"/>
                    <a:pt x="32164" y="8151"/>
                  </a:cubicBezTo>
                  <a:lnTo>
                    <a:pt x="19090" y="555"/>
                  </a:lnTo>
                  <a:cubicBezTo>
                    <a:pt x="18452" y="185"/>
                    <a:pt x="17612" y="0"/>
                    <a:pt x="16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50;p56"/>
            <p:cNvSpPr/>
            <p:nvPr/>
          </p:nvSpPr>
          <p:spPr>
            <a:xfrm>
              <a:off x="-19029350" y="1138825"/>
              <a:ext cx="350375" cy="292425"/>
            </a:xfrm>
            <a:custGeom>
              <a:avLst/>
              <a:gdLst/>
              <a:ahLst/>
              <a:cxnLst/>
              <a:rect l="l" t="t" r="r" b="b"/>
              <a:pathLst>
                <a:path w="14015" h="11697" extrusionOk="0">
                  <a:moveTo>
                    <a:pt x="0" y="0"/>
                  </a:moveTo>
                  <a:lnTo>
                    <a:pt x="0" y="2756"/>
                  </a:lnTo>
                  <a:lnTo>
                    <a:pt x="0" y="2790"/>
                  </a:lnTo>
                  <a:cubicBezTo>
                    <a:pt x="0" y="2857"/>
                    <a:pt x="0" y="2924"/>
                    <a:pt x="34" y="2992"/>
                  </a:cubicBezTo>
                  <a:cubicBezTo>
                    <a:pt x="34" y="3025"/>
                    <a:pt x="34" y="3059"/>
                    <a:pt x="67" y="3092"/>
                  </a:cubicBezTo>
                  <a:cubicBezTo>
                    <a:pt x="67" y="3126"/>
                    <a:pt x="67" y="3126"/>
                    <a:pt x="67" y="3126"/>
                  </a:cubicBezTo>
                  <a:cubicBezTo>
                    <a:pt x="67" y="3160"/>
                    <a:pt x="67" y="3160"/>
                    <a:pt x="67" y="3160"/>
                  </a:cubicBezTo>
                  <a:cubicBezTo>
                    <a:pt x="101" y="3227"/>
                    <a:pt x="135" y="3294"/>
                    <a:pt x="168" y="3361"/>
                  </a:cubicBezTo>
                  <a:cubicBezTo>
                    <a:pt x="168" y="3395"/>
                    <a:pt x="202" y="3429"/>
                    <a:pt x="236" y="3462"/>
                  </a:cubicBezTo>
                  <a:cubicBezTo>
                    <a:pt x="236" y="3462"/>
                    <a:pt x="236" y="3496"/>
                    <a:pt x="269" y="3496"/>
                  </a:cubicBezTo>
                  <a:cubicBezTo>
                    <a:pt x="269" y="3529"/>
                    <a:pt x="269" y="3529"/>
                    <a:pt x="303" y="3563"/>
                  </a:cubicBezTo>
                  <a:cubicBezTo>
                    <a:pt x="336" y="3630"/>
                    <a:pt x="437" y="3697"/>
                    <a:pt x="504" y="3765"/>
                  </a:cubicBezTo>
                  <a:cubicBezTo>
                    <a:pt x="504" y="3765"/>
                    <a:pt x="504" y="3798"/>
                    <a:pt x="504" y="3798"/>
                  </a:cubicBezTo>
                  <a:cubicBezTo>
                    <a:pt x="572" y="3865"/>
                    <a:pt x="672" y="3899"/>
                    <a:pt x="740" y="3966"/>
                  </a:cubicBezTo>
                  <a:cubicBezTo>
                    <a:pt x="807" y="4000"/>
                    <a:pt x="840" y="4034"/>
                    <a:pt x="908" y="4101"/>
                  </a:cubicBezTo>
                  <a:lnTo>
                    <a:pt x="975" y="4101"/>
                  </a:lnTo>
                  <a:lnTo>
                    <a:pt x="14015" y="11696"/>
                  </a:lnTo>
                  <a:lnTo>
                    <a:pt x="14015" y="8940"/>
                  </a:lnTo>
                  <a:lnTo>
                    <a:pt x="941" y="1378"/>
                  </a:lnTo>
                  <a:cubicBezTo>
                    <a:pt x="874" y="1311"/>
                    <a:pt x="807" y="1278"/>
                    <a:pt x="740" y="1210"/>
                  </a:cubicBezTo>
                  <a:cubicBezTo>
                    <a:pt x="672" y="1177"/>
                    <a:pt x="572" y="1110"/>
                    <a:pt x="504" y="1042"/>
                  </a:cubicBezTo>
                  <a:cubicBezTo>
                    <a:pt x="404" y="975"/>
                    <a:pt x="336" y="874"/>
                    <a:pt x="236" y="773"/>
                  </a:cubicBezTo>
                  <a:cubicBezTo>
                    <a:pt x="236" y="740"/>
                    <a:pt x="236" y="740"/>
                    <a:pt x="202" y="706"/>
                  </a:cubicBezTo>
                  <a:cubicBezTo>
                    <a:pt x="168" y="605"/>
                    <a:pt x="101" y="505"/>
                    <a:pt x="67" y="404"/>
                  </a:cubicBezTo>
                  <a:cubicBezTo>
                    <a:pt x="67" y="404"/>
                    <a:pt x="67" y="370"/>
                    <a:pt x="34" y="370"/>
                  </a:cubicBezTo>
                  <a:cubicBezTo>
                    <a:pt x="0" y="269"/>
                    <a:pt x="0" y="135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51;p56"/>
            <p:cNvSpPr/>
            <p:nvPr/>
          </p:nvSpPr>
          <p:spPr>
            <a:xfrm>
              <a:off x="-18678975" y="1138825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7" y="0"/>
                  </a:moveTo>
                  <a:cubicBezTo>
                    <a:pt x="18787" y="135"/>
                    <a:pt x="18754" y="236"/>
                    <a:pt x="18720" y="370"/>
                  </a:cubicBezTo>
                  <a:cubicBezTo>
                    <a:pt x="18586" y="740"/>
                    <a:pt x="18283" y="1076"/>
                    <a:pt x="17813" y="1378"/>
                  </a:cubicBezTo>
                  <a:lnTo>
                    <a:pt x="4672" y="8940"/>
                  </a:lnTo>
                  <a:cubicBezTo>
                    <a:pt x="4504" y="9041"/>
                    <a:pt x="4336" y="9142"/>
                    <a:pt x="4168" y="9209"/>
                  </a:cubicBezTo>
                  <a:lnTo>
                    <a:pt x="4067" y="9209"/>
                  </a:lnTo>
                  <a:cubicBezTo>
                    <a:pt x="3932" y="9276"/>
                    <a:pt x="3764" y="9310"/>
                    <a:pt x="3630" y="9344"/>
                  </a:cubicBezTo>
                  <a:cubicBezTo>
                    <a:pt x="3596" y="9377"/>
                    <a:pt x="3563" y="9377"/>
                    <a:pt x="3529" y="9377"/>
                  </a:cubicBezTo>
                  <a:cubicBezTo>
                    <a:pt x="3361" y="9411"/>
                    <a:pt x="3159" y="9445"/>
                    <a:pt x="2991" y="9478"/>
                  </a:cubicBezTo>
                  <a:lnTo>
                    <a:pt x="2924" y="9478"/>
                  </a:lnTo>
                  <a:cubicBezTo>
                    <a:pt x="2722" y="9512"/>
                    <a:pt x="2554" y="9512"/>
                    <a:pt x="2353" y="9512"/>
                  </a:cubicBezTo>
                  <a:lnTo>
                    <a:pt x="2285" y="9512"/>
                  </a:lnTo>
                  <a:cubicBezTo>
                    <a:pt x="2084" y="9512"/>
                    <a:pt x="1916" y="9512"/>
                    <a:pt x="1714" y="9478"/>
                  </a:cubicBezTo>
                  <a:lnTo>
                    <a:pt x="1613" y="9478"/>
                  </a:lnTo>
                  <a:cubicBezTo>
                    <a:pt x="1479" y="9445"/>
                    <a:pt x="1344" y="9445"/>
                    <a:pt x="1210" y="9411"/>
                  </a:cubicBezTo>
                  <a:cubicBezTo>
                    <a:pt x="1109" y="9377"/>
                    <a:pt x="1008" y="9344"/>
                    <a:pt x="907" y="9310"/>
                  </a:cubicBezTo>
                  <a:cubicBezTo>
                    <a:pt x="807" y="9310"/>
                    <a:pt x="739" y="9276"/>
                    <a:pt x="639" y="9243"/>
                  </a:cubicBezTo>
                  <a:cubicBezTo>
                    <a:pt x="403" y="9176"/>
                    <a:pt x="202" y="9075"/>
                    <a:pt x="0" y="8974"/>
                  </a:cubicBezTo>
                  <a:lnTo>
                    <a:pt x="0" y="11696"/>
                  </a:lnTo>
                  <a:cubicBezTo>
                    <a:pt x="202" y="11831"/>
                    <a:pt x="437" y="11898"/>
                    <a:pt x="639" y="11999"/>
                  </a:cubicBezTo>
                  <a:cubicBezTo>
                    <a:pt x="672" y="11999"/>
                    <a:pt x="706" y="11999"/>
                    <a:pt x="739" y="12032"/>
                  </a:cubicBezTo>
                  <a:cubicBezTo>
                    <a:pt x="773" y="12032"/>
                    <a:pt x="840" y="12032"/>
                    <a:pt x="907" y="12066"/>
                  </a:cubicBezTo>
                  <a:cubicBezTo>
                    <a:pt x="1008" y="12100"/>
                    <a:pt x="1109" y="12133"/>
                    <a:pt x="1244" y="12133"/>
                  </a:cubicBezTo>
                  <a:cubicBezTo>
                    <a:pt x="1277" y="12167"/>
                    <a:pt x="1311" y="12167"/>
                    <a:pt x="1344" y="12167"/>
                  </a:cubicBezTo>
                  <a:cubicBezTo>
                    <a:pt x="1445" y="12200"/>
                    <a:pt x="1546" y="12200"/>
                    <a:pt x="1647" y="12200"/>
                  </a:cubicBezTo>
                  <a:cubicBezTo>
                    <a:pt x="1647" y="12200"/>
                    <a:pt x="1680" y="12234"/>
                    <a:pt x="1714" y="12234"/>
                  </a:cubicBezTo>
                  <a:lnTo>
                    <a:pt x="1748" y="12234"/>
                  </a:lnTo>
                  <a:cubicBezTo>
                    <a:pt x="1882" y="12234"/>
                    <a:pt x="2017" y="12234"/>
                    <a:pt x="2117" y="12268"/>
                  </a:cubicBezTo>
                  <a:lnTo>
                    <a:pt x="2453" y="12268"/>
                  </a:lnTo>
                  <a:cubicBezTo>
                    <a:pt x="2588" y="12234"/>
                    <a:pt x="2689" y="12234"/>
                    <a:pt x="2790" y="12234"/>
                  </a:cubicBezTo>
                  <a:lnTo>
                    <a:pt x="2924" y="12234"/>
                  </a:lnTo>
                  <a:cubicBezTo>
                    <a:pt x="2958" y="12234"/>
                    <a:pt x="2958" y="12234"/>
                    <a:pt x="2991" y="12200"/>
                  </a:cubicBezTo>
                  <a:lnTo>
                    <a:pt x="3126" y="12200"/>
                  </a:lnTo>
                  <a:cubicBezTo>
                    <a:pt x="3226" y="12200"/>
                    <a:pt x="3327" y="12167"/>
                    <a:pt x="3428" y="12133"/>
                  </a:cubicBezTo>
                  <a:lnTo>
                    <a:pt x="3529" y="12133"/>
                  </a:lnTo>
                  <a:cubicBezTo>
                    <a:pt x="3563" y="12133"/>
                    <a:pt x="3596" y="12100"/>
                    <a:pt x="3630" y="12100"/>
                  </a:cubicBezTo>
                  <a:cubicBezTo>
                    <a:pt x="3663" y="12100"/>
                    <a:pt x="3731" y="12066"/>
                    <a:pt x="3798" y="12066"/>
                  </a:cubicBezTo>
                  <a:cubicBezTo>
                    <a:pt x="3899" y="12032"/>
                    <a:pt x="3999" y="11999"/>
                    <a:pt x="4100" y="11965"/>
                  </a:cubicBezTo>
                  <a:cubicBezTo>
                    <a:pt x="4100" y="11965"/>
                    <a:pt x="4134" y="11932"/>
                    <a:pt x="4168" y="11932"/>
                  </a:cubicBezTo>
                  <a:lnTo>
                    <a:pt x="4201" y="11932"/>
                  </a:lnTo>
                  <a:cubicBezTo>
                    <a:pt x="4369" y="11864"/>
                    <a:pt x="4504" y="11797"/>
                    <a:pt x="4672" y="11696"/>
                  </a:cubicBezTo>
                  <a:lnTo>
                    <a:pt x="17813" y="4101"/>
                  </a:lnTo>
                  <a:cubicBezTo>
                    <a:pt x="18451" y="3731"/>
                    <a:pt x="18787" y="3227"/>
                    <a:pt x="18787" y="2756"/>
                  </a:cubicBezTo>
                  <a:lnTo>
                    <a:pt x="18787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52;p56"/>
            <p:cNvSpPr/>
            <p:nvPr/>
          </p:nvSpPr>
          <p:spPr>
            <a:xfrm>
              <a:off x="-19037750" y="901475"/>
              <a:ext cx="836025" cy="475375"/>
            </a:xfrm>
            <a:custGeom>
              <a:avLst/>
              <a:gdLst/>
              <a:ahLst/>
              <a:cxnLst/>
              <a:rect l="l" t="t" r="r" b="b"/>
              <a:pathLst>
                <a:path w="33441" h="19015" extrusionOk="0">
                  <a:moveTo>
                    <a:pt x="16788" y="0"/>
                  </a:moveTo>
                  <a:cubicBezTo>
                    <a:pt x="15939" y="0"/>
                    <a:pt x="15090" y="185"/>
                    <a:pt x="14452" y="555"/>
                  </a:cubicBezTo>
                  <a:lnTo>
                    <a:pt x="1311" y="8150"/>
                  </a:lnTo>
                  <a:cubicBezTo>
                    <a:pt x="0" y="8923"/>
                    <a:pt x="0" y="10133"/>
                    <a:pt x="1277" y="10872"/>
                  </a:cubicBezTo>
                  <a:lnTo>
                    <a:pt x="14351" y="18434"/>
                  </a:lnTo>
                  <a:cubicBezTo>
                    <a:pt x="14990" y="18821"/>
                    <a:pt x="15830" y="19014"/>
                    <a:pt x="16674" y="19014"/>
                  </a:cubicBezTo>
                  <a:cubicBezTo>
                    <a:pt x="17519" y="19014"/>
                    <a:pt x="18367" y="18821"/>
                    <a:pt x="19023" y="18434"/>
                  </a:cubicBezTo>
                  <a:lnTo>
                    <a:pt x="32164" y="10872"/>
                  </a:lnTo>
                  <a:cubicBezTo>
                    <a:pt x="33441" y="10099"/>
                    <a:pt x="33441" y="8890"/>
                    <a:pt x="32164" y="8150"/>
                  </a:cubicBezTo>
                  <a:lnTo>
                    <a:pt x="19123" y="555"/>
                  </a:lnTo>
                  <a:cubicBezTo>
                    <a:pt x="18485" y="185"/>
                    <a:pt x="17636" y="0"/>
                    <a:pt x="16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53;p56"/>
            <p:cNvSpPr/>
            <p:nvPr/>
          </p:nvSpPr>
          <p:spPr>
            <a:xfrm>
              <a:off x="-19506600" y="1434575"/>
              <a:ext cx="350400" cy="292425"/>
            </a:xfrm>
            <a:custGeom>
              <a:avLst/>
              <a:gdLst/>
              <a:ahLst/>
              <a:cxnLst/>
              <a:rect l="l" t="t" r="r" b="b"/>
              <a:pathLst>
                <a:path w="14016" h="11697" extrusionOk="0">
                  <a:moveTo>
                    <a:pt x="1" y="1"/>
                  </a:moveTo>
                  <a:lnTo>
                    <a:pt x="1" y="2757"/>
                  </a:lnTo>
                  <a:lnTo>
                    <a:pt x="1" y="2790"/>
                  </a:lnTo>
                  <a:cubicBezTo>
                    <a:pt x="1" y="2857"/>
                    <a:pt x="1" y="2891"/>
                    <a:pt x="34" y="2958"/>
                  </a:cubicBezTo>
                  <a:cubicBezTo>
                    <a:pt x="34" y="3026"/>
                    <a:pt x="34" y="3059"/>
                    <a:pt x="68" y="3093"/>
                  </a:cubicBezTo>
                  <a:cubicBezTo>
                    <a:pt x="68" y="3093"/>
                    <a:pt x="68" y="3126"/>
                    <a:pt x="68" y="3126"/>
                  </a:cubicBezTo>
                  <a:cubicBezTo>
                    <a:pt x="68" y="3126"/>
                    <a:pt x="68" y="3160"/>
                    <a:pt x="68" y="3160"/>
                  </a:cubicBezTo>
                  <a:cubicBezTo>
                    <a:pt x="101" y="3227"/>
                    <a:pt x="135" y="3294"/>
                    <a:pt x="169" y="3362"/>
                  </a:cubicBezTo>
                  <a:cubicBezTo>
                    <a:pt x="169" y="3395"/>
                    <a:pt x="202" y="3429"/>
                    <a:pt x="236" y="3429"/>
                  </a:cubicBezTo>
                  <a:cubicBezTo>
                    <a:pt x="236" y="3462"/>
                    <a:pt x="236" y="3462"/>
                    <a:pt x="269" y="3496"/>
                  </a:cubicBezTo>
                  <a:cubicBezTo>
                    <a:pt x="269" y="3530"/>
                    <a:pt x="269" y="3530"/>
                    <a:pt x="303" y="3563"/>
                  </a:cubicBezTo>
                  <a:cubicBezTo>
                    <a:pt x="370" y="3630"/>
                    <a:pt x="437" y="3698"/>
                    <a:pt x="505" y="3765"/>
                  </a:cubicBezTo>
                  <a:cubicBezTo>
                    <a:pt x="505" y="3765"/>
                    <a:pt x="505" y="3765"/>
                    <a:pt x="538" y="3799"/>
                  </a:cubicBezTo>
                  <a:cubicBezTo>
                    <a:pt x="572" y="3832"/>
                    <a:pt x="673" y="3899"/>
                    <a:pt x="740" y="3967"/>
                  </a:cubicBezTo>
                  <a:cubicBezTo>
                    <a:pt x="807" y="4000"/>
                    <a:pt x="841" y="4034"/>
                    <a:pt x="908" y="4067"/>
                  </a:cubicBezTo>
                  <a:cubicBezTo>
                    <a:pt x="942" y="4101"/>
                    <a:pt x="942" y="4101"/>
                    <a:pt x="975" y="4101"/>
                  </a:cubicBezTo>
                  <a:lnTo>
                    <a:pt x="14015" y="11697"/>
                  </a:lnTo>
                  <a:lnTo>
                    <a:pt x="14015" y="8941"/>
                  </a:lnTo>
                  <a:lnTo>
                    <a:pt x="942" y="1345"/>
                  </a:lnTo>
                  <a:cubicBezTo>
                    <a:pt x="874" y="1311"/>
                    <a:pt x="807" y="1244"/>
                    <a:pt x="740" y="1211"/>
                  </a:cubicBezTo>
                  <a:cubicBezTo>
                    <a:pt x="673" y="1143"/>
                    <a:pt x="572" y="1110"/>
                    <a:pt x="505" y="1043"/>
                  </a:cubicBezTo>
                  <a:cubicBezTo>
                    <a:pt x="404" y="942"/>
                    <a:pt x="337" y="841"/>
                    <a:pt x="269" y="740"/>
                  </a:cubicBezTo>
                  <a:cubicBezTo>
                    <a:pt x="236" y="740"/>
                    <a:pt x="236" y="707"/>
                    <a:pt x="202" y="707"/>
                  </a:cubicBezTo>
                  <a:cubicBezTo>
                    <a:pt x="169" y="606"/>
                    <a:pt x="101" y="505"/>
                    <a:pt x="68" y="404"/>
                  </a:cubicBezTo>
                  <a:cubicBezTo>
                    <a:pt x="68" y="370"/>
                    <a:pt x="68" y="370"/>
                    <a:pt x="68" y="337"/>
                  </a:cubicBezTo>
                  <a:cubicBezTo>
                    <a:pt x="34" y="236"/>
                    <a:pt x="1" y="135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54;p56"/>
            <p:cNvSpPr/>
            <p:nvPr/>
          </p:nvSpPr>
          <p:spPr>
            <a:xfrm>
              <a:off x="-19156225" y="1433750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0"/>
                  </a:moveTo>
                  <a:cubicBezTo>
                    <a:pt x="18788" y="135"/>
                    <a:pt x="18754" y="269"/>
                    <a:pt x="18720" y="370"/>
                  </a:cubicBezTo>
                  <a:cubicBezTo>
                    <a:pt x="18586" y="740"/>
                    <a:pt x="18283" y="1076"/>
                    <a:pt x="17813" y="1378"/>
                  </a:cubicBezTo>
                  <a:lnTo>
                    <a:pt x="4638" y="8974"/>
                  </a:lnTo>
                  <a:cubicBezTo>
                    <a:pt x="4504" y="9041"/>
                    <a:pt x="4336" y="9142"/>
                    <a:pt x="4134" y="9209"/>
                  </a:cubicBezTo>
                  <a:cubicBezTo>
                    <a:pt x="4134" y="9209"/>
                    <a:pt x="4101" y="9209"/>
                    <a:pt x="4067" y="9243"/>
                  </a:cubicBezTo>
                  <a:cubicBezTo>
                    <a:pt x="3933" y="9276"/>
                    <a:pt x="3765" y="9343"/>
                    <a:pt x="3596" y="9377"/>
                  </a:cubicBezTo>
                  <a:lnTo>
                    <a:pt x="3529" y="9377"/>
                  </a:lnTo>
                  <a:cubicBezTo>
                    <a:pt x="3328" y="9444"/>
                    <a:pt x="3160" y="9478"/>
                    <a:pt x="2992" y="9478"/>
                  </a:cubicBezTo>
                  <a:cubicBezTo>
                    <a:pt x="2958" y="9478"/>
                    <a:pt x="2924" y="9478"/>
                    <a:pt x="2891" y="9511"/>
                  </a:cubicBezTo>
                  <a:lnTo>
                    <a:pt x="1714" y="9511"/>
                  </a:lnTo>
                  <a:cubicBezTo>
                    <a:pt x="1681" y="9478"/>
                    <a:pt x="1647" y="9478"/>
                    <a:pt x="1614" y="9478"/>
                  </a:cubicBezTo>
                  <a:cubicBezTo>
                    <a:pt x="1479" y="9478"/>
                    <a:pt x="1345" y="9444"/>
                    <a:pt x="1210" y="9411"/>
                  </a:cubicBezTo>
                  <a:cubicBezTo>
                    <a:pt x="1109" y="9377"/>
                    <a:pt x="1009" y="9377"/>
                    <a:pt x="908" y="9343"/>
                  </a:cubicBezTo>
                  <a:cubicBezTo>
                    <a:pt x="807" y="9310"/>
                    <a:pt x="740" y="9276"/>
                    <a:pt x="639" y="9276"/>
                  </a:cubicBezTo>
                  <a:cubicBezTo>
                    <a:pt x="404" y="9175"/>
                    <a:pt x="202" y="9074"/>
                    <a:pt x="0" y="8974"/>
                  </a:cubicBezTo>
                  <a:lnTo>
                    <a:pt x="0" y="11730"/>
                  </a:lnTo>
                  <a:cubicBezTo>
                    <a:pt x="202" y="11830"/>
                    <a:pt x="404" y="11931"/>
                    <a:pt x="639" y="11998"/>
                  </a:cubicBezTo>
                  <a:cubicBezTo>
                    <a:pt x="673" y="11998"/>
                    <a:pt x="673" y="12032"/>
                    <a:pt x="706" y="12032"/>
                  </a:cubicBezTo>
                  <a:cubicBezTo>
                    <a:pt x="773" y="12032"/>
                    <a:pt x="841" y="12066"/>
                    <a:pt x="908" y="12066"/>
                  </a:cubicBezTo>
                  <a:cubicBezTo>
                    <a:pt x="1009" y="12099"/>
                    <a:pt x="1109" y="12133"/>
                    <a:pt x="1210" y="12166"/>
                  </a:cubicBezTo>
                  <a:cubicBezTo>
                    <a:pt x="1244" y="12166"/>
                    <a:pt x="1277" y="12166"/>
                    <a:pt x="1345" y="12200"/>
                  </a:cubicBezTo>
                  <a:cubicBezTo>
                    <a:pt x="1446" y="12200"/>
                    <a:pt x="1513" y="12200"/>
                    <a:pt x="1614" y="12234"/>
                  </a:cubicBezTo>
                  <a:lnTo>
                    <a:pt x="1748" y="12234"/>
                  </a:lnTo>
                  <a:cubicBezTo>
                    <a:pt x="1882" y="12267"/>
                    <a:pt x="1983" y="12267"/>
                    <a:pt x="2118" y="12267"/>
                  </a:cubicBezTo>
                  <a:lnTo>
                    <a:pt x="2454" y="12267"/>
                  </a:lnTo>
                  <a:cubicBezTo>
                    <a:pt x="2555" y="12267"/>
                    <a:pt x="2689" y="12267"/>
                    <a:pt x="2790" y="12234"/>
                  </a:cubicBezTo>
                  <a:lnTo>
                    <a:pt x="2992" y="12234"/>
                  </a:lnTo>
                  <a:cubicBezTo>
                    <a:pt x="3025" y="12234"/>
                    <a:pt x="3059" y="12200"/>
                    <a:pt x="3092" y="12200"/>
                  </a:cubicBezTo>
                  <a:cubicBezTo>
                    <a:pt x="3227" y="12200"/>
                    <a:pt x="3328" y="12166"/>
                    <a:pt x="3428" y="12166"/>
                  </a:cubicBezTo>
                  <a:cubicBezTo>
                    <a:pt x="3462" y="12166"/>
                    <a:pt x="3496" y="12133"/>
                    <a:pt x="3529" y="12133"/>
                  </a:cubicBezTo>
                  <a:cubicBezTo>
                    <a:pt x="3563" y="12133"/>
                    <a:pt x="3596" y="12133"/>
                    <a:pt x="3630" y="12099"/>
                  </a:cubicBezTo>
                  <a:cubicBezTo>
                    <a:pt x="3664" y="12099"/>
                    <a:pt x="3731" y="12099"/>
                    <a:pt x="3765" y="12066"/>
                  </a:cubicBezTo>
                  <a:cubicBezTo>
                    <a:pt x="3899" y="12032"/>
                    <a:pt x="3966" y="11998"/>
                    <a:pt x="4067" y="11965"/>
                  </a:cubicBezTo>
                  <a:cubicBezTo>
                    <a:pt x="4101" y="11965"/>
                    <a:pt x="4134" y="11965"/>
                    <a:pt x="4168" y="11931"/>
                  </a:cubicBezTo>
                  <a:cubicBezTo>
                    <a:pt x="4369" y="11864"/>
                    <a:pt x="4504" y="11797"/>
                    <a:pt x="4672" y="11696"/>
                  </a:cubicBezTo>
                  <a:lnTo>
                    <a:pt x="17813" y="4100"/>
                  </a:lnTo>
                  <a:cubicBezTo>
                    <a:pt x="18451" y="3731"/>
                    <a:pt x="18788" y="3260"/>
                    <a:pt x="18788" y="2756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55;p56"/>
            <p:cNvSpPr/>
            <p:nvPr/>
          </p:nvSpPr>
          <p:spPr>
            <a:xfrm>
              <a:off x="-19515000" y="1197225"/>
              <a:ext cx="836875" cy="474750"/>
            </a:xfrm>
            <a:custGeom>
              <a:avLst/>
              <a:gdLst/>
              <a:ahLst/>
              <a:cxnLst/>
              <a:rect l="l" t="t" r="r" b="b"/>
              <a:pathLst>
                <a:path w="33475" h="18990" extrusionOk="0">
                  <a:moveTo>
                    <a:pt x="16801" y="0"/>
                  </a:moveTo>
                  <a:cubicBezTo>
                    <a:pt x="15956" y="0"/>
                    <a:pt x="15108" y="185"/>
                    <a:pt x="14452" y="555"/>
                  </a:cubicBezTo>
                  <a:lnTo>
                    <a:pt x="1311" y="8150"/>
                  </a:lnTo>
                  <a:cubicBezTo>
                    <a:pt x="0" y="8890"/>
                    <a:pt x="0" y="10100"/>
                    <a:pt x="1278" y="10839"/>
                  </a:cubicBezTo>
                  <a:lnTo>
                    <a:pt x="14351" y="18435"/>
                  </a:lnTo>
                  <a:cubicBezTo>
                    <a:pt x="14990" y="18804"/>
                    <a:pt x="15830" y="18989"/>
                    <a:pt x="16675" y="18989"/>
                  </a:cubicBezTo>
                  <a:cubicBezTo>
                    <a:pt x="17519" y="18989"/>
                    <a:pt x="18368" y="18804"/>
                    <a:pt x="19023" y="18435"/>
                  </a:cubicBezTo>
                  <a:lnTo>
                    <a:pt x="32164" y="10839"/>
                  </a:lnTo>
                  <a:cubicBezTo>
                    <a:pt x="33441" y="10100"/>
                    <a:pt x="33475" y="8890"/>
                    <a:pt x="32198" y="8150"/>
                  </a:cubicBezTo>
                  <a:lnTo>
                    <a:pt x="19124" y="555"/>
                  </a:lnTo>
                  <a:cubicBezTo>
                    <a:pt x="18485" y="185"/>
                    <a:pt x="17645" y="0"/>
                    <a:pt x="1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56;p56"/>
            <p:cNvSpPr/>
            <p:nvPr/>
          </p:nvSpPr>
          <p:spPr>
            <a:xfrm>
              <a:off x="-19993075" y="1724450"/>
              <a:ext cx="350375" cy="292425"/>
            </a:xfrm>
            <a:custGeom>
              <a:avLst/>
              <a:gdLst/>
              <a:ahLst/>
              <a:cxnLst/>
              <a:rect l="l" t="t" r="r" b="b"/>
              <a:pathLst>
                <a:path w="14015" h="11697" extrusionOk="0">
                  <a:moveTo>
                    <a:pt x="0" y="1"/>
                  </a:moveTo>
                  <a:lnTo>
                    <a:pt x="0" y="2757"/>
                  </a:lnTo>
                  <a:lnTo>
                    <a:pt x="0" y="2790"/>
                  </a:lnTo>
                  <a:cubicBezTo>
                    <a:pt x="0" y="2857"/>
                    <a:pt x="0" y="2925"/>
                    <a:pt x="0" y="2992"/>
                  </a:cubicBezTo>
                  <a:cubicBezTo>
                    <a:pt x="34" y="3026"/>
                    <a:pt x="34" y="3059"/>
                    <a:pt x="34" y="3093"/>
                  </a:cubicBezTo>
                  <a:cubicBezTo>
                    <a:pt x="34" y="3126"/>
                    <a:pt x="67" y="3126"/>
                    <a:pt x="67" y="3126"/>
                  </a:cubicBezTo>
                  <a:cubicBezTo>
                    <a:pt x="67" y="3160"/>
                    <a:pt x="67" y="3160"/>
                    <a:pt x="67" y="3160"/>
                  </a:cubicBezTo>
                  <a:cubicBezTo>
                    <a:pt x="101" y="3227"/>
                    <a:pt x="135" y="3294"/>
                    <a:pt x="168" y="3362"/>
                  </a:cubicBezTo>
                  <a:cubicBezTo>
                    <a:pt x="168" y="3395"/>
                    <a:pt x="202" y="3429"/>
                    <a:pt x="202" y="3462"/>
                  </a:cubicBezTo>
                  <a:cubicBezTo>
                    <a:pt x="235" y="3462"/>
                    <a:pt x="235" y="3496"/>
                    <a:pt x="269" y="3496"/>
                  </a:cubicBezTo>
                  <a:cubicBezTo>
                    <a:pt x="269" y="3530"/>
                    <a:pt x="269" y="3530"/>
                    <a:pt x="303" y="3563"/>
                  </a:cubicBezTo>
                  <a:cubicBezTo>
                    <a:pt x="336" y="3630"/>
                    <a:pt x="403" y="3698"/>
                    <a:pt x="504" y="3765"/>
                  </a:cubicBezTo>
                  <a:cubicBezTo>
                    <a:pt x="504" y="3765"/>
                    <a:pt x="504" y="3799"/>
                    <a:pt x="504" y="3799"/>
                  </a:cubicBezTo>
                  <a:cubicBezTo>
                    <a:pt x="572" y="3832"/>
                    <a:pt x="672" y="3899"/>
                    <a:pt x="740" y="3967"/>
                  </a:cubicBezTo>
                  <a:cubicBezTo>
                    <a:pt x="807" y="4000"/>
                    <a:pt x="840" y="4034"/>
                    <a:pt x="908" y="4067"/>
                  </a:cubicBezTo>
                  <a:cubicBezTo>
                    <a:pt x="941" y="4101"/>
                    <a:pt x="941" y="4101"/>
                    <a:pt x="941" y="4101"/>
                  </a:cubicBezTo>
                  <a:lnTo>
                    <a:pt x="14015" y="11697"/>
                  </a:lnTo>
                  <a:lnTo>
                    <a:pt x="14015" y="8941"/>
                  </a:lnTo>
                  <a:lnTo>
                    <a:pt x="941" y="1379"/>
                  </a:lnTo>
                  <a:cubicBezTo>
                    <a:pt x="874" y="1311"/>
                    <a:pt x="807" y="1278"/>
                    <a:pt x="740" y="1211"/>
                  </a:cubicBezTo>
                  <a:cubicBezTo>
                    <a:pt x="672" y="1177"/>
                    <a:pt x="572" y="1110"/>
                    <a:pt x="504" y="1043"/>
                  </a:cubicBezTo>
                  <a:cubicBezTo>
                    <a:pt x="403" y="942"/>
                    <a:pt x="336" y="875"/>
                    <a:pt x="235" y="774"/>
                  </a:cubicBezTo>
                  <a:cubicBezTo>
                    <a:pt x="235" y="740"/>
                    <a:pt x="235" y="707"/>
                    <a:pt x="202" y="707"/>
                  </a:cubicBezTo>
                  <a:cubicBezTo>
                    <a:pt x="135" y="606"/>
                    <a:pt x="101" y="505"/>
                    <a:pt x="67" y="404"/>
                  </a:cubicBezTo>
                  <a:cubicBezTo>
                    <a:pt x="67" y="370"/>
                    <a:pt x="67" y="370"/>
                    <a:pt x="34" y="370"/>
                  </a:cubicBezTo>
                  <a:cubicBezTo>
                    <a:pt x="0" y="236"/>
                    <a:pt x="0" y="135"/>
                    <a:pt x="0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57;p56"/>
            <p:cNvSpPr/>
            <p:nvPr/>
          </p:nvSpPr>
          <p:spPr>
            <a:xfrm>
              <a:off x="-19642725" y="1723625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0"/>
                  </a:moveTo>
                  <a:cubicBezTo>
                    <a:pt x="18788" y="135"/>
                    <a:pt x="18755" y="269"/>
                    <a:pt x="18721" y="370"/>
                  </a:cubicBezTo>
                  <a:cubicBezTo>
                    <a:pt x="18587" y="740"/>
                    <a:pt x="18284" y="1109"/>
                    <a:pt x="17814" y="1378"/>
                  </a:cubicBezTo>
                  <a:lnTo>
                    <a:pt x="4639" y="8974"/>
                  </a:lnTo>
                  <a:cubicBezTo>
                    <a:pt x="4505" y="9074"/>
                    <a:pt x="4336" y="9142"/>
                    <a:pt x="4135" y="9209"/>
                  </a:cubicBezTo>
                  <a:cubicBezTo>
                    <a:pt x="4135" y="9209"/>
                    <a:pt x="4101" y="9242"/>
                    <a:pt x="4068" y="9242"/>
                  </a:cubicBezTo>
                  <a:cubicBezTo>
                    <a:pt x="3933" y="9310"/>
                    <a:pt x="3765" y="9343"/>
                    <a:pt x="3597" y="9377"/>
                  </a:cubicBezTo>
                  <a:cubicBezTo>
                    <a:pt x="3563" y="9377"/>
                    <a:pt x="3563" y="9377"/>
                    <a:pt x="3530" y="9411"/>
                  </a:cubicBezTo>
                  <a:cubicBezTo>
                    <a:pt x="3328" y="9444"/>
                    <a:pt x="3160" y="9478"/>
                    <a:pt x="2992" y="9511"/>
                  </a:cubicBezTo>
                  <a:lnTo>
                    <a:pt x="2891" y="9511"/>
                  </a:lnTo>
                  <a:cubicBezTo>
                    <a:pt x="2723" y="9511"/>
                    <a:pt x="2555" y="9545"/>
                    <a:pt x="2354" y="9545"/>
                  </a:cubicBezTo>
                  <a:lnTo>
                    <a:pt x="2286" y="9545"/>
                  </a:lnTo>
                  <a:cubicBezTo>
                    <a:pt x="2085" y="9545"/>
                    <a:pt x="1917" y="9511"/>
                    <a:pt x="1715" y="9511"/>
                  </a:cubicBezTo>
                  <a:cubicBezTo>
                    <a:pt x="1681" y="9511"/>
                    <a:pt x="1648" y="9511"/>
                    <a:pt x="1614" y="9478"/>
                  </a:cubicBezTo>
                  <a:cubicBezTo>
                    <a:pt x="1480" y="9478"/>
                    <a:pt x="1345" y="9444"/>
                    <a:pt x="1211" y="9411"/>
                  </a:cubicBezTo>
                  <a:cubicBezTo>
                    <a:pt x="1110" y="9411"/>
                    <a:pt x="1009" y="9377"/>
                    <a:pt x="908" y="9343"/>
                  </a:cubicBezTo>
                  <a:cubicBezTo>
                    <a:pt x="808" y="9310"/>
                    <a:pt x="740" y="9310"/>
                    <a:pt x="640" y="9276"/>
                  </a:cubicBezTo>
                  <a:cubicBezTo>
                    <a:pt x="404" y="9175"/>
                    <a:pt x="203" y="9108"/>
                    <a:pt x="1" y="8974"/>
                  </a:cubicBezTo>
                  <a:lnTo>
                    <a:pt x="1" y="11730"/>
                  </a:lnTo>
                  <a:cubicBezTo>
                    <a:pt x="203" y="11830"/>
                    <a:pt x="438" y="11931"/>
                    <a:pt x="640" y="11998"/>
                  </a:cubicBezTo>
                  <a:cubicBezTo>
                    <a:pt x="673" y="11998"/>
                    <a:pt x="707" y="12032"/>
                    <a:pt x="707" y="12032"/>
                  </a:cubicBezTo>
                  <a:cubicBezTo>
                    <a:pt x="774" y="12066"/>
                    <a:pt x="841" y="12066"/>
                    <a:pt x="908" y="12066"/>
                  </a:cubicBezTo>
                  <a:cubicBezTo>
                    <a:pt x="1009" y="12099"/>
                    <a:pt x="1110" y="12133"/>
                    <a:pt x="1211" y="12166"/>
                  </a:cubicBezTo>
                  <a:cubicBezTo>
                    <a:pt x="1278" y="12166"/>
                    <a:pt x="1312" y="12166"/>
                    <a:pt x="1345" y="12200"/>
                  </a:cubicBezTo>
                  <a:cubicBezTo>
                    <a:pt x="1446" y="12200"/>
                    <a:pt x="1547" y="12234"/>
                    <a:pt x="1614" y="12234"/>
                  </a:cubicBezTo>
                  <a:lnTo>
                    <a:pt x="1749" y="12234"/>
                  </a:lnTo>
                  <a:cubicBezTo>
                    <a:pt x="1883" y="12267"/>
                    <a:pt x="2017" y="12267"/>
                    <a:pt x="2118" y="12267"/>
                  </a:cubicBezTo>
                  <a:lnTo>
                    <a:pt x="2790" y="12267"/>
                  </a:lnTo>
                  <a:cubicBezTo>
                    <a:pt x="2824" y="12267"/>
                    <a:pt x="2858" y="12234"/>
                    <a:pt x="2925" y="12234"/>
                  </a:cubicBezTo>
                  <a:lnTo>
                    <a:pt x="3093" y="12234"/>
                  </a:lnTo>
                  <a:cubicBezTo>
                    <a:pt x="3227" y="12200"/>
                    <a:pt x="3328" y="12200"/>
                    <a:pt x="3429" y="12166"/>
                  </a:cubicBezTo>
                  <a:cubicBezTo>
                    <a:pt x="3463" y="12166"/>
                    <a:pt x="3496" y="12166"/>
                    <a:pt x="3530" y="12133"/>
                  </a:cubicBezTo>
                  <a:lnTo>
                    <a:pt x="3631" y="12133"/>
                  </a:lnTo>
                  <a:cubicBezTo>
                    <a:pt x="3664" y="12099"/>
                    <a:pt x="3732" y="12099"/>
                    <a:pt x="3765" y="12066"/>
                  </a:cubicBezTo>
                  <a:cubicBezTo>
                    <a:pt x="3900" y="12032"/>
                    <a:pt x="4000" y="11998"/>
                    <a:pt x="4068" y="11965"/>
                  </a:cubicBezTo>
                  <a:lnTo>
                    <a:pt x="4168" y="11965"/>
                  </a:lnTo>
                  <a:cubicBezTo>
                    <a:pt x="4168" y="11931"/>
                    <a:pt x="4168" y="11931"/>
                    <a:pt x="4168" y="11931"/>
                  </a:cubicBezTo>
                  <a:cubicBezTo>
                    <a:pt x="4370" y="11864"/>
                    <a:pt x="4505" y="11797"/>
                    <a:pt x="4673" y="11730"/>
                  </a:cubicBezTo>
                  <a:lnTo>
                    <a:pt x="17814" y="4134"/>
                  </a:lnTo>
                  <a:cubicBezTo>
                    <a:pt x="18452" y="3764"/>
                    <a:pt x="18788" y="3260"/>
                    <a:pt x="18788" y="2756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58;p56"/>
            <p:cNvSpPr/>
            <p:nvPr/>
          </p:nvSpPr>
          <p:spPr>
            <a:xfrm>
              <a:off x="-20001475" y="1487100"/>
              <a:ext cx="836875" cy="474750"/>
            </a:xfrm>
            <a:custGeom>
              <a:avLst/>
              <a:gdLst/>
              <a:ahLst/>
              <a:cxnLst/>
              <a:rect l="l" t="t" r="r" b="b"/>
              <a:pathLst>
                <a:path w="33475" h="18990" extrusionOk="0">
                  <a:moveTo>
                    <a:pt x="16800" y="0"/>
                  </a:moveTo>
                  <a:cubicBezTo>
                    <a:pt x="15956" y="0"/>
                    <a:pt x="15107" y="185"/>
                    <a:pt x="14452" y="555"/>
                  </a:cubicBezTo>
                  <a:lnTo>
                    <a:pt x="1311" y="8150"/>
                  </a:lnTo>
                  <a:cubicBezTo>
                    <a:pt x="0" y="8890"/>
                    <a:pt x="0" y="10100"/>
                    <a:pt x="1277" y="10839"/>
                  </a:cubicBezTo>
                  <a:lnTo>
                    <a:pt x="14351" y="18435"/>
                  </a:lnTo>
                  <a:cubicBezTo>
                    <a:pt x="14990" y="18804"/>
                    <a:pt x="15830" y="18989"/>
                    <a:pt x="16674" y="18989"/>
                  </a:cubicBezTo>
                  <a:cubicBezTo>
                    <a:pt x="17519" y="18989"/>
                    <a:pt x="18367" y="18804"/>
                    <a:pt x="19023" y="18435"/>
                  </a:cubicBezTo>
                  <a:lnTo>
                    <a:pt x="32164" y="10839"/>
                  </a:lnTo>
                  <a:cubicBezTo>
                    <a:pt x="33441" y="10100"/>
                    <a:pt x="33474" y="8890"/>
                    <a:pt x="32197" y="8150"/>
                  </a:cubicBezTo>
                  <a:lnTo>
                    <a:pt x="19123" y="555"/>
                  </a:lnTo>
                  <a:cubicBezTo>
                    <a:pt x="18485" y="185"/>
                    <a:pt x="17645" y="0"/>
                    <a:pt x="1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59;p56"/>
            <p:cNvSpPr/>
            <p:nvPr/>
          </p:nvSpPr>
          <p:spPr>
            <a:xfrm>
              <a:off x="-20490500" y="2016000"/>
              <a:ext cx="350400" cy="291600"/>
            </a:xfrm>
            <a:custGeom>
              <a:avLst/>
              <a:gdLst/>
              <a:ahLst/>
              <a:cxnLst/>
              <a:rect l="l" t="t" r="r" b="b"/>
              <a:pathLst>
                <a:path w="14016" h="11664" extrusionOk="0">
                  <a:moveTo>
                    <a:pt x="1" y="1"/>
                  </a:moveTo>
                  <a:lnTo>
                    <a:pt x="1" y="2723"/>
                  </a:lnTo>
                  <a:lnTo>
                    <a:pt x="1" y="2757"/>
                  </a:lnTo>
                  <a:cubicBezTo>
                    <a:pt x="1" y="2824"/>
                    <a:pt x="1" y="2891"/>
                    <a:pt x="34" y="2958"/>
                  </a:cubicBezTo>
                  <a:cubicBezTo>
                    <a:pt x="34" y="2992"/>
                    <a:pt x="34" y="3026"/>
                    <a:pt x="68" y="3059"/>
                  </a:cubicBezTo>
                  <a:cubicBezTo>
                    <a:pt x="68" y="3093"/>
                    <a:pt x="68" y="3093"/>
                    <a:pt x="68" y="3127"/>
                  </a:cubicBezTo>
                  <a:cubicBezTo>
                    <a:pt x="102" y="3194"/>
                    <a:pt x="135" y="3261"/>
                    <a:pt x="169" y="3328"/>
                  </a:cubicBezTo>
                  <a:cubicBezTo>
                    <a:pt x="169" y="3362"/>
                    <a:pt x="203" y="3395"/>
                    <a:pt x="236" y="3429"/>
                  </a:cubicBezTo>
                  <a:cubicBezTo>
                    <a:pt x="236" y="3429"/>
                    <a:pt x="236" y="3463"/>
                    <a:pt x="270" y="3463"/>
                  </a:cubicBezTo>
                  <a:cubicBezTo>
                    <a:pt x="270" y="3496"/>
                    <a:pt x="270" y="3496"/>
                    <a:pt x="303" y="3530"/>
                  </a:cubicBezTo>
                  <a:cubicBezTo>
                    <a:pt x="371" y="3597"/>
                    <a:pt x="438" y="3664"/>
                    <a:pt x="505" y="3731"/>
                  </a:cubicBezTo>
                  <a:cubicBezTo>
                    <a:pt x="505" y="3765"/>
                    <a:pt x="505" y="3765"/>
                    <a:pt x="539" y="3765"/>
                  </a:cubicBezTo>
                  <a:cubicBezTo>
                    <a:pt x="606" y="3832"/>
                    <a:pt x="673" y="3866"/>
                    <a:pt x="774" y="3933"/>
                  </a:cubicBezTo>
                  <a:cubicBezTo>
                    <a:pt x="807" y="3967"/>
                    <a:pt x="875" y="4000"/>
                    <a:pt x="908" y="4068"/>
                  </a:cubicBezTo>
                  <a:lnTo>
                    <a:pt x="976" y="4068"/>
                  </a:lnTo>
                  <a:lnTo>
                    <a:pt x="14016" y="11663"/>
                  </a:lnTo>
                  <a:lnTo>
                    <a:pt x="14016" y="8941"/>
                  </a:lnTo>
                  <a:lnTo>
                    <a:pt x="942" y="1345"/>
                  </a:lnTo>
                  <a:cubicBezTo>
                    <a:pt x="875" y="1278"/>
                    <a:pt x="807" y="1244"/>
                    <a:pt x="740" y="1177"/>
                  </a:cubicBezTo>
                  <a:cubicBezTo>
                    <a:pt x="673" y="1144"/>
                    <a:pt x="572" y="1076"/>
                    <a:pt x="505" y="1009"/>
                  </a:cubicBezTo>
                  <a:cubicBezTo>
                    <a:pt x="404" y="942"/>
                    <a:pt x="337" y="841"/>
                    <a:pt x="270" y="740"/>
                  </a:cubicBezTo>
                  <a:cubicBezTo>
                    <a:pt x="236" y="707"/>
                    <a:pt x="236" y="707"/>
                    <a:pt x="236" y="673"/>
                  </a:cubicBezTo>
                  <a:cubicBezTo>
                    <a:pt x="169" y="572"/>
                    <a:pt x="102" y="471"/>
                    <a:pt x="68" y="371"/>
                  </a:cubicBezTo>
                  <a:cubicBezTo>
                    <a:pt x="68" y="371"/>
                    <a:pt x="68" y="337"/>
                    <a:pt x="68" y="337"/>
                  </a:cubicBezTo>
                  <a:cubicBezTo>
                    <a:pt x="34" y="203"/>
                    <a:pt x="1" y="102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60;p56"/>
            <p:cNvSpPr/>
            <p:nvPr/>
          </p:nvSpPr>
          <p:spPr>
            <a:xfrm>
              <a:off x="-20140125" y="2015175"/>
              <a:ext cx="469700" cy="305850"/>
            </a:xfrm>
            <a:custGeom>
              <a:avLst/>
              <a:gdLst/>
              <a:ahLst/>
              <a:cxnLst/>
              <a:rect l="l" t="t" r="r" b="b"/>
              <a:pathLst>
                <a:path w="18788" h="12234" extrusionOk="0">
                  <a:moveTo>
                    <a:pt x="18788" y="0"/>
                  </a:moveTo>
                  <a:cubicBezTo>
                    <a:pt x="18788" y="101"/>
                    <a:pt x="18754" y="236"/>
                    <a:pt x="18721" y="370"/>
                  </a:cubicBezTo>
                  <a:cubicBezTo>
                    <a:pt x="18586" y="740"/>
                    <a:pt x="18284" y="1076"/>
                    <a:pt x="17813" y="1345"/>
                  </a:cubicBezTo>
                  <a:lnTo>
                    <a:pt x="4672" y="8940"/>
                  </a:lnTo>
                  <a:cubicBezTo>
                    <a:pt x="4504" y="9041"/>
                    <a:pt x="4336" y="9108"/>
                    <a:pt x="4168" y="9175"/>
                  </a:cubicBezTo>
                  <a:cubicBezTo>
                    <a:pt x="4135" y="9209"/>
                    <a:pt x="4101" y="9209"/>
                    <a:pt x="4067" y="9209"/>
                  </a:cubicBezTo>
                  <a:cubicBezTo>
                    <a:pt x="3933" y="9276"/>
                    <a:pt x="3765" y="9310"/>
                    <a:pt x="3630" y="9344"/>
                  </a:cubicBezTo>
                  <a:cubicBezTo>
                    <a:pt x="3597" y="9344"/>
                    <a:pt x="3563" y="9377"/>
                    <a:pt x="3530" y="9377"/>
                  </a:cubicBezTo>
                  <a:cubicBezTo>
                    <a:pt x="3362" y="9411"/>
                    <a:pt x="3160" y="9444"/>
                    <a:pt x="2992" y="9478"/>
                  </a:cubicBezTo>
                  <a:lnTo>
                    <a:pt x="2925" y="9478"/>
                  </a:lnTo>
                  <a:cubicBezTo>
                    <a:pt x="2723" y="9478"/>
                    <a:pt x="2555" y="9512"/>
                    <a:pt x="2353" y="9512"/>
                  </a:cubicBezTo>
                  <a:lnTo>
                    <a:pt x="2286" y="9512"/>
                  </a:lnTo>
                  <a:cubicBezTo>
                    <a:pt x="2084" y="9512"/>
                    <a:pt x="1916" y="9512"/>
                    <a:pt x="1715" y="9478"/>
                  </a:cubicBezTo>
                  <a:lnTo>
                    <a:pt x="1614" y="9478"/>
                  </a:lnTo>
                  <a:cubicBezTo>
                    <a:pt x="1479" y="9444"/>
                    <a:pt x="1345" y="9411"/>
                    <a:pt x="1211" y="9411"/>
                  </a:cubicBezTo>
                  <a:cubicBezTo>
                    <a:pt x="1110" y="9377"/>
                    <a:pt x="1009" y="9344"/>
                    <a:pt x="908" y="9310"/>
                  </a:cubicBezTo>
                  <a:cubicBezTo>
                    <a:pt x="807" y="9276"/>
                    <a:pt x="740" y="9276"/>
                    <a:pt x="639" y="9243"/>
                  </a:cubicBezTo>
                  <a:cubicBezTo>
                    <a:pt x="438" y="9175"/>
                    <a:pt x="202" y="9075"/>
                    <a:pt x="1" y="8940"/>
                  </a:cubicBezTo>
                  <a:lnTo>
                    <a:pt x="1" y="11696"/>
                  </a:lnTo>
                  <a:cubicBezTo>
                    <a:pt x="202" y="11797"/>
                    <a:pt x="438" y="11898"/>
                    <a:pt x="639" y="11965"/>
                  </a:cubicBezTo>
                  <a:cubicBezTo>
                    <a:pt x="673" y="11999"/>
                    <a:pt x="706" y="11999"/>
                    <a:pt x="706" y="11999"/>
                  </a:cubicBezTo>
                  <a:cubicBezTo>
                    <a:pt x="774" y="12032"/>
                    <a:pt x="841" y="12032"/>
                    <a:pt x="908" y="12066"/>
                  </a:cubicBezTo>
                  <a:cubicBezTo>
                    <a:pt x="1009" y="12099"/>
                    <a:pt x="1110" y="12099"/>
                    <a:pt x="1211" y="12133"/>
                  </a:cubicBezTo>
                  <a:cubicBezTo>
                    <a:pt x="1278" y="12133"/>
                    <a:pt x="1311" y="12167"/>
                    <a:pt x="1345" y="12167"/>
                  </a:cubicBezTo>
                  <a:cubicBezTo>
                    <a:pt x="1446" y="12200"/>
                    <a:pt x="1547" y="12200"/>
                    <a:pt x="1614" y="12200"/>
                  </a:cubicBezTo>
                  <a:cubicBezTo>
                    <a:pt x="1647" y="12200"/>
                    <a:pt x="1681" y="12200"/>
                    <a:pt x="1715" y="12234"/>
                  </a:cubicBezTo>
                  <a:lnTo>
                    <a:pt x="2925" y="12234"/>
                  </a:lnTo>
                  <a:cubicBezTo>
                    <a:pt x="2925" y="12200"/>
                    <a:pt x="2958" y="12200"/>
                    <a:pt x="2992" y="12200"/>
                  </a:cubicBezTo>
                  <a:lnTo>
                    <a:pt x="3093" y="12200"/>
                  </a:lnTo>
                  <a:cubicBezTo>
                    <a:pt x="3227" y="12167"/>
                    <a:pt x="3328" y="12167"/>
                    <a:pt x="3429" y="12133"/>
                  </a:cubicBezTo>
                  <a:lnTo>
                    <a:pt x="3530" y="12133"/>
                  </a:lnTo>
                  <a:cubicBezTo>
                    <a:pt x="3563" y="12099"/>
                    <a:pt x="3597" y="12099"/>
                    <a:pt x="3630" y="12099"/>
                  </a:cubicBezTo>
                  <a:cubicBezTo>
                    <a:pt x="3664" y="12066"/>
                    <a:pt x="3731" y="12066"/>
                    <a:pt x="3798" y="12066"/>
                  </a:cubicBezTo>
                  <a:cubicBezTo>
                    <a:pt x="3899" y="12032"/>
                    <a:pt x="4000" y="11999"/>
                    <a:pt x="4067" y="11965"/>
                  </a:cubicBezTo>
                  <a:cubicBezTo>
                    <a:pt x="4101" y="11931"/>
                    <a:pt x="4135" y="11931"/>
                    <a:pt x="4168" y="11931"/>
                  </a:cubicBezTo>
                  <a:cubicBezTo>
                    <a:pt x="4168" y="11931"/>
                    <a:pt x="4168" y="11931"/>
                    <a:pt x="4202" y="11898"/>
                  </a:cubicBezTo>
                  <a:cubicBezTo>
                    <a:pt x="4370" y="11864"/>
                    <a:pt x="4504" y="11763"/>
                    <a:pt x="4672" y="11696"/>
                  </a:cubicBezTo>
                  <a:lnTo>
                    <a:pt x="17813" y="4101"/>
                  </a:lnTo>
                  <a:cubicBezTo>
                    <a:pt x="18452" y="3731"/>
                    <a:pt x="18788" y="3227"/>
                    <a:pt x="18788" y="2723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61;p56"/>
            <p:cNvSpPr/>
            <p:nvPr/>
          </p:nvSpPr>
          <p:spPr>
            <a:xfrm>
              <a:off x="-20498900" y="1777800"/>
              <a:ext cx="836875" cy="475375"/>
            </a:xfrm>
            <a:custGeom>
              <a:avLst/>
              <a:gdLst/>
              <a:ahLst/>
              <a:cxnLst/>
              <a:rect l="l" t="t" r="r" b="b"/>
              <a:pathLst>
                <a:path w="33475" h="19015" extrusionOk="0">
                  <a:moveTo>
                    <a:pt x="16801" y="1"/>
                  </a:moveTo>
                  <a:cubicBezTo>
                    <a:pt x="15956" y="1"/>
                    <a:pt x="15108" y="186"/>
                    <a:pt x="14452" y="555"/>
                  </a:cubicBezTo>
                  <a:lnTo>
                    <a:pt x="1312" y="8151"/>
                  </a:lnTo>
                  <a:cubicBezTo>
                    <a:pt x="1" y="8890"/>
                    <a:pt x="1" y="10100"/>
                    <a:pt x="1278" y="10873"/>
                  </a:cubicBezTo>
                  <a:lnTo>
                    <a:pt x="14352" y="18435"/>
                  </a:lnTo>
                  <a:cubicBezTo>
                    <a:pt x="14990" y="18822"/>
                    <a:pt x="15830" y="19015"/>
                    <a:pt x="16675" y="19015"/>
                  </a:cubicBezTo>
                  <a:cubicBezTo>
                    <a:pt x="17519" y="19015"/>
                    <a:pt x="18368" y="18822"/>
                    <a:pt x="19023" y="18435"/>
                  </a:cubicBezTo>
                  <a:lnTo>
                    <a:pt x="32164" y="10840"/>
                  </a:lnTo>
                  <a:cubicBezTo>
                    <a:pt x="33441" y="10100"/>
                    <a:pt x="33475" y="8890"/>
                    <a:pt x="32198" y="8151"/>
                  </a:cubicBezTo>
                  <a:lnTo>
                    <a:pt x="19124" y="555"/>
                  </a:lnTo>
                  <a:cubicBezTo>
                    <a:pt x="18486" y="186"/>
                    <a:pt x="17645" y="1"/>
                    <a:pt x="1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62;p56"/>
            <p:cNvSpPr/>
            <p:nvPr/>
          </p:nvSpPr>
          <p:spPr>
            <a:xfrm>
              <a:off x="-20967725" y="2298325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0" y="0"/>
                  </a:moveTo>
                  <a:cubicBezTo>
                    <a:pt x="0" y="7"/>
                    <a:pt x="0" y="14"/>
                    <a:pt x="0" y="20"/>
                  </a:cubicBez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20"/>
                  </a:moveTo>
                  <a:lnTo>
                    <a:pt x="34" y="2756"/>
                  </a:lnTo>
                  <a:lnTo>
                    <a:pt x="34" y="2790"/>
                  </a:lnTo>
                  <a:cubicBezTo>
                    <a:pt x="34" y="2857"/>
                    <a:pt x="34" y="2924"/>
                    <a:pt x="34" y="2992"/>
                  </a:cubicBezTo>
                  <a:cubicBezTo>
                    <a:pt x="34" y="3025"/>
                    <a:pt x="67" y="3059"/>
                    <a:pt x="67" y="3092"/>
                  </a:cubicBezTo>
                  <a:cubicBezTo>
                    <a:pt x="67" y="3126"/>
                    <a:pt x="67" y="3126"/>
                    <a:pt x="67" y="3126"/>
                  </a:cubicBezTo>
                  <a:cubicBezTo>
                    <a:pt x="101" y="3160"/>
                    <a:pt x="101" y="3160"/>
                    <a:pt x="101" y="3160"/>
                  </a:cubicBezTo>
                  <a:cubicBezTo>
                    <a:pt x="101" y="3227"/>
                    <a:pt x="135" y="3294"/>
                    <a:pt x="168" y="3361"/>
                  </a:cubicBezTo>
                  <a:cubicBezTo>
                    <a:pt x="202" y="3395"/>
                    <a:pt x="235" y="3429"/>
                    <a:pt x="235" y="3462"/>
                  </a:cubicBezTo>
                  <a:cubicBezTo>
                    <a:pt x="269" y="3462"/>
                    <a:pt x="269" y="3496"/>
                    <a:pt x="269" y="3496"/>
                  </a:cubicBezTo>
                  <a:cubicBezTo>
                    <a:pt x="303" y="3529"/>
                    <a:pt x="303" y="3529"/>
                    <a:pt x="303" y="3563"/>
                  </a:cubicBezTo>
                  <a:cubicBezTo>
                    <a:pt x="370" y="3630"/>
                    <a:pt x="437" y="3697"/>
                    <a:pt x="504" y="3765"/>
                  </a:cubicBezTo>
                  <a:cubicBezTo>
                    <a:pt x="538" y="3765"/>
                    <a:pt x="538" y="3798"/>
                    <a:pt x="538" y="3798"/>
                  </a:cubicBezTo>
                  <a:cubicBezTo>
                    <a:pt x="605" y="3832"/>
                    <a:pt x="706" y="3899"/>
                    <a:pt x="773" y="3966"/>
                  </a:cubicBezTo>
                  <a:cubicBezTo>
                    <a:pt x="840" y="4000"/>
                    <a:pt x="874" y="4033"/>
                    <a:pt x="941" y="4067"/>
                  </a:cubicBezTo>
                  <a:cubicBezTo>
                    <a:pt x="941" y="4101"/>
                    <a:pt x="975" y="4101"/>
                    <a:pt x="975" y="4101"/>
                  </a:cubicBezTo>
                  <a:lnTo>
                    <a:pt x="14049" y="11696"/>
                  </a:lnTo>
                  <a:lnTo>
                    <a:pt x="14049" y="8940"/>
                  </a:lnTo>
                  <a:lnTo>
                    <a:pt x="975" y="1345"/>
                  </a:lnTo>
                  <a:cubicBezTo>
                    <a:pt x="908" y="1311"/>
                    <a:pt x="840" y="1278"/>
                    <a:pt x="773" y="1210"/>
                  </a:cubicBezTo>
                  <a:cubicBezTo>
                    <a:pt x="706" y="1177"/>
                    <a:pt x="605" y="1110"/>
                    <a:pt x="538" y="1042"/>
                  </a:cubicBezTo>
                  <a:cubicBezTo>
                    <a:pt x="437" y="941"/>
                    <a:pt x="336" y="874"/>
                    <a:pt x="269" y="740"/>
                  </a:cubicBezTo>
                  <a:cubicBezTo>
                    <a:pt x="269" y="740"/>
                    <a:pt x="235" y="706"/>
                    <a:pt x="235" y="706"/>
                  </a:cubicBezTo>
                  <a:cubicBezTo>
                    <a:pt x="168" y="605"/>
                    <a:pt x="135" y="505"/>
                    <a:pt x="67" y="404"/>
                  </a:cubicBezTo>
                  <a:cubicBezTo>
                    <a:pt x="67" y="370"/>
                    <a:pt x="67" y="370"/>
                    <a:pt x="67" y="370"/>
                  </a:cubicBezTo>
                  <a:cubicBezTo>
                    <a:pt x="35" y="242"/>
                    <a:pt x="3" y="145"/>
                    <a:pt x="0" y="2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63;p56"/>
            <p:cNvSpPr/>
            <p:nvPr/>
          </p:nvSpPr>
          <p:spPr>
            <a:xfrm>
              <a:off x="-20616525" y="2298325"/>
              <a:ext cx="469700" cy="305850"/>
            </a:xfrm>
            <a:custGeom>
              <a:avLst/>
              <a:gdLst/>
              <a:ahLst/>
              <a:cxnLst/>
              <a:rect l="l" t="t" r="r" b="b"/>
              <a:pathLst>
                <a:path w="18788" h="12234" extrusionOk="0">
                  <a:moveTo>
                    <a:pt x="18754" y="0"/>
                  </a:moveTo>
                  <a:cubicBezTo>
                    <a:pt x="18754" y="101"/>
                    <a:pt x="18754" y="236"/>
                    <a:pt x="18721" y="370"/>
                  </a:cubicBezTo>
                  <a:cubicBezTo>
                    <a:pt x="18586" y="706"/>
                    <a:pt x="18284" y="1076"/>
                    <a:pt x="17780" y="1345"/>
                  </a:cubicBezTo>
                  <a:lnTo>
                    <a:pt x="4639" y="8940"/>
                  </a:lnTo>
                  <a:cubicBezTo>
                    <a:pt x="4504" y="9041"/>
                    <a:pt x="4302" y="9108"/>
                    <a:pt x="4134" y="9176"/>
                  </a:cubicBezTo>
                  <a:cubicBezTo>
                    <a:pt x="4101" y="9176"/>
                    <a:pt x="4101" y="9209"/>
                    <a:pt x="4067" y="9209"/>
                  </a:cubicBezTo>
                  <a:cubicBezTo>
                    <a:pt x="3899" y="9276"/>
                    <a:pt x="3765" y="9310"/>
                    <a:pt x="3597" y="9344"/>
                  </a:cubicBezTo>
                  <a:cubicBezTo>
                    <a:pt x="3563" y="9344"/>
                    <a:pt x="3529" y="9377"/>
                    <a:pt x="3496" y="9377"/>
                  </a:cubicBezTo>
                  <a:cubicBezTo>
                    <a:pt x="3328" y="9411"/>
                    <a:pt x="3160" y="9444"/>
                    <a:pt x="2992" y="9478"/>
                  </a:cubicBezTo>
                  <a:lnTo>
                    <a:pt x="2891" y="9478"/>
                  </a:lnTo>
                  <a:cubicBezTo>
                    <a:pt x="2723" y="9478"/>
                    <a:pt x="2521" y="9512"/>
                    <a:pt x="2353" y="9512"/>
                  </a:cubicBezTo>
                  <a:lnTo>
                    <a:pt x="2252" y="9512"/>
                  </a:lnTo>
                  <a:cubicBezTo>
                    <a:pt x="2084" y="9512"/>
                    <a:pt x="1883" y="9512"/>
                    <a:pt x="1715" y="9478"/>
                  </a:cubicBezTo>
                  <a:cubicBezTo>
                    <a:pt x="1681" y="9478"/>
                    <a:pt x="1647" y="9478"/>
                    <a:pt x="1614" y="9444"/>
                  </a:cubicBezTo>
                  <a:cubicBezTo>
                    <a:pt x="1479" y="9444"/>
                    <a:pt x="1345" y="9411"/>
                    <a:pt x="1210" y="9377"/>
                  </a:cubicBezTo>
                  <a:cubicBezTo>
                    <a:pt x="1110" y="9377"/>
                    <a:pt x="1009" y="9344"/>
                    <a:pt x="874" y="9310"/>
                  </a:cubicBezTo>
                  <a:cubicBezTo>
                    <a:pt x="807" y="9276"/>
                    <a:pt x="706" y="9276"/>
                    <a:pt x="639" y="9243"/>
                  </a:cubicBezTo>
                  <a:cubicBezTo>
                    <a:pt x="404" y="9142"/>
                    <a:pt x="169" y="9075"/>
                    <a:pt x="1" y="8940"/>
                  </a:cubicBezTo>
                  <a:lnTo>
                    <a:pt x="1" y="11696"/>
                  </a:lnTo>
                  <a:cubicBezTo>
                    <a:pt x="202" y="11797"/>
                    <a:pt x="404" y="11898"/>
                    <a:pt x="639" y="11965"/>
                  </a:cubicBezTo>
                  <a:cubicBezTo>
                    <a:pt x="673" y="11999"/>
                    <a:pt x="673" y="11999"/>
                    <a:pt x="706" y="11999"/>
                  </a:cubicBezTo>
                  <a:cubicBezTo>
                    <a:pt x="774" y="12032"/>
                    <a:pt x="841" y="12032"/>
                    <a:pt x="874" y="12066"/>
                  </a:cubicBezTo>
                  <a:cubicBezTo>
                    <a:pt x="1009" y="12100"/>
                    <a:pt x="1110" y="12100"/>
                    <a:pt x="1210" y="12133"/>
                  </a:cubicBezTo>
                  <a:cubicBezTo>
                    <a:pt x="1244" y="12133"/>
                    <a:pt x="1278" y="12167"/>
                    <a:pt x="1345" y="12167"/>
                  </a:cubicBezTo>
                  <a:cubicBezTo>
                    <a:pt x="1412" y="12167"/>
                    <a:pt x="1513" y="12200"/>
                    <a:pt x="1614" y="12200"/>
                  </a:cubicBezTo>
                  <a:lnTo>
                    <a:pt x="1715" y="12200"/>
                  </a:lnTo>
                  <a:cubicBezTo>
                    <a:pt x="1715" y="12200"/>
                    <a:pt x="1748" y="12234"/>
                    <a:pt x="1748" y="12234"/>
                  </a:cubicBezTo>
                  <a:lnTo>
                    <a:pt x="2790" y="12234"/>
                  </a:lnTo>
                  <a:cubicBezTo>
                    <a:pt x="2824" y="12234"/>
                    <a:pt x="2857" y="12234"/>
                    <a:pt x="2891" y="12200"/>
                  </a:cubicBezTo>
                  <a:lnTo>
                    <a:pt x="3093" y="12200"/>
                  </a:lnTo>
                  <a:cubicBezTo>
                    <a:pt x="3193" y="12167"/>
                    <a:pt x="3328" y="12167"/>
                    <a:pt x="3429" y="12133"/>
                  </a:cubicBezTo>
                  <a:cubicBezTo>
                    <a:pt x="3462" y="12133"/>
                    <a:pt x="3496" y="12133"/>
                    <a:pt x="3529" y="12100"/>
                  </a:cubicBezTo>
                  <a:lnTo>
                    <a:pt x="3597" y="12100"/>
                  </a:lnTo>
                  <a:cubicBezTo>
                    <a:pt x="3664" y="12066"/>
                    <a:pt x="3731" y="12066"/>
                    <a:pt x="3765" y="12066"/>
                  </a:cubicBezTo>
                  <a:cubicBezTo>
                    <a:pt x="3866" y="12032"/>
                    <a:pt x="3966" y="11999"/>
                    <a:pt x="4067" y="11965"/>
                  </a:cubicBezTo>
                  <a:cubicBezTo>
                    <a:pt x="4101" y="11932"/>
                    <a:pt x="4134" y="11932"/>
                    <a:pt x="4134" y="11932"/>
                  </a:cubicBezTo>
                  <a:lnTo>
                    <a:pt x="4168" y="11932"/>
                  </a:lnTo>
                  <a:cubicBezTo>
                    <a:pt x="4336" y="11864"/>
                    <a:pt x="4504" y="11763"/>
                    <a:pt x="4672" y="11696"/>
                  </a:cubicBezTo>
                  <a:lnTo>
                    <a:pt x="17813" y="4101"/>
                  </a:lnTo>
                  <a:cubicBezTo>
                    <a:pt x="18452" y="3731"/>
                    <a:pt x="18788" y="3227"/>
                    <a:pt x="18788" y="2723"/>
                  </a:cubicBezTo>
                  <a:lnTo>
                    <a:pt x="18754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64;p56"/>
            <p:cNvSpPr/>
            <p:nvPr/>
          </p:nvSpPr>
          <p:spPr>
            <a:xfrm>
              <a:off x="-20975300" y="2060950"/>
              <a:ext cx="836050" cy="474750"/>
            </a:xfrm>
            <a:custGeom>
              <a:avLst/>
              <a:gdLst/>
              <a:ahLst/>
              <a:cxnLst/>
              <a:rect l="l" t="t" r="r" b="b"/>
              <a:pathLst>
                <a:path w="33442" h="18990" extrusionOk="0">
                  <a:moveTo>
                    <a:pt x="16776" y="1"/>
                  </a:moveTo>
                  <a:cubicBezTo>
                    <a:pt x="15931" y="1"/>
                    <a:pt x="15091" y="186"/>
                    <a:pt x="14452" y="556"/>
                  </a:cubicBezTo>
                  <a:lnTo>
                    <a:pt x="1278" y="8151"/>
                  </a:lnTo>
                  <a:cubicBezTo>
                    <a:pt x="1" y="8890"/>
                    <a:pt x="1" y="10100"/>
                    <a:pt x="1278" y="10840"/>
                  </a:cubicBezTo>
                  <a:lnTo>
                    <a:pt x="14352" y="18435"/>
                  </a:lnTo>
                  <a:cubicBezTo>
                    <a:pt x="14990" y="18805"/>
                    <a:pt x="15830" y="18990"/>
                    <a:pt x="16671" y="18990"/>
                  </a:cubicBezTo>
                  <a:cubicBezTo>
                    <a:pt x="17511" y="18990"/>
                    <a:pt x="18351" y="18805"/>
                    <a:pt x="18990" y="18435"/>
                  </a:cubicBezTo>
                  <a:lnTo>
                    <a:pt x="32131" y="10840"/>
                  </a:lnTo>
                  <a:cubicBezTo>
                    <a:pt x="33441" y="10100"/>
                    <a:pt x="33441" y="8890"/>
                    <a:pt x="32164" y="8151"/>
                  </a:cubicBezTo>
                  <a:lnTo>
                    <a:pt x="19124" y="556"/>
                  </a:lnTo>
                  <a:cubicBezTo>
                    <a:pt x="18469" y="186"/>
                    <a:pt x="17620" y="1"/>
                    <a:pt x="16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65;p56"/>
            <p:cNvSpPr/>
            <p:nvPr/>
          </p:nvSpPr>
          <p:spPr>
            <a:xfrm>
              <a:off x="-21449175" y="2582325"/>
              <a:ext cx="350375" cy="291575"/>
            </a:xfrm>
            <a:custGeom>
              <a:avLst/>
              <a:gdLst/>
              <a:ahLst/>
              <a:cxnLst/>
              <a:rect l="l" t="t" r="r" b="b"/>
              <a:pathLst>
                <a:path w="14015" h="11663" extrusionOk="0">
                  <a:moveTo>
                    <a:pt x="0" y="0"/>
                  </a:moveTo>
                  <a:lnTo>
                    <a:pt x="0" y="2722"/>
                  </a:lnTo>
                  <a:lnTo>
                    <a:pt x="0" y="2756"/>
                  </a:lnTo>
                  <a:cubicBezTo>
                    <a:pt x="0" y="2823"/>
                    <a:pt x="0" y="2891"/>
                    <a:pt x="0" y="2958"/>
                  </a:cubicBezTo>
                  <a:cubicBezTo>
                    <a:pt x="34" y="2991"/>
                    <a:pt x="34" y="3025"/>
                    <a:pt x="34" y="3059"/>
                  </a:cubicBezTo>
                  <a:cubicBezTo>
                    <a:pt x="34" y="3092"/>
                    <a:pt x="68" y="3092"/>
                    <a:pt x="68" y="3126"/>
                  </a:cubicBezTo>
                  <a:cubicBezTo>
                    <a:pt x="101" y="3193"/>
                    <a:pt x="135" y="3260"/>
                    <a:pt x="168" y="3327"/>
                  </a:cubicBezTo>
                  <a:cubicBezTo>
                    <a:pt x="168" y="3361"/>
                    <a:pt x="202" y="3395"/>
                    <a:pt x="202" y="3428"/>
                  </a:cubicBezTo>
                  <a:cubicBezTo>
                    <a:pt x="236" y="3428"/>
                    <a:pt x="236" y="3462"/>
                    <a:pt x="269" y="3462"/>
                  </a:cubicBezTo>
                  <a:cubicBezTo>
                    <a:pt x="269" y="3495"/>
                    <a:pt x="269" y="3495"/>
                    <a:pt x="303" y="3529"/>
                  </a:cubicBezTo>
                  <a:cubicBezTo>
                    <a:pt x="337" y="3596"/>
                    <a:pt x="404" y="3664"/>
                    <a:pt x="505" y="3731"/>
                  </a:cubicBezTo>
                  <a:cubicBezTo>
                    <a:pt x="505" y="3731"/>
                    <a:pt x="505" y="3764"/>
                    <a:pt x="505" y="3764"/>
                  </a:cubicBezTo>
                  <a:cubicBezTo>
                    <a:pt x="572" y="3832"/>
                    <a:pt x="673" y="3865"/>
                    <a:pt x="740" y="3932"/>
                  </a:cubicBezTo>
                  <a:cubicBezTo>
                    <a:pt x="807" y="3966"/>
                    <a:pt x="841" y="4000"/>
                    <a:pt x="908" y="4067"/>
                  </a:cubicBezTo>
                  <a:lnTo>
                    <a:pt x="975" y="4067"/>
                  </a:lnTo>
                  <a:lnTo>
                    <a:pt x="14015" y="11662"/>
                  </a:lnTo>
                  <a:lnTo>
                    <a:pt x="14015" y="8906"/>
                  </a:lnTo>
                  <a:lnTo>
                    <a:pt x="941" y="1345"/>
                  </a:lnTo>
                  <a:cubicBezTo>
                    <a:pt x="874" y="1277"/>
                    <a:pt x="807" y="1244"/>
                    <a:pt x="740" y="1176"/>
                  </a:cubicBezTo>
                  <a:cubicBezTo>
                    <a:pt x="673" y="1143"/>
                    <a:pt x="572" y="1076"/>
                    <a:pt x="505" y="1008"/>
                  </a:cubicBezTo>
                  <a:cubicBezTo>
                    <a:pt x="404" y="908"/>
                    <a:pt x="337" y="840"/>
                    <a:pt x="269" y="740"/>
                  </a:cubicBezTo>
                  <a:cubicBezTo>
                    <a:pt x="236" y="706"/>
                    <a:pt x="236" y="672"/>
                    <a:pt x="202" y="672"/>
                  </a:cubicBezTo>
                  <a:cubicBezTo>
                    <a:pt x="168" y="572"/>
                    <a:pt x="101" y="471"/>
                    <a:pt x="68" y="370"/>
                  </a:cubicBezTo>
                  <a:cubicBezTo>
                    <a:pt x="68" y="336"/>
                    <a:pt x="68" y="336"/>
                    <a:pt x="34" y="336"/>
                  </a:cubicBezTo>
                  <a:cubicBezTo>
                    <a:pt x="0" y="202"/>
                    <a:pt x="0" y="101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66;p56"/>
            <p:cNvSpPr/>
            <p:nvPr/>
          </p:nvSpPr>
          <p:spPr>
            <a:xfrm>
              <a:off x="-21098800" y="2581475"/>
              <a:ext cx="469700" cy="305875"/>
            </a:xfrm>
            <a:custGeom>
              <a:avLst/>
              <a:gdLst/>
              <a:ahLst/>
              <a:cxnLst/>
              <a:rect l="l" t="t" r="r" b="b"/>
              <a:pathLst>
                <a:path w="18788" h="12235" extrusionOk="0">
                  <a:moveTo>
                    <a:pt x="18787" y="1"/>
                  </a:moveTo>
                  <a:cubicBezTo>
                    <a:pt x="18787" y="101"/>
                    <a:pt x="18754" y="236"/>
                    <a:pt x="18720" y="370"/>
                  </a:cubicBezTo>
                  <a:cubicBezTo>
                    <a:pt x="18586" y="706"/>
                    <a:pt x="18283" y="1076"/>
                    <a:pt x="17813" y="1345"/>
                  </a:cubicBezTo>
                  <a:lnTo>
                    <a:pt x="4672" y="8940"/>
                  </a:lnTo>
                  <a:cubicBezTo>
                    <a:pt x="4504" y="9041"/>
                    <a:pt x="4336" y="9109"/>
                    <a:pt x="4168" y="9176"/>
                  </a:cubicBezTo>
                  <a:cubicBezTo>
                    <a:pt x="4134" y="9176"/>
                    <a:pt x="4100" y="9209"/>
                    <a:pt x="4067" y="9209"/>
                  </a:cubicBezTo>
                  <a:cubicBezTo>
                    <a:pt x="3932" y="9277"/>
                    <a:pt x="3764" y="9310"/>
                    <a:pt x="3630" y="9344"/>
                  </a:cubicBezTo>
                  <a:cubicBezTo>
                    <a:pt x="3596" y="9344"/>
                    <a:pt x="3563" y="9377"/>
                    <a:pt x="3529" y="9377"/>
                  </a:cubicBezTo>
                  <a:cubicBezTo>
                    <a:pt x="3361" y="9411"/>
                    <a:pt x="3159" y="9445"/>
                    <a:pt x="2991" y="9478"/>
                  </a:cubicBezTo>
                  <a:lnTo>
                    <a:pt x="2924" y="9478"/>
                  </a:lnTo>
                  <a:cubicBezTo>
                    <a:pt x="2723" y="9478"/>
                    <a:pt x="2554" y="9512"/>
                    <a:pt x="2353" y="9512"/>
                  </a:cubicBezTo>
                  <a:lnTo>
                    <a:pt x="2286" y="9512"/>
                  </a:lnTo>
                  <a:cubicBezTo>
                    <a:pt x="2084" y="9512"/>
                    <a:pt x="1916" y="9512"/>
                    <a:pt x="1714" y="9478"/>
                  </a:cubicBezTo>
                  <a:lnTo>
                    <a:pt x="1613" y="9478"/>
                  </a:lnTo>
                  <a:cubicBezTo>
                    <a:pt x="1479" y="9445"/>
                    <a:pt x="1345" y="9411"/>
                    <a:pt x="1210" y="9411"/>
                  </a:cubicBezTo>
                  <a:cubicBezTo>
                    <a:pt x="1109" y="9377"/>
                    <a:pt x="1008" y="9344"/>
                    <a:pt x="908" y="9310"/>
                  </a:cubicBezTo>
                  <a:cubicBezTo>
                    <a:pt x="807" y="9277"/>
                    <a:pt x="740" y="9277"/>
                    <a:pt x="639" y="9243"/>
                  </a:cubicBezTo>
                  <a:cubicBezTo>
                    <a:pt x="404" y="9142"/>
                    <a:pt x="202" y="9075"/>
                    <a:pt x="0" y="8940"/>
                  </a:cubicBezTo>
                  <a:lnTo>
                    <a:pt x="0" y="11696"/>
                  </a:lnTo>
                  <a:cubicBezTo>
                    <a:pt x="202" y="11797"/>
                    <a:pt x="437" y="11898"/>
                    <a:pt x="639" y="11965"/>
                  </a:cubicBezTo>
                  <a:cubicBezTo>
                    <a:pt x="672" y="11999"/>
                    <a:pt x="706" y="11999"/>
                    <a:pt x="706" y="11999"/>
                  </a:cubicBezTo>
                  <a:cubicBezTo>
                    <a:pt x="773" y="12032"/>
                    <a:pt x="840" y="12032"/>
                    <a:pt x="908" y="12066"/>
                  </a:cubicBezTo>
                  <a:cubicBezTo>
                    <a:pt x="1008" y="12100"/>
                    <a:pt x="1109" y="12100"/>
                    <a:pt x="1210" y="12133"/>
                  </a:cubicBezTo>
                  <a:cubicBezTo>
                    <a:pt x="1277" y="12133"/>
                    <a:pt x="1311" y="12167"/>
                    <a:pt x="1345" y="12167"/>
                  </a:cubicBezTo>
                  <a:cubicBezTo>
                    <a:pt x="1445" y="12167"/>
                    <a:pt x="1546" y="12201"/>
                    <a:pt x="1613" y="12201"/>
                  </a:cubicBezTo>
                  <a:cubicBezTo>
                    <a:pt x="1647" y="12201"/>
                    <a:pt x="1681" y="12201"/>
                    <a:pt x="1714" y="12234"/>
                  </a:cubicBezTo>
                  <a:lnTo>
                    <a:pt x="2924" y="12234"/>
                  </a:lnTo>
                  <a:cubicBezTo>
                    <a:pt x="2924" y="12201"/>
                    <a:pt x="2958" y="12201"/>
                    <a:pt x="2991" y="12201"/>
                  </a:cubicBezTo>
                  <a:lnTo>
                    <a:pt x="3126" y="12201"/>
                  </a:lnTo>
                  <a:cubicBezTo>
                    <a:pt x="3227" y="12167"/>
                    <a:pt x="3327" y="12167"/>
                    <a:pt x="3428" y="12133"/>
                  </a:cubicBezTo>
                  <a:cubicBezTo>
                    <a:pt x="3462" y="12133"/>
                    <a:pt x="3496" y="12133"/>
                    <a:pt x="3529" y="12100"/>
                  </a:cubicBezTo>
                  <a:lnTo>
                    <a:pt x="3630" y="12100"/>
                  </a:lnTo>
                  <a:cubicBezTo>
                    <a:pt x="3664" y="12066"/>
                    <a:pt x="3731" y="12066"/>
                    <a:pt x="3798" y="12066"/>
                  </a:cubicBezTo>
                  <a:cubicBezTo>
                    <a:pt x="3899" y="12032"/>
                    <a:pt x="4000" y="11999"/>
                    <a:pt x="4067" y="11932"/>
                  </a:cubicBezTo>
                  <a:lnTo>
                    <a:pt x="4168" y="11932"/>
                  </a:lnTo>
                  <a:cubicBezTo>
                    <a:pt x="4168" y="11932"/>
                    <a:pt x="4168" y="11932"/>
                    <a:pt x="4201" y="11898"/>
                  </a:cubicBezTo>
                  <a:cubicBezTo>
                    <a:pt x="4369" y="11864"/>
                    <a:pt x="4504" y="11764"/>
                    <a:pt x="4672" y="11696"/>
                  </a:cubicBezTo>
                  <a:lnTo>
                    <a:pt x="17813" y="4101"/>
                  </a:lnTo>
                  <a:cubicBezTo>
                    <a:pt x="18451" y="3731"/>
                    <a:pt x="18787" y="3227"/>
                    <a:pt x="18787" y="2723"/>
                  </a:cubicBezTo>
                  <a:lnTo>
                    <a:pt x="18787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67;p56"/>
            <p:cNvSpPr/>
            <p:nvPr/>
          </p:nvSpPr>
          <p:spPr>
            <a:xfrm>
              <a:off x="-21457575" y="2344125"/>
              <a:ext cx="836025" cy="474725"/>
            </a:xfrm>
            <a:custGeom>
              <a:avLst/>
              <a:gdLst/>
              <a:ahLst/>
              <a:cxnLst/>
              <a:rect l="l" t="t" r="r" b="b"/>
              <a:pathLst>
                <a:path w="33441" h="18989" extrusionOk="0">
                  <a:moveTo>
                    <a:pt x="16800" y="0"/>
                  </a:moveTo>
                  <a:cubicBezTo>
                    <a:pt x="15956" y="0"/>
                    <a:pt x="15107" y="185"/>
                    <a:pt x="14452" y="555"/>
                  </a:cubicBezTo>
                  <a:lnTo>
                    <a:pt x="1311" y="8150"/>
                  </a:lnTo>
                  <a:cubicBezTo>
                    <a:pt x="0" y="8890"/>
                    <a:pt x="0" y="10100"/>
                    <a:pt x="1277" y="10839"/>
                  </a:cubicBezTo>
                  <a:lnTo>
                    <a:pt x="14351" y="18434"/>
                  </a:lnTo>
                  <a:cubicBezTo>
                    <a:pt x="14990" y="18804"/>
                    <a:pt x="15830" y="18989"/>
                    <a:pt x="16674" y="18989"/>
                  </a:cubicBezTo>
                  <a:cubicBezTo>
                    <a:pt x="17519" y="18989"/>
                    <a:pt x="18367" y="18804"/>
                    <a:pt x="19023" y="18434"/>
                  </a:cubicBezTo>
                  <a:lnTo>
                    <a:pt x="32164" y="10839"/>
                  </a:lnTo>
                  <a:cubicBezTo>
                    <a:pt x="33441" y="10100"/>
                    <a:pt x="33441" y="8890"/>
                    <a:pt x="32164" y="8150"/>
                  </a:cubicBezTo>
                  <a:lnTo>
                    <a:pt x="19124" y="555"/>
                  </a:lnTo>
                  <a:cubicBezTo>
                    <a:pt x="18485" y="185"/>
                    <a:pt x="17645" y="0"/>
                    <a:pt x="1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68;p56"/>
            <p:cNvSpPr/>
            <p:nvPr/>
          </p:nvSpPr>
          <p:spPr>
            <a:xfrm>
              <a:off x="-21928100" y="2853700"/>
              <a:ext cx="350400" cy="292425"/>
            </a:xfrm>
            <a:custGeom>
              <a:avLst/>
              <a:gdLst/>
              <a:ahLst/>
              <a:cxnLst/>
              <a:rect l="l" t="t" r="r" b="b"/>
              <a:pathLst>
                <a:path w="14016" h="11697" extrusionOk="0">
                  <a:moveTo>
                    <a:pt x="1" y="1"/>
                  </a:moveTo>
                  <a:lnTo>
                    <a:pt x="1" y="2757"/>
                  </a:lnTo>
                  <a:lnTo>
                    <a:pt x="1" y="2790"/>
                  </a:lnTo>
                  <a:cubicBezTo>
                    <a:pt x="1" y="2824"/>
                    <a:pt x="1" y="2891"/>
                    <a:pt x="34" y="2958"/>
                  </a:cubicBezTo>
                  <a:cubicBezTo>
                    <a:pt x="34" y="2992"/>
                    <a:pt x="34" y="3026"/>
                    <a:pt x="68" y="3093"/>
                  </a:cubicBezTo>
                  <a:cubicBezTo>
                    <a:pt x="68" y="3093"/>
                    <a:pt x="68" y="3126"/>
                    <a:pt x="68" y="3126"/>
                  </a:cubicBezTo>
                  <a:cubicBezTo>
                    <a:pt x="68" y="3126"/>
                    <a:pt x="68" y="3160"/>
                    <a:pt x="68" y="3160"/>
                  </a:cubicBezTo>
                  <a:cubicBezTo>
                    <a:pt x="101" y="3227"/>
                    <a:pt x="135" y="3261"/>
                    <a:pt x="169" y="3328"/>
                  </a:cubicBezTo>
                  <a:cubicBezTo>
                    <a:pt x="169" y="3362"/>
                    <a:pt x="202" y="3395"/>
                    <a:pt x="236" y="3429"/>
                  </a:cubicBezTo>
                  <a:cubicBezTo>
                    <a:pt x="236" y="3462"/>
                    <a:pt x="236" y="3462"/>
                    <a:pt x="269" y="3496"/>
                  </a:cubicBezTo>
                  <a:cubicBezTo>
                    <a:pt x="269" y="3496"/>
                    <a:pt x="269" y="3530"/>
                    <a:pt x="303" y="3530"/>
                  </a:cubicBezTo>
                  <a:cubicBezTo>
                    <a:pt x="370" y="3631"/>
                    <a:pt x="437" y="3698"/>
                    <a:pt x="505" y="3765"/>
                  </a:cubicBezTo>
                  <a:lnTo>
                    <a:pt x="538" y="3765"/>
                  </a:lnTo>
                  <a:cubicBezTo>
                    <a:pt x="605" y="3832"/>
                    <a:pt x="673" y="3899"/>
                    <a:pt x="774" y="3933"/>
                  </a:cubicBezTo>
                  <a:cubicBezTo>
                    <a:pt x="807" y="4000"/>
                    <a:pt x="874" y="4034"/>
                    <a:pt x="942" y="4067"/>
                  </a:cubicBezTo>
                  <a:cubicBezTo>
                    <a:pt x="942" y="4067"/>
                    <a:pt x="942" y="4101"/>
                    <a:pt x="975" y="4101"/>
                  </a:cubicBezTo>
                  <a:lnTo>
                    <a:pt x="14015" y="11697"/>
                  </a:lnTo>
                  <a:lnTo>
                    <a:pt x="14015" y="8941"/>
                  </a:lnTo>
                  <a:lnTo>
                    <a:pt x="975" y="1345"/>
                  </a:lnTo>
                  <a:cubicBezTo>
                    <a:pt x="874" y="1312"/>
                    <a:pt x="841" y="1244"/>
                    <a:pt x="774" y="1211"/>
                  </a:cubicBezTo>
                  <a:cubicBezTo>
                    <a:pt x="673" y="1143"/>
                    <a:pt x="572" y="1110"/>
                    <a:pt x="538" y="1043"/>
                  </a:cubicBezTo>
                  <a:cubicBezTo>
                    <a:pt x="437" y="942"/>
                    <a:pt x="337" y="841"/>
                    <a:pt x="269" y="740"/>
                  </a:cubicBezTo>
                  <a:cubicBezTo>
                    <a:pt x="236" y="740"/>
                    <a:pt x="236" y="707"/>
                    <a:pt x="236" y="673"/>
                  </a:cubicBezTo>
                  <a:cubicBezTo>
                    <a:pt x="169" y="572"/>
                    <a:pt x="101" y="471"/>
                    <a:pt x="68" y="370"/>
                  </a:cubicBezTo>
                  <a:cubicBezTo>
                    <a:pt x="68" y="370"/>
                    <a:pt x="68" y="370"/>
                    <a:pt x="68" y="337"/>
                  </a:cubicBezTo>
                  <a:cubicBezTo>
                    <a:pt x="34" y="236"/>
                    <a:pt x="1" y="102"/>
                    <a:pt x="1" y="1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69;p56"/>
            <p:cNvSpPr/>
            <p:nvPr/>
          </p:nvSpPr>
          <p:spPr>
            <a:xfrm>
              <a:off x="-21577725" y="2852875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0"/>
                  </a:moveTo>
                  <a:cubicBezTo>
                    <a:pt x="18788" y="135"/>
                    <a:pt x="18754" y="269"/>
                    <a:pt x="18720" y="370"/>
                  </a:cubicBezTo>
                  <a:cubicBezTo>
                    <a:pt x="18586" y="740"/>
                    <a:pt x="18283" y="1109"/>
                    <a:pt x="17813" y="1378"/>
                  </a:cubicBezTo>
                  <a:lnTo>
                    <a:pt x="4672" y="8974"/>
                  </a:lnTo>
                  <a:cubicBezTo>
                    <a:pt x="4504" y="9074"/>
                    <a:pt x="4336" y="9142"/>
                    <a:pt x="4168" y="9209"/>
                  </a:cubicBezTo>
                  <a:cubicBezTo>
                    <a:pt x="4134" y="9209"/>
                    <a:pt x="4101" y="9209"/>
                    <a:pt x="4067" y="9243"/>
                  </a:cubicBezTo>
                  <a:cubicBezTo>
                    <a:pt x="3933" y="9276"/>
                    <a:pt x="3764" y="9343"/>
                    <a:pt x="3630" y="9377"/>
                  </a:cubicBezTo>
                  <a:cubicBezTo>
                    <a:pt x="3596" y="9377"/>
                    <a:pt x="3563" y="9377"/>
                    <a:pt x="3529" y="9411"/>
                  </a:cubicBezTo>
                  <a:cubicBezTo>
                    <a:pt x="3361" y="9444"/>
                    <a:pt x="3160" y="9478"/>
                    <a:pt x="2991" y="9478"/>
                  </a:cubicBezTo>
                  <a:cubicBezTo>
                    <a:pt x="2958" y="9478"/>
                    <a:pt x="2958" y="9478"/>
                    <a:pt x="2924" y="9511"/>
                  </a:cubicBezTo>
                  <a:lnTo>
                    <a:pt x="1714" y="9511"/>
                  </a:lnTo>
                  <a:cubicBezTo>
                    <a:pt x="1681" y="9478"/>
                    <a:pt x="1647" y="9478"/>
                    <a:pt x="1614" y="9478"/>
                  </a:cubicBezTo>
                  <a:cubicBezTo>
                    <a:pt x="1479" y="9478"/>
                    <a:pt x="1345" y="9444"/>
                    <a:pt x="1210" y="9411"/>
                  </a:cubicBezTo>
                  <a:cubicBezTo>
                    <a:pt x="1109" y="9377"/>
                    <a:pt x="1009" y="9343"/>
                    <a:pt x="908" y="9343"/>
                  </a:cubicBezTo>
                  <a:cubicBezTo>
                    <a:pt x="807" y="9310"/>
                    <a:pt x="740" y="9276"/>
                    <a:pt x="639" y="9243"/>
                  </a:cubicBezTo>
                  <a:cubicBezTo>
                    <a:pt x="437" y="9175"/>
                    <a:pt x="202" y="9074"/>
                    <a:pt x="0" y="8974"/>
                  </a:cubicBezTo>
                  <a:lnTo>
                    <a:pt x="0" y="11696"/>
                  </a:lnTo>
                  <a:cubicBezTo>
                    <a:pt x="202" y="11830"/>
                    <a:pt x="437" y="11931"/>
                    <a:pt x="639" y="11998"/>
                  </a:cubicBezTo>
                  <a:cubicBezTo>
                    <a:pt x="672" y="11998"/>
                    <a:pt x="706" y="12032"/>
                    <a:pt x="740" y="12032"/>
                  </a:cubicBezTo>
                  <a:cubicBezTo>
                    <a:pt x="773" y="12032"/>
                    <a:pt x="841" y="12066"/>
                    <a:pt x="908" y="12066"/>
                  </a:cubicBezTo>
                  <a:cubicBezTo>
                    <a:pt x="1009" y="12099"/>
                    <a:pt x="1109" y="12133"/>
                    <a:pt x="1244" y="12166"/>
                  </a:cubicBezTo>
                  <a:lnTo>
                    <a:pt x="1345" y="12166"/>
                  </a:lnTo>
                  <a:cubicBezTo>
                    <a:pt x="1445" y="12200"/>
                    <a:pt x="1546" y="12200"/>
                    <a:pt x="1647" y="12234"/>
                  </a:cubicBezTo>
                  <a:lnTo>
                    <a:pt x="1748" y="12234"/>
                  </a:lnTo>
                  <a:cubicBezTo>
                    <a:pt x="1882" y="12267"/>
                    <a:pt x="2017" y="12267"/>
                    <a:pt x="2118" y="12267"/>
                  </a:cubicBezTo>
                  <a:lnTo>
                    <a:pt x="2454" y="12267"/>
                  </a:lnTo>
                  <a:cubicBezTo>
                    <a:pt x="2588" y="12267"/>
                    <a:pt x="2689" y="12267"/>
                    <a:pt x="2790" y="12234"/>
                  </a:cubicBezTo>
                  <a:lnTo>
                    <a:pt x="3126" y="12234"/>
                  </a:lnTo>
                  <a:cubicBezTo>
                    <a:pt x="3227" y="12200"/>
                    <a:pt x="3328" y="12166"/>
                    <a:pt x="3428" y="12166"/>
                  </a:cubicBezTo>
                  <a:cubicBezTo>
                    <a:pt x="3462" y="12166"/>
                    <a:pt x="3496" y="12133"/>
                    <a:pt x="3529" y="12133"/>
                  </a:cubicBezTo>
                  <a:cubicBezTo>
                    <a:pt x="3563" y="12133"/>
                    <a:pt x="3596" y="12133"/>
                    <a:pt x="3630" y="12099"/>
                  </a:cubicBezTo>
                  <a:cubicBezTo>
                    <a:pt x="3664" y="12099"/>
                    <a:pt x="3731" y="12099"/>
                    <a:pt x="3798" y="12066"/>
                  </a:cubicBezTo>
                  <a:cubicBezTo>
                    <a:pt x="3899" y="12032"/>
                    <a:pt x="4000" y="11998"/>
                    <a:pt x="4101" y="11965"/>
                  </a:cubicBezTo>
                  <a:cubicBezTo>
                    <a:pt x="4101" y="11965"/>
                    <a:pt x="4134" y="11965"/>
                    <a:pt x="4168" y="11931"/>
                  </a:cubicBezTo>
                  <a:lnTo>
                    <a:pt x="4201" y="11931"/>
                  </a:lnTo>
                  <a:cubicBezTo>
                    <a:pt x="4369" y="11864"/>
                    <a:pt x="4537" y="11797"/>
                    <a:pt x="4672" y="11696"/>
                  </a:cubicBezTo>
                  <a:lnTo>
                    <a:pt x="17813" y="4134"/>
                  </a:lnTo>
                  <a:cubicBezTo>
                    <a:pt x="18451" y="3731"/>
                    <a:pt x="18788" y="3260"/>
                    <a:pt x="18788" y="2756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70;p56"/>
            <p:cNvSpPr/>
            <p:nvPr/>
          </p:nvSpPr>
          <p:spPr>
            <a:xfrm>
              <a:off x="-21936500" y="2615725"/>
              <a:ext cx="836875" cy="475375"/>
            </a:xfrm>
            <a:custGeom>
              <a:avLst/>
              <a:gdLst/>
              <a:ahLst/>
              <a:cxnLst/>
              <a:rect l="l" t="t" r="r" b="b"/>
              <a:pathLst>
                <a:path w="33475" h="19015" extrusionOk="0">
                  <a:moveTo>
                    <a:pt x="16801" y="0"/>
                  </a:moveTo>
                  <a:cubicBezTo>
                    <a:pt x="15956" y="0"/>
                    <a:pt x="15108" y="193"/>
                    <a:pt x="14452" y="580"/>
                  </a:cubicBezTo>
                  <a:lnTo>
                    <a:pt x="1311" y="8175"/>
                  </a:lnTo>
                  <a:cubicBezTo>
                    <a:pt x="0" y="8915"/>
                    <a:pt x="0" y="10125"/>
                    <a:pt x="1278" y="10864"/>
                  </a:cubicBezTo>
                  <a:lnTo>
                    <a:pt x="14351" y="18460"/>
                  </a:lnTo>
                  <a:cubicBezTo>
                    <a:pt x="14990" y="18829"/>
                    <a:pt x="15830" y="19014"/>
                    <a:pt x="16675" y="19014"/>
                  </a:cubicBezTo>
                  <a:cubicBezTo>
                    <a:pt x="17519" y="19014"/>
                    <a:pt x="18368" y="18829"/>
                    <a:pt x="19023" y="18460"/>
                  </a:cubicBezTo>
                  <a:lnTo>
                    <a:pt x="32164" y="10864"/>
                  </a:lnTo>
                  <a:cubicBezTo>
                    <a:pt x="33441" y="10125"/>
                    <a:pt x="33475" y="8915"/>
                    <a:pt x="32197" y="8175"/>
                  </a:cubicBezTo>
                  <a:lnTo>
                    <a:pt x="19124" y="580"/>
                  </a:lnTo>
                  <a:cubicBezTo>
                    <a:pt x="18485" y="193"/>
                    <a:pt x="17645" y="0"/>
                    <a:pt x="1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71;p56"/>
            <p:cNvSpPr/>
            <p:nvPr/>
          </p:nvSpPr>
          <p:spPr>
            <a:xfrm>
              <a:off x="-17072500" y="609500"/>
              <a:ext cx="351225" cy="292400"/>
            </a:xfrm>
            <a:custGeom>
              <a:avLst/>
              <a:gdLst/>
              <a:ahLst/>
              <a:cxnLst/>
              <a:rect l="l" t="t" r="r" b="b"/>
              <a:pathLst>
                <a:path w="14049" h="11696" extrusionOk="0">
                  <a:moveTo>
                    <a:pt x="1" y="0"/>
                  </a:moveTo>
                  <a:lnTo>
                    <a:pt x="1" y="2756"/>
                  </a:lnTo>
                  <a:lnTo>
                    <a:pt x="1" y="2790"/>
                  </a:lnTo>
                  <a:cubicBezTo>
                    <a:pt x="1" y="2857"/>
                    <a:pt x="34" y="2890"/>
                    <a:pt x="34" y="2958"/>
                  </a:cubicBezTo>
                  <a:cubicBezTo>
                    <a:pt x="34" y="3025"/>
                    <a:pt x="68" y="3058"/>
                    <a:pt x="68" y="3092"/>
                  </a:cubicBezTo>
                  <a:cubicBezTo>
                    <a:pt x="68" y="3092"/>
                    <a:pt x="68" y="3126"/>
                    <a:pt x="68" y="3126"/>
                  </a:cubicBezTo>
                  <a:cubicBezTo>
                    <a:pt x="68" y="3126"/>
                    <a:pt x="68" y="3159"/>
                    <a:pt x="68" y="3159"/>
                  </a:cubicBezTo>
                  <a:cubicBezTo>
                    <a:pt x="102" y="3226"/>
                    <a:pt x="135" y="3294"/>
                    <a:pt x="169" y="3361"/>
                  </a:cubicBezTo>
                  <a:cubicBezTo>
                    <a:pt x="202" y="3395"/>
                    <a:pt x="202" y="3395"/>
                    <a:pt x="236" y="3428"/>
                  </a:cubicBezTo>
                  <a:cubicBezTo>
                    <a:pt x="236" y="3462"/>
                    <a:pt x="270" y="3462"/>
                    <a:pt x="270" y="3495"/>
                  </a:cubicBezTo>
                  <a:cubicBezTo>
                    <a:pt x="270" y="3495"/>
                    <a:pt x="303" y="3529"/>
                    <a:pt x="303" y="3529"/>
                  </a:cubicBezTo>
                  <a:cubicBezTo>
                    <a:pt x="370" y="3630"/>
                    <a:pt x="438" y="3697"/>
                    <a:pt x="505" y="3764"/>
                  </a:cubicBezTo>
                  <a:lnTo>
                    <a:pt x="538" y="3764"/>
                  </a:lnTo>
                  <a:cubicBezTo>
                    <a:pt x="606" y="3831"/>
                    <a:pt x="673" y="3899"/>
                    <a:pt x="774" y="3966"/>
                  </a:cubicBezTo>
                  <a:cubicBezTo>
                    <a:pt x="807" y="3999"/>
                    <a:pt x="875" y="4033"/>
                    <a:pt x="942" y="4067"/>
                  </a:cubicBezTo>
                  <a:cubicBezTo>
                    <a:pt x="942" y="4067"/>
                    <a:pt x="975" y="4100"/>
                    <a:pt x="975" y="4100"/>
                  </a:cubicBezTo>
                  <a:lnTo>
                    <a:pt x="14049" y="11696"/>
                  </a:lnTo>
                  <a:lnTo>
                    <a:pt x="14016" y="8940"/>
                  </a:lnTo>
                  <a:lnTo>
                    <a:pt x="975" y="1344"/>
                  </a:lnTo>
                  <a:cubicBezTo>
                    <a:pt x="875" y="1311"/>
                    <a:pt x="841" y="1244"/>
                    <a:pt x="774" y="1210"/>
                  </a:cubicBezTo>
                  <a:cubicBezTo>
                    <a:pt x="673" y="1143"/>
                    <a:pt x="606" y="1109"/>
                    <a:pt x="538" y="1042"/>
                  </a:cubicBezTo>
                  <a:cubicBezTo>
                    <a:pt x="438" y="941"/>
                    <a:pt x="337" y="840"/>
                    <a:pt x="270" y="739"/>
                  </a:cubicBezTo>
                  <a:cubicBezTo>
                    <a:pt x="270" y="739"/>
                    <a:pt x="236" y="706"/>
                    <a:pt x="236" y="706"/>
                  </a:cubicBezTo>
                  <a:cubicBezTo>
                    <a:pt x="169" y="605"/>
                    <a:pt x="102" y="504"/>
                    <a:pt x="68" y="370"/>
                  </a:cubicBezTo>
                  <a:cubicBezTo>
                    <a:pt x="68" y="370"/>
                    <a:pt x="68" y="370"/>
                    <a:pt x="68" y="336"/>
                  </a:cubicBezTo>
                  <a:cubicBezTo>
                    <a:pt x="34" y="235"/>
                    <a:pt x="1" y="134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72;p56"/>
            <p:cNvSpPr/>
            <p:nvPr/>
          </p:nvSpPr>
          <p:spPr>
            <a:xfrm>
              <a:off x="-16722125" y="608650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0"/>
                  </a:moveTo>
                  <a:cubicBezTo>
                    <a:pt x="18788" y="135"/>
                    <a:pt x="18754" y="269"/>
                    <a:pt x="18721" y="370"/>
                  </a:cubicBezTo>
                  <a:cubicBezTo>
                    <a:pt x="18620" y="740"/>
                    <a:pt x="18284" y="1076"/>
                    <a:pt x="17813" y="1378"/>
                  </a:cubicBezTo>
                  <a:lnTo>
                    <a:pt x="4672" y="8974"/>
                  </a:lnTo>
                  <a:cubicBezTo>
                    <a:pt x="4504" y="9075"/>
                    <a:pt x="4336" y="9142"/>
                    <a:pt x="4168" y="9209"/>
                  </a:cubicBezTo>
                  <a:cubicBezTo>
                    <a:pt x="4134" y="9209"/>
                    <a:pt x="4101" y="9209"/>
                    <a:pt x="4067" y="9243"/>
                  </a:cubicBezTo>
                  <a:cubicBezTo>
                    <a:pt x="3933" y="9276"/>
                    <a:pt x="3798" y="9344"/>
                    <a:pt x="3630" y="9377"/>
                  </a:cubicBezTo>
                  <a:cubicBezTo>
                    <a:pt x="3597" y="9377"/>
                    <a:pt x="3563" y="9377"/>
                    <a:pt x="3529" y="9411"/>
                  </a:cubicBezTo>
                  <a:cubicBezTo>
                    <a:pt x="3361" y="9444"/>
                    <a:pt x="3193" y="9478"/>
                    <a:pt x="2992" y="9478"/>
                  </a:cubicBezTo>
                  <a:cubicBezTo>
                    <a:pt x="2958" y="9478"/>
                    <a:pt x="2958" y="9478"/>
                    <a:pt x="2924" y="9512"/>
                  </a:cubicBezTo>
                  <a:lnTo>
                    <a:pt x="1715" y="9512"/>
                  </a:lnTo>
                  <a:cubicBezTo>
                    <a:pt x="1681" y="9478"/>
                    <a:pt x="1647" y="9478"/>
                    <a:pt x="1647" y="9478"/>
                  </a:cubicBezTo>
                  <a:cubicBezTo>
                    <a:pt x="1513" y="9478"/>
                    <a:pt x="1378" y="9444"/>
                    <a:pt x="1244" y="9411"/>
                  </a:cubicBezTo>
                  <a:cubicBezTo>
                    <a:pt x="1110" y="9377"/>
                    <a:pt x="1009" y="9377"/>
                    <a:pt x="908" y="9344"/>
                  </a:cubicBezTo>
                  <a:cubicBezTo>
                    <a:pt x="807" y="9310"/>
                    <a:pt x="740" y="9276"/>
                    <a:pt x="639" y="9243"/>
                  </a:cubicBezTo>
                  <a:cubicBezTo>
                    <a:pt x="437" y="9176"/>
                    <a:pt x="202" y="9075"/>
                    <a:pt x="1" y="8974"/>
                  </a:cubicBezTo>
                  <a:lnTo>
                    <a:pt x="1" y="11730"/>
                  </a:lnTo>
                  <a:cubicBezTo>
                    <a:pt x="202" y="11831"/>
                    <a:pt x="437" y="11931"/>
                    <a:pt x="673" y="11999"/>
                  </a:cubicBezTo>
                  <a:cubicBezTo>
                    <a:pt x="673" y="12032"/>
                    <a:pt x="706" y="12032"/>
                    <a:pt x="740" y="12032"/>
                  </a:cubicBezTo>
                  <a:cubicBezTo>
                    <a:pt x="774" y="12066"/>
                    <a:pt x="841" y="12066"/>
                    <a:pt x="908" y="12066"/>
                  </a:cubicBezTo>
                  <a:cubicBezTo>
                    <a:pt x="1009" y="12100"/>
                    <a:pt x="1110" y="12133"/>
                    <a:pt x="1244" y="12167"/>
                  </a:cubicBezTo>
                  <a:cubicBezTo>
                    <a:pt x="1278" y="12167"/>
                    <a:pt x="1311" y="12200"/>
                    <a:pt x="1345" y="12200"/>
                  </a:cubicBezTo>
                  <a:cubicBezTo>
                    <a:pt x="1446" y="12200"/>
                    <a:pt x="1547" y="12234"/>
                    <a:pt x="1647" y="12234"/>
                  </a:cubicBezTo>
                  <a:lnTo>
                    <a:pt x="1782" y="12234"/>
                  </a:lnTo>
                  <a:cubicBezTo>
                    <a:pt x="1883" y="12268"/>
                    <a:pt x="2017" y="12268"/>
                    <a:pt x="2118" y="12268"/>
                  </a:cubicBezTo>
                  <a:lnTo>
                    <a:pt x="2790" y="12268"/>
                  </a:lnTo>
                  <a:lnTo>
                    <a:pt x="2924" y="12234"/>
                  </a:lnTo>
                  <a:lnTo>
                    <a:pt x="3126" y="12234"/>
                  </a:lnTo>
                  <a:cubicBezTo>
                    <a:pt x="3227" y="12200"/>
                    <a:pt x="3328" y="12200"/>
                    <a:pt x="3429" y="12167"/>
                  </a:cubicBezTo>
                  <a:cubicBezTo>
                    <a:pt x="3462" y="12167"/>
                    <a:pt x="3496" y="12167"/>
                    <a:pt x="3529" y="12133"/>
                  </a:cubicBezTo>
                  <a:lnTo>
                    <a:pt x="3630" y="12133"/>
                  </a:lnTo>
                  <a:cubicBezTo>
                    <a:pt x="3697" y="12100"/>
                    <a:pt x="3731" y="12100"/>
                    <a:pt x="3798" y="12066"/>
                  </a:cubicBezTo>
                  <a:cubicBezTo>
                    <a:pt x="3899" y="12032"/>
                    <a:pt x="4000" y="11999"/>
                    <a:pt x="4101" y="11965"/>
                  </a:cubicBezTo>
                  <a:lnTo>
                    <a:pt x="4168" y="11965"/>
                  </a:lnTo>
                  <a:cubicBezTo>
                    <a:pt x="4168" y="11931"/>
                    <a:pt x="4202" y="11931"/>
                    <a:pt x="4202" y="11931"/>
                  </a:cubicBezTo>
                  <a:cubicBezTo>
                    <a:pt x="4370" y="11864"/>
                    <a:pt x="4538" y="11797"/>
                    <a:pt x="4672" y="11730"/>
                  </a:cubicBezTo>
                  <a:lnTo>
                    <a:pt x="17813" y="4134"/>
                  </a:lnTo>
                  <a:cubicBezTo>
                    <a:pt x="18485" y="3765"/>
                    <a:pt x="18788" y="3260"/>
                    <a:pt x="18788" y="2756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73;p56"/>
            <p:cNvSpPr/>
            <p:nvPr/>
          </p:nvSpPr>
          <p:spPr>
            <a:xfrm>
              <a:off x="-17080900" y="372125"/>
              <a:ext cx="836875" cy="474750"/>
            </a:xfrm>
            <a:custGeom>
              <a:avLst/>
              <a:gdLst/>
              <a:ahLst/>
              <a:cxnLst/>
              <a:rect l="l" t="t" r="r" b="b"/>
              <a:pathLst>
                <a:path w="33475" h="18990" extrusionOk="0">
                  <a:moveTo>
                    <a:pt x="16801" y="1"/>
                  </a:moveTo>
                  <a:cubicBezTo>
                    <a:pt x="15956" y="1"/>
                    <a:pt x="15108" y="185"/>
                    <a:pt x="14452" y="555"/>
                  </a:cubicBezTo>
                  <a:lnTo>
                    <a:pt x="1311" y="8151"/>
                  </a:lnTo>
                  <a:cubicBezTo>
                    <a:pt x="34" y="8890"/>
                    <a:pt x="1" y="10100"/>
                    <a:pt x="1311" y="10839"/>
                  </a:cubicBezTo>
                  <a:lnTo>
                    <a:pt x="14352" y="18435"/>
                  </a:lnTo>
                  <a:cubicBezTo>
                    <a:pt x="14990" y="18805"/>
                    <a:pt x="15830" y="18989"/>
                    <a:pt x="16675" y="18989"/>
                  </a:cubicBezTo>
                  <a:cubicBezTo>
                    <a:pt x="17519" y="18989"/>
                    <a:pt x="18368" y="18805"/>
                    <a:pt x="19023" y="18435"/>
                  </a:cubicBezTo>
                  <a:lnTo>
                    <a:pt x="32164" y="10839"/>
                  </a:lnTo>
                  <a:cubicBezTo>
                    <a:pt x="33441" y="10100"/>
                    <a:pt x="33475" y="8890"/>
                    <a:pt x="32198" y="8151"/>
                  </a:cubicBezTo>
                  <a:lnTo>
                    <a:pt x="19124" y="555"/>
                  </a:lnTo>
                  <a:cubicBezTo>
                    <a:pt x="18485" y="185"/>
                    <a:pt x="17645" y="1"/>
                    <a:pt x="1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74;p56"/>
            <p:cNvSpPr/>
            <p:nvPr/>
          </p:nvSpPr>
          <p:spPr>
            <a:xfrm>
              <a:off x="-17551425" y="902725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1" y="0"/>
                  </a:moveTo>
                  <a:lnTo>
                    <a:pt x="1" y="2723"/>
                  </a:lnTo>
                  <a:lnTo>
                    <a:pt x="1" y="2756"/>
                  </a:lnTo>
                  <a:cubicBezTo>
                    <a:pt x="1" y="2824"/>
                    <a:pt x="34" y="2891"/>
                    <a:pt x="34" y="2958"/>
                  </a:cubicBezTo>
                  <a:cubicBezTo>
                    <a:pt x="34" y="2992"/>
                    <a:pt x="68" y="3025"/>
                    <a:pt x="68" y="3059"/>
                  </a:cubicBezTo>
                  <a:cubicBezTo>
                    <a:pt x="68" y="3092"/>
                    <a:pt x="68" y="3092"/>
                    <a:pt x="68" y="3126"/>
                  </a:cubicBezTo>
                  <a:cubicBezTo>
                    <a:pt x="102" y="3193"/>
                    <a:pt x="135" y="3260"/>
                    <a:pt x="169" y="3328"/>
                  </a:cubicBezTo>
                  <a:cubicBezTo>
                    <a:pt x="202" y="3361"/>
                    <a:pt x="202" y="3395"/>
                    <a:pt x="236" y="3429"/>
                  </a:cubicBezTo>
                  <a:cubicBezTo>
                    <a:pt x="236" y="3429"/>
                    <a:pt x="270" y="3462"/>
                    <a:pt x="270" y="3462"/>
                  </a:cubicBezTo>
                  <a:cubicBezTo>
                    <a:pt x="270" y="3496"/>
                    <a:pt x="303" y="3496"/>
                    <a:pt x="303" y="3529"/>
                  </a:cubicBezTo>
                  <a:cubicBezTo>
                    <a:pt x="371" y="3597"/>
                    <a:pt x="438" y="3664"/>
                    <a:pt x="505" y="3731"/>
                  </a:cubicBezTo>
                  <a:cubicBezTo>
                    <a:pt x="505" y="3765"/>
                    <a:pt x="539" y="3765"/>
                    <a:pt x="539" y="3765"/>
                  </a:cubicBezTo>
                  <a:cubicBezTo>
                    <a:pt x="606" y="3832"/>
                    <a:pt x="673" y="3865"/>
                    <a:pt x="774" y="3933"/>
                  </a:cubicBezTo>
                  <a:cubicBezTo>
                    <a:pt x="841" y="3966"/>
                    <a:pt x="875" y="4033"/>
                    <a:pt x="942" y="4067"/>
                  </a:cubicBezTo>
                  <a:cubicBezTo>
                    <a:pt x="942" y="4067"/>
                    <a:pt x="975" y="4067"/>
                    <a:pt x="975" y="4101"/>
                  </a:cubicBezTo>
                  <a:lnTo>
                    <a:pt x="14049" y="11696"/>
                  </a:lnTo>
                  <a:lnTo>
                    <a:pt x="14016" y="8940"/>
                  </a:lnTo>
                  <a:lnTo>
                    <a:pt x="975" y="1345"/>
                  </a:lnTo>
                  <a:cubicBezTo>
                    <a:pt x="908" y="1311"/>
                    <a:pt x="841" y="1244"/>
                    <a:pt x="774" y="1210"/>
                  </a:cubicBezTo>
                  <a:cubicBezTo>
                    <a:pt x="673" y="1143"/>
                    <a:pt x="606" y="1076"/>
                    <a:pt x="539" y="1042"/>
                  </a:cubicBezTo>
                  <a:cubicBezTo>
                    <a:pt x="438" y="941"/>
                    <a:pt x="337" y="841"/>
                    <a:pt x="270" y="740"/>
                  </a:cubicBezTo>
                  <a:cubicBezTo>
                    <a:pt x="270" y="706"/>
                    <a:pt x="236" y="706"/>
                    <a:pt x="236" y="673"/>
                  </a:cubicBezTo>
                  <a:cubicBezTo>
                    <a:pt x="169" y="572"/>
                    <a:pt x="102" y="471"/>
                    <a:pt x="68" y="370"/>
                  </a:cubicBezTo>
                  <a:cubicBezTo>
                    <a:pt x="68" y="370"/>
                    <a:pt x="68" y="337"/>
                    <a:pt x="68" y="337"/>
                  </a:cubicBezTo>
                  <a:cubicBezTo>
                    <a:pt x="34" y="236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75;p56"/>
            <p:cNvSpPr/>
            <p:nvPr/>
          </p:nvSpPr>
          <p:spPr>
            <a:xfrm>
              <a:off x="-17201050" y="901875"/>
              <a:ext cx="469700" cy="306725"/>
            </a:xfrm>
            <a:custGeom>
              <a:avLst/>
              <a:gdLst/>
              <a:ahLst/>
              <a:cxnLst/>
              <a:rect l="l" t="t" r="r" b="b"/>
              <a:pathLst>
                <a:path w="18788" h="12269" extrusionOk="0">
                  <a:moveTo>
                    <a:pt x="18788" y="1"/>
                  </a:moveTo>
                  <a:cubicBezTo>
                    <a:pt x="18788" y="135"/>
                    <a:pt x="18788" y="236"/>
                    <a:pt x="18721" y="371"/>
                  </a:cubicBezTo>
                  <a:cubicBezTo>
                    <a:pt x="18620" y="740"/>
                    <a:pt x="18317" y="1076"/>
                    <a:pt x="17813" y="1379"/>
                  </a:cubicBezTo>
                  <a:lnTo>
                    <a:pt x="4672" y="8974"/>
                  </a:lnTo>
                  <a:cubicBezTo>
                    <a:pt x="4504" y="9042"/>
                    <a:pt x="4336" y="9142"/>
                    <a:pt x="4168" y="9210"/>
                  </a:cubicBezTo>
                  <a:lnTo>
                    <a:pt x="4101" y="9210"/>
                  </a:lnTo>
                  <a:cubicBezTo>
                    <a:pt x="3933" y="9277"/>
                    <a:pt x="3798" y="9310"/>
                    <a:pt x="3630" y="9378"/>
                  </a:cubicBezTo>
                  <a:lnTo>
                    <a:pt x="3530" y="9378"/>
                  </a:lnTo>
                  <a:cubicBezTo>
                    <a:pt x="3361" y="9445"/>
                    <a:pt x="3193" y="9445"/>
                    <a:pt x="2992" y="9478"/>
                  </a:cubicBezTo>
                  <a:lnTo>
                    <a:pt x="2925" y="9478"/>
                  </a:lnTo>
                  <a:cubicBezTo>
                    <a:pt x="2723" y="9512"/>
                    <a:pt x="2555" y="9512"/>
                    <a:pt x="2387" y="9512"/>
                  </a:cubicBezTo>
                  <a:lnTo>
                    <a:pt x="2286" y="9512"/>
                  </a:lnTo>
                  <a:cubicBezTo>
                    <a:pt x="2084" y="9512"/>
                    <a:pt x="1916" y="9512"/>
                    <a:pt x="1715" y="9478"/>
                  </a:cubicBezTo>
                  <a:lnTo>
                    <a:pt x="1647" y="9478"/>
                  </a:lnTo>
                  <a:cubicBezTo>
                    <a:pt x="1513" y="9445"/>
                    <a:pt x="1379" y="9445"/>
                    <a:pt x="1244" y="9411"/>
                  </a:cubicBezTo>
                  <a:cubicBezTo>
                    <a:pt x="1110" y="9378"/>
                    <a:pt x="1009" y="9344"/>
                    <a:pt x="908" y="9310"/>
                  </a:cubicBezTo>
                  <a:cubicBezTo>
                    <a:pt x="807" y="9310"/>
                    <a:pt x="740" y="9277"/>
                    <a:pt x="673" y="9243"/>
                  </a:cubicBezTo>
                  <a:cubicBezTo>
                    <a:pt x="438" y="9176"/>
                    <a:pt x="202" y="9075"/>
                    <a:pt x="1" y="8974"/>
                  </a:cubicBezTo>
                  <a:lnTo>
                    <a:pt x="1" y="8974"/>
                  </a:lnTo>
                  <a:lnTo>
                    <a:pt x="34" y="11697"/>
                  </a:lnTo>
                  <a:cubicBezTo>
                    <a:pt x="202" y="11831"/>
                    <a:pt x="438" y="11898"/>
                    <a:pt x="673" y="11999"/>
                  </a:cubicBezTo>
                  <a:cubicBezTo>
                    <a:pt x="673" y="11999"/>
                    <a:pt x="706" y="12033"/>
                    <a:pt x="740" y="12033"/>
                  </a:cubicBezTo>
                  <a:cubicBezTo>
                    <a:pt x="807" y="12033"/>
                    <a:pt x="841" y="12066"/>
                    <a:pt x="908" y="12066"/>
                  </a:cubicBezTo>
                  <a:cubicBezTo>
                    <a:pt x="1009" y="12100"/>
                    <a:pt x="1110" y="12134"/>
                    <a:pt x="1244" y="12134"/>
                  </a:cubicBezTo>
                  <a:cubicBezTo>
                    <a:pt x="1278" y="12167"/>
                    <a:pt x="1311" y="12167"/>
                    <a:pt x="1345" y="12167"/>
                  </a:cubicBezTo>
                  <a:cubicBezTo>
                    <a:pt x="1446" y="12201"/>
                    <a:pt x="1547" y="12201"/>
                    <a:pt x="1647" y="12201"/>
                  </a:cubicBezTo>
                  <a:cubicBezTo>
                    <a:pt x="1681" y="12234"/>
                    <a:pt x="1715" y="12234"/>
                    <a:pt x="1748" y="12234"/>
                  </a:cubicBezTo>
                  <a:lnTo>
                    <a:pt x="1782" y="12234"/>
                  </a:lnTo>
                  <a:cubicBezTo>
                    <a:pt x="1883" y="12234"/>
                    <a:pt x="2017" y="12268"/>
                    <a:pt x="2152" y="12268"/>
                  </a:cubicBezTo>
                  <a:lnTo>
                    <a:pt x="2488" y="12268"/>
                  </a:lnTo>
                  <a:cubicBezTo>
                    <a:pt x="2588" y="12268"/>
                    <a:pt x="2689" y="12234"/>
                    <a:pt x="2790" y="12234"/>
                  </a:cubicBezTo>
                  <a:lnTo>
                    <a:pt x="2992" y="12234"/>
                  </a:lnTo>
                  <a:cubicBezTo>
                    <a:pt x="3059" y="12201"/>
                    <a:pt x="3093" y="12201"/>
                    <a:pt x="3126" y="12201"/>
                  </a:cubicBezTo>
                  <a:cubicBezTo>
                    <a:pt x="3227" y="12201"/>
                    <a:pt x="3328" y="12167"/>
                    <a:pt x="3462" y="12134"/>
                  </a:cubicBezTo>
                  <a:lnTo>
                    <a:pt x="3530" y="12134"/>
                  </a:lnTo>
                  <a:cubicBezTo>
                    <a:pt x="3563" y="12134"/>
                    <a:pt x="3597" y="12100"/>
                    <a:pt x="3630" y="12100"/>
                  </a:cubicBezTo>
                  <a:cubicBezTo>
                    <a:pt x="3698" y="12100"/>
                    <a:pt x="3731" y="12066"/>
                    <a:pt x="3798" y="12066"/>
                  </a:cubicBezTo>
                  <a:cubicBezTo>
                    <a:pt x="3899" y="12033"/>
                    <a:pt x="4000" y="11999"/>
                    <a:pt x="4101" y="11966"/>
                  </a:cubicBezTo>
                  <a:cubicBezTo>
                    <a:pt x="4134" y="11966"/>
                    <a:pt x="4134" y="11932"/>
                    <a:pt x="4168" y="11932"/>
                  </a:cubicBezTo>
                  <a:lnTo>
                    <a:pt x="4202" y="11932"/>
                  </a:lnTo>
                  <a:cubicBezTo>
                    <a:pt x="4370" y="11865"/>
                    <a:pt x="4538" y="11797"/>
                    <a:pt x="4672" y="11697"/>
                  </a:cubicBezTo>
                  <a:lnTo>
                    <a:pt x="17813" y="4101"/>
                  </a:lnTo>
                  <a:cubicBezTo>
                    <a:pt x="18485" y="3731"/>
                    <a:pt x="18788" y="3227"/>
                    <a:pt x="18788" y="2757"/>
                  </a:cubicBezTo>
                  <a:lnTo>
                    <a:pt x="18788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76;p56"/>
            <p:cNvSpPr/>
            <p:nvPr/>
          </p:nvSpPr>
          <p:spPr>
            <a:xfrm>
              <a:off x="-17559825" y="664525"/>
              <a:ext cx="836875" cy="475575"/>
            </a:xfrm>
            <a:custGeom>
              <a:avLst/>
              <a:gdLst/>
              <a:ahLst/>
              <a:cxnLst/>
              <a:rect l="l" t="t" r="r" b="b"/>
              <a:pathLst>
                <a:path w="33475" h="19023" extrusionOk="0">
                  <a:moveTo>
                    <a:pt x="16801" y="0"/>
                  </a:moveTo>
                  <a:cubicBezTo>
                    <a:pt x="15956" y="0"/>
                    <a:pt x="15108" y="185"/>
                    <a:pt x="14452" y="555"/>
                  </a:cubicBezTo>
                  <a:lnTo>
                    <a:pt x="1311" y="8150"/>
                  </a:lnTo>
                  <a:cubicBezTo>
                    <a:pt x="34" y="8923"/>
                    <a:pt x="1" y="10133"/>
                    <a:pt x="1311" y="10873"/>
                  </a:cubicBezTo>
                  <a:lnTo>
                    <a:pt x="14352" y="18468"/>
                  </a:lnTo>
                  <a:cubicBezTo>
                    <a:pt x="14990" y="18838"/>
                    <a:pt x="15839" y="19023"/>
                    <a:pt x="16687" y="19023"/>
                  </a:cubicBezTo>
                  <a:cubicBezTo>
                    <a:pt x="17536" y="19023"/>
                    <a:pt x="18385" y="18838"/>
                    <a:pt x="19023" y="18468"/>
                  </a:cubicBezTo>
                  <a:lnTo>
                    <a:pt x="32164" y="10873"/>
                  </a:lnTo>
                  <a:cubicBezTo>
                    <a:pt x="33475" y="10100"/>
                    <a:pt x="33475" y="8890"/>
                    <a:pt x="32198" y="8150"/>
                  </a:cubicBezTo>
                  <a:lnTo>
                    <a:pt x="19124" y="555"/>
                  </a:lnTo>
                  <a:cubicBezTo>
                    <a:pt x="18485" y="185"/>
                    <a:pt x="17645" y="0"/>
                    <a:pt x="1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77;p56"/>
            <p:cNvSpPr/>
            <p:nvPr/>
          </p:nvSpPr>
          <p:spPr>
            <a:xfrm>
              <a:off x="-18037050" y="1174125"/>
              <a:ext cx="350375" cy="292400"/>
            </a:xfrm>
            <a:custGeom>
              <a:avLst/>
              <a:gdLst/>
              <a:ahLst/>
              <a:cxnLst/>
              <a:rect l="l" t="t" r="r" b="b"/>
              <a:pathLst>
                <a:path w="14015" h="11696" extrusionOk="0">
                  <a:moveTo>
                    <a:pt x="0" y="0"/>
                  </a:moveTo>
                  <a:lnTo>
                    <a:pt x="0" y="2756"/>
                  </a:lnTo>
                  <a:lnTo>
                    <a:pt x="0" y="2790"/>
                  </a:lnTo>
                  <a:cubicBezTo>
                    <a:pt x="0" y="2857"/>
                    <a:pt x="0" y="2924"/>
                    <a:pt x="34" y="2958"/>
                  </a:cubicBezTo>
                  <a:cubicBezTo>
                    <a:pt x="34" y="3025"/>
                    <a:pt x="34" y="3058"/>
                    <a:pt x="67" y="3092"/>
                  </a:cubicBezTo>
                  <a:cubicBezTo>
                    <a:pt x="67" y="3092"/>
                    <a:pt x="67" y="3126"/>
                    <a:pt x="67" y="3126"/>
                  </a:cubicBezTo>
                  <a:cubicBezTo>
                    <a:pt x="67" y="3126"/>
                    <a:pt x="67" y="3159"/>
                    <a:pt x="67" y="3159"/>
                  </a:cubicBezTo>
                  <a:cubicBezTo>
                    <a:pt x="101" y="3226"/>
                    <a:pt x="134" y="3294"/>
                    <a:pt x="168" y="3361"/>
                  </a:cubicBezTo>
                  <a:cubicBezTo>
                    <a:pt x="168" y="3395"/>
                    <a:pt x="202" y="3428"/>
                    <a:pt x="235" y="3428"/>
                  </a:cubicBezTo>
                  <a:cubicBezTo>
                    <a:pt x="235" y="3462"/>
                    <a:pt x="235" y="3495"/>
                    <a:pt x="269" y="3495"/>
                  </a:cubicBezTo>
                  <a:cubicBezTo>
                    <a:pt x="269" y="3529"/>
                    <a:pt x="269" y="3529"/>
                    <a:pt x="303" y="3563"/>
                  </a:cubicBezTo>
                  <a:cubicBezTo>
                    <a:pt x="336" y="3630"/>
                    <a:pt x="437" y="3697"/>
                    <a:pt x="504" y="3764"/>
                  </a:cubicBezTo>
                  <a:cubicBezTo>
                    <a:pt x="504" y="3764"/>
                    <a:pt x="504" y="3764"/>
                    <a:pt x="504" y="3798"/>
                  </a:cubicBezTo>
                  <a:cubicBezTo>
                    <a:pt x="605" y="3831"/>
                    <a:pt x="672" y="3899"/>
                    <a:pt x="739" y="3966"/>
                  </a:cubicBezTo>
                  <a:cubicBezTo>
                    <a:pt x="807" y="3999"/>
                    <a:pt x="840" y="4033"/>
                    <a:pt x="907" y="4067"/>
                  </a:cubicBezTo>
                  <a:cubicBezTo>
                    <a:pt x="941" y="4100"/>
                    <a:pt x="941" y="4100"/>
                    <a:pt x="975" y="4100"/>
                  </a:cubicBezTo>
                  <a:lnTo>
                    <a:pt x="14015" y="11696"/>
                  </a:lnTo>
                  <a:lnTo>
                    <a:pt x="14015" y="8940"/>
                  </a:lnTo>
                  <a:lnTo>
                    <a:pt x="941" y="1344"/>
                  </a:lnTo>
                  <a:cubicBezTo>
                    <a:pt x="874" y="1311"/>
                    <a:pt x="807" y="1244"/>
                    <a:pt x="739" y="1210"/>
                  </a:cubicBezTo>
                  <a:cubicBezTo>
                    <a:pt x="672" y="1176"/>
                    <a:pt x="571" y="1109"/>
                    <a:pt x="504" y="1042"/>
                  </a:cubicBezTo>
                  <a:cubicBezTo>
                    <a:pt x="403" y="941"/>
                    <a:pt x="336" y="840"/>
                    <a:pt x="269" y="739"/>
                  </a:cubicBezTo>
                  <a:cubicBezTo>
                    <a:pt x="235" y="739"/>
                    <a:pt x="235" y="706"/>
                    <a:pt x="202" y="706"/>
                  </a:cubicBezTo>
                  <a:cubicBezTo>
                    <a:pt x="168" y="605"/>
                    <a:pt x="101" y="504"/>
                    <a:pt x="67" y="403"/>
                  </a:cubicBezTo>
                  <a:cubicBezTo>
                    <a:pt x="67" y="370"/>
                    <a:pt x="67" y="370"/>
                    <a:pt x="67" y="370"/>
                  </a:cubicBezTo>
                  <a:cubicBezTo>
                    <a:pt x="0" y="235"/>
                    <a:pt x="0" y="134"/>
                    <a:pt x="0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78;p56"/>
            <p:cNvSpPr/>
            <p:nvPr/>
          </p:nvSpPr>
          <p:spPr>
            <a:xfrm>
              <a:off x="-17686700" y="1174125"/>
              <a:ext cx="469700" cy="305850"/>
            </a:xfrm>
            <a:custGeom>
              <a:avLst/>
              <a:gdLst/>
              <a:ahLst/>
              <a:cxnLst/>
              <a:rect l="l" t="t" r="r" b="b"/>
              <a:pathLst>
                <a:path w="18788" h="12234" extrusionOk="0">
                  <a:moveTo>
                    <a:pt x="18788" y="0"/>
                  </a:moveTo>
                  <a:cubicBezTo>
                    <a:pt x="18788" y="101"/>
                    <a:pt x="18754" y="235"/>
                    <a:pt x="18721" y="370"/>
                  </a:cubicBezTo>
                  <a:cubicBezTo>
                    <a:pt x="18586" y="706"/>
                    <a:pt x="18284" y="1076"/>
                    <a:pt x="17813" y="1344"/>
                  </a:cubicBezTo>
                  <a:lnTo>
                    <a:pt x="4639" y="8940"/>
                  </a:lnTo>
                  <a:cubicBezTo>
                    <a:pt x="4504" y="9041"/>
                    <a:pt x="4336" y="9108"/>
                    <a:pt x="4135" y="9175"/>
                  </a:cubicBezTo>
                  <a:cubicBezTo>
                    <a:pt x="4135" y="9175"/>
                    <a:pt x="4101" y="9209"/>
                    <a:pt x="4067" y="9209"/>
                  </a:cubicBezTo>
                  <a:cubicBezTo>
                    <a:pt x="3933" y="9276"/>
                    <a:pt x="3765" y="9310"/>
                    <a:pt x="3597" y="9343"/>
                  </a:cubicBezTo>
                  <a:cubicBezTo>
                    <a:pt x="3563" y="9343"/>
                    <a:pt x="3563" y="9377"/>
                    <a:pt x="3530" y="9377"/>
                  </a:cubicBezTo>
                  <a:cubicBezTo>
                    <a:pt x="3328" y="9410"/>
                    <a:pt x="3160" y="9444"/>
                    <a:pt x="2992" y="9478"/>
                  </a:cubicBezTo>
                  <a:lnTo>
                    <a:pt x="2891" y="9478"/>
                  </a:lnTo>
                  <a:cubicBezTo>
                    <a:pt x="2723" y="9478"/>
                    <a:pt x="2555" y="9511"/>
                    <a:pt x="2353" y="9511"/>
                  </a:cubicBezTo>
                  <a:lnTo>
                    <a:pt x="2286" y="9511"/>
                  </a:lnTo>
                  <a:cubicBezTo>
                    <a:pt x="2085" y="9511"/>
                    <a:pt x="1917" y="9478"/>
                    <a:pt x="1715" y="9478"/>
                  </a:cubicBezTo>
                  <a:cubicBezTo>
                    <a:pt x="1681" y="9478"/>
                    <a:pt x="1648" y="9478"/>
                    <a:pt x="1614" y="9444"/>
                  </a:cubicBezTo>
                  <a:cubicBezTo>
                    <a:pt x="1480" y="9444"/>
                    <a:pt x="1345" y="9410"/>
                    <a:pt x="1211" y="9377"/>
                  </a:cubicBezTo>
                  <a:cubicBezTo>
                    <a:pt x="1110" y="9377"/>
                    <a:pt x="1009" y="9343"/>
                    <a:pt x="908" y="9310"/>
                  </a:cubicBezTo>
                  <a:cubicBezTo>
                    <a:pt x="807" y="9276"/>
                    <a:pt x="740" y="9276"/>
                    <a:pt x="639" y="9242"/>
                  </a:cubicBezTo>
                  <a:cubicBezTo>
                    <a:pt x="404" y="9142"/>
                    <a:pt x="202" y="9074"/>
                    <a:pt x="1" y="8940"/>
                  </a:cubicBezTo>
                  <a:lnTo>
                    <a:pt x="1" y="11696"/>
                  </a:lnTo>
                  <a:cubicBezTo>
                    <a:pt x="202" y="11797"/>
                    <a:pt x="438" y="11898"/>
                    <a:pt x="639" y="11965"/>
                  </a:cubicBezTo>
                  <a:cubicBezTo>
                    <a:pt x="673" y="11998"/>
                    <a:pt x="707" y="11998"/>
                    <a:pt x="707" y="11998"/>
                  </a:cubicBezTo>
                  <a:cubicBezTo>
                    <a:pt x="774" y="12032"/>
                    <a:pt x="841" y="12032"/>
                    <a:pt x="908" y="12032"/>
                  </a:cubicBezTo>
                  <a:cubicBezTo>
                    <a:pt x="1009" y="12066"/>
                    <a:pt x="1110" y="12099"/>
                    <a:pt x="1211" y="12133"/>
                  </a:cubicBezTo>
                  <a:cubicBezTo>
                    <a:pt x="1278" y="12133"/>
                    <a:pt x="1312" y="12166"/>
                    <a:pt x="1345" y="12166"/>
                  </a:cubicBezTo>
                  <a:cubicBezTo>
                    <a:pt x="1446" y="12166"/>
                    <a:pt x="1547" y="12200"/>
                    <a:pt x="1614" y="12200"/>
                  </a:cubicBezTo>
                  <a:lnTo>
                    <a:pt x="1715" y="12200"/>
                  </a:lnTo>
                  <a:cubicBezTo>
                    <a:pt x="1748" y="12200"/>
                    <a:pt x="1748" y="12234"/>
                    <a:pt x="1748" y="12234"/>
                  </a:cubicBezTo>
                  <a:lnTo>
                    <a:pt x="2790" y="12234"/>
                  </a:lnTo>
                  <a:cubicBezTo>
                    <a:pt x="2824" y="12234"/>
                    <a:pt x="2858" y="12234"/>
                    <a:pt x="2925" y="12200"/>
                  </a:cubicBezTo>
                  <a:lnTo>
                    <a:pt x="3093" y="12200"/>
                  </a:lnTo>
                  <a:cubicBezTo>
                    <a:pt x="3227" y="12166"/>
                    <a:pt x="3328" y="12166"/>
                    <a:pt x="3429" y="12133"/>
                  </a:cubicBezTo>
                  <a:cubicBezTo>
                    <a:pt x="3463" y="12133"/>
                    <a:pt x="3496" y="12133"/>
                    <a:pt x="3530" y="12099"/>
                  </a:cubicBezTo>
                  <a:lnTo>
                    <a:pt x="3631" y="12099"/>
                  </a:lnTo>
                  <a:cubicBezTo>
                    <a:pt x="3664" y="12066"/>
                    <a:pt x="3731" y="12066"/>
                    <a:pt x="3765" y="12032"/>
                  </a:cubicBezTo>
                  <a:cubicBezTo>
                    <a:pt x="3899" y="12032"/>
                    <a:pt x="4000" y="11965"/>
                    <a:pt x="4067" y="11931"/>
                  </a:cubicBezTo>
                  <a:lnTo>
                    <a:pt x="4168" y="11931"/>
                  </a:lnTo>
                  <a:cubicBezTo>
                    <a:pt x="4168" y="11931"/>
                    <a:pt x="4168" y="11931"/>
                    <a:pt x="4168" y="11898"/>
                  </a:cubicBezTo>
                  <a:cubicBezTo>
                    <a:pt x="4370" y="11864"/>
                    <a:pt x="4504" y="11763"/>
                    <a:pt x="4672" y="11696"/>
                  </a:cubicBezTo>
                  <a:lnTo>
                    <a:pt x="17813" y="4100"/>
                  </a:lnTo>
                  <a:cubicBezTo>
                    <a:pt x="18452" y="3731"/>
                    <a:pt x="18788" y="3226"/>
                    <a:pt x="18788" y="2722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79;p56"/>
            <p:cNvSpPr/>
            <p:nvPr/>
          </p:nvSpPr>
          <p:spPr>
            <a:xfrm>
              <a:off x="-18045475" y="936750"/>
              <a:ext cx="836875" cy="474750"/>
            </a:xfrm>
            <a:custGeom>
              <a:avLst/>
              <a:gdLst/>
              <a:ahLst/>
              <a:cxnLst/>
              <a:rect l="l" t="t" r="r" b="b"/>
              <a:pathLst>
                <a:path w="33475" h="18990" extrusionOk="0">
                  <a:moveTo>
                    <a:pt x="16801" y="1"/>
                  </a:moveTo>
                  <a:cubicBezTo>
                    <a:pt x="15957" y="1"/>
                    <a:pt x="15108" y="185"/>
                    <a:pt x="14453" y="555"/>
                  </a:cubicBezTo>
                  <a:lnTo>
                    <a:pt x="1312" y="8151"/>
                  </a:lnTo>
                  <a:cubicBezTo>
                    <a:pt x="1" y="8890"/>
                    <a:pt x="1" y="10100"/>
                    <a:pt x="1278" y="10839"/>
                  </a:cubicBezTo>
                  <a:lnTo>
                    <a:pt x="14352" y="18435"/>
                  </a:lnTo>
                  <a:cubicBezTo>
                    <a:pt x="14990" y="18805"/>
                    <a:pt x="15831" y="18989"/>
                    <a:pt x="16675" y="18989"/>
                  </a:cubicBezTo>
                  <a:cubicBezTo>
                    <a:pt x="17519" y="18989"/>
                    <a:pt x="18368" y="18805"/>
                    <a:pt x="19023" y="18435"/>
                  </a:cubicBezTo>
                  <a:lnTo>
                    <a:pt x="32164" y="10839"/>
                  </a:lnTo>
                  <a:cubicBezTo>
                    <a:pt x="33442" y="10100"/>
                    <a:pt x="33475" y="8890"/>
                    <a:pt x="32198" y="8151"/>
                  </a:cubicBezTo>
                  <a:lnTo>
                    <a:pt x="19124" y="555"/>
                  </a:lnTo>
                  <a:cubicBezTo>
                    <a:pt x="18486" y="185"/>
                    <a:pt x="17645" y="1"/>
                    <a:pt x="1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80;p56"/>
            <p:cNvSpPr/>
            <p:nvPr/>
          </p:nvSpPr>
          <p:spPr>
            <a:xfrm>
              <a:off x="-20458575" y="2605850"/>
              <a:ext cx="350400" cy="291575"/>
            </a:xfrm>
            <a:custGeom>
              <a:avLst/>
              <a:gdLst/>
              <a:ahLst/>
              <a:cxnLst/>
              <a:rect l="l" t="t" r="r" b="b"/>
              <a:pathLst>
                <a:path w="14016" h="11663" extrusionOk="0">
                  <a:moveTo>
                    <a:pt x="1" y="0"/>
                  </a:moveTo>
                  <a:lnTo>
                    <a:pt x="1" y="2723"/>
                  </a:lnTo>
                  <a:lnTo>
                    <a:pt x="1" y="2756"/>
                  </a:lnTo>
                  <a:cubicBezTo>
                    <a:pt x="1" y="2823"/>
                    <a:pt x="1" y="2891"/>
                    <a:pt x="35" y="2958"/>
                  </a:cubicBezTo>
                  <a:cubicBezTo>
                    <a:pt x="35" y="2991"/>
                    <a:pt x="35" y="3025"/>
                    <a:pt x="68" y="3059"/>
                  </a:cubicBezTo>
                  <a:cubicBezTo>
                    <a:pt x="68" y="3092"/>
                    <a:pt x="68" y="3092"/>
                    <a:pt x="68" y="3126"/>
                  </a:cubicBezTo>
                  <a:cubicBezTo>
                    <a:pt x="102" y="3193"/>
                    <a:pt x="135" y="3260"/>
                    <a:pt x="169" y="3327"/>
                  </a:cubicBezTo>
                  <a:cubicBezTo>
                    <a:pt x="169" y="3361"/>
                    <a:pt x="203" y="3395"/>
                    <a:pt x="236" y="3428"/>
                  </a:cubicBezTo>
                  <a:cubicBezTo>
                    <a:pt x="236" y="3428"/>
                    <a:pt x="236" y="3462"/>
                    <a:pt x="270" y="3462"/>
                  </a:cubicBezTo>
                  <a:cubicBezTo>
                    <a:pt x="270" y="3496"/>
                    <a:pt x="270" y="3496"/>
                    <a:pt x="303" y="3529"/>
                  </a:cubicBezTo>
                  <a:cubicBezTo>
                    <a:pt x="337" y="3596"/>
                    <a:pt x="438" y="3664"/>
                    <a:pt x="505" y="3731"/>
                  </a:cubicBezTo>
                  <a:cubicBezTo>
                    <a:pt x="505" y="3764"/>
                    <a:pt x="505" y="3764"/>
                    <a:pt x="505" y="3764"/>
                  </a:cubicBezTo>
                  <a:cubicBezTo>
                    <a:pt x="606" y="3832"/>
                    <a:pt x="673" y="3865"/>
                    <a:pt x="740" y="3932"/>
                  </a:cubicBezTo>
                  <a:cubicBezTo>
                    <a:pt x="808" y="3966"/>
                    <a:pt x="875" y="4000"/>
                    <a:pt x="908" y="4067"/>
                  </a:cubicBezTo>
                  <a:lnTo>
                    <a:pt x="976" y="4067"/>
                  </a:lnTo>
                  <a:lnTo>
                    <a:pt x="14016" y="11662"/>
                  </a:lnTo>
                  <a:lnTo>
                    <a:pt x="14016" y="8907"/>
                  </a:lnTo>
                  <a:lnTo>
                    <a:pt x="942" y="1345"/>
                  </a:lnTo>
                  <a:cubicBezTo>
                    <a:pt x="875" y="1277"/>
                    <a:pt x="808" y="1244"/>
                    <a:pt x="740" y="1177"/>
                  </a:cubicBezTo>
                  <a:cubicBezTo>
                    <a:pt x="673" y="1143"/>
                    <a:pt x="572" y="1076"/>
                    <a:pt x="505" y="1008"/>
                  </a:cubicBezTo>
                  <a:cubicBezTo>
                    <a:pt x="404" y="941"/>
                    <a:pt x="337" y="840"/>
                    <a:pt x="270" y="740"/>
                  </a:cubicBezTo>
                  <a:cubicBezTo>
                    <a:pt x="236" y="706"/>
                    <a:pt x="236" y="706"/>
                    <a:pt x="203" y="672"/>
                  </a:cubicBezTo>
                  <a:cubicBezTo>
                    <a:pt x="169" y="572"/>
                    <a:pt x="102" y="471"/>
                    <a:pt x="68" y="370"/>
                  </a:cubicBezTo>
                  <a:cubicBezTo>
                    <a:pt x="68" y="370"/>
                    <a:pt x="68" y="336"/>
                    <a:pt x="68" y="336"/>
                  </a:cubicBezTo>
                  <a:cubicBezTo>
                    <a:pt x="1" y="202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81;p56"/>
            <p:cNvSpPr/>
            <p:nvPr/>
          </p:nvSpPr>
          <p:spPr>
            <a:xfrm>
              <a:off x="-20108200" y="2605000"/>
              <a:ext cx="469700" cy="305875"/>
            </a:xfrm>
            <a:custGeom>
              <a:avLst/>
              <a:gdLst/>
              <a:ahLst/>
              <a:cxnLst/>
              <a:rect l="l" t="t" r="r" b="b"/>
              <a:pathLst>
                <a:path w="18788" h="12235" extrusionOk="0">
                  <a:moveTo>
                    <a:pt x="18788" y="1"/>
                  </a:moveTo>
                  <a:cubicBezTo>
                    <a:pt x="18788" y="101"/>
                    <a:pt x="18754" y="236"/>
                    <a:pt x="18721" y="370"/>
                  </a:cubicBezTo>
                  <a:cubicBezTo>
                    <a:pt x="18586" y="740"/>
                    <a:pt x="18284" y="1076"/>
                    <a:pt x="17813" y="1345"/>
                  </a:cubicBezTo>
                  <a:lnTo>
                    <a:pt x="4672" y="8941"/>
                  </a:lnTo>
                  <a:cubicBezTo>
                    <a:pt x="4504" y="9041"/>
                    <a:pt x="4336" y="9109"/>
                    <a:pt x="4168" y="9176"/>
                  </a:cubicBezTo>
                  <a:cubicBezTo>
                    <a:pt x="4135" y="9176"/>
                    <a:pt x="4101" y="9209"/>
                    <a:pt x="4067" y="9209"/>
                  </a:cubicBezTo>
                  <a:cubicBezTo>
                    <a:pt x="3933" y="9277"/>
                    <a:pt x="3765" y="9310"/>
                    <a:pt x="3631" y="9344"/>
                  </a:cubicBezTo>
                  <a:cubicBezTo>
                    <a:pt x="3597" y="9344"/>
                    <a:pt x="3563" y="9377"/>
                    <a:pt x="3530" y="9377"/>
                  </a:cubicBezTo>
                  <a:cubicBezTo>
                    <a:pt x="3362" y="9411"/>
                    <a:pt x="3160" y="9445"/>
                    <a:pt x="2992" y="9478"/>
                  </a:cubicBezTo>
                  <a:lnTo>
                    <a:pt x="2925" y="9478"/>
                  </a:lnTo>
                  <a:cubicBezTo>
                    <a:pt x="2723" y="9478"/>
                    <a:pt x="2555" y="9512"/>
                    <a:pt x="2353" y="9512"/>
                  </a:cubicBezTo>
                  <a:lnTo>
                    <a:pt x="2286" y="9512"/>
                  </a:lnTo>
                  <a:cubicBezTo>
                    <a:pt x="2085" y="9512"/>
                    <a:pt x="1916" y="9512"/>
                    <a:pt x="1715" y="9478"/>
                  </a:cubicBezTo>
                  <a:lnTo>
                    <a:pt x="1614" y="9478"/>
                  </a:lnTo>
                  <a:cubicBezTo>
                    <a:pt x="1480" y="9445"/>
                    <a:pt x="1345" y="9411"/>
                    <a:pt x="1211" y="9411"/>
                  </a:cubicBezTo>
                  <a:cubicBezTo>
                    <a:pt x="1110" y="9377"/>
                    <a:pt x="1009" y="9344"/>
                    <a:pt x="908" y="9310"/>
                  </a:cubicBezTo>
                  <a:cubicBezTo>
                    <a:pt x="807" y="9277"/>
                    <a:pt x="740" y="9277"/>
                    <a:pt x="639" y="9243"/>
                  </a:cubicBezTo>
                  <a:cubicBezTo>
                    <a:pt x="404" y="9176"/>
                    <a:pt x="202" y="9075"/>
                    <a:pt x="1" y="8941"/>
                  </a:cubicBezTo>
                  <a:lnTo>
                    <a:pt x="1" y="11696"/>
                  </a:lnTo>
                  <a:cubicBezTo>
                    <a:pt x="202" y="11797"/>
                    <a:pt x="438" y="11898"/>
                    <a:pt x="639" y="11965"/>
                  </a:cubicBezTo>
                  <a:cubicBezTo>
                    <a:pt x="673" y="11999"/>
                    <a:pt x="707" y="11999"/>
                    <a:pt x="707" y="11999"/>
                  </a:cubicBezTo>
                  <a:cubicBezTo>
                    <a:pt x="774" y="12033"/>
                    <a:pt x="841" y="12033"/>
                    <a:pt x="908" y="12066"/>
                  </a:cubicBezTo>
                  <a:cubicBezTo>
                    <a:pt x="1009" y="12100"/>
                    <a:pt x="1110" y="12100"/>
                    <a:pt x="1211" y="12133"/>
                  </a:cubicBezTo>
                  <a:cubicBezTo>
                    <a:pt x="1278" y="12133"/>
                    <a:pt x="1312" y="12167"/>
                    <a:pt x="1345" y="12167"/>
                  </a:cubicBezTo>
                  <a:cubicBezTo>
                    <a:pt x="1446" y="12201"/>
                    <a:pt x="1547" y="12201"/>
                    <a:pt x="1614" y="12201"/>
                  </a:cubicBezTo>
                  <a:cubicBezTo>
                    <a:pt x="1648" y="12201"/>
                    <a:pt x="1681" y="12201"/>
                    <a:pt x="1715" y="12234"/>
                  </a:cubicBezTo>
                  <a:lnTo>
                    <a:pt x="2925" y="12234"/>
                  </a:lnTo>
                  <a:cubicBezTo>
                    <a:pt x="2925" y="12201"/>
                    <a:pt x="2958" y="12201"/>
                    <a:pt x="2992" y="12201"/>
                  </a:cubicBezTo>
                  <a:lnTo>
                    <a:pt x="3093" y="12201"/>
                  </a:lnTo>
                  <a:cubicBezTo>
                    <a:pt x="3227" y="12167"/>
                    <a:pt x="3328" y="12167"/>
                    <a:pt x="3429" y="12133"/>
                  </a:cubicBezTo>
                  <a:lnTo>
                    <a:pt x="3530" y="12133"/>
                  </a:lnTo>
                  <a:cubicBezTo>
                    <a:pt x="3563" y="12100"/>
                    <a:pt x="3597" y="12100"/>
                    <a:pt x="3631" y="12100"/>
                  </a:cubicBezTo>
                  <a:cubicBezTo>
                    <a:pt x="3664" y="12066"/>
                    <a:pt x="3731" y="12066"/>
                    <a:pt x="3799" y="12066"/>
                  </a:cubicBezTo>
                  <a:cubicBezTo>
                    <a:pt x="3899" y="12033"/>
                    <a:pt x="4000" y="11999"/>
                    <a:pt x="4067" y="11965"/>
                  </a:cubicBezTo>
                  <a:cubicBezTo>
                    <a:pt x="4101" y="11932"/>
                    <a:pt x="4135" y="11932"/>
                    <a:pt x="4168" y="11932"/>
                  </a:cubicBezTo>
                  <a:cubicBezTo>
                    <a:pt x="4168" y="11932"/>
                    <a:pt x="4168" y="11932"/>
                    <a:pt x="4202" y="11898"/>
                  </a:cubicBezTo>
                  <a:cubicBezTo>
                    <a:pt x="4370" y="11864"/>
                    <a:pt x="4504" y="11764"/>
                    <a:pt x="4672" y="11696"/>
                  </a:cubicBezTo>
                  <a:lnTo>
                    <a:pt x="17813" y="4101"/>
                  </a:lnTo>
                  <a:cubicBezTo>
                    <a:pt x="18452" y="3731"/>
                    <a:pt x="18788" y="3227"/>
                    <a:pt x="18788" y="2723"/>
                  </a:cubicBezTo>
                  <a:lnTo>
                    <a:pt x="18788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082;p56"/>
            <p:cNvSpPr/>
            <p:nvPr/>
          </p:nvSpPr>
          <p:spPr>
            <a:xfrm>
              <a:off x="-20466975" y="2367650"/>
              <a:ext cx="836050" cy="475375"/>
            </a:xfrm>
            <a:custGeom>
              <a:avLst/>
              <a:gdLst/>
              <a:ahLst/>
              <a:cxnLst/>
              <a:rect l="l" t="t" r="r" b="b"/>
              <a:pathLst>
                <a:path w="33442" h="19015" extrusionOk="0">
                  <a:moveTo>
                    <a:pt x="16788" y="0"/>
                  </a:moveTo>
                  <a:cubicBezTo>
                    <a:pt x="15940" y="0"/>
                    <a:pt x="15091" y="185"/>
                    <a:pt x="14453" y="555"/>
                  </a:cubicBezTo>
                  <a:lnTo>
                    <a:pt x="1312" y="8150"/>
                  </a:lnTo>
                  <a:cubicBezTo>
                    <a:pt x="1" y="8890"/>
                    <a:pt x="1" y="10100"/>
                    <a:pt x="1278" y="10873"/>
                  </a:cubicBezTo>
                  <a:lnTo>
                    <a:pt x="14352" y="18435"/>
                  </a:lnTo>
                  <a:cubicBezTo>
                    <a:pt x="14990" y="18821"/>
                    <a:pt x="15831" y="19014"/>
                    <a:pt x="16675" y="19014"/>
                  </a:cubicBezTo>
                  <a:cubicBezTo>
                    <a:pt x="17519" y="19014"/>
                    <a:pt x="18368" y="18821"/>
                    <a:pt x="19023" y="18435"/>
                  </a:cubicBezTo>
                  <a:lnTo>
                    <a:pt x="32164" y="10839"/>
                  </a:lnTo>
                  <a:cubicBezTo>
                    <a:pt x="33441" y="10100"/>
                    <a:pt x="33441" y="8890"/>
                    <a:pt x="32164" y="8150"/>
                  </a:cubicBezTo>
                  <a:lnTo>
                    <a:pt x="19124" y="555"/>
                  </a:lnTo>
                  <a:cubicBezTo>
                    <a:pt x="18486" y="185"/>
                    <a:pt x="17637" y="0"/>
                    <a:pt x="16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83;p56"/>
            <p:cNvSpPr/>
            <p:nvPr/>
          </p:nvSpPr>
          <p:spPr>
            <a:xfrm>
              <a:off x="-20940850" y="2889000"/>
              <a:ext cx="351225" cy="291575"/>
            </a:xfrm>
            <a:custGeom>
              <a:avLst/>
              <a:gdLst/>
              <a:ahLst/>
              <a:cxnLst/>
              <a:rect l="l" t="t" r="r" b="b"/>
              <a:pathLst>
                <a:path w="14049" h="11663" extrusionOk="0">
                  <a:moveTo>
                    <a:pt x="1" y="0"/>
                  </a:moveTo>
                  <a:lnTo>
                    <a:pt x="1" y="2723"/>
                  </a:lnTo>
                  <a:lnTo>
                    <a:pt x="1" y="2756"/>
                  </a:lnTo>
                  <a:cubicBezTo>
                    <a:pt x="1" y="2823"/>
                    <a:pt x="34" y="2891"/>
                    <a:pt x="34" y="2958"/>
                  </a:cubicBezTo>
                  <a:cubicBezTo>
                    <a:pt x="34" y="2991"/>
                    <a:pt x="68" y="3025"/>
                    <a:pt x="68" y="3059"/>
                  </a:cubicBezTo>
                  <a:cubicBezTo>
                    <a:pt x="68" y="3092"/>
                    <a:pt x="68" y="3092"/>
                    <a:pt x="68" y="3092"/>
                  </a:cubicBezTo>
                  <a:cubicBezTo>
                    <a:pt x="68" y="3126"/>
                    <a:pt x="68" y="3126"/>
                    <a:pt x="101" y="3126"/>
                  </a:cubicBezTo>
                  <a:cubicBezTo>
                    <a:pt x="101" y="3193"/>
                    <a:pt x="135" y="3260"/>
                    <a:pt x="169" y="3328"/>
                  </a:cubicBezTo>
                  <a:cubicBezTo>
                    <a:pt x="202" y="3361"/>
                    <a:pt x="202" y="3395"/>
                    <a:pt x="236" y="3428"/>
                  </a:cubicBezTo>
                  <a:cubicBezTo>
                    <a:pt x="236" y="3428"/>
                    <a:pt x="270" y="3462"/>
                    <a:pt x="270" y="3462"/>
                  </a:cubicBezTo>
                  <a:cubicBezTo>
                    <a:pt x="303" y="3496"/>
                    <a:pt x="303" y="3496"/>
                    <a:pt x="303" y="3529"/>
                  </a:cubicBezTo>
                  <a:cubicBezTo>
                    <a:pt x="370" y="3596"/>
                    <a:pt x="438" y="3664"/>
                    <a:pt x="505" y="3731"/>
                  </a:cubicBezTo>
                  <a:cubicBezTo>
                    <a:pt x="505" y="3764"/>
                    <a:pt x="538" y="3764"/>
                    <a:pt x="538" y="3764"/>
                  </a:cubicBezTo>
                  <a:cubicBezTo>
                    <a:pt x="606" y="3832"/>
                    <a:pt x="673" y="3865"/>
                    <a:pt x="774" y="3933"/>
                  </a:cubicBezTo>
                  <a:cubicBezTo>
                    <a:pt x="841" y="3966"/>
                    <a:pt x="874" y="4033"/>
                    <a:pt x="942" y="4067"/>
                  </a:cubicBezTo>
                  <a:lnTo>
                    <a:pt x="975" y="4067"/>
                  </a:lnTo>
                  <a:lnTo>
                    <a:pt x="14049" y="11663"/>
                  </a:lnTo>
                  <a:lnTo>
                    <a:pt x="14015" y="8940"/>
                  </a:lnTo>
                  <a:lnTo>
                    <a:pt x="975" y="1345"/>
                  </a:lnTo>
                  <a:cubicBezTo>
                    <a:pt x="908" y="1277"/>
                    <a:pt x="841" y="1244"/>
                    <a:pt x="774" y="1177"/>
                  </a:cubicBezTo>
                  <a:cubicBezTo>
                    <a:pt x="673" y="1143"/>
                    <a:pt x="606" y="1076"/>
                    <a:pt x="538" y="1009"/>
                  </a:cubicBezTo>
                  <a:cubicBezTo>
                    <a:pt x="438" y="941"/>
                    <a:pt x="337" y="841"/>
                    <a:pt x="270" y="740"/>
                  </a:cubicBezTo>
                  <a:cubicBezTo>
                    <a:pt x="270" y="706"/>
                    <a:pt x="236" y="706"/>
                    <a:pt x="236" y="673"/>
                  </a:cubicBezTo>
                  <a:cubicBezTo>
                    <a:pt x="169" y="572"/>
                    <a:pt x="101" y="471"/>
                    <a:pt x="68" y="370"/>
                  </a:cubicBezTo>
                  <a:cubicBezTo>
                    <a:pt x="68" y="370"/>
                    <a:pt x="68" y="336"/>
                    <a:pt x="68" y="336"/>
                  </a:cubicBezTo>
                  <a:cubicBezTo>
                    <a:pt x="34" y="202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84;p56"/>
            <p:cNvSpPr/>
            <p:nvPr/>
          </p:nvSpPr>
          <p:spPr>
            <a:xfrm>
              <a:off x="-20590475" y="2888150"/>
              <a:ext cx="469700" cy="306700"/>
            </a:xfrm>
            <a:custGeom>
              <a:avLst/>
              <a:gdLst/>
              <a:ahLst/>
              <a:cxnLst/>
              <a:rect l="l" t="t" r="r" b="b"/>
              <a:pathLst>
                <a:path w="18788" h="12268" extrusionOk="0">
                  <a:moveTo>
                    <a:pt x="18788" y="1"/>
                  </a:moveTo>
                  <a:cubicBezTo>
                    <a:pt x="18788" y="135"/>
                    <a:pt x="18788" y="236"/>
                    <a:pt x="18720" y="370"/>
                  </a:cubicBezTo>
                  <a:cubicBezTo>
                    <a:pt x="18620" y="740"/>
                    <a:pt x="18317" y="1076"/>
                    <a:pt x="17813" y="1345"/>
                  </a:cubicBezTo>
                  <a:lnTo>
                    <a:pt x="4672" y="8941"/>
                  </a:lnTo>
                  <a:cubicBezTo>
                    <a:pt x="4504" y="9041"/>
                    <a:pt x="4336" y="9109"/>
                    <a:pt x="4168" y="9176"/>
                  </a:cubicBezTo>
                  <a:cubicBezTo>
                    <a:pt x="4134" y="9209"/>
                    <a:pt x="4101" y="9209"/>
                    <a:pt x="4101" y="9209"/>
                  </a:cubicBezTo>
                  <a:cubicBezTo>
                    <a:pt x="3933" y="9277"/>
                    <a:pt x="3798" y="9310"/>
                    <a:pt x="3630" y="9344"/>
                  </a:cubicBezTo>
                  <a:cubicBezTo>
                    <a:pt x="3597" y="9344"/>
                    <a:pt x="3563" y="9378"/>
                    <a:pt x="3529" y="9378"/>
                  </a:cubicBezTo>
                  <a:cubicBezTo>
                    <a:pt x="3361" y="9411"/>
                    <a:pt x="3193" y="9445"/>
                    <a:pt x="2992" y="9478"/>
                  </a:cubicBezTo>
                  <a:lnTo>
                    <a:pt x="2924" y="9478"/>
                  </a:lnTo>
                  <a:cubicBezTo>
                    <a:pt x="2723" y="9512"/>
                    <a:pt x="2555" y="9512"/>
                    <a:pt x="2387" y="9512"/>
                  </a:cubicBezTo>
                  <a:lnTo>
                    <a:pt x="2286" y="9512"/>
                  </a:lnTo>
                  <a:cubicBezTo>
                    <a:pt x="2118" y="9512"/>
                    <a:pt x="1916" y="9512"/>
                    <a:pt x="1714" y="9478"/>
                  </a:cubicBezTo>
                  <a:lnTo>
                    <a:pt x="1647" y="9478"/>
                  </a:lnTo>
                  <a:cubicBezTo>
                    <a:pt x="1513" y="9445"/>
                    <a:pt x="1378" y="9411"/>
                    <a:pt x="1244" y="9411"/>
                  </a:cubicBezTo>
                  <a:cubicBezTo>
                    <a:pt x="1143" y="9378"/>
                    <a:pt x="1009" y="9344"/>
                    <a:pt x="908" y="9310"/>
                  </a:cubicBezTo>
                  <a:cubicBezTo>
                    <a:pt x="841" y="9277"/>
                    <a:pt x="740" y="9277"/>
                    <a:pt x="673" y="9243"/>
                  </a:cubicBezTo>
                  <a:cubicBezTo>
                    <a:pt x="437" y="9176"/>
                    <a:pt x="202" y="9075"/>
                    <a:pt x="0" y="8941"/>
                  </a:cubicBezTo>
                  <a:lnTo>
                    <a:pt x="0" y="8941"/>
                  </a:lnTo>
                  <a:lnTo>
                    <a:pt x="34" y="11697"/>
                  </a:lnTo>
                  <a:cubicBezTo>
                    <a:pt x="236" y="11797"/>
                    <a:pt x="437" y="11898"/>
                    <a:pt x="673" y="11965"/>
                  </a:cubicBezTo>
                  <a:cubicBezTo>
                    <a:pt x="706" y="11999"/>
                    <a:pt x="706" y="11999"/>
                    <a:pt x="740" y="11999"/>
                  </a:cubicBezTo>
                  <a:cubicBezTo>
                    <a:pt x="807" y="12033"/>
                    <a:pt x="841" y="12033"/>
                    <a:pt x="908" y="12066"/>
                  </a:cubicBezTo>
                  <a:cubicBezTo>
                    <a:pt x="1009" y="12100"/>
                    <a:pt x="1143" y="12100"/>
                    <a:pt x="1244" y="12133"/>
                  </a:cubicBezTo>
                  <a:cubicBezTo>
                    <a:pt x="1278" y="12133"/>
                    <a:pt x="1311" y="12167"/>
                    <a:pt x="1345" y="12167"/>
                  </a:cubicBezTo>
                  <a:cubicBezTo>
                    <a:pt x="1446" y="12201"/>
                    <a:pt x="1546" y="12201"/>
                    <a:pt x="1647" y="12201"/>
                  </a:cubicBezTo>
                  <a:cubicBezTo>
                    <a:pt x="1681" y="12201"/>
                    <a:pt x="1714" y="12234"/>
                    <a:pt x="1748" y="12234"/>
                  </a:cubicBezTo>
                  <a:lnTo>
                    <a:pt x="1782" y="12234"/>
                  </a:lnTo>
                  <a:cubicBezTo>
                    <a:pt x="1916" y="12234"/>
                    <a:pt x="2017" y="12234"/>
                    <a:pt x="2151" y="12268"/>
                  </a:cubicBezTo>
                  <a:lnTo>
                    <a:pt x="2487" y="12268"/>
                  </a:lnTo>
                  <a:cubicBezTo>
                    <a:pt x="2588" y="12234"/>
                    <a:pt x="2689" y="12234"/>
                    <a:pt x="2824" y="12234"/>
                  </a:cubicBezTo>
                  <a:lnTo>
                    <a:pt x="2924" y="12234"/>
                  </a:lnTo>
                  <a:cubicBezTo>
                    <a:pt x="2958" y="12234"/>
                    <a:pt x="2992" y="12234"/>
                    <a:pt x="2992" y="12201"/>
                  </a:cubicBezTo>
                  <a:lnTo>
                    <a:pt x="3126" y="12201"/>
                  </a:lnTo>
                  <a:cubicBezTo>
                    <a:pt x="3227" y="12201"/>
                    <a:pt x="3328" y="12167"/>
                    <a:pt x="3462" y="12133"/>
                  </a:cubicBezTo>
                  <a:lnTo>
                    <a:pt x="3529" y="12133"/>
                  </a:lnTo>
                  <a:cubicBezTo>
                    <a:pt x="3563" y="12100"/>
                    <a:pt x="3597" y="12100"/>
                    <a:pt x="3630" y="12100"/>
                  </a:cubicBezTo>
                  <a:cubicBezTo>
                    <a:pt x="3697" y="12066"/>
                    <a:pt x="3731" y="12066"/>
                    <a:pt x="3798" y="12066"/>
                  </a:cubicBezTo>
                  <a:cubicBezTo>
                    <a:pt x="3899" y="12033"/>
                    <a:pt x="4000" y="11999"/>
                    <a:pt x="4101" y="11965"/>
                  </a:cubicBezTo>
                  <a:cubicBezTo>
                    <a:pt x="4134" y="11932"/>
                    <a:pt x="4134" y="11932"/>
                    <a:pt x="4168" y="11932"/>
                  </a:cubicBezTo>
                  <a:lnTo>
                    <a:pt x="4202" y="11932"/>
                  </a:lnTo>
                  <a:cubicBezTo>
                    <a:pt x="4370" y="11865"/>
                    <a:pt x="4538" y="11764"/>
                    <a:pt x="4672" y="11697"/>
                  </a:cubicBezTo>
                  <a:lnTo>
                    <a:pt x="17813" y="4101"/>
                  </a:lnTo>
                  <a:cubicBezTo>
                    <a:pt x="18485" y="3731"/>
                    <a:pt x="18788" y="3227"/>
                    <a:pt x="18788" y="2757"/>
                  </a:cubicBezTo>
                  <a:lnTo>
                    <a:pt x="18788" y="1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85;p56"/>
            <p:cNvSpPr/>
            <p:nvPr/>
          </p:nvSpPr>
          <p:spPr>
            <a:xfrm>
              <a:off x="-20949250" y="2650800"/>
              <a:ext cx="836875" cy="474750"/>
            </a:xfrm>
            <a:custGeom>
              <a:avLst/>
              <a:gdLst/>
              <a:ahLst/>
              <a:cxnLst/>
              <a:rect l="l" t="t" r="r" b="b"/>
              <a:pathLst>
                <a:path w="33475" h="18990" extrusionOk="0">
                  <a:moveTo>
                    <a:pt x="16801" y="0"/>
                  </a:moveTo>
                  <a:cubicBezTo>
                    <a:pt x="15956" y="0"/>
                    <a:pt x="15108" y="185"/>
                    <a:pt x="14452" y="555"/>
                  </a:cubicBezTo>
                  <a:lnTo>
                    <a:pt x="1311" y="8150"/>
                  </a:lnTo>
                  <a:cubicBezTo>
                    <a:pt x="34" y="8890"/>
                    <a:pt x="1" y="10100"/>
                    <a:pt x="1311" y="10873"/>
                  </a:cubicBezTo>
                  <a:lnTo>
                    <a:pt x="14351" y="18435"/>
                  </a:lnTo>
                  <a:cubicBezTo>
                    <a:pt x="14990" y="18804"/>
                    <a:pt x="15830" y="18989"/>
                    <a:pt x="16675" y="18989"/>
                  </a:cubicBezTo>
                  <a:cubicBezTo>
                    <a:pt x="17519" y="18989"/>
                    <a:pt x="18368" y="18804"/>
                    <a:pt x="19023" y="18435"/>
                  </a:cubicBezTo>
                  <a:lnTo>
                    <a:pt x="32164" y="10839"/>
                  </a:lnTo>
                  <a:cubicBezTo>
                    <a:pt x="33475" y="10100"/>
                    <a:pt x="33475" y="8890"/>
                    <a:pt x="32198" y="8150"/>
                  </a:cubicBezTo>
                  <a:lnTo>
                    <a:pt x="19124" y="555"/>
                  </a:lnTo>
                  <a:cubicBezTo>
                    <a:pt x="18485" y="185"/>
                    <a:pt x="17645" y="0"/>
                    <a:pt x="1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86;p56"/>
            <p:cNvSpPr/>
            <p:nvPr/>
          </p:nvSpPr>
          <p:spPr>
            <a:xfrm>
              <a:off x="-21419775" y="3160375"/>
              <a:ext cx="351225" cy="292425"/>
            </a:xfrm>
            <a:custGeom>
              <a:avLst/>
              <a:gdLst/>
              <a:ahLst/>
              <a:cxnLst/>
              <a:rect l="l" t="t" r="r" b="b"/>
              <a:pathLst>
                <a:path w="14049" h="11697" extrusionOk="0">
                  <a:moveTo>
                    <a:pt x="1" y="1"/>
                  </a:moveTo>
                  <a:cubicBezTo>
                    <a:pt x="1" y="8"/>
                    <a:pt x="1" y="14"/>
                    <a:pt x="1" y="20"/>
                  </a:cubicBezTo>
                  <a:lnTo>
                    <a:pt x="1" y="20"/>
                  </a:lnTo>
                  <a:lnTo>
                    <a:pt x="1" y="1"/>
                  </a:lnTo>
                  <a:close/>
                  <a:moveTo>
                    <a:pt x="1" y="20"/>
                  </a:moveTo>
                  <a:lnTo>
                    <a:pt x="34" y="2757"/>
                  </a:lnTo>
                  <a:lnTo>
                    <a:pt x="34" y="2790"/>
                  </a:lnTo>
                  <a:cubicBezTo>
                    <a:pt x="34" y="2824"/>
                    <a:pt x="34" y="2891"/>
                    <a:pt x="34" y="2958"/>
                  </a:cubicBezTo>
                  <a:cubicBezTo>
                    <a:pt x="34" y="2992"/>
                    <a:pt x="68" y="3059"/>
                    <a:pt x="68" y="3093"/>
                  </a:cubicBezTo>
                  <a:cubicBezTo>
                    <a:pt x="68" y="3093"/>
                    <a:pt x="68" y="3127"/>
                    <a:pt x="68" y="3127"/>
                  </a:cubicBezTo>
                  <a:cubicBezTo>
                    <a:pt x="102" y="3127"/>
                    <a:pt x="102" y="3160"/>
                    <a:pt x="102" y="3160"/>
                  </a:cubicBezTo>
                  <a:cubicBezTo>
                    <a:pt x="102" y="3227"/>
                    <a:pt x="135" y="3295"/>
                    <a:pt x="169" y="3328"/>
                  </a:cubicBezTo>
                  <a:cubicBezTo>
                    <a:pt x="202" y="3362"/>
                    <a:pt x="236" y="3395"/>
                    <a:pt x="236" y="3429"/>
                  </a:cubicBezTo>
                  <a:cubicBezTo>
                    <a:pt x="270" y="3463"/>
                    <a:pt x="270" y="3463"/>
                    <a:pt x="270" y="3496"/>
                  </a:cubicBezTo>
                  <a:cubicBezTo>
                    <a:pt x="303" y="3496"/>
                    <a:pt x="303" y="3530"/>
                    <a:pt x="303" y="3530"/>
                  </a:cubicBezTo>
                  <a:cubicBezTo>
                    <a:pt x="370" y="3631"/>
                    <a:pt x="438" y="3698"/>
                    <a:pt x="505" y="3765"/>
                  </a:cubicBezTo>
                  <a:lnTo>
                    <a:pt x="538" y="3765"/>
                  </a:lnTo>
                  <a:cubicBezTo>
                    <a:pt x="606" y="3832"/>
                    <a:pt x="707" y="3900"/>
                    <a:pt x="774" y="3967"/>
                  </a:cubicBezTo>
                  <a:cubicBezTo>
                    <a:pt x="841" y="4000"/>
                    <a:pt x="875" y="4034"/>
                    <a:pt x="942" y="4068"/>
                  </a:cubicBezTo>
                  <a:cubicBezTo>
                    <a:pt x="942" y="4068"/>
                    <a:pt x="975" y="4101"/>
                    <a:pt x="975" y="4101"/>
                  </a:cubicBezTo>
                  <a:lnTo>
                    <a:pt x="14049" y="11697"/>
                  </a:lnTo>
                  <a:lnTo>
                    <a:pt x="14049" y="8941"/>
                  </a:lnTo>
                  <a:lnTo>
                    <a:pt x="975" y="1345"/>
                  </a:lnTo>
                  <a:cubicBezTo>
                    <a:pt x="908" y="1312"/>
                    <a:pt x="841" y="1244"/>
                    <a:pt x="774" y="1211"/>
                  </a:cubicBezTo>
                  <a:cubicBezTo>
                    <a:pt x="707" y="1144"/>
                    <a:pt x="606" y="1110"/>
                    <a:pt x="538" y="1043"/>
                  </a:cubicBezTo>
                  <a:cubicBezTo>
                    <a:pt x="438" y="942"/>
                    <a:pt x="337" y="841"/>
                    <a:pt x="270" y="740"/>
                  </a:cubicBezTo>
                  <a:cubicBezTo>
                    <a:pt x="270" y="740"/>
                    <a:pt x="236" y="707"/>
                    <a:pt x="236" y="707"/>
                  </a:cubicBezTo>
                  <a:cubicBezTo>
                    <a:pt x="169" y="606"/>
                    <a:pt x="102" y="471"/>
                    <a:pt x="68" y="371"/>
                  </a:cubicBezTo>
                  <a:cubicBezTo>
                    <a:pt x="68" y="371"/>
                    <a:pt x="68" y="371"/>
                    <a:pt x="68" y="337"/>
                  </a:cubicBezTo>
                  <a:cubicBezTo>
                    <a:pt x="36" y="241"/>
                    <a:pt x="4" y="145"/>
                    <a:pt x="1" y="20"/>
                  </a:cubicBez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87;p56"/>
            <p:cNvSpPr/>
            <p:nvPr/>
          </p:nvSpPr>
          <p:spPr>
            <a:xfrm>
              <a:off x="-21068550" y="3159550"/>
              <a:ext cx="468850" cy="306700"/>
            </a:xfrm>
            <a:custGeom>
              <a:avLst/>
              <a:gdLst/>
              <a:ahLst/>
              <a:cxnLst/>
              <a:rect l="l" t="t" r="r" b="b"/>
              <a:pathLst>
                <a:path w="18754" h="12268" extrusionOk="0">
                  <a:moveTo>
                    <a:pt x="18754" y="0"/>
                  </a:moveTo>
                  <a:cubicBezTo>
                    <a:pt x="18754" y="135"/>
                    <a:pt x="18754" y="269"/>
                    <a:pt x="18687" y="370"/>
                  </a:cubicBezTo>
                  <a:cubicBezTo>
                    <a:pt x="18586" y="740"/>
                    <a:pt x="18283" y="1109"/>
                    <a:pt x="17779" y="1378"/>
                  </a:cubicBezTo>
                  <a:lnTo>
                    <a:pt x="4638" y="8974"/>
                  </a:lnTo>
                  <a:cubicBezTo>
                    <a:pt x="4470" y="9041"/>
                    <a:pt x="4302" y="9142"/>
                    <a:pt x="4134" y="9209"/>
                  </a:cubicBezTo>
                  <a:cubicBezTo>
                    <a:pt x="4100" y="9209"/>
                    <a:pt x="4067" y="9209"/>
                    <a:pt x="4067" y="9243"/>
                  </a:cubicBezTo>
                  <a:cubicBezTo>
                    <a:pt x="3899" y="9276"/>
                    <a:pt x="3764" y="9344"/>
                    <a:pt x="3596" y="9377"/>
                  </a:cubicBezTo>
                  <a:cubicBezTo>
                    <a:pt x="3563" y="9377"/>
                    <a:pt x="3529" y="9377"/>
                    <a:pt x="3495" y="9411"/>
                  </a:cubicBezTo>
                  <a:cubicBezTo>
                    <a:pt x="3327" y="9444"/>
                    <a:pt x="3159" y="9478"/>
                    <a:pt x="2958" y="9478"/>
                  </a:cubicBezTo>
                  <a:cubicBezTo>
                    <a:pt x="2958" y="9478"/>
                    <a:pt x="2924" y="9478"/>
                    <a:pt x="2890" y="9512"/>
                  </a:cubicBezTo>
                  <a:lnTo>
                    <a:pt x="1714" y="9512"/>
                  </a:lnTo>
                  <a:cubicBezTo>
                    <a:pt x="1681" y="9478"/>
                    <a:pt x="1647" y="9478"/>
                    <a:pt x="1613" y="9478"/>
                  </a:cubicBezTo>
                  <a:cubicBezTo>
                    <a:pt x="1479" y="9478"/>
                    <a:pt x="1344" y="9444"/>
                    <a:pt x="1210" y="9411"/>
                  </a:cubicBezTo>
                  <a:cubicBezTo>
                    <a:pt x="1076" y="9377"/>
                    <a:pt x="975" y="9377"/>
                    <a:pt x="874" y="9344"/>
                  </a:cubicBezTo>
                  <a:cubicBezTo>
                    <a:pt x="807" y="9310"/>
                    <a:pt x="706" y="9276"/>
                    <a:pt x="639" y="9243"/>
                  </a:cubicBezTo>
                  <a:cubicBezTo>
                    <a:pt x="403" y="9175"/>
                    <a:pt x="168" y="9075"/>
                    <a:pt x="0" y="8974"/>
                  </a:cubicBezTo>
                  <a:lnTo>
                    <a:pt x="0" y="11730"/>
                  </a:lnTo>
                  <a:cubicBezTo>
                    <a:pt x="202" y="11831"/>
                    <a:pt x="403" y="11931"/>
                    <a:pt x="639" y="11999"/>
                  </a:cubicBezTo>
                  <a:cubicBezTo>
                    <a:pt x="672" y="11999"/>
                    <a:pt x="672" y="12032"/>
                    <a:pt x="706" y="12032"/>
                  </a:cubicBezTo>
                  <a:cubicBezTo>
                    <a:pt x="773" y="12066"/>
                    <a:pt x="840" y="12066"/>
                    <a:pt x="874" y="12066"/>
                  </a:cubicBezTo>
                  <a:cubicBezTo>
                    <a:pt x="1008" y="12099"/>
                    <a:pt x="1109" y="12133"/>
                    <a:pt x="1210" y="12167"/>
                  </a:cubicBezTo>
                  <a:cubicBezTo>
                    <a:pt x="1244" y="12167"/>
                    <a:pt x="1277" y="12167"/>
                    <a:pt x="1344" y="12200"/>
                  </a:cubicBezTo>
                  <a:cubicBezTo>
                    <a:pt x="1412" y="12200"/>
                    <a:pt x="1513" y="12200"/>
                    <a:pt x="1613" y="12234"/>
                  </a:cubicBezTo>
                  <a:lnTo>
                    <a:pt x="1748" y="12234"/>
                  </a:lnTo>
                  <a:cubicBezTo>
                    <a:pt x="1882" y="12267"/>
                    <a:pt x="1983" y="12267"/>
                    <a:pt x="2117" y="12267"/>
                  </a:cubicBezTo>
                  <a:lnTo>
                    <a:pt x="2454" y="12267"/>
                  </a:lnTo>
                  <a:cubicBezTo>
                    <a:pt x="2554" y="12267"/>
                    <a:pt x="2655" y="12267"/>
                    <a:pt x="2790" y="12234"/>
                  </a:cubicBezTo>
                  <a:lnTo>
                    <a:pt x="2991" y="12234"/>
                  </a:lnTo>
                  <a:lnTo>
                    <a:pt x="3092" y="12200"/>
                  </a:lnTo>
                  <a:cubicBezTo>
                    <a:pt x="3193" y="12200"/>
                    <a:pt x="3294" y="12167"/>
                    <a:pt x="3428" y="12167"/>
                  </a:cubicBezTo>
                  <a:cubicBezTo>
                    <a:pt x="3462" y="12167"/>
                    <a:pt x="3495" y="12133"/>
                    <a:pt x="3495" y="12133"/>
                  </a:cubicBezTo>
                  <a:cubicBezTo>
                    <a:pt x="3529" y="12133"/>
                    <a:pt x="3563" y="12133"/>
                    <a:pt x="3596" y="12099"/>
                  </a:cubicBezTo>
                  <a:cubicBezTo>
                    <a:pt x="3663" y="12099"/>
                    <a:pt x="3697" y="12099"/>
                    <a:pt x="3764" y="12066"/>
                  </a:cubicBezTo>
                  <a:cubicBezTo>
                    <a:pt x="3865" y="12032"/>
                    <a:pt x="3966" y="11999"/>
                    <a:pt x="4067" y="11965"/>
                  </a:cubicBezTo>
                  <a:lnTo>
                    <a:pt x="4134" y="11965"/>
                  </a:lnTo>
                  <a:cubicBezTo>
                    <a:pt x="4168" y="11931"/>
                    <a:pt x="4168" y="11931"/>
                    <a:pt x="4168" y="11931"/>
                  </a:cubicBezTo>
                  <a:cubicBezTo>
                    <a:pt x="4336" y="11864"/>
                    <a:pt x="4504" y="11797"/>
                    <a:pt x="4638" y="11696"/>
                  </a:cubicBezTo>
                  <a:lnTo>
                    <a:pt x="17813" y="4134"/>
                  </a:lnTo>
                  <a:cubicBezTo>
                    <a:pt x="18451" y="3731"/>
                    <a:pt x="18754" y="3260"/>
                    <a:pt x="18754" y="2756"/>
                  </a:cubicBezTo>
                  <a:lnTo>
                    <a:pt x="18754" y="0"/>
                  </a:lnTo>
                  <a:close/>
                </a:path>
              </a:pathLst>
            </a:custGeom>
            <a:solidFill>
              <a:srgbClr val="DE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88;p56"/>
            <p:cNvSpPr/>
            <p:nvPr/>
          </p:nvSpPr>
          <p:spPr>
            <a:xfrm>
              <a:off x="-21427325" y="2923025"/>
              <a:ext cx="836025" cy="474750"/>
            </a:xfrm>
            <a:custGeom>
              <a:avLst/>
              <a:gdLst/>
              <a:ahLst/>
              <a:cxnLst/>
              <a:rect l="l" t="t" r="r" b="b"/>
              <a:pathLst>
                <a:path w="33441" h="18990" extrusionOk="0">
                  <a:moveTo>
                    <a:pt x="16775" y="0"/>
                  </a:moveTo>
                  <a:cubicBezTo>
                    <a:pt x="15931" y="0"/>
                    <a:pt x="15091" y="185"/>
                    <a:pt x="14452" y="555"/>
                  </a:cubicBezTo>
                  <a:lnTo>
                    <a:pt x="1277" y="8151"/>
                  </a:lnTo>
                  <a:cubicBezTo>
                    <a:pt x="0" y="8890"/>
                    <a:pt x="0" y="10100"/>
                    <a:pt x="1277" y="10839"/>
                  </a:cubicBezTo>
                  <a:lnTo>
                    <a:pt x="14351" y="18435"/>
                  </a:lnTo>
                  <a:cubicBezTo>
                    <a:pt x="14990" y="18805"/>
                    <a:pt x="15830" y="18989"/>
                    <a:pt x="16670" y="18989"/>
                  </a:cubicBezTo>
                  <a:cubicBezTo>
                    <a:pt x="17510" y="18989"/>
                    <a:pt x="18351" y="18805"/>
                    <a:pt x="18989" y="18435"/>
                  </a:cubicBezTo>
                  <a:lnTo>
                    <a:pt x="32130" y="10839"/>
                  </a:lnTo>
                  <a:cubicBezTo>
                    <a:pt x="33441" y="10100"/>
                    <a:pt x="33441" y="8890"/>
                    <a:pt x="32164" y="8151"/>
                  </a:cubicBezTo>
                  <a:lnTo>
                    <a:pt x="19124" y="555"/>
                  </a:lnTo>
                  <a:cubicBezTo>
                    <a:pt x="18468" y="185"/>
                    <a:pt x="17620" y="0"/>
                    <a:pt x="16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3" name="Google Shape;4089;p56"/>
          <p:cNvPicPr preferRelativeResize="0"/>
          <p:nvPr/>
        </p:nvPicPr>
        <p:blipFill rotWithShape="1">
          <a:blip r:embed="rId2">
            <a:alphaModFix/>
          </a:blip>
          <a:srcRect l="23817" t="1712" r="43326" b="23195"/>
          <a:stretch/>
        </p:blipFill>
        <p:spPr>
          <a:xfrm>
            <a:off x="473645" y="1830208"/>
            <a:ext cx="1471336" cy="18916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217" name="Rectangle 1"/>
          <p:cNvSpPr>
            <a:spLocks noChangeArrowheads="1"/>
          </p:cNvSpPr>
          <p:nvPr/>
        </p:nvSpPr>
        <p:spPr bwMode="auto">
          <a:xfrm>
            <a:off x="3000364" y="2073660"/>
            <a:ext cx="607223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Audit </a:t>
            </a:r>
            <a:r>
              <a:rPr lang="en-US" sz="1200" dirty="0" err="1" smtClean="0">
                <a:solidFill>
                  <a:schemeClr val="bg1"/>
                </a:solidFill>
              </a:rPr>
              <a:t>Sistem</a:t>
            </a:r>
            <a:r>
              <a:rPr lang="en-US" sz="1200" dirty="0" smtClean="0">
                <a:solidFill>
                  <a:schemeClr val="bg1"/>
                </a:solidFill>
              </a:rPr>
              <a:t>/</a:t>
            </a:r>
            <a:r>
              <a:rPr lang="en-US" sz="1200" dirty="0" err="1" smtClean="0">
                <a:solidFill>
                  <a:schemeClr val="bg1"/>
                </a:solidFill>
              </a:rPr>
              <a:t>Teknologi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Informasi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sendiri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merupa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gabungan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dari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berbagai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macam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ilmu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yaitu</a:t>
            </a:r>
            <a:r>
              <a:rPr lang="en-US" sz="1200" dirty="0" smtClean="0">
                <a:solidFill>
                  <a:schemeClr val="bg1"/>
                </a:solidFill>
              </a:rPr>
              <a:t>: </a:t>
            </a:r>
          </a:p>
          <a:p>
            <a:pPr marL="0" indent="0" algn="just">
              <a:defRPr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 algn="just">
              <a:buFontTx/>
              <a:buChar char="-"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1. Traditional Audit</a:t>
            </a:r>
            <a:endParaRPr lang="id-ID" sz="1200" dirty="0" smtClean="0">
              <a:solidFill>
                <a:schemeClr val="bg1"/>
              </a:solidFill>
            </a:endParaRPr>
          </a:p>
          <a:p>
            <a:pPr marL="0" indent="0" algn="just">
              <a:buFontTx/>
              <a:buChar char="-"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2. </a:t>
            </a:r>
            <a:r>
              <a:rPr lang="en-US" sz="1200" dirty="0" err="1" smtClean="0">
                <a:solidFill>
                  <a:schemeClr val="bg1"/>
                </a:solidFill>
              </a:rPr>
              <a:t>Manajemen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Sistem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Informasi</a:t>
            </a:r>
            <a:endParaRPr lang="id-ID" sz="1200" dirty="0" smtClean="0">
              <a:solidFill>
                <a:schemeClr val="bg1"/>
              </a:solidFill>
            </a:endParaRPr>
          </a:p>
          <a:p>
            <a:pPr marL="0" indent="0" algn="just">
              <a:buFontTx/>
              <a:buChar char="-"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3. </a:t>
            </a:r>
            <a:r>
              <a:rPr lang="en-US" sz="1200" dirty="0" err="1" smtClean="0">
                <a:solidFill>
                  <a:schemeClr val="bg1"/>
                </a:solidFill>
              </a:rPr>
              <a:t>Sistem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Informasi</a:t>
            </a:r>
            <a:endParaRPr lang="id-ID" sz="1200" dirty="0" smtClean="0">
              <a:solidFill>
                <a:schemeClr val="bg1"/>
              </a:solidFill>
            </a:endParaRPr>
          </a:p>
          <a:p>
            <a:pPr marL="0" indent="0" algn="just">
              <a:buFontTx/>
              <a:buChar char="-"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4. </a:t>
            </a:r>
            <a:r>
              <a:rPr lang="en-US" sz="1200" dirty="0" err="1" smtClean="0">
                <a:solidFill>
                  <a:schemeClr val="bg1"/>
                </a:solidFill>
              </a:rPr>
              <a:t>Akuntansi</a:t>
            </a:r>
            <a:endParaRPr lang="id-ID" sz="1200" dirty="0" smtClean="0">
              <a:solidFill>
                <a:schemeClr val="bg1"/>
              </a:solidFill>
            </a:endParaRPr>
          </a:p>
          <a:p>
            <a:pPr marL="0" indent="0" algn="just">
              <a:buFontTx/>
              <a:buChar char="-"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5. </a:t>
            </a:r>
            <a:r>
              <a:rPr lang="en-US" sz="1200" dirty="0" err="1" smtClean="0">
                <a:solidFill>
                  <a:schemeClr val="bg1"/>
                </a:solidFill>
              </a:rPr>
              <a:t>Ilmu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Komputer</a:t>
            </a:r>
            <a:endParaRPr lang="id-ID" sz="1200" dirty="0" smtClean="0">
              <a:solidFill>
                <a:schemeClr val="bg1"/>
              </a:solidFill>
            </a:endParaRPr>
          </a:p>
          <a:p>
            <a:pPr marL="0" indent="0" algn="just">
              <a:buFontTx/>
              <a:buChar char="-"/>
              <a:defRPr/>
            </a:pPr>
            <a:r>
              <a:rPr lang="en-US" sz="1200" i="1" dirty="0" smtClean="0">
                <a:solidFill>
                  <a:schemeClr val="bg1"/>
                </a:solidFill>
              </a:rPr>
              <a:t>6. Behavioral Science.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"/>
          <p:cNvSpPr txBox="1">
            <a:spLocks noGrp="1"/>
          </p:cNvSpPr>
          <p:nvPr>
            <p:ph type="subTitle" idx="1"/>
          </p:nvPr>
        </p:nvSpPr>
        <p:spPr>
          <a:xfrm>
            <a:off x="428596" y="2571750"/>
            <a:ext cx="5429288" cy="249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400" b="1" dirty="0" smtClean="0">
                <a:latin typeface="+mj-lt"/>
              </a:rPr>
              <a:t>1. </a:t>
            </a:r>
            <a:r>
              <a:rPr lang="en-US" sz="1400" b="1" dirty="0" err="1" smtClean="0">
                <a:latin typeface="+mj-lt"/>
              </a:rPr>
              <a:t>Pengendalian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 err="1" smtClean="0">
                <a:latin typeface="+mj-lt"/>
              </a:rPr>
              <a:t>Umum</a:t>
            </a:r>
            <a:r>
              <a:rPr lang="en-US" sz="1400" b="1" dirty="0" smtClean="0">
                <a:latin typeface="+mj-lt"/>
              </a:rPr>
              <a:t> (General Control)</a:t>
            </a:r>
            <a:endParaRPr lang="en-US" sz="1400" dirty="0" smtClean="0">
              <a:latin typeface="+mj-lt"/>
            </a:endParaRPr>
          </a:p>
          <a:p>
            <a:pPr marL="0" indent="0" algn="just"/>
            <a:r>
              <a:rPr lang="en-US" sz="1400" dirty="0" smtClean="0">
                <a:latin typeface="+mj-lt"/>
              </a:rPr>
              <a:t>     </a:t>
            </a:r>
            <a:r>
              <a:rPr lang="en-US" sz="1400" dirty="0" err="1" smtClean="0">
                <a:latin typeface="+mj-lt"/>
              </a:rPr>
              <a:t>Tujuannya</a:t>
            </a:r>
            <a:r>
              <a:rPr lang="en-US" sz="1400" dirty="0" smtClean="0">
                <a:latin typeface="+mj-lt"/>
              </a:rPr>
              <a:t>  </a:t>
            </a:r>
            <a:r>
              <a:rPr lang="en-US" sz="1400" dirty="0" err="1" smtClean="0">
                <a:latin typeface="+mj-lt"/>
              </a:rPr>
              <a:t>lebih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menjamin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integritas</a:t>
            </a:r>
            <a:r>
              <a:rPr lang="en-US" sz="1400" dirty="0" smtClean="0">
                <a:latin typeface="+mj-lt"/>
              </a:rPr>
              <a:t> data yang </a:t>
            </a:r>
            <a:r>
              <a:rPr lang="en-US" sz="1400" dirty="0" err="1" smtClean="0">
                <a:latin typeface="+mj-lt"/>
              </a:rPr>
              <a:t>terdapat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didalam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sistem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komputer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sekaligus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meyakinkan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integritas</a:t>
            </a:r>
            <a:r>
              <a:rPr lang="en-US" sz="1400" dirty="0" smtClean="0">
                <a:latin typeface="+mj-lt"/>
              </a:rPr>
              <a:t> program </a:t>
            </a:r>
            <a:r>
              <a:rPr lang="en-US" sz="1400" dirty="0" err="1" smtClean="0">
                <a:latin typeface="+mj-lt"/>
              </a:rPr>
              <a:t>atau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aplikasi</a:t>
            </a:r>
            <a:r>
              <a:rPr lang="en-US" sz="1400" dirty="0" smtClean="0">
                <a:latin typeface="+mj-lt"/>
              </a:rPr>
              <a:t> yang </a:t>
            </a:r>
            <a:r>
              <a:rPr lang="en-US" sz="1400" dirty="0" err="1" smtClean="0">
                <a:latin typeface="+mj-lt"/>
              </a:rPr>
              <a:t>digunakan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untuk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melakukan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pemrosesan</a:t>
            </a:r>
            <a:r>
              <a:rPr lang="en-US" sz="1400" dirty="0" smtClean="0">
                <a:latin typeface="+mj-lt"/>
              </a:rPr>
              <a:t> data</a:t>
            </a:r>
          </a:p>
          <a:p>
            <a:pPr marL="0" indent="0" algn="just"/>
            <a:endParaRPr lang="en-US" sz="1400" dirty="0" smtClean="0">
              <a:latin typeface="+mj-lt"/>
            </a:endParaRPr>
          </a:p>
          <a:p>
            <a:pPr marL="0" indent="0" algn="just"/>
            <a:r>
              <a:rPr lang="en-GB" sz="1400" dirty="0" smtClean="0">
                <a:latin typeface="+mj-lt"/>
              </a:rPr>
              <a:t>    2. </a:t>
            </a:r>
            <a:r>
              <a:rPr lang="en-US" sz="1400" b="1" dirty="0" err="1" smtClean="0">
                <a:latin typeface="+mj-lt"/>
              </a:rPr>
              <a:t>Pengendalian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 err="1" smtClean="0">
                <a:latin typeface="+mj-lt"/>
              </a:rPr>
              <a:t>Aplikasi</a:t>
            </a:r>
            <a:r>
              <a:rPr lang="en-US" sz="1400" b="1" dirty="0" smtClean="0">
                <a:latin typeface="+mj-lt"/>
              </a:rPr>
              <a:t> (Application Control)</a:t>
            </a:r>
          </a:p>
          <a:p>
            <a:pPr marL="0" indent="0" algn="just"/>
            <a:r>
              <a:rPr lang="en-US" sz="1400" dirty="0" smtClean="0">
                <a:latin typeface="+mj-lt"/>
              </a:rPr>
              <a:t>     </a:t>
            </a:r>
            <a:r>
              <a:rPr lang="en-US" sz="1400" dirty="0" err="1" smtClean="0">
                <a:latin typeface="+mj-lt"/>
              </a:rPr>
              <a:t>Tujuannya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untuk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memastikan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bahwa</a:t>
            </a:r>
            <a:r>
              <a:rPr lang="en-US" sz="1400" dirty="0" smtClean="0">
                <a:latin typeface="+mj-lt"/>
              </a:rPr>
              <a:t> data </a:t>
            </a:r>
            <a:r>
              <a:rPr lang="en-US" sz="1400" dirty="0" err="1" smtClean="0">
                <a:latin typeface="+mj-lt"/>
              </a:rPr>
              <a:t>di</a:t>
            </a:r>
            <a:r>
              <a:rPr lang="id-ID" sz="1400" dirty="0" smtClean="0">
                <a:latin typeface="+mj-lt"/>
              </a:rPr>
              <a:t>-</a:t>
            </a:r>
            <a:r>
              <a:rPr lang="en-US" sz="1400" dirty="0" smtClean="0">
                <a:latin typeface="+mj-lt"/>
              </a:rPr>
              <a:t>input </a:t>
            </a:r>
            <a:r>
              <a:rPr lang="en-US" sz="1400" dirty="0" err="1" smtClean="0">
                <a:latin typeface="+mj-lt"/>
              </a:rPr>
              <a:t>secara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benar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ke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dalam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aplikasi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err="1" smtClean="0">
                <a:latin typeface="+mj-lt"/>
              </a:rPr>
              <a:t>diproses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secara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benar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err="1" smtClean="0">
                <a:latin typeface="+mj-lt"/>
              </a:rPr>
              <a:t>dan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terdapat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pengendalian</a:t>
            </a:r>
            <a:r>
              <a:rPr lang="en-US" sz="1400" dirty="0" smtClean="0">
                <a:latin typeface="+mj-lt"/>
              </a:rPr>
              <a:t> yang </a:t>
            </a:r>
            <a:r>
              <a:rPr lang="en-US" sz="1400" dirty="0" err="1" smtClean="0">
                <a:latin typeface="+mj-lt"/>
              </a:rPr>
              <a:t>memadai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atas</a:t>
            </a:r>
            <a:r>
              <a:rPr lang="en-US" sz="1400" dirty="0" smtClean="0">
                <a:latin typeface="+mj-lt"/>
              </a:rPr>
              <a:t> output yang </a:t>
            </a:r>
            <a:r>
              <a:rPr lang="en-US" sz="1400" dirty="0" err="1" smtClean="0">
                <a:latin typeface="+mj-lt"/>
              </a:rPr>
              <a:t>dihasilkan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 algn="just"/>
            <a:endParaRPr lang="en-US" sz="1400" dirty="0" smtClean="0">
              <a:latin typeface="+mj-lt"/>
            </a:endParaRPr>
          </a:p>
        </p:txBody>
      </p:sp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1282974" y="1481250"/>
            <a:ext cx="3931968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 smtClean="0">
                <a:latin typeface="+mj-lt"/>
              </a:rPr>
              <a:t>Audit SI/TI </a:t>
            </a:r>
            <a:r>
              <a:rPr lang="en-US" sz="1800" dirty="0" err="1" smtClean="0">
                <a:latin typeface="+mj-lt"/>
              </a:rPr>
              <a:t>dibedakan</a:t>
            </a:r>
            <a:r>
              <a:rPr lang="en-US" sz="1800" dirty="0" smtClean="0">
                <a:latin typeface="+mj-lt"/>
              </a:rPr>
              <a:t> 2 </a:t>
            </a:r>
            <a:r>
              <a:rPr lang="en-US" sz="1800" dirty="0" err="1" smtClean="0">
                <a:latin typeface="+mj-lt"/>
              </a:rPr>
              <a:t>kategori</a:t>
            </a:r>
            <a:r>
              <a:rPr lang="en-US" sz="1800" dirty="0" smtClean="0">
                <a:latin typeface="+mj-lt"/>
              </a:rPr>
              <a:t> </a:t>
            </a:r>
            <a:br>
              <a:rPr lang="en-US" sz="1800" dirty="0" smtClean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  <p:sp>
        <p:nvSpPr>
          <p:cNvPr id="581" name="Google Shape;581;p30"/>
          <p:cNvSpPr/>
          <p:nvPr/>
        </p:nvSpPr>
        <p:spPr>
          <a:xfrm>
            <a:off x="5761915" y="1480049"/>
            <a:ext cx="2184000" cy="21834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+mj-lt"/>
            </a:endParaRPr>
          </a:p>
        </p:txBody>
      </p:sp>
      <p:sp>
        <p:nvSpPr>
          <p:cNvPr id="582" name="Google Shape;582;p30"/>
          <p:cNvSpPr/>
          <p:nvPr/>
        </p:nvSpPr>
        <p:spPr>
          <a:xfrm>
            <a:off x="6099483" y="1807109"/>
            <a:ext cx="1529400" cy="15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+mj-lt"/>
            </a:endParaRPr>
          </a:p>
        </p:txBody>
      </p:sp>
      <p:grpSp>
        <p:nvGrpSpPr>
          <p:cNvPr id="16" name="Google Shape;650;p35"/>
          <p:cNvGrpSpPr/>
          <p:nvPr/>
        </p:nvGrpSpPr>
        <p:grpSpPr>
          <a:xfrm>
            <a:off x="6357950" y="1857370"/>
            <a:ext cx="864971" cy="1293215"/>
            <a:chOff x="1809398" y="-127101"/>
            <a:chExt cx="1716812" cy="2566799"/>
          </a:xfrm>
        </p:grpSpPr>
        <p:sp>
          <p:nvSpPr>
            <p:cNvPr id="17" name="Google Shape;651;p35"/>
            <p:cNvSpPr/>
            <p:nvPr/>
          </p:nvSpPr>
          <p:spPr>
            <a:xfrm>
              <a:off x="1869376" y="1318295"/>
              <a:ext cx="1396064" cy="783590"/>
            </a:xfrm>
            <a:custGeom>
              <a:avLst/>
              <a:gdLst/>
              <a:ahLst/>
              <a:cxnLst/>
              <a:rect l="l" t="t" r="r" b="b"/>
              <a:pathLst>
                <a:path w="198728" h="111543" extrusionOk="0">
                  <a:moveTo>
                    <a:pt x="99682" y="0"/>
                  </a:moveTo>
                  <a:cubicBezTo>
                    <a:pt x="91670" y="0"/>
                    <a:pt x="83642" y="1773"/>
                    <a:pt x="77502" y="5323"/>
                  </a:cubicBezTo>
                  <a:lnTo>
                    <a:pt x="12301" y="42965"/>
                  </a:lnTo>
                  <a:cubicBezTo>
                    <a:pt x="67" y="50022"/>
                    <a:pt x="0" y="61517"/>
                    <a:pt x="12166" y="68574"/>
                  </a:cubicBezTo>
                  <a:lnTo>
                    <a:pt x="76964" y="106250"/>
                  </a:lnTo>
                  <a:cubicBezTo>
                    <a:pt x="83047" y="109779"/>
                    <a:pt x="91038" y="111543"/>
                    <a:pt x="99041" y="111543"/>
                  </a:cubicBezTo>
                  <a:cubicBezTo>
                    <a:pt x="107044" y="111543"/>
                    <a:pt x="115059" y="109779"/>
                    <a:pt x="121193" y="106250"/>
                  </a:cubicBezTo>
                  <a:lnTo>
                    <a:pt x="186394" y="68574"/>
                  </a:lnTo>
                  <a:cubicBezTo>
                    <a:pt x="198627" y="61517"/>
                    <a:pt x="198728" y="50022"/>
                    <a:pt x="186562" y="42965"/>
                  </a:cubicBezTo>
                  <a:lnTo>
                    <a:pt x="121731" y="5289"/>
                  </a:lnTo>
                  <a:cubicBezTo>
                    <a:pt x="115655" y="1764"/>
                    <a:pt x="107676" y="0"/>
                    <a:pt x="99682" y="0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18" name="Google Shape;652;p35"/>
            <p:cNvSpPr/>
            <p:nvPr/>
          </p:nvSpPr>
          <p:spPr>
            <a:xfrm>
              <a:off x="1890860" y="1709398"/>
              <a:ext cx="1353809" cy="690944"/>
            </a:xfrm>
            <a:custGeom>
              <a:avLst/>
              <a:gdLst/>
              <a:ahLst/>
              <a:cxnLst/>
              <a:rect l="l" t="t" r="r" b="b"/>
              <a:pathLst>
                <a:path w="192713" h="98355" extrusionOk="0">
                  <a:moveTo>
                    <a:pt x="1" y="169"/>
                  </a:moveTo>
                  <a:cubicBezTo>
                    <a:pt x="1" y="174"/>
                    <a:pt x="1" y="179"/>
                    <a:pt x="1" y="185"/>
                  </a:cubicBezTo>
                  <a:lnTo>
                    <a:pt x="1" y="185"/>
                  </a:lnTo>
                  <a:lnTo>
                    <a:pt x="1" y="169"/>
                  </a:lnTo>
                  <a:close/>
                  <a:moveTo>
                    <a:pt x="192578" y="1"/>
                  </a:moveTo>
                  <a:cubicBezTo>
                    <a:pt x="192578" y="4672"/>
                    <a:pt x="189520" y="9344"/>
                    <a:pt x="183336" y="12906"/>
                  </a:cubicBezTo>
                  <a:lnTo>
                    <a:pt x="118135" y="50548"/>
                  </a:lnTo>
                  <a:cubicBezTo>
                    <a:pt x="117395" y="50985"/>
                    <a:pt x="116622" y="51388"/>
                    <a:pt x="115816" y="51758"/>
                  </a:cubicBezTo>
                  <a:cubicBezTo>
                    <a:pt x="115581" y="51892"/>
                    <a:pt x="115278" y="51993"/>
                    <a:pt x="115009" y="52128"/>
                  </a:cubicBezTo>
                  <a:cubicBezTo>
                    <a:pt x="114505" y="52329"/>
                    <a:pt x="113967" y="52565"/>
                    <a:pt x="113430" y="52800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3" y="54010"/>
                    <a:pt x="109363" y="54111"/>
                    <a:pt x="109027" y="54211"/>
                  </a:cubicBezTo>
                  <a:cubicBezTo>
                    <a:pt x="108388" y="54379"/>
                    <a:pt x="107716" y="54547"/>
                    <a:pt x="107078" y="54682"/>
                  </a:cubicBezTo>
                  <a:cubicBezTo>
                    <a:pt x="106641" y="54783"/>
                    <a:pt x="106204" y="54850"/>
                    <a:pt x="105767" y="54951"/>
                  </a:cubicBezTo>
                  <a:cubicBezTo>
                    <a:pt x="105229" y="55052"/>
                    <a:pt x="104691" y="55152"/>
                    <a:pt x="104120" y="55220"/>
                  </a:cubicBezTo>
                  <a:cubicBezTo>
                    <a:pt x="103650" y="55320"/>
                    <a:pt x="103179" y="55388"/>
                    <a:pt x="102708" y="55421"/>
                  </a:cubicBezTo>
                  <a:cubicBezTo>
                    <a:pt x="102204" y="55488"/>
                    <a:pt x="101700" y="55556"/>
                    <a:pt x="101162" y="55623"/>
                  </a:cubicBezTo>
                  <a:cubicBezTo>
                    <a:pt x="100692" y="55657"/>
                    <a:pt x="100188" y="55690"/>
                    <a:pt x="99717" y="55724"/>
                  </a:cubicBezTo>
                  <a:cubicBezTo>
                    <a:pt x="99180" y="55757"/>
                    <a:pt x="98675" y="55791"/>
                    <a:pt x="98138" y="55825"/>
                  </a:cubicBezTo>
                  <a:cubicBezTo>
                    <a:pt x="97667" y="55825"/>
                    <a:pt x="97197" y="55858"/>
                    <a:pt x="96693" y="55858"/>
                  </a:cubicBezTo>
                  <a:lnTo>
                    <a:pt x="94978" y="55858"/>
                  </a:lnTo>
                  <a:cubicBezTo>
                    <a:pt x="94542" y="55825"/>
                    <a:pt x="94071" y="55825"/>
                    <a:pt x="93634" y="55791"/>
                  </a:cubicBezTo>
                  <a:cubicBezTo>
                    <a:pt x="92928" y="55791"/>
                    <a:pt x="92223" y="55724"/>
                    <a:pt x="91517" y="55657"/>
                  </a:cubicBezTo>
                  <a:cubicBezTo>
                    <a:pt x="91147" y="55623"/>
                    <a:pt x="90777" y="55623"/>
                    <a:pt x="90408" y="55589"/>
                  </a:cubicBezTo>
                  <a:cubicBezTo>
                    <a:pt x="89198" y="55455"/>
                    <a:pt x="88022" y="55287"/>
                    <a:pt x="86845" y="55085"/>
                  </a:cubicBezTo>
                  <a:cubicBezTo>
                    <a:pt x="86442" y="55018"/>
                    <a:pt x="86072" y="54917"/>
                    <a:pt x="85669" y="54850"/>
                  </a:cubicBezTo>
                  <a:cubicBezTo>
                    <a:pt x="85098" y="54715"/>
                    <a:pt x="84526" y="54615"/>
                    <a:pt x="83955" y="54480"/>
                  </a:cubicBezTo>
                  <a:cubicBezTo>
                    <a:pt x="83518" y="54379"/>
                    <a:pt x="83115" y="54245"/>
                    <a:pt x="82711" y="54144"/>
                  </a:cubicBezTo>
                  <a:cubicBezTo>
                    <a:pt x="82174" y="53976"/>
                    <a:pt x="81636" y="53842"/>
                    <a:pt x="81098" y="53674"/>
                  </a:cubicBezTo>
                  <a:cubicBezTo>
                    <a:pt x="80796" y="53573"/>
                    <a:pt x="80493" y="53472"/>
                    <a:pt x="80191" y="53371"/>
                  </a:cubicBezTo>
                  <a:cubicBezTo>
                    <a:pt x="79350" y="53069"/>
                    <a:pt x="78544" y="52766"/>
                    <a:pt x="77737" y="52430"/>
                  </a:cubicBezTo>
                  <a:cubicBezTo>
                    <a:pt x="77435" y="52296"/>
                    <a:pt x="77166" y="52195"/>
                    <a:pt x="76863" y="52060"/>
                  </a:cubicBezTo>
                  <a:cubicBezTo>
                    <a:pt x="75822" y="51590"/>
                    <a:pt x="74847" y="51119"/>
                    <a:pt x="73906" y="50548"/>
                  </a:cubicBezTo>
                  <a:lnTo>
                    <a:pt x="9108" y="12906"/>
                  </a:lnTo>
                  <a:cubicBezTo>
                    <a:pt x="8672" y="12637"/>
                    <a:pt x="8302" y="12402"/>
                    <a:pt x="7932" y="12133"/>
                  </a:cubicBezTo>
                  <a:cubicBezTo>
                    <a:pt x="7529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6" y="10688"/>
                  </a:cubicBezTo>
                  <a:cubicBezTo>
                    <a:pt x="5580" y="10419"/>
                    <a:pt x="5243" y="10184"/>
                    <a:pt x="4975" y="9915"/>
                  </a:cubicBezTo>
                  <a:cubicBezTo>
                    <a:pt x="4504" y="9478"/>
                    <a:pt x="4034" y="9041"/>
                    <a:pt x="3630" y="8604"/>
                  </a:cubicBezTo>
                  <a:cubicBezTo>
                    <a:pt x="3563" y="8537"/>
                    <a:pt x="3496" y="8436"/>
                    <a:pt x="3429" y="8369"/>
                  </a:cubicBezTo>
                  <a:cubicBezTo>
                    <a:pt x="3126" y="8033"/>
                    <a:pt x="2857" y="7697"/>
                    <a:pt x="2622" y="7327"/>
                  </a:cubicBezTo>
                  <a:cubicBezTo>
                    <a:pt x="2353" y="6991"/>
                    <a:pt x="2118" y="6622"/>
                    <a:pt x="1883" y="6252"/>
                  </a:cubicBezTo>
                  <a:cubicBezTo>
                    <a:pt x="1715" y="6017"/>
                    <a:pt x="1580" y="5781"/>
                    <a:pt x="1446" y="5546"/>
                  </a:cubicBezTo>
                  <a:cubicBezTo>
                    <a:pt x="1278" y="5244"/>
                    <a:pt x="1143" y="4907"/>
                    <a:pt x="1009" y="4571"/>
                  </a:cubicBezTo>
                  <a:cubicBezTo>
                    <a:pt x="874" y="4336"/>
                    <a:pt x="774" y="4067"/>
                    <a:pt x="673" y="3832"/>
                  </a:cubicBezTo>
                  <a:cubicBezTo>
                    <a:pt x="572" y="3496"/>
                    <a:pt x="471" y="3193"/>
                    <a:pt x="404" y="2891"/>
                  </a:cubicBezTo>
                  <a:cubicBezTo>
                    <a:pt x="337" y="2622"/>
                    <a:pt x="269" y="2353"/>
                    <a:pt x="202" y="2084"/>
                  </a:cubicBezTo>
                  <a:cubicBezTo>
                    <a:pt x="135" y="1748"/>
                    <a:pt x="135" y="1446"/>
                    <a:pt x="101" y="1110"/>
                  </a:cubicBezTo>
                  <a:cubicBezTo>
                    <a:pt x="68" y="812"/>
                    <a:pt x="3" y="514"/>
                    <a:pt x="1" y="185"/>
                  </a:cubicBezTo>
                  <a:lnTo>
                    <a:pt x="1" y="185"/>
                  </a:lnTo>
                  <a:lnTo>
                    <a:pt x="135" y="42684"/>
                  </a:lnTo>
                  <a:cubicBezTo>
                    <a:pt x="135" y="42784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6" y="43927"/>
                    <a:pt x="269" y="44263"/>
                    <a:pt x="337" y="44599"/>
                  </a:cubicBezTo>
                  <a:cubicBezTo>
                    <a:pt x="337" y="44633"/>
                    <a:pt x="337" y="44700"/>
                    <a:pt x="337" y="44767"/>
                  </a:cubicBezTo>
                  <a:cubicBezTo>
                    <a:pt x="404" y="44969"/>
                    <a:pt x="471" y="45171"/>
                    <a:pt x="538" y="45372"/>
                  </a:cubicBezTo>
                  <a:cubicBezTo>
                    <a:pt x="605" y="45708"/>
                    <a:pt x="673" y="46011"/>
                    <a:pt x="807" y="46313"/>
                  </a:cubicBezTo>
                  <a:cubicBezTo>
                    <a:pt x="807" y="46381"/>
                    <a:pt x="841" y="46448"/>
                    <a:pt x="841" y="46515"/>
                  </a:cubicBezTo>
                  <a:cubicBezTo>
                    <a:pt x="908" y="46717"/>
                    <a:pt x="1042" y="46885"/>
                    <a:pt x="1110" y="47086"/>
                  </a:cubicBezTo>
                  <a:cubicBezTo>
                    <a:pt x="1244" y="47422"/>
                    <a:pt x="1412" y="47725"/>
                    <a:pt x="1580" y="48061"/>
                  </a:cubicBezTo>
                  <a:cubicBezTo>
                    <a:pt x="1614" y="48128"/>
                    <a:pt x="1647" y="48195"/>
                    <a:pt x="1681" y="48296"/>
                  </a:cubicBezTo>
                  <a:cubicBezTo>
                    <a:pt x="1782" y="48431"/>
                    <a:pt x="1883" y="48599"/>
                    <a:pt x="1983" y="48733"/>
                  </a:cubicBezTo>
                  <a:cubicBezTo>
                    <a:pt x="2219" y="49103"/>
                    <a:pt x="2454" y="49473"/>
                    <a:pt x="2723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414"/>
                    <a:pt x="3328" y="50649"/>
                    <a:pt x="3563" y="50884"/>
                  </a:cubicBezTo>
                  <a:cubicBezTo>
                    <a:pt x="3630" y="50951"/>
                    <a:pt x="3697" y="51019"/>
                    <a:pt x="3765" y="51119"/>
                  </a:cubicBezTo>
                  <a:cubicBezTo>
                    <a:pt x="4101" y="51489"/>
                    <a:pt x="4470" y="51859"/>
                    <a:pt x="4874" y="52228"/>
                  </a:cubicBezTo>
                  <a:cubicBezTo>
                    <a:pt x="4941" y="52296"/>
                    <a:pt x="5008" y="52363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38"/>
                    <a:pt x="6588" y="53674"/>
                    <a:pt x="6890" y="53875"/>
                  </a:cubicBezTo>
                  <a:cubicBezTo>
                    <a:pt x="7260" y="54144"/>
                    <a:pt x="7663" y="54379"/>
                    <a:pt x="8033" y="54648"/>
                  </a:cubicBezTo>
                  <a:cubicBezTo>
                    <a:pt x="8302" y="54816"/>
                    <a:pt x="8537" y="55018"/>
                    <a:pt x="8840" y="55186"/>
                  </a:cubicBezTo>
                  <a:cubicBezTo>
                    <a:pt x="8974" y="55253"/>
                    <a:pt x="9075" y="55320"/>
                    <a:pt x="9209" y="55388"/>
                  </a:cubicBezTo>
                  <a:lnTo>
                    <a:pt x="74007" y="93063"/>
                  </a:lnTo>
                  <a:cubicBezTo>
                    <a:pt x="74948" y="93601"/>
                    <a:pt x="75956" y="94105"/>
                    <a:pt x="76964" y="94542"/>
                  </a:cubicBezTo>
                  <a:cubicBezTo>
                    <a:pt x="77267" y="94676"/>
                    <a:pt x="77569" y="94811"/>
                    <a:pt x="77872" y="94945"/>
                  </a:cubicBezTo>
                  <a:cubicBezTo>
                    <a:pt x="78678" y="95281"/>
                    <a:pt x="79485" y="95584"/>
                    <a:pt x="80325" y="95852"/>
                  </a:cubicBezTo>
                  <a:cubicBezTo>
                    <a:pt x="80493" y="95920"/>
                    <a:pt x="80695" y="96021"/>
                    <a:pt x="80863" y="96088"/>
                  </a:cubicBezTo>
                  <a:cubicBezTo>
                    <a:pt x="80997" y="96121"/>
                    <a:pt x="81098" y="96155"/>
                    <a:pt x="81233" y="96189"/>
                  </a:cubicBezTo>
                  <a:cubicBezTo>
                    <a:pt x="81737" y="96357"/>
                    <a:pt x="82274" y="96491"/>
                    <a:pt x="82846" y="96625"/>
                  </a:cubicBezTo>
                  <a:cubicBezTo>
                    <a:pt x="83249" y="96760"/>
                    <a:pt x="83652" y="96861"/>
                    <a:pt x="84056" y="96962"/>
                  </a:cubicBezTo>
                  <a:cubicBezTo>
                    <a:pt x="84627" y="97096"/>
                    <a:pt x="85198" y="97230"/>
                    <a:pt x="85770" y="97331"/>
                  </a:cubicBezTo>
                  <a:cubicBezTo>
                    <a:pt x="86139" y="97398"/>
                    <a:pt x="86442" y="97499"/>
                    <a:pt x="86778" y="97533"/>
                  </a:cubicBezTo>
                  <a:cubicBezTo>
                    <a:pt x="86845" y="97567"/>
                    <a:pt x="86912" y="97567"/>
                    <a:pt x="86980" y="97567"/>
                  </a:cubicBezTo>
                  <a:cubicBezTo>
                    <a:pt x="88122" y="97768"/>
                    <a:pt x="89332" y="97936"/>
                    <a:pt x="90509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80" y="98138"/>
                    <a:pt x="91349" y="98138"/>
                    <a:pt x="91651" y="98171"/>
                  </a:cubicBezTo>
                  <a:cubicBezTo>
                    <a:pt x="92323" y="98205"/>
                    <a:pt x="93029" y="98272"/>
                    <a:pt x="93735" y="98306"/>
                  </a:cubicBezTo>
                  <a:cubicBezTo>
                    <a:pt x="93903" y="98306"/>
                    <a:pt x="94071" y="98340"/>
                    <a:pt x="94239" y="98340"/>
                  </a:cubicBezTo>
                  <a:lnTo>
                    <a:pt x="95113" y="98340"/>
                  </a:lnTo>
                  <a:cubicBezTo>
                    <a:pt x="95494" y="98340"/>
                    <a:pt x="95875" y="98354"/>
                    <a:pt x="96256" y="98354"/>
                  </a:cubicBezTo>
                  <a:cubicBezTo>
                    <a:pt x="96446" y="98354"/>
                    <a:pt x="96637" y="98351"/>
                    <a:pt x="96827" y="98340"/>
                  </a:cubicBezTo>
                  <a:cubicBezTo>
                    <a:pt x="96961" y="98340"/>
                    <a:pt x="97111" y="98354"/>
                    <a:pt x="97255" y="98354"/>
                  </a:cubicBezTo>
                  <a:cubicBezTo>
                    <a:pt x="97327" y="98354"/>
                    <a:pt x="97398" y="98351"/>
                    <a:pt x="97466" y="98340"/>
                  </a:cubicBezTo>
                  <a:cubicBezTo>
                    <a:pt x="97734" y="98340"/>
                    <a:pt x="98003" y="98340"/>
                    <a:pt x="98239" y="98306"/>
                  </a:cubicBezTo>
                  <a:cubicBezTo>
                    <a:pt x="98776" y="98306"/>
                    <a:pt x="99314" y="98272"/>
                    <a:pt x="99852" y="98239"/>
                  </a:cubicBezTo>
                  <a:cubicBezTo>
                    <a:pt x="100087" y="98205"/>
                    <a:pt x="100322" y="98205"/>
                    <a:pt x="100524" y="98205"/>
                  </a:cubicBezTo>
                  <a:cubicBezTo>
                    <a:pt x="100793" y="98171"/>
                    <a:pt x="101028" y="98138"/>
                    <a:pt x="101297" y="98104"/>
                  </a:cubicBezTo>
                  <a:cubicBezTo>
                    <a:pt x="101801" y="98071"/>
                    <a:pt x="102339" y="98003"/>
                    <a:pt x="102843" y="97936"/>
                  </a:cubicBezTo>
                  <a:cubicBezTo>
                    <a:pt x="103078" y="97903"/>
                    <a:pt x="103347" y="97869"/>
                    <a:pt x="103582" y="97835"/>
                  </a:cubicBezTo>
                  <a:cubicBezTo>
                    <a:pt x="103818" y="97802"/>
                    <a:pt x="104019" y="97768"/>
                    <a:pt x="104254" y="97735"/>
                  </a:cubicBezTo>
                  <a:cubicBezTo>
                    <a:pt x="104792" y="97634"/>
                    <a:pt x="105364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42" y="97264"/>
                    <a:pt x="107010" y="97230"/>
                    <a:pt x="107212" y="97197"/>
                  </a:cubicBezTo>
                  <a:cubicBezTo>
                    <a:pt x="107851" y="97029"/>
                    <a:pt x="108489" y="96861"/>
                    <a:pt x="109128" y="96693"/>
                  </a:cubicBezTo>
                  <a:cubicBezTo>
                    <a:pt x="109397" y="96625"/>
                    <a:pt x="109665" y="96592"/>
                    <a:pt x="109934" y="96525"/>
                  </a:cubicBezTo>
                  <a:cubicBezTo>
                    <a:pt x="110035" y="96491"/>
                    <a:pt x="110102" y="96457"/>
                    <a:pt x="110203" y="96424"/>
                  </a:cubicBezTo>
                  <a:cubicBezTo>
                    <a:pt x="111346" y="96088"/>
                    <a:pt x="112489" y="95718"/>
                    <a:pt x="113564" y="95281"/>
                  </a:cubicBezTo>
                  <a:cubicBezTo>
                    <a:pt x="113631" y="95248"/>
                    <a:pt x="113698" y="95248"/>
                    <a:pt x="113732" y="95214"/>
                  </a:cubicBezTo>
                  <a:cubicBezTo>
                    <a:pt x="114203" y="95046"/>
                    <a:pt x="114673" y="94811"/>
                    <a:pt x="115144" y="94609"/>
                  </a:cubicBezTo>
                  <a:cubicBezTo>
                    <a:pt x="115413" y="94508"/>
                    <a:pt x="115681" y="94374"/>
                    <a:pt x="115950" y="94273"/>
                  </a:cubicBezTo>
                  <a:cubicBezTo>
                    <a:pt x="116757" y="93870"/>
                    <a:pt x="117496" y="93500"/>
                    <a:pt x="118236" y="93063"/>
                  </a:cubicBezTo>
                  <a:lnTo>
                    <a:pt x="183470" y="55421"/>
                  </a:lnTo>
                  <a:cubicBezTo>
                    <a:pt x="189620" y="51859"/>
                    <a:pt x="192712" y="47187"/>
                    <a:pt x="192679" y="42516"/>
                  </a:cubicBezTo>
                  <a:lnTo>
                    <a:pt x="192578" y="1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19" name="Google Shape;653;p35"/>
            <p:cNvSpPr/>
            <p:nvPr/>
          </p:nvSpPr>
          <p:spPr>
            <a:xfrm>
              <a:off x="2006558" y="1967006"/>
              <a:ext cx="373990" cy="257881"/>
            </a:xfrm>
            <a:custGeom>
              <a:avLst/>
              <a:gdLst/>
              <a:ahLst/>
              <a:cxnLst/>
              <a:rect l="l" t="t" r="r" b="b"/>
              <a:pathLst>
                <a:path w="53237" h="36709" extrusionOk="0">
                  <a:moveTo>
                    <a:pt x="2382" y="0"/>
                  </a:moveTo>
                  <a:cubicBezTo>
                    <a:pt x="983" y="0"/>
                    <a:pt x="25" y="1113"/>
                    <a:pt x="1" y="3025"/>
                  </a:cubicBezTo>
                  <a:cubicBezTo>
                    <a:pt x="1" y="5681"/>
                    <a:pt x="1883" y="8974"/>
                    <a:pt x="4235" y="10319"/>
                  </a:cubicBezTo>
                  <a:lnTo>
                    <a:pt x="48969" y="36130"/>
                  </a:lnTo>
                  <a:cubicBezTo>
                    <a:pt x="49646" y="36522"/>
                    <a:pt x="50288" y="36709"/>
                    <a:pt x="50859" y="36709"/>
                  </a:cubicBezTo>
                  <a:cubicBezTo>
                    <a:pt x="52243" y="36709"/>
                    <a:pt x="53203" y="35614"/>
                    <a:pt x="53203" y="33710"/>
                  </a:cubicBezTo>
                  <a:cubicBezTo>
                    <a:pt x="53237" y="31055"/>
                    <a:pt x="51321" y="27761"/>
                    <a:pt x="49002" y="26417"/>
                  </a:cubicBezTo>
                  <a:lnTo>
                    <a:pt x="4269" y="572"/>
                  </a:lnTo>
                  <a:cubicBezTo>
                    <a:pt x="3590" y="184"/>
                    <a:pt x="2949" y="0"/>
                    <a:pt x="2382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20" name="Google Shape;654;p35"/>
            <p:cNvSpPr/>
            <p:nvPr/>
          </p:nvSpPr>
          <p:spPr>
            <a:xfrm>
              <a:off x="2728146" y="1967006"/>
              <a:ext cx="373751" cy="257881"/>
            </a:xfrm>
            <a:custGeom>
              <a:avLst/>
              <a:gdLst/>
              <a:ahLst/>
              <a:cxnLst/>
              <a:rect l="l" t="t" r="r" b="b"/>
              <a:pathLst>
                <a:path w="53203" h="36709" extrusionOk="0">
                  <a:moveTo>
                    <a:pt x="50840" y="0"/>
                  </a:moveTo>
                  <a:cubicBezTo>
                    <a:pt x="50274" y="0"/>
                    <a:pt x="49638" y="184"/>
                    <a:pt x="48968" y="572"/>
                  </a:cubicBezTo>
                  <a:lnTo>
                    <a:pt x="4235" y="26417"/>
                  </a:lnTo>
                  <a:cubicBezTo>
                    <a:pt x="1883" y="27761"/>
                    <a:pt x="1" y="31055"/>
                    <a:pt x="1" y="33710"/>
                  </a:cubicBezTo>
                  <a:cubicBezTo>
                    <a:pt x="1" y="35614"/>
                    <a:pt x="961" y="36709"/>
                    <a:pt x="2357" y="36709"/>
                  </a:cubicBezTo>
                  <a:cubicBezTo>
                    <a:pt x="2932" y="36709"/>
                    <a:pt x="3582" y="36522"/>
                    <a:pt x="4269" y="36130"/>
                  </a:cubicBezTo>
                  <a:lnTo>
                    <a:pt x="49002" y="10319"/>
                  </a:lnTo>
                  <a:cubicBezTo>
                    <a:pt x="51321" y="8974"/>
                    <a:pt x="53203" y="5681"/>
                    <a:pt x="53203" y="3025"/>
                  </a:cubicBezTo>
                  <a:cubicBezTo>
                    <a:pt x="53203" y="1113"/>
                    <a:pt x="52234" y="0"/>
                    <a:pt x="50840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21" name="Google Shape;655;p35"/>
            <p:cNvSpPr/>
            <p:nvPr/>
          </p:nvSpPr>
          <p:spPr>
            <a:xfrm>
              <a:off x="2247165" y="1529001"/>
              <a:ext cx="640315" cy="362188"/>
            </a:xfrm>
            <a:custGeom>
              <a:avLst/>
              <a:gdLst/>
              <a:ahLst/>
              <a:cxnLst/>
              <a:rect l="l" t="t" r="r" b="b"/>
              <a:pathLst>
                <a:path w="91148" h="51557" extrusionOk="0">
                  <a:moveTo>
                    <a:pt x="45725" y="1"/>
                  </a:moveTo>
                  <a:cubicBezTo>
                    <a:pt x="34341" y="1"/>
                    <a:pt x="22939" y="2521"/>
                    <a:pt x="14217" y="7563"/>
                  </a:cubicBezTo>
                  <a:cubicBezTo>
                    <a:pt x="4336" y="13276"/>
                    <a:pt x="1" y="21006"/>
                    <a:pt x="1312" y="28467"/>
                  </a:cubicBezTo>
                  <a:cubicBezTo>
                    <a:pt x="2286" y="34147"/>
                    <a:pt x="6521" y="39659"/>
                    <a:pt x="13982" y="43994"/>
                  </a:cubicBezTo>
                  <a:cubicBezTo>
                    <a:pt x="22653" y="49036"/>
                    <a:pt x="34030" y="51556"/>
                    <a:pt x="45419" y="51556"/>
                  </a:cubicBezTo>
                  <a:cubicBezTo>
                    <a:pt x="56808" y="51556"/>
                    <a:pt x="68210" y="49036"/>
                    <a:pt x="76931" y="43994"/>
                  </a:cubicBezTo>
                  <a:cubicBezTo>
                    <a:pt x="84527" y="39592"/>
                    <a:pt x="88829" y="34046"/>
                    <a:pt x="89837" y="28333"/>
                  </a:cubicBezTo>
                  <a:cubicBezTo>
                    <a:pt x="91148" y="20905"/>
                    <a:pt x="86913" y="13242"/>
                    <a:pt x="77133" y="7563"/>
                  </a:cubicBezTo>
                  <a:cubicBezTo>
                    <a:pt x="68479" y="2521"/>
                    <a:pt x="57110" y="1"/>
                    <a:pt x="45725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22" name="Google Shape;656;p35"/>
            <p:cNvSpPr/>
            <p:nvPr/>
          </p:nvSpPr>
          <p:spPr>
            <a:xfrm>
              <a:off x="2256375" y="1565597"/>
              <a:ext cx="621895" cy="325595"/>
            </a:xfrm>
            <a:custGeom>
              <a:avLst/>
              <a:gdLst/>
              <a:ahLst/>
              <a:cxnLst/>
              <a:rect l="l" t="t" r="r" b="b"/>
              <a:pathLst>
                <a:path w="88526" h="46348" extrusionOk="0">
                  <a:moveTo>
                    <a:pt x="44414" y="1"/>
                  </a:moveTo>
                  <a:cubicBezTo>
                    <a:pt x="33030" y="1"/>
                    <a:pt x="21628" y="2522"/>
                    <a:pt x="12906" y="7563"/>
                  </a:cubicBezTo>
                  <a:cubicBezTo>
                    <a:pt x="5311" y="11966"/>
                    <a:pt x="1009" y="17545"/>
                    <a:pt x="1" y="23258"/>
                  </a:cubicBezTo>
                  <a:cubicBezTo>
                    <a:pt x="975" y="28938"/>
                    <a:pt x="5210" y="34450"/>
                    <a:pt x="12671" y="38785"/>
                  </a:cubicBezTo>
                  <a:cubicBezTo>
                    <a:pt x="21342" y="43827"/>
                    <a:pt x="32719" y="46347"/>
                    <a:pt x="44108" y="46347"/>
                  </a:cubicBezTo>
                  <a:cubicBezTo>
                    <a:pt x="55497" y="46347"/>
                    <a:pt x="66899" y="43827"/>
                    <a:pt x="75620" y="38785"/>
                  </a:cubicBezTo>
                  <a:cubicBezTo>
                    <a:pt x="83216" y="34383"/>
                    <a:pt x="87518" y="28837"/>
                    <a:pt x="88526" y="23124"/>
                  </a:cubicBezTo>
                  <a:cubicBezTo>
                    <a:pt x="87551" y="17444"/>
                    <a:pt x="83350" y="11898"/>
                    <a:pt x="75822" y="7563"/>
                  </a:cubicBezTo>
                  <a:cubicBezTo>
                    <a:pt x="67168" y="2522"/>
                    <a:pt x="55799" y="1"/>
                    <a:pt x="44414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23" name="Google Shape;657;p35"/>
            <p:cNvSpPr/>
            <p:nvPr/>
          </p:nvSpPr>
          <p:spPr>
            <a:xfrm>
              <a:off x="2135485" y="808593"/>
              <a:ext cx="863661" cy="501487"/>
            </a:xfrm>
            <a:custGeom>
              <a:avLst/>
              <a:gdLst/>
              <a:ahLst/>
              <a:cxnLst/>
              <a:rect l="l" t="t" r="r" b="b"/>
              <a:pathLst>
                <a:path w="122941" h="71386" extrusionOk="0">
                  <a:moveTo>
                    <a:pt x="0" y="35827"/>
                  </a:moveTo>
                  <a:cubicBezTo>
                    <a:pt x="1344" y="43692"/>
                    <a:pt x="7226" y="51388"/>
                    <a:pt x="17611" y="57404"/>
                  </a:cubicBezTo>
                  <a:cubicBezTo>
                    <a:pt x="41675" y="71385"/>
                    <a:pt x="80795" y="71385"/>
                    <a:pt x="105027" y="57404"/>
                  </a:cubicBezTo>
                  <a:cubicBezTo>
                    <a:pt x="115580" y="51287"/>
                    <a:pt x="121562" y="43557"/>
                    <a:pt x="122940" y="35626"/>
                  </a:cubicBezTo>
                  <a:cubicBezTo>
                    <a:pt x="121596" y="27728"/>
                    <a:pt x="115748" y="20031"/>
                    <a:pt x="105329" y="14015"/>
                  </a:cubicBezTo>
                  <a:cubicBezTo>
                    <a:pt x="81232" y="1"/>
                    <a:pt x="42145" y="1"/>
                    <a:pt x="17913" y="14015"/>
                  </a:cubicBezTo>
                  <a:cubicBezTo>
                    <a:pt x="7360" y="20132"/>
                    <a:pt x="1378" y="27896"/>
                    <a:pt x="0" y="35827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24" name="Google Shape;658;p35"/>
            <p:cNvSpPr/>
            <p:nvPr/>
          </p:nvSpPr>
          <p:spPr>
            <a:xfrm>
              <a:off x="1824040" y="-118635"/>
              <a:ext cx="1291708" cy="1715709"/>
            </a:xfrm>
            <a:custGeom>
              <a:avLst/>
              <a:gdLst/>
              <a:ahLst/>
              <a:cxnLst/>
              <a:rect l="l" t="t" r="r" b="b"/>
              <a:pathLst>
                <a:path w="183873" h="244229" extrusionOk="0">
                  <a:moveTo>
                    <a:pt x="181729" y="0"/>
                  </a:moveTo>
                  <a:cubicBezTo>
                    <a:pt x="181302" y="0"/>
                    <a:pt x="180821" y="140"/>
                    <a:pt x="180311" y="434"/>
                  </a:cubicBezTo>
                  <a:lnTo>
                    <a:pt x="3160" y="102705"/>
                  </a:lnTo>
                  <a:cubicBezTo>
                    <a:pt x="1412" y="103714"/>
                    <a:pt x="0" y="106167"/>
                    <a:pt x="0" y="108184"/>
                  </a:cubicBezTo>
                  <a:lnTo>
                    <a:pt x="370" y="241980"/>
                  </a:lnTo>
                  <a:cubicBezTo>
                    <a:pt x="370" y="243407"/>
                    <a:pt x="1094" y="244229"/>
                    <a:pt x="2138" y="244229"/>
                  </a:cubicBezTo>
                  <a:cubicBezTo>
                    <a:pt x="2568" y="244229"/>
                    <a:pt x="3053" y="244089"/>
                    <a:pt x="3563" y="243795"/>
                  </a:cubicBezTo>
                  <a:lnTo>
                    <a:pt x="180714" y="141523"/>
                  </a:lnTo>
                  <a:cubicBezTo>
                    <a:pt x="182461" y="140515"/>
                    <a:pt x="183873" y="138062"/>
                    <a:pt x="183873" y="136045"/>
                  </a:cubicBezTo>
                  <a:lnTo>
                    <a:pt x="183470" y="2249"/>
                  </a:lnTo>
                  <a:cubicBezTo>
                    <a:pt x="183470" y="821"/>
                    <a:pt x="182762" y="0"/>
                    <a:pt x="181729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25" name="Google Shape;659;p35"/>
            <p:cNvSpPr/>
            <p:nvPr/>
          </p:nvSpPr>
          <p:spPr>
            <a:xfrm>
              <a:off x="1809398" y="-127101"/>
              <a:ext cx="1297145" cy="1722776"/>
            </a:xfrm>
            <a:custGeom>
              <a:avLst/>
              <a:gdLst/>
              <a:ahLst/>
              <a:cxnLst/>
              <a:rect l="l" t="t" r="r" b="b"/>
              <a:pathLst>
                <a:path w="184647" h="245235" extrusionOk="0">
                  <a:moveTo>
                    <a:pt x="184446" y="1321"/>
                  </a:moveTo>
                  <a:lnTo>
                    <a:pt x="184646" y="1438"/>
                  </a:lnTo>
                  <a:cubicBezTo>
                    <a:pt x="184585" y="1392"/>
                    <a:pt x="184517" y="1353"/>
                    <a:pt x="184446" y="1321"/>
                  </a:cubicBezTo>
                  <a:close/>
                  <a:moveTo>
                    <a:pt x="181756" y="1"/>
                  </a:moveTo>
                  <a:cubicBezTo>
                    <a:pt x="181722" y="1"/>
                    <a:pt x="181689" y="9"/>
                    <a:pt x="181655" y="26"/>
                  </a:cubicBezTo>
                  <a:lnTo>
                    <a:pt x="181420" y="26"/>
                  </a:lnTo>
                  <a:cubicBezTo>
                    <a:pt x="181319" y="60"/>
                    <a:pt x="181218" y="60"/>
                    <a:pt x="181117" y="93"/>
                  </a:cubicBezTo>
                  <a:cubicBezTo>
                    <a:pt x="181084" y="93"/>
                    <a:pt x="181050" y="127"/>
                    <a:pt x="181017" y="127"/>
                  </a:cubicBezTo>
                  <a:lnTo>
                    <a:pt x="180882" y="160"/>
                  </a:lnTo>
                  <a:cubicBezTo>
                    <a:pt x="180849" y="194"/>
                    <a:pt x="180815" y="194"/>
                    <a:pt x="180748" y="228"/>
                  </a:cubicBezTo>
                  <a:cubicBezTo>
                    <a:pt x="180613" y="261"/>
                    <a:pt x="180479" y="362"/>
                    <a:pt x="180311" y="429"/>
                  </a:cubicBezTo>
                  <a:lnTo>
                    <a:pt x="3160" y="102700"/>
                  </a:lnTo>
                  <a:cubicBezTo>
                    <a:pt x="2958" y="102835"/>
                    <a:pt x="2756" y="102969"/>
                    <a:pt x="2588" y="103137"/>
                  </a:cubicBezTo>
                  <a:cubicBezTo>
                    <a:pt x="2521" y="103171"/>
                    <a:pt x="2454" y="103238"/>
                    <a:pt x="2387" y="103272"/>
                  </a:cubicBezTo>
                  <a:cubicBezTo>
                    <a:pt x="2286" y="103373"/>
                    <a:pt x="2219" y="103440"/>
                    <a:pt x="2118" y="103541"/>
                  </a:cubicBezTo>
                  <a:cubicBezTo>
                    <a:pt x="2051" y="103574"/>
                    <a:pt x="2017" y="103608"/>
                    <a:pt x="1983" y="103675"/>
                  </a:cubicBezTo>
                  <a:cubicBezTo>
                    <a:pt x="1950" y="103709"/>
                    <a:pt x="1916" y="103742"/>
                    <a:pt x="1883" y="103776"/>
                  </a:cubicBezTo>
                  <a:cubicBezTo>
                    <a:pt x="1849" y="103810"/>
                    <a:pt x="1815" y="103843"/>
                    <a:pt x="1748" y="103910"/>
                  </a:cubicBezTo>
                  <a:cubicBezTo>
                    <a:pt x="1681" y="104011"/>
                    <a:pt x="1580" y="104112"/>
                    <a:pt x="1513" y="104213"/>
                  </a:cubicBezTo>
                  <a:cubicBezTo>
                    <a:pt x="1479" y="104246"/>
                    <a:pt x="1446" y="104280"/>
                    <a:pt x="1412" y="104347"/>
                  </a:cubicBezTo>
                  <a:cubicBezTo>
                    <a:pt x="1412" y="104347"/>
                    <a:pt x="1379" y="104381"/>
                    <a:pt x="1379" y="104381"/>
                  </a:cubicBezTo>
                  <a:cubicBezTo>
                    <a:pt x="1345" y="104448"/>
                    <a:pt x="1311" y="104482"/>
                    <a:pt x="1278" y="104515"/>
                  </a:cubicBezTo>
                  <a:cubicBezTo>
                    <a:pt x="1244" y="104583"/>
                    <a:pt x="1177" y="104683"/>
                    <a:pt x="1110" y="104784"/>
                  </a:cubicBezTo>
                  <a:cubicBezTo>
                    <a:pt x="1042" y="104885"/>
                    <a:pt x="1009" y="104952"/>
                    <a:pt x="942" y="105053"/>
                  </a:cubicBezTo>
                  <a:cubicBezTo>
                    <a:pt x="942" y="105053"/>
                    <a:pt x="942" y="105053"/>
                    <a:pt x="942" y="105087"/>
                  </a:cubicBezTo>
                  <a:lnTo>
                    <a:pt x="908" y="105087"/>
                  </a:lnTo>
                  <a:cubicBezTo>
                    <a:pt x="874" y="105154"/>
                    <a:pt x="841" y="105255"/>
                    <a:pt x="807" y="105322"/>
                  </a:cubicBezTo>
                  <a:cubicBezTo>
                    <a:pt x="740" y="105389"/>
                    <a:pt x="706" y="105490"/>
                    <a:pt x="639" y="105591"/>
                  </a:cubicBezTo>
                  <a:cubicBezTo>
                    <a:pt x="606" y="105658"/>
                    <a:pt x="572" y="105759"/>
                    <a:pt x="538" y="105826"/>
                  </a:cubicBezTo>
                  <a:cubicBezTo>
                    <a:pt x="538" y="105826"/>
                    <a:pt x="538" y="105826"/>
                    <a:pt x="538" y="105860"/>
                  </a:cubicBezTo>
                  <a:cubicBezTo>
                    <a:pt x="471" y="105961"/>
                    <a:pt x="437" y="106061"/>
                    <a:pt x="404" y="106129"/>
                  </a:cubicBezTo>
                  <a:cubicBezTo>
                    <a:pt x="370" y="106229"/>
                    <a:pt x="337" y="106330"/>
                    <a:pt x="303" y="106431"/>
                  </a:cubicBezTo>
                  <a:cubicBezTo>
                    <a:pt x="269" y="106498"/>
                    <a:pt x="269" y="106532"/>
                    <a:pt x="236" y="106599"/>
                  </a:cubicBezTo>
                  <a:cubicBezTo>
                    <a:pt x="236" y="106599"/>
                    <a:pt x="236" y="106633"/>
                    <a:pt x="236" y="106666"/>
                  </a:cubicBezTo>
                  <a:cubicBezTo>
                    <a:pt x="202" y="106700"/>
                    <a:pt x="202" y="106734"/>
                    <a:pt x="202" y="106767"/>
                  </a:cubicBezTo>
                  <a:cubicBezTo>
                    <a:pt x="169" y="106902"/>
                    <a:pt x="135" y="107002"/>
                    <a:pt x="101" y="107137"/>
                  </a:cubicBezTo>
                  <a:cubicBezTo>
                    <a:pt x="101" y="107204"/>
                    <a:pt x="68" y="107271"/>
                    <a:pt x="68" y="107338"/>
                  </a:cubicBezTo>
                  <a:cubicBezTo>
                    <a:pt x="68" y="107372"/>
                    <a:pt x="68" y="107439"/>
                    <a:pt x="34" y="107473"/>
                  </a:cubicBezTo>
                  <a:cubicBezTo>
                    <a:pt x="34" y="107507"/>
                    <a:pt x="34" y="107540"/>
                    <a:pt x="34" y="107574"/>
                  </a:cubicBezTo>
                  <a:cubicBezTo>
                    <a:pt x="1" y="107775"/>
                    <a:pt x="1" y="107977"/>
                    <a:pt x="1" y="108179"/>
                  </a:cubicBezTo>
                  <a:lnTo>
                    <a:pt x="370" y="241975"/>
                  </a:lnTo>
                  <a:cubicBezTo>
                    <a:pt x="370" y="242983"/>
                    <a:pt x="706" y="243689"/>
                    <a:pt x="1278" y="244025"/>
                  </a:cubicBezTo>
                  <a:lnTo>
                    <a:pt x="3361" y="245235"/>
                  </a:lnTo>
                  <a:cubicBezTo>
                    <a:pt x="2790" y="244899"/>
                    <a:pt x="2454" y="244193"/>
                    <a:pt x="2454" y="243185"/>
                  </a:cubicBezTo>
                  <a:lnTo>
                    <a:pt x="2051" y="109389"/>
                  </a:lnTo>
                  <a:cubicBezTo>
                    <a:pt x="2051" y="109153"/>
                    <a:pt x="2084" y="108918"/>
                    <a:pt x="2118" y="108683"/>
                  </a:cubicBezTo>
                  <a:cubicBezTo>
                    <a:pt x="2118" y="108649"/>
                    <a:pt x="2152" y="108582"/>
                    <a:pt x="2152" y="108548"/>
                  </a:cubicBezTo>
                  <a:cubicBezTo>
                    <a:pt x="2185" y="108313"/>
                    <a:pt x="2252" y="108111"/>
                    <a:pt x="2320" y="107876"/>
                  </a:cubicBezTo>
                  <a:cubicBezTo>
                    <a:pt x="2320" y="107843"/>
                    <a:pt x="2320" y="107809"/>
                    <a:pt x="2320" y="107809"/>
                  </a:cubicBezTo>
                  <a:cubicBezTo>
                    <a:pt x="2420" y="107540"/>
                    <a:pt x="2488" y="107305"/>
                    <a:pt x="2622" y="107070"/>
                  </a:cubicBezTo>
                  <a:cubicBezTo>
                    <a:pt x="2622" y="107036"/>
                    <a:pt x="2622" y="107036"/>
                    <a:pt x="2622" y="107036"/>
                  </a:cubicBezTo>
                  <a:cubicBezTo>
                    <a:pt x="2723" y="106801"/>
                    <a:pt x="2857" y="106532"/>
                    <a:pt x="2992" y="106297"/>
                  </a:cubicBezTo>
                  <a:cubicBezTo>
                    <a:pt x="2992" y="106297"/>
                    <a:pt x="2992" y="106297"/>
                    <a:pt x="2992" y="106263"/>
                  </a:cubicBezTo>
                  <a:cubicBezTo>
                    <a:pt x="3126" y="106028"/>
                    <a:pt x="3294" y="105826"/>
                    <a:pt x="3429" y="105591"/>
                  </a:cubicBezTo>
                  <a:cubicBezTo>
                    <a:pt x="3462" y="105591"/>
                    <a:pt x="3462" y="105557"/>
                    <a:pt x="3496" y="105557"/>
                  </a:cubicBezTo>
                  <a:cubicBezTo>
                    <a:pt x="3630" y="105356"/>
                    <a:pt x="3798" y="105154"/>
                    <a:pt x="3933" y="104986"/>
                  </a:cubicBezTo>
                  <a:cubicBezTo>
                    <a:pt x="3966" y="104952"/>
                    <a:pt x="4034" y="104919"/>
                    <a:pt x="4067" y="104885"/>
                  </a:cubicBezTo>
                  <a:cubicBezTo>
                    <a:pt x="4168" y="104751"/>
                    <a:pt x="4302" y="104616"/>
                    <a:pt x="4437" y="104482"/>
                  </a:cubicBezTo>
                  <a:cubicBezTo>
                    <a:pt x="4504" y="104448"/>
                    <a:pt x="4571" y="104381"/>
                    <a:pt x="4639" y="104347"/>
                  </a:cubicBezTo>
                  <a:cubicBezTo>
                    <a:pt x="4840" y="104179"/>
                    <a:pt x="5008" y="104045"/>
                    <a:pt x="5244" y="103910"/>
                  </a:cubicBezTo>
                  <a:lnTo>
                    <a:pt x="182361" y="1639"/>
                  </a:lnTo>
                  <a:cubicBezTo>
                    <a:pt x="182563" y="1538"/>
                    <a:pt x="182764" y="1438"/>
                    <a:pt x="182966" y="1370"/>
                  </a:cubicBezTo>
                  <a:cubicBezTo>
                    <a:pt x="182999" y="1370"/>
                    <a:pt x="183033" y="1337"/>
                    <a:pt x="183067" y="1337"/>
                  </a:cubicBezTo>
                  <a:cubicBezTo>
                    <a:pt x="183268" y="1270"/>
                    <a:pt x="183436" y="1236"/>
                    <a:pt x="183604" y="1236"/>
                  </a:cubicBezTo>
                  <a:cubicBezTo>
                    <a:pt x="183604" y="1236"/>
                    <a:pt x="183638" y="1202"/>
                    <a:pt x="183638" y="1202"/>
                  </a:cubicBezTo>
                  <a:cubicBezTo>
                    <a:pt x="183840" y="1202"/>
                    <a:pt x="184008" y="1202"/>
                    <a:pt x="184176" y="1236"/>
                  </a:cubicBezTo>
                  <a:cubicBezTo>
                    <a:pt x="184268" y="1254"/>
                    <a:pt x="184359" y="1283"/>
                    <a:pt x="184446" y="1321"/>
                  </a:cubicBezTo>
                  <a:lnTo>
                    <a:pt x="184446" y="1321"/>
                  </a:lnTo>
                  <a:lnTo>
                    <a:pt x="182563" y="228"/>
                  </a:lnTo>
                  <a:cubicBezTo>
                    <a:pt x="182563" y="194"/>
                    <a:pt x="182563" y="194"/>
                    <a:pt x="182563" y="194"/>
                  </a:cubicBezTo>
                  <a:cubicBezTo>
                    <a:pt x="182495" y="160"/>
                    <a:pt x="182462" y="160"/>
                    <a:pt x="182395" y="127"/>
                  </a:cubicBezTo>
                  <a:cubicBezTo>
                    <a:pt x="182327" y="93"/>
                    <a:pt x="182294" y="93"/>
                    <a:pt x="182226" y="60"/>
                  </a:cubicBezTo>
                  <a:lnTo>
                    <a:pt x="182126" y="60"/>
                  </a:lnTo>
                  <a:cubicBezTo>
                    <a:pt x="182092" y="60"/>
                    <a:pt x="182092" y="26"/>
                    <a:pt x="182092" y="26"/>
                  </a:cubicBezTo>
                  <a:lnTo>
                    <a:pt x="181857" y="26"/>
                  </a:lnTo>
                  <a:cubicBezTo>
                    <a:pt x="181823" y="9"/>
                    <a:pt x="181790" y="1"/>
                    <a:pt x="1817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26" name="Google Shape;660;p35"/>
            <p:cNvSpPr/>
            <p:nvPr/>
          </p:nvSpPr>
          <p:spPr>
            <a:xfrm>
              <a:off x="1853554" y="-8276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01" y="1"/>
                  </a:moveTo>
                  <a:lnTo>
                    <a:pt x="0" y="101129"/>
                  </a:lnTo>
                  <a:lnTo>
                    <a:pt x="0" y="110741"/>
                  </a:lnTo>
                  <a:lnTo>
                    <a:pt x="175135" y="9647"/>
                  </a:lnTo>
                  <a:lnTo>
                    <a:pt x="175101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27" name="Google Shape;661;p35"/>
            <p:cNvSpPr/>
            <p:nvPr/>
          </p:nvSpPr>
          <p:spPr>
            <a:xfrm>
              <a:off x="1853554" y="-15000"/>
              <a:ext cx="1232684" cy="1566062"/>
            </a:xfrm>
            <a:custGeom>
              <a:avLst/>
              <a:gdLst/>
              <a:ahLst/>
              <a:cxnLst/>
              <a:rect l="l" t="t" r="r" b="b"/>
              <a:pathLst>
                <a:path w="175471" h="222927" extrusionOk="0">
                  <a:moveTo>
                    <a:pt x="175135" y="1"/>
                  </a:moveTo>
                  <a:lnTo>
                    <a:pt x="0" y="101095"/>
                  </a:lnTo>
                  <a:lnTo>
                    <a:pt x="370" y="222927"/>
                  </a:lnTo>
                  <a:lnTo>
                    <a:pt x="175471" y="121832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28" name="Google Shape;662;p35"/>
            <p:cNvSpPr/>
            <p:nvPr/>
          </p:nvSpPr>
          <p:spPr>
            <a:xfrm>
              <a:off x="2969462" y="-14375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43" y="0"/>
                  </a:moveTo>
                  <a:cubicBezTo>
                    <a:pt x="3124" y="0"/>
                    <a:pt x="2765" y="102"/>
                    <a:pt x="2387" y="315"/>
                  </a:cubicBezTo>
                  <a:cubicBezTo>
                    <a:pt x="1076" y="1088"/>
                    <a:pt x="1" y="2936"/>
                    <a:pt x="1" y="4449"/>
                  </a:cubicBezTo>
                  <a:cubicBezTo>
                    <a:pt x="1" y="5525"/>
                    <a:pt x="545" y="6141"/>
                    <a:pt x="1331" y="6141"/>
                  </a:cubicBezTo>
                  <a:cubicBezTo>
                    <a:pt x="1650" y="6141"/>
                    <a:pt x="2009" y="6040"/>
                    <a:pt x="2387" y="5827"/>
                  </a:cubicBezTo>
                  <a:cubicBezTo>
                    <a:pt x="3731" y="5054"/>
                    <a:pt x="4807" y="3205"/>
                    <a:pt x="4773" y="1693"/>
                  </a:cubicBezTo>
                  <a:cubicBezTo>
                    <a:pt x="4773" y="617"/>
                    <a:pt x="4229" y="0"/>
                    <a:pt x="344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29" name="Google Shape;663;p35"/>
            <p:cNvSpPr/>
            <p:nvPr/>
          </p:nvSpPr>
          <p:spPr>
            <a:xfrm>
              <a:off x="3027311" y="-47824"/>
              <a:ext cx="33530" cy="43169"/>
            </a:xfrm>
            <a:custGeom>
              <a:avLst/>
              <a:gdLst/>
              <a:ahLst/>
              <a:cxnLst/>
              <a:rect l="l" t="t" r="r" b="b"/>
              <a:pathLst>
                <a:path w="4773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6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731" y="5042"/>
                    <a:pt x="4773" y="3194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30" name="Google Shape;664;p35"/>
            <p:cNvSpPr/>
            <p:nvPr/>
          </p:nvSpPr>
          <p:spPr>
            <a:xfrm>
              <a:off x="2911613" y="18997"/>
              <a:ext cx="33530" cy="43218"/>
            </a:xfrm>
            <a:custGeom>
              <a:avLst/>
              <a:gdLst/>
              <a:ahLst/>
              <a:cxnLst/>
              <a:rect l="l" t="t" r="r" b="b"/>
              <a:pathLst>
                <a:path w="4773" h="6152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7"/>
                    <a:pt x="1" y="2925"/>
                    <a:pt x="1" y="4438"/>
                  </a:cubicBezTo>
                  <a:cubicBezTo>
                    <a:pt x="1" y="5529"/>
                    <a:pt x="536" y="6151"/>
                    <a:pt x="1312" y="6151"/>
                  </a:cubicBezTo>
                  <a:cubicBezTo>
                    <a:pt x="1636" y="6151"/>
                    <a:pt x="2001" y="6043"/>
                    <a:pt x="2387" y="5815"/>
                  </a:cubicBezTo>
                  <a:cubicBezTo>
                    <a:pt x="3731" y="5042"/>
                    <a:pt x="4773" y="3228"/>
                    <a:pt x="4773" y="1682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31" name="Google Shape;665;p35"/>
            <p:cNvSpPr/>
            <p:nvPr/>
          </p:nvSpPr>
          <p:spPr>
            <a:xfrm>
              <a:off x="1902902" y="364918"/>
              <a:ext cx="1134235" cy="1074031"/>
            </a:xfrm>
            <a:custGeom>
              <a:avLst/>
              <a:gdLst/>
              <a:ahLst/>
              <a:cxnLst/>
              <a:rect l="l" t="t" r="r" b="b"/>
              <a:pathLst>
                <a:path w="161457" h="152887" extrusionOk="0">
                  <a:moveTo>
                    <a:pt x="153558" y="15394"/>
                  </a:moveTo>
                  <a:cubicBezTo>
                    <a:pt x="153390" y="14385"/>
                    <a:pt x="152550" y="14251"/>
                    <a:pt x="151743" y="14721"/>
                  </a:cubicBezTo>
                  <a:cubicBezTo>
                    <a:pt x="151071" y="15091"/>
                    <a:pt x="150399" y="15898"/>
                    <a:pt x="150063" y="16940"/>
                  </a:cubicBezTo>
                  <a:cubicBezTo>
                    <a:pt x="149761" y="17982"/>
                    <a:pt x="149055" y="18788"/>
                    <a:pt x="148383" y="19191"/>
                  </a:cubicBezTo>
                  <a:cubicBezTo>
                    <a:pt x="147643" y="19628"/>
                    <a:pt x="146870" y="19528"/>
                    <a:pt x="146635" y="18687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71"/>
                  </a:cubicBezTo>
                  <a:cubicBezTo>
                    <a:pt x="138804" y="908"/>
                    <a:pt x="138031" y="1917"/>
                    <a:pt x="137796" y="3126"/>
                  </a:cubicBezTo>
                  <a:lnTo>
                    <a:pt x="131612" y="34483"/>
                  </a:lnTo>
                  <a:cubicBezTo>
                    <a:pt x="131209" y="36533"/>
                    <a:pt x="129864" y="38248"/>
                    <a:pt x="128520" y="39021"/>
                  </a:cubicBezTo>
                  <a:cubicBezTo>
                    <a:pt x="127243" y="39760"/>
                    <a:pt x="125966" y="39659"/>
                    <a:pt x="125495" y="38248"/>
                  </a:cubicBezTo>
                  <a:lnTo>
                    <a:pt x="122134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2" y="28669"/>
                    <a:pt x="116555" y="30316"/>
                    <a:pt x="116118" y="32299"/>
                  </a:cubicBezTo>
                  <a:lnTo>
                    <a:pt x="111648" y="53439"/>
                  </a:lnTo>
                  <a:cubicBezTo>
                    <a:pt x="111380" y="54581"/>
                    <a:pt x="110640" y="55489"/>
                    <a:pt x="109901" y="55926"/>
                  </a:cubicBezTo>
                  <a:cubicBezTo>
                    <a:pt x="109195" y="56329"/>
                    <a:pt x="108456" y="56295"/>
                    <a:pt x="108187" y="55455"/>
                  </a:cubicBezTo>
                  <a:lnTo>
                    <a:pt x="96625" y="20301"/>
                  </a:lnTo>
                  <a:cubicBezTo>
                    <a:pt x="96256" y="19158"/>
                    <a:pt x="95214" y="19091"/>
                    <a:pt x="94206" y="19662"/>
                  </a:cubicBezTo>
                  <a:cubicBezTo>
                    <a:pt x="93164" y="20267"/>
                    <a:pt x="92122" y="21611"/>
                    <a:pt x="91786" y="23191"/>
                  </a:cubicBezTo>
                  <a:lnTo>
                    <a:pt x="87618" y="42919"/>
                  </a:lnTo>
                  <a:cubicBezTo>
                    <a:pt x="87316" y="44297"/>
                    <a:pt x="86408" y="45440"/>
                    <a:pt x="85501" y="45978"/>
                  </a:cubicBezTo>
                  <a:cubicBezTo>
                    <a:pt x="84661" y="46448"/>
                    <a:pt x="83854" y="46414"/>
                    <a:pt x="83484" y="45541"/>
                  </a:cubicBezTo>
                  <a:lnTo>
                    <a:pt x="80392" y="38483"/>
                  </a:lnTo>
                  <a:cubicBezTo>
                    <a:pt x="79787" y="37138"/>
                    <a:pt x="78409" y="37038"/>
                    <a:pt x="77032" y="37844"/>
                  </a:cubicBezTo>
                  <a:cubicBezTo>
                    <a:pt x="75721" y="38584"/>
                    <a:pt x="74410" y="40163"/>
                    <a:pt x="73771" y="42146"/>
                  </a:cubicBezTo>
                  <a:lnTo>
                    <a:pt x="73133" y="44230"/>
                  </a:lnTo>
                  <a:cubicBezTo>
                    <a:pt x="72797" y="45238"/>
                    <a:pt x="72125" y="46045"/>
                    <a:pt x="71453" y="46414"/>
                  </a:cubicBezTo>
                  <a:cubicBezTo>
                    <a:pt x="70713" y="46851"/>
                    <a:pt x="69940" y="46784"/>
                    <a:pt x="69705" y="45910"/>
                  </a:cubicBezTo>
                  <a:lnTo>
                    <a:pt x="65941" y="33005"/>
                  </a:lnTo>
                  <a:cubicBezTo>
                    <a:pt x="65705" y="32131"/>
                    <a:pt x="64966" y="32064"/>
                    <a:pt x="64193" y="32467"/>
                  </a:cubicBezTo>
                  <a:cubicBezTo>
                    <a:pt x="63454" y="32937"/>
                    <a:pt x="62681" y="33878"/>
                    <a:pt x="62445" y="35088"/>
                  </a:cubicBezTo>
                  <a:lnTo>
                    <a:pt x="52867" y="83182"/>
                  </a:lnTo>
                  <a:cubicBezTo>
                    <a:pt x="52497" y="85199"/>
                    <a:pt x="51153" y="86913"/>
                    <a:pt x="49809" y="87686"/>
                  </a:cubicBezTo>
                  <a:cubicBezTo>
                    <a:pt x="48632" y="88358"/>
                    <a:pt x="47456" y="88324"/>
                    <a:pt x="46918" y="87115"/>
                  </a:cubicBezTo>
                  <a:lnTo>
                    <a:pt x="41272" y="74948"/>
                  </a:lnTo>
                  <a:cubicBezTo>
                    <a:pt x="40734" y="73772"/>
                    <a:pt x="39524" y="73705"/>
                    <a:pt x="38348" y="74377"/>
                  </a:cubicBezTo>
                  <a:cubicBezTo>
                    <a:pt x="37172" y="75049"/>
                    <a:pt x="35995" y="76461"/>
                    <a:pt x="35458" y="78208"/>
                  </a:cubicBezTo>
                  <a:lnTo>
                    <a:pt x="30685" y="93567"/>
                  </a:lnTo>
                  <a:cubicBezTo>
                    <a:pt x="30181" y="95181"/>
                    <a:pt x="29106" y="96458"/>
                    <a:pt x="28064" y="97063"/>
                  </a:cubicBezTo>
                  <a:cubicBezTo>
                    <a:pt x="26820" y="97768"/>
                    <a:pt x="25577" y="97600"/>
                    <a:pt x="25241" y="96088"/>
                  </a:cubicBezTo>
                  <a:lnTo>
                    <a:pt x="20401" y="73806"/>
                  </a:lnTo>
                  <a:cubicBezTo>
                    <a:pt x="20065" y="72293"/>
                    <a:pt x="18821" y="72125"/>
                    <a:pt x="17578" y="72831"/>
                  </a:cubicBezTo>
                  <a:cubicBezTo>
                    <a:pt x="16368" y="73537"/>
                    <a:pt x="15158" y="75049"/>
                    <a:pt x="14788" y="76931"/>
                  </a:cubicBezTo>
                  <a:lnTo>
                    <a:pt x="1" y="152887"/>
                  </a:lnTo>
                  <a:lnTo>
                    <a:pt x="161456" y="59858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32" name="Google Shape;666;p35"/>
            <p:cNvSpPr/>
            <p:nvPr/>
          </p:nvSpPr>
          <p:spPr>
            <a:xfrm>
              <a:off x="1902902" y="490065"/>
              <a:ext cx="1133997" cy="948895"/>
            </a:xfrm>
            <a:custGeom>
              <a:avLst/>
              <a:gdLst/>
              <a:ahLst/>
              <a:cxnLst/>
              <a:rect l="l" t="t" r="r" b="b"/>
              <a:pathLst>
                <a:path w="161423" h="135074" extrusionOk="0">
                  <a:moveTo>
                    <a:pt x="154163" y="21812"/>
                  </a:moveTo>
                  <a:cubicBezTo>
                    <a:pt x="153760" y="20771"/>
                    <a:pt x="152785" y="20670"/>
                    <a:pt x="151777" y="21241"/>
                  </a:cubicBezTo>
                  <a:cubicBezTo>
                    <a:pt x="150970" y="21712"/>
                    <a:pt x="150164" y="22619"/>
                    <a:pt x="149660" y="23863"/>
                  </a:cubicBezTo>
                  <a:cubicBezTo>
                    <a:pt x="149156" y="25073"/>
                    <a:pt x="148349" y="26014"/>
                    <a:pt x="147542" y="26484"/>
                  </a:cubicBezTo>
                  <a:cubicBezTo>
                    <a:pt x="146568" y="27055"/>
                    <a:pt x="145593" y="26955"/>
                    <a:pt x="145190" y="25980"/>
                  </a:cubicBezTo>
                  <a:lnTo>
                    <a:pt x="135544" y="2286"/>
                  </a:lnTo>
                  <a:cubicBezTo>
                    <a:pt x="135141" y="1278"/>
                    <a:pt x="134166" y="1210"/>
                    <a:pt x="133225" y="1782"/>
                  </a:cubicBezTo>
                  <a:cubicBezTo>
                    <a:pt x="132250" y="2319"/>
                    <a:pt x="131309" y="3496"/>
                    <a:pt x="130906" y="4941"/>
                  </a:cubicBezTo>
                  <a:lnTo>
                    <a:pt x="128554" y="13309"/>
                  </a:lnTo>
                  <a:cubicBezTo>
                    <a:pt x="127915" y="15662"/>
                    <a:pt x="126369" y="17544"/>
                    <a:pt x="124823" y="18452"/>
                  </a:cubicBezTo>
                  <a:cubicBezTo>
                    <a:pt x="123311" y="19292"/>
                    <a:pt x="121798" y="19258"/>
                    <a:pt x="121092" y="17779"/>
                  </a:cubicBezTo>
                  <a:lnTo>
                    <a:pt x="111043" y="1513"/>
                  </a:lnTo>
                  <a:cubicBezTo>
                    <a:pt x="110338" y="68"/>
                    <a:pt x="108825" y="0"/>
                    <a:pt x="107313" y="874"/>
                  </a:cubicBezTo>
                  <a:cubicBezTo>
                    <a:pt x="105935" y="1647"/>
                    <a:pt x="104557" y="3261"/>
                    <a:pt x="103784" y="5311"/>
                  </a:cubicBezTo>
                  <a:lnTo>
                    <a:pt x="88862" y="49338"/>
                  </a:lnTo>
                  <a:cubicBezTo>
                    <a:pt x="88022" y="51590"/>
                    <a:pt x="86509" y="53304"/>
                    <a:pt x="84997" y="54178"/>
                  </a:cubicBezTo>
                  <a:cubicBezTo>
                    <a:pt x="83249" y="55186"/>
                    <a:pt x="81501" y="55018"/>
                    <a:pt x="80829" y="53169"/>
                  </a:cubicBezTo>
                  <a:lnTo>
                    <a:pt x="76460" y="41070"/>
                  </a:lnTo>
                  <a:cubicBezTo>
                    <a:pt x="75788" y="39188"/>
                    <a:pt x="74040" y="39054"/>
                    <a:pt x="72293" y="40062"/>
                  </a:cubicBezTo>
                  <a:cubicBezTo>
                    <a:pt x="70680" y="40969"/>
                    <a:pt x="69100" y="42885"/>
                    <a:pt x="68293" y="45305"/>
                  </a:cubicBezTo>
                  <a:lnTo>
                    <a:pt x="66243" y="51758"/>
                  </a:lnTo>
                  <a:cubicBezTo>
                    <a:pt x="65773" y="53169"/>
                    <a:pt x="64865" y="54245"/>
                    <a:pt x="63958" y="54749"/>
                  </a:cubicBezTo>
                  <a:cubicBezTo>
                    <a:pt x="62815" y="55421"/>
                    <a:pt x="61706" y="55219"/>
                    <a:pt x="61437" y="53808"/>
                  </a:cubicBezTo>
                  <a:lnTo>
                    <a:pt x="56329" y="29542"/>
                  </a:lnTo>
                  <a:cubicBezTo>
                    <a:pt x="56093" y="28097"/>
                    <a:pt x="54951" y="27929"/>
                    <a:pt x="53842" y="28568"/>
                  </a:cubicBezTo>
                  <a:cubicBezTo>
                    <a:pt x="52800" y="29173"/>
                    <a:pt x="51724" y="30517"/>
                    <a:pt x="51422" y="32164"/>
                  </a:cubicBezTo>
                  <a:lnTo>
                    <a:pt x="43759" y="79922"/>
                  </a:lnTo>
                  <a:cubicBezTo>
                    <a:pt x="43020" y="83619"/>
                    <a:pt x="40600" y="86744"/>
                    <a:pt x="38146" y="88156"/>
                  </a:cubicBezTo>
                  <a:cubicBezTo>
                    <a:pt x="35995" y="89400"/>
                    <a:pt x="33811" y="89299"/>
                    <a:pt x="32836" y="87114"/>
                  </a:cubicBezTo>
                  <a:lnTo>
                    <a:pt x="27896" y="76326"/>
                  </a:lnTo>
                  <a:cubicBezTo>
                    <a:pt x="26921" y="74141"/>
                    <a:pt x="24737" y="74040"/>
                    <a:pt x="22552" y="75284"/>
                  </a:cubicBezTo>
                  <a:cubicBezTo>
                    <a:pt x="20435" y="76494"/>
                    <a:pt x="18351" y="78981"/>
                    <a:pt x="17309" y="82140"/>
                  </a:cubicBezTo>
                  <a:lnTo>
                    <a:pt x="1" y="135074"/>
                  </a:lnTo>
                  <a:lnTo>
                    <a:pt x="161423" y="42045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33" name="Google Shape;667;p35"/>
            <p:cNvSpPr/>
            <p:nvPr/>
          </p:nvSpPr>
          <p:spPr>
            <a:xfrm>
              <a:off x="1902902" y="25418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34" name="Google Shape;668;p35"/>
            <p:cNvSpPr/>
            <p:nvPr/>
          </p:nvSpPr>
          <p:spPr>
            <a:xfrm>
              <a:off x="1902902" y="31202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35" name="Google Shape;669;p35"/>
            <p:cNvSpPr/>
            <p:nvPr/>
          </p:nvSpPr>
          <p:spPr>
            <a:xfrm>
              <a:off x="1902902" y="19633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36" name="Google Shape;670;p35"/>
            <p:cNvSpPr/>
            <p:nvPr/>
          </p:nvSpPr>
          <p:spPr>
            <a:xfrm>
              <a:off x="1902902" y="80633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37" name="Google Shape;671;p35"/>
            <p:cNvSpPr/>
            <p:nvPr/>
          </p:nvSpPr>
          <p:spPr>
            <a:xfrm>
              <a:off x="1902902" y="36987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38" name="Google Shape;672;p35"/>
            <p:cNvSpPr/>
            <p:nvPr/>
          </p:nvSpPr>
          <p:spPr>
            <a:xfrm>
              <a:off x="1902902" y="138482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39" name="Google Shape;673;p35"/>
            <p:cNvSpPr/>
            <p:nvPr/>
          </p:nvSpPr>
          <p:spPr>
            <a:xfrm>
              <a:off x="1902902" y="71674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0" name="Google Shape;674;p35"/>
            <p:cNvSpPr/>
            <p:nvPr/>
          </p:nvSpPr>
          <p:spPr>
            <a:xfrm>
              <a:off x="1902902" y="65889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1" name="Google Shape;675;p35"/>
            <p:cNvSpPr/>
            <p:nvPr/>
          </p:nvSpPr>
          <p:spPr>
            <a:xfrm>
              <a:off x="1902902" y="77458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2" name="Google Shape;676;p35"/>
            <p:cNvSpPr/>
            <p:nvPr/>
          </p:nvSpPr>
          <p:spPr>
            <a:xfrm>
              <a:off x="1902902" y="60104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3" name="Google Shape;677;p35"/>
            <p:cNvSpPr/>
            <p:nvPr/>
          </p:nvSpPr>
          <p:spPr>
            <a:xfrm>
              <a:off x="1902902" y="485576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4" name="Google Shape;678;p35"/>
            <p:cNvSpPr/>
            <p:nvPr/>
          </p:nvSpPr>
          <p:spPr>
            <a:xfrm>
              <a:off x="1902902" y="427495"/>
              <a:ext cx="1133997" cy="664628"/>
            </a:xfrm>
            <a:custGeom>
              <a:avLst/>
              <a:gdLst/>
              <a:ahLst/>
              <a:cxnLst/>
              <a:rect l="l" t="t" r="r" b="b"/>
              <a:pathLst>
                <a:path w="161423" h="94609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609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5" name="Google Shape;679;p35"/>
            <p:cNvSpPr/>
            <p:nvPr/>
          </p:nvSpPr>
          <p:spPr>
            <a:xfrm>
              <a:off x="1902902" y="54319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6" name="Google Shape;680;p35"/>
            <p:cNvSpPr/>
            <p:nvPr/>
          </p:nvSpPr>
          <p:spPr>
            <a:xfrm>
              <a:off x="2034422" y="4384"/>
              <a:ext cx="1291476" cy="1715575"/>
            </a:xfrm>
            <a:custGeom>
              <a:avLst/>
              <a:gdLst/>
              <a:ahLst/>
              <a:cxnLst/>
              <a:rect l="l" t="t" r="r" b="b"/>
              <a:pathLst>
                <a:path w="183840" h="244210" extrusionOk="0">
                  <a:moveTo>
                    <a:pt x="181717" y="0"/>
                  </a:moveTo>
                  <a:cubicBezTo>
                    <a:pt x="181286" y="0"/>
                    <a:pt x="180797" y="140"/>
                    <a:pt x="180277" y="434"/>
                  </a:cubicBezTo>
                  <a:lnTo>
                    <a:pt x="3160" y="102706"/>
                  </a:lnTo>
                  <a:cubicBezTo>
                    <a:pt x="1412" y="103714"/>
                    <a:pt x="1" y="106167"/>
                    <a:pt x="1" y="108184"/>
                  </a:cubicBezTo>
                  <a:lnTo>
                    <a:pt x="370" y="241946"/>
                  </a:lnTo>
                  <a:cubicBezTo>
                    <a:pt x="370" y="243372"/>
                    <a:pt x="1093" y="244210"/>
                    <a:pt x="2134" y="244210"/>
                  </a:cubicBezTo>
                  <a:cubicBezTo>
                    <a:pt x="2565" y="244210"/>
                    <a:pt x="3051" y="244066"/>
                    <a:pt x="3563" y="243761"/>
                  </a:cubicBezTo>
                  <a:lnTo>
                    <a:pt x="180681" y="141524"/>
                  </a:lnTo>
                  <a:cubicBezTo>
                    <a:pt x="182462" y="140482"/>
                    <a:pt x="183840" y="138028"/>
                    <a:pt x="183840" y="136045"/>
                  </a:cubicBezTo>
                  <a:lnTo>
                    <a:pt x="183470" y="2249"/>
                  </a:lnTo>
                  <a:cubicBezTo>
                    <a:pt x="183470" y="822"/>
                    <a:pt x="182762" y="0"/>
                    <a:pt x="181717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7" name="Google Shape;681;p35"/>
            <p:cNvSpPr/>
            <p:nvPr/>
          </p:nvSpPr>
          <p:spPr>
            <a:xfrm>
              <a:off x="2019549" y="-4139"/>
              <a:ext cx="1297377" cy="1722600"/>
            </a:xfrm>
            <a:custGeom>
              <a:avLst/>
              <a:gdLst/>
              <a:ahLst/>
              <a:cxnLst/>
              <a:rect l="l" t="t" r="r" b="b"/>
              <a:pathLst>
                <a:path w="184680" h="245210" extrusionOk="0">
                  <a:moveTo>
                    <a:pt x="181655" y="1"/>
                  </a:moveTo>
                  <a:cubicBezTo>
                    <a:pt x="181621" y="1"/>
                    <a:pt x="181621" y="1"/>
                    <a:pt x="181588" y="34"/>
                  </a:cubicBezTo>
                  <a:lnTo>
                    <a:pt x="181420" y="34"/>
                  </a:lnTo>
                  <a:cubicBezTo>
                    <a:pt x="181319" y="34"/>
                    <a:pt x="181252" y="68"/>
                    <a:pt x="181151" y="101"/>
                  </a:cubicBezTo>
                  <a:cubicBezTo>
                    <a:pt x="181117" y="101"/>
                    <a:pt x="181050" y="135"/>
                    <a:pt x="181016" y="135"/>
                  </a:cubicBezTo>
                  <a:lnTo>
                    <a:pt x="180915" y="169"/>
                  </a:lnTo>
                  <a:cubicBezTo>
                    <a:pt x="180848" y="202"/>
                    <a:pt x="180815" y="202"/>
                    <a:pt x="180781" y="202"/>
                  </a:cubicBezTo>
                  <a:cubicBezTo>
                    <a:pt x="180613" y="269"/>
                    <a:pt x="180479" y="337"/>
                    <a:pt x="180310" y="437"/>
                  </a:cubicBezTo>
                  <a:lnTo>
                    <a:pt x="3193" y="102709"/>
                  </a:lnTo>
                  <a:cubicBezTo>
                    <a:pt x="2991" y="102809"/>
                    <a:pt x="2790" y="102977"/>
                    <a:pt x="2588" y="103112"/>
                  </a:cubicBezTo>
                  <a:cubicBezTo>
                    <a:pt x="2521" y="103179"/>
                    <a:pt x="2454" y="103213"/>
                    <a:pt x="2420" y="103280"/>
                  </a:cubicBezTo>
                  <a:cubicBezTo>
                    <a:pt x="2319" y="103347"/>
                    <a:pt x="2218" y="103448"/>
                    <a:pt x="2118" y="103515"/>
                  </a:cubicBezTo>
                  <a:cubicBezTo>
                    <a:pt x="2084" y="103549"/>
                    <a:pt x="2050" y="103616"/>
                    <a:pt x="2017" y="103650"/>
                  </a:cubicBezTo>
                  <a:cubicBezTo>
                    <a:pt x="1983" y="103683"/>
                    <a:pt x="1916" y="103717"/>
                    <a:pt x="1882" y="103750"/>
                  </a:cubicBezTo>
                  <a:cubicBezTo>
                    <a:pt x="1849" y="103818"/>
                    <a:pt x="1815" y="103851"/>
                    <a:pt x="1781" y="103885"/>
                  </a:cubicBezTo>
                  <a:cubicBezTo>
                    <a:pt x="1681" y="103986"/>
                    <a:pt x="1613" y="104087"/>
                    <a:pt x="1513" y="104221"/>
                  </a:cubicBezTo>
                  <a:cubicBezTo>
                    <a:pt x="1479" y="104255"/>
                    <a:pt x="1479" y="104288"/>
                    <a:pt x="1445" y="104322"/>
                  </a:cubicBezTo>
                  <a:cubicBezTo>
                    <a:pt x="1412" y="104355"/>
                    <a:pt x="1412" y="104355"/>
                    <a:pt x="1412" y="104389"/>
                  </a:cubicBezTo>
                  <a:cubicBezTo>
                    <a:pt x="1378" y="104423"/>
                    <a:pt x="1345" y="104456"/>
                    <a:pt x="1311" y="104490"/>
                  </a:cubicBezTo>
                  <a:cubicBezTo>
                    <a:pt x="1244" y="104591"/>
                    <a:pt x="1177" y="104692"/>
                    <a:pt x="1143" y="104759"/>
                  </a:cubicBezTo>
                  <a:cubicBezTo>
                    <a:pt x="1076" y="104860"/>
                    <a:pt x="1008" y="104960"/>
                    <a:pt x="975" y="105028"/>
                  </a:cubicBezTo>
                  <a:cubicBezTo>
                    <a:pt x="975" y="105061"/>
                    <a:pt x="941" y="105061"/>
                    <a:pt x="941" y="105061"/>
                  </a:cubicBezTo>
                  <a:cubicBezTo>
                    <a:pt x="941" y="105061"/>
                    <a:pt x="941" y="105061"/>
                    <a:pt x="941" y="105095"/>
                  </a:cubicBezTo>
                  <a:cubicBezTo>
                    <a:pt x="908" y="105162"/>
                    <a:pt x="840" y="105229"/>
                    <a:pt x="807" y="105296"/>
                  </a:cubicBezTo>
                  <a:cubicBezTo>
                    <a:pt x="773" y="105397"/>
                    <a:pt x="706" y="105498"/>
                    <a:pt x="672" y="105565"/>
                  </a:cubicBezTo>
                  <a:cubicBezTo>
                    <a:pt x="639" y="105666"/>
                    <a:pt x="605" y="105733"/>
                    <a:pt x="572" y="105834"/>
                  </a:cubicBezTo>
                  <a:lnTo>
                    <a:pt x="538" y="105834"/>
                  </a:lnTo>
                  <a:cubicBezTo>
                    <a:pt x="504" y="105935"/>
                    <a:pt x="471" y="106036"/>
                    <a:pt x="437" y="106137"/>
                  </a:cubicBezTo>
                  <a:cubicBezTo>
                    <a:pt x="370" y="106238"/>
                    <a:pt x="336" y="106338"/>
                    <a:pt x="303" y="106439"/>
                  </a:cubicBezTo>
                  <a:cubicBezTo>
                    <a:pt x="303" y="106473"/>
                    <a:pt x="269" y="106540"/>
                    <a:pt x="269" y="106574"/>
                  </a:cubicBezTo>
                  <a:cubicBezTo>
                    <a:pt x="269" y="106607"/>
                    <a:pt x="269" y="106641"/>
                    <a:pt x="236" y="106641"/>
                  </a:cubicBezTo>
                  <a:cubicBezTo>
                    <a:pt x="236" y="106674"/>
                    <a:pt x="236" y="106708"/>
                    <a:pt x="202" y="106775"/>
                  </a:cubicBezTo>
                  <a:cubicBezTo>
                    <a:pt x="168" y="106876"/>
                    <a:pt x="168" y="107011"/>
                    <a:pt x="135" y="107111"/>
                  </a:cubicBezTo>
                  <a:cubicBezTo>
                    <a:pt x="101" y="107212"/>
                    <a:pt x="101" y="107279"/>
                    <a:pt x="101" y="107347"/>
                  </a:cubicBezTo>
                  <a:cubicBezTo>
                    <a:pt x="67" y="107380"/>
                    <a:pt x="67" y="107414"/>
                    <a:pt x="67" y="107447"/>
                  </a:cubicBezTo>
                  <a:cubicBezTo>
                    <a:pt x="67" y="107481"/>
                    <a:pt x="67" y="107515"/>
                    <a:pt x="34" y="107548"/>
                  </a:cubicBezTo>
                  <a:cubicBezTo>
                    <a:pt x="34" y="107784"/>
                    <a:pt x="0" y="107985"/>
                    <a:pt x="0" y="108187"/>
                  </a:cubicBezTo>
                  <a:lnTo>
                    <a:pt x="370" y="241983"/>
                  </a:lnTo>
                  <a:cubicBezTo>
                    <a:pt x="404" y="242991"/>
                    <a:pt x="740" y="243697"/>
                    <a:pt x="1311" y="243999"/>
                  </a:cubicBezTo>
                  <a:lnTo>
                    <a:pt x="3395" y="245209"/>
                  </a:lnTo>
                  <a:cubicBezTo>
                    <a:pt x="2823" y="244873"/>
                    <a:pt x="2454" y="244201"/>
                    <a:pt x="2454" y="243193"/>
                  </a:cubicBezTo>
                  <a:lnTo>
                    <a:pt x="2084" y="109397"/>
                  </a:lnTo>
                  <a:cubicBezTo>
                    <a:pt x="2084" y="109161"/>
                    <a:pt x="2118" y="108926"/>
                    <a:pt x="2151" y="108657"/>
                  </a:cubicBezTo>
                  <a:cubicBezTo>
                    <a:pt x="2151" y="108624"/>
                    <a:pt x="2151" y="108590"/>
                    <a:pt x="2185" y="108557"/>
                  </a:cubicBezTo>
                  <a:cubicBezTo>
                    <a:pt x="2218" y="108321"/>
                    <a:pt x="2252" y="108086"/>
                    <a:pt x="2319" y="107851"/>
                  </a:cubicBezTo>
                  <a:cubicBezTo>
                    <a:pt x="2353" y="107851"/>
                    <a:pt x="2353" y="107817"/>
                    <a:pt x="2353" y="107817"/>
                  </a:cubicBezTo>
                  <a:cubicBezTo>
                    <a:pt x="2420" y="107548"/>
                    <a:pt x="2521" y="107313"/>
                    <a:pt x="2622" y="107044"/>
                  </a:cubicBezTo>
                  <a:lnTo>
                    <a:pt x="2655" y="107044"/>
                  </a:lnTo>
                  <a:cubicBezTo>
                    <a:pt x="2756" y="106775"/>
                    <a:pt x="2891" y="106540"/>
                    <a:pt x="3025" y="106305"/>
                  </a:cubicBezTo>
                  <a:cubicBezTo>
                    <a:pt x="3025" y="106305"/>
                    <a:pt x="3025" y="106271"/>
                    <a:pt x="3025" y="106271"/>
                  </a:cubicBezTo>
                  <a:cubicBezTo>
                    <a:pt x="3159" y="106036"/>
                    <a:pt x="3327" y="105801"/>
                    <a:pt x="3462" y="105599"/>
                  </a:cubicBezTo>
                  <a:cubicBezTo>
                    <a:pt x="3496" y="105565"/>
                    <a:pt x="3496" y="105565"/>
                    <a:pt x="3496" y="105532"/>
                  </a:cubicBezTo>
                  <a:cubicBezTo>
                    <a:pt x="3664" y="105330"/>
                    <a:pt x="3798" y="105162"/>
                    <a:pt x="3966" y="104994"/>
                  </a:cubicBezTo>
                  <a:cubicBezTo>
                    <a:pt x="4000" y="104960"/>
                    <a:pt x="4033" y="104893"/>
                    <a:pt x="4067" y="104860"/>
                  </a:cubicBezTo>
                  <a:cubicBezTo>
                    <a:pt x="4201" y="104725"/>
                    <a:pt x="4336" y="104624"/>
                    <a:pt x="4470" y="104490"/>
                  </a:cubicBezTo>
                  <a:cubicBezTo>
                    <a:pt x="4537" y="104456"/>
                    <a:pt x="4605" y="104389"/>
                    <a:pt x="4672" y="104322"/>
                  </a:cubicBezTo>
                  <a:cubicBezTo>
                    <a:pt x="4840" y="104187"/>
                    <a:pt x="5042" y="104053"/>
                    <a:pt x="5243" y="103919"/>
                  </a:cubicBezTo>
                  <a:lnTo>
                    <a:pt x="182394" y="1647"/>
                  </a:lnTo>
                  <a:cubicBezTo>
                    <a:pt x="182596" y="1547"/>
                    <a:pt x="182798" y="1446"/>
                    <a:pt x="182966" y="1379"/>
                  </a:cubicBezTo>
                  <a:cubicBezTo>
                    <a:pt x="183033" y="1345"/>
                    <a:pt x="183066" y="1345"/>
                    <a:pt x="183100" y="1345"/>
                  </a:cubicBezTo>
                  <a:cubicBezTo>
                    <a:pt x="183302" y="1278"/>
                    <a:pt x="183470" y="1244"/>
                    <a:pt x="183638" y="1210"/>
                  </a:cubicBezTo>
                  <a:lnTo>
                    <a:pt x="183671" y="1210"/>
                  </a:lnTo>
                  <a:cubicBezTo>
                    <a:pt x="183839" y="1210"/>
                    <a:pt x="184007" y="1210"/>
                    <a:pt x="184175" y="1244"/>
                  </a:cubicBezTo>
                  <a:lnTo>
                    <a:pt x="184209" y="1244"/>
                  </a:lnTo>
                  <a:cubicBezTo>
                    <a:pt x="184377" y="1278"/>
                    <a:pt x="184545" y="1345"/>
                    <a:pt x="184680" y="1412"/>
                  </a:cubicBezTo>
                  <a:lnTo>
                    <a:pt x="182596" y="202"/>
                  </a:lnTo>
                  <a:lnTo>
                    <a:pt x="182562" y="202"/>
                  </a:lnTo>
                  <a:cubicBezTo>
                    <a:pt x="182529" y="169"/>
                    <a:pt x="182461" y="135"/>
                    <a:pt x="182428" y="135"/>
                  </a:cubicBezTo>
                  <a:cubicBezTo>
                    <a:pt x="182361" y="101"/>
                    <a:pt x="182293" y="68"/>
                    <a:pt x="182260" y="68"/>
                  </a:cubicBezTo>
                  <a:cubicBezTo>
                    <a:pt x="182193" y="68"/>
                    <a:pt x="182159" y="34"/>
                    <a:pt x="182125" y="34"/>
                  </a:cubicBezTo>
                  <a:lnTo>
                    <a:pt x="182058" y="34"/>
                  </a:lnTo>
                  <a:cubicBezTo>
                    <a:pt x="181991" y="34"/>
                    <a:pt x="181924" y="1"/>
                    <a:pt x="1818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8" name="Google Shape;682;p35"/>
            <p:cNvSpPr/>
            <p:nvPr/>
          </p:nvSpPr>
          <p:spPr>
            <a:xfrm>
              <a:off x="2063705" y="40249"/>
              <a:ext cx="1230323" cy="777963"/>
            </a:xfrm>
            <a:custGeom>
              <a:avLst/>
              <a:gdLst/>
              <a:ahLst/>
              <a:cxnLst/>
              <a:rect l="l" t="t" r="r" b="b"/>
              <a:pathLst>
                <a:path w="175135" h="110742" extrusionOk="0">
                  <a:moveTo>
                    <a:pt x="175135" y="1"/>
                  </a:moveTo>
                  <a:lnTo>
                    <a:pt x="0" y="101096"/>
                  </a:lnTo>
                  <a:lnTo>
                    <a:pt x="34" y="110742"/>
                  </a:lnTo>
                  <a:lnTo>
                    <a:pt x="175135" y="9613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49" name="Google Shape;683;p35"/>
            <p:cNvSpPr/>
            <p:nvPr/>
          </p:nvSpPr>
          <p:spPr>
            <a:xfrm>
              <a:off x="2063937" y="107787"/>
              <a:ext cx="1232691" cy="1566294"/>
            </a:xfrm>
            <a:custGeom>
              <a:avLst/>
              <a:gdLst/>
              <a:ahLst/>
              <a:cxnLst/>
              <a:rect l="l" t="t" r="r" b="b"/>
              <a:pathLst>
                <a:path w="175472" h="222960" extrusionOk="0">
                  <a:moveTo>
                    <a:pt x="175102" y="0"/>
                  </a:moveTo>
                  <a:lnTo>
                    <a:pt x="1" y="101129"/>
                  </a:lnTo>
                  <a:lnTo>
                    <a:pt x="337" y="222960"/>
                  </a:lnTo>
                  <a:lnTo>
                    <a:pt x="175471" y="121865"/>
                  </a:lnTo>
                  <a:lnTo>
                    <a:pt x="175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50" name="Google Shape;684;p35"/>
            <p:cNvSpPr/>
            <p:nvPr/>
          </p:nvSpPr>
          <p:spPr>
            <a:xfrm>
              <a:off x="3179844" y="108489"/>
              <a:ext cx="33537" cy="43169"/>
            </a:xfrm>
            <a:custGeom>
              <a:avLst/>
              <a:gdLst/>
              <a:ahLst/>
              <a:cxnLst/>
              <a:rect l="l" t="t" r="r" b="b"/>
              <a:pathLst>
                <a:path w="4774" h="6145" extrusionOk="0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43" y="1110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698" y="5076"/>
                    <a:pt x="4773" y="3227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51" name="Google Shape;685;p35"/>
            <p:cNvSpPr/>
            <p:nvPr/>
          </p:nvSpPr>
          <p:spPr>
            <a:xfrm>
              <a:off x="3237700" y="75111"/>
              <a:ext cx="33530" cy="43155"/>
            </a:xfrm>
            <a:custGeom>
              <a:avLst/>
              <a:gdLst/>
              <a:ahLst/>
              <a:cxnLst/>
              <a:rect l="l" t="t" r="r" b="b"/>
              <a:pathLst>
                <a:path w="4773" h="6143" extrusionOk="0">
                  <a:moveTo>
                    <a:pt x="3442" y="1"/>
                  </a:moveTo>
                  <a:cubicBezTo>
                    <a:pt x="3123" y="1"/>
                    <a:pt x="2764" y="102"/>
                    <a:pt x="2386" y="316"/>
                  </a:cubicBezTo>
                  <a:cubicBezTo>
                    <a:pt x="1042" y="1089"/>
                    <a:pt x="0" y="2937"/>
                    <a:pt x="0" y="4449"/>
                  </a:cubicBezTo>
                  <a:cubicBezTo>
                    <a:pt x="0" y="5525"/>
                    <a:pt x="544" y="6142"/>
                    <a:pt x="1331" y="6142"/>
                  </a:cubicBezTo>
                  <a:cubicBezTo>
                    <a:pt x="1650" y="6142"/>
                    <a:pt x="2008" y="6041"/>
                    <a:pt x="2386" y="5827"/>
                  </a:cubicBezTo>
                  <a:cubicBezTo>
                    <a:pt x="3697" y="5054"/>
                    <a:pt x="4773" y="3206"/>
                    <a:pt x="4773" y="1693"/>
                  </a:cubicBezTo>
                  <a:cubicBezTo>
                    <a:pt x="4773" y="617"/>
                    <a:pt x="4228" y="1"/>
                    <a:pt x="3442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52" name="Google Shape;686;p35"/>
            <p:cNvSpPr/>
            <p:nvPr/>
          </p:nvSpPr>
          <p:spPr>
            <a:xfrm>
              <a:off x="3121763" y="141938"/>
              <a:ext cx="33769" cy="43148"/>
            </a:xfrm>
            <a:custGeom>
              <a:avLst/>
              <a:gdLst/>
              <a:ahLst/>
              <a:cxnLst/>
              <a:rect l="l" t="t" r="r" b="b"/>
              <a:pathLst>
                <a:path w="4807" h="6142" extrusionOk="0">
                  <a:moveTo>
                    <a:pt x="3476" y="0"/>
                  </a:moveTo>
                  <a:cubicBezTo>
                    <a:pt x="3157" y="0"/>
                    <a:pt x="2798" y="101"/>
                    <a:pt x="2420" y="315"/>
                  </a:cubicBezTo>
                  <a:cubicBezTo>
                    <a:pt x="1076" y="1088"/>
                    <a:pt x="0" y="2936"/>
                    <a:pt x="34" y="4449"/>
                  </a:cubicBezTo>
                  <a:cubicBezTo>
                    <a:pt x="34" y="5525"/>
                    <a:pt x="578" y="6141"/>
                    <a:pt x="1364" y="6141"/>
                  </a:cubicBezTo>
                  <a:cubicBezTo>
                    <a:pt x="1683" y="6141"/>
                    <a:pt x="2042" y="6040"/>
                    <a:pt x="2420" y="5827"/>
                  </a:cubicBezTo>
                  <a:cubicBezTo>
                    <a:pt x="3731" y="5054"/>
                    <a:pt x="4806" y="3205"/>
                    <a:pt x="4806" y="1693"/>
                  </a:cubicBezTo>
                  <a:cubicBezTo>
                    <a:pt x="4806" y="617"/>
                    <a:pt x="4262" y="0"/>
                    <a:pt x="3476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53" name="Google Shape;687;p35"/>
            <p:cNvSpPr/>
            <p:nvPr/>
          </p:nvSpPr>
          <p:spPr>
            <a:xfrm>
              <a:off x="2113285" y="487936"/>
              <a:ext cx="1133997" cy="1074031"/>
            </a:xfrm>
            <a:custGeom>
              <a:avLst/>
              <a:gdLst/>
              <a:ahLst/>
              <a:cxnLst/>
              <a:rect l="l" t="t" r="r" b="b"/>
              <a:pathLst>
                <a:path w="161423" h="152887" extrusionOk="0">
                  <a:moveTo>
                    <a:pt x="153559" y="15394"/>
                  </a:moveTo>
                  <a:cubicBezTo>
                    <a:pt x="153357" y="14352"/>
                    <a:pt x="152550" y="14217"/>
                    <a:pt x="151710" y="14688"/>
                  </a:cubicBezTo>
                  <a:cubicBezTo>
                    <a:pt x="151038" y="15091"/>
                    <a:pt x="150366" y="15898"/>
                    <a:pt x="150063" y="16940"/>
                  </a:cubicBezTo>
                  <a:cubicBezTo>
                    <a:pt x="149727" y="17982"/>
                    <a:pt x="149055" y="18788"/>
                    <a:pt x="148383" y="19158"/>
                  </a:cubicBezTo>
                  <a:cubicBezTo>
                    <a:pt x="147610" y="19595"/>
                    <a:pt x="146871" y="19528"/>
                    <a:pt x="146602" y="18654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38"/>
                  </a:cubicBezTo>
                  <a:cubicBezTo>
                    <a:pt x="138804" y="908"/>
                    <a:pt x="138031" y="1917"/>
                    <a:pt x="137763" y="3127"/>
                  </a:cubicBezTo>
                  <a:lnTo>
                    <a:pt x="131612" y="34450"/>
                  </a:lnTo>
                  <a:cubicBezTo>
                    <a:pt x="131209" y="36534"/>
                    <a:pt x="129865" y="38248"/>
                    <a:pt x="128487" y="39021"/>
                  </a:cubicBezTo>
                  <a:cubicBezTo>
                    <a:pt x="127243" y="39760"/>
                    <a:pt x="125966" y="39659"/>
                    <a:pt x="125462" y="38248"/>
                  </a:cubicBezTo>
                  <a:lnTo>
                    <a:pt x="122101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3" y="28669"/>
                    <a:pt x="116522" y="30282"/>
                    <a:pt x="116119" y="32299"/>
                  </a:cubicBezTo>
                  <a:lnTo>
                    <a:pt x="111615" y="53405"/>
                  </a:lnTo>
                  <a:cubicBezTo>
                    <a:pt x="111380" y="54548"/>
                    <a:pt x="110640" y="55489"/>
                    <a:pt x="109901" y="55926"/>
                  </a:cubicBezTo>
                  <a:cubicBezTo>
                    <a:pt x="109162" y="56329"/>
                    <a:pt x="108456" y="56262"/>
                    <a:pt x="108187" y="55455"/>
                  </a:cubicBezTo>
                  <a:lnTo>
                    <a:pt x="96626" y="20301"/>
                  </a:lnTo>
                  <a:cubicBezTo>
                    <a:pt x="96256" y="19158"/>
                    <a:pt x="95214" y="19057"/>
                    <a:pt x="94206" y="19662"/>
                  </a:cubicBezTo>
                  <a:cubicBezTo>
                    <a:pt x="93130" y="20267"/>
                    <a:pt x="92088" y="21578"/>
                    <a:pt x="91752" y="23191"/>
                  </a:cubicBezTo>
                  <a:lnTo>
                    <a:pt x="87585" y="42886"/>
                  </a:lnTo>
                  <a:cubicBezTo>
                    <a:pt x="87282" y="44297"/>
                    <a:pt x="86409" y="45440"/>
                    <a:pt x="85501" y="45944"/>
                  </a:cubicBezTo>
                  <a:cubicBezTo>
                    <a:pt x="84661" y="46448"/>
                    <a:pt x="83821" y="46381"/>
                    <a:pt x="83451" y="45541"/>
                  </a:cubicBezTo>
                  <a:lnTo>
                    <a:pt x="80359" y="38483"/>
                  </a:lnTo>
                  <a:cubicBezTo>
                    <a:pt x="79754" y="37105"/>
                    <a:pt x="78410" y="37038"/>
                    <a:pt x="77032" y="37811"/>
                  </a:cubicBezTo>
                  <a:cubicBezTo>
                    <a:pt x="75721" y="38584"/>
                    <a:pt x="74410" y="40130"/>
                    <a:pt x="73772" y="42146"/>
                  </a:cubicBezTo>
                  <a:lnTo>
                    <a:pt x="73100" y="44196"/>
                  </a:lnTo>
                  <a:cubicBezTo>
                    <a:pt x="72764" y="45238"/>
                    <a:pt x="72125" y="46011"/>
                    <a:pt x="71453" y="46415"/>
                  </a:cubicBezTo>
                  <a:cubicBezTo>
                    <a:pt x="70680" y="46851"/>
                    <a:pt x="69940" y="46751"/>
                    <a:pt x="69672" y="45910"/>
                  </a:cubicBezTo>
                  <a:lnTo>
                    <a:pt x="65941" y="32971"/>
                  </a:lnTo>
                  <a:cubicBezTo>
                    <a:pt x="65706" y="32097"/>
                    <a:pt x="64933" y="32030"/>
                    <a:pt x="64193" y="32467"/>
                  </a:cubicBezTo>
                  <a:cubicBezTo>
                    <a:pt x="63420" y="32904"/>
                    <a:pt x="62647" y="33879"/>
                    <a:pt x="62446" y="35055"/>
                  </a:cubicBezTo>
                  <a:lnTo>
                    <a:pt x="52867" y="83182"/>
                  </a:lnTo>
                  <a:cubicBezTo>
                    <a:pt x="52464" y="85199"/>
                    <a:pt x="51153" y="86879"/>
                    <a:pt x="49809" y="87652"/>
                  </a:cubicBezTo>
                  <a:cubicBezTo>
                    <a:pt x="48633" y="88358"/>
                    <a:pt x="47423" y="88291"/>
                    <a:pt x="46885" y="87115"/>
                  </a:cubicBezTo>
                  <a:lnTo>
                    <a:pt x="41272" y="74915"/>
                  </a:lnTo>
                  <a:cubicBezTo>
                    <a:pt x="40701" y="73738"/>
                    <a:pt x="39525" y="73705"/>
                    <a:pt x="38315" y="74377"/>
                  </a:cubicBezTo>
                  <a:cubicBezTo>
                    <a:pt x="37172" y="75049"/>
                    <a:pt x="35996" y="76461"/>
                    <a:pt x="35458" y="78208"/>
                  </a:cubicBezTo>
                  <a:lnTo>
                    <a:pt x="30686" y="93534"/>
                  </a:lnTo>
                  <a:cubicBezTo>
                    <a:pt x="30148" y="95181"/>
                    <a:pt x="29106" y="96424"/>
                    <a:pt x="28064" y="97029"/>
                  </a:cubicBezTo>
                  <a:cubicBezTo>
                    <a:pt x="26787" y="97769"/>
                    <a:pt x="25543" y="97601"/>
                    <a:pt x="25207" y="96055"/>
                  </a:cubicBezTo>
                  <a:lnTo>
                    <a:pt x="20401" y="73806"/>
                  </a:lnTo>
                  <a:cubicBezTo>
                    <a:pt x="20065" y="72260"/>
                    <a:pt x="18822" y="72125"/>
                    <a:pt x="17578" y="72831"/>
                  </a:cubicBezTo>
                  <a:cubicBezTo>
                    <a:pt x="16368" y="73537"/>
                    <a:pt x="15158" y="75049"/>
                    <a:pt x="14789" y="76931"/>
                  </a:cubicBezTo>
                  <a:lnTo>
                    <a:pt x="1" y="152887"/>
                  </a:lnTo>
                  <a:lnTo>
                    <a:pt x="161423" y="59824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54" name="Google Shape;688;p35"/>
            <p:cNvSpPr/>
            <p:nvPr/>
          </p:nvSpPr>
          <p:spPr>
            <a:xfrm>
              <a:off x="2113285" y="612845"/>
              <a:ext cx="1133997" cy="949134"/>
            </a:xfrm>
            <a:custGeom>
              <a:avLst/>
              <a:gdLst/>
              <a:ahLst/>
              <a:cxnLst/>
              <a:rect l="l" t="t" r="r" b="b"/>
              <a:pathLst>
                <a:path w="161423" h="135108" extrusionOk="0">
                  <a:moveTo>
                    <a:pt x="154130" y="21847"/>
                  </a:moveTo>
                  <a:cubicBezTo>
                    <a:pt x="153760" y="20771"/>
                    <a:pt x="152786" y="20670"/>
                    <a:pt x="151777" y="21275"/>
                  </a:cubicBezTo>
                  <a:cubicBezTo>
                    <a:pt x="150971" y="21746"/>
                    <a:pt x="150131" y="22653"/>
                    <a:pt x="149660" y="23863"/>
                  </a:cubicBezTo>
                  <a:cubicBezTo>
                    <a:pt x="149156" y="25107"/>
                    <a:pt x="148349" y="26048"/>
                    <a:pt x="147509" y="26518"/>
                  </a:cubicBezTo>
                  <a:cubicBezTo>
                    <a:pt x="146534" y="27056"/>
                    <a:pt x="145593" y="26989"/>
                    <a:pt x="145190" y="26014"/>
                  </a:cubicBezTo>
                  <a:lnTo>
                    <a:pt x="135544" y="2320"/>
                  </a:lnTo>
                  <a:cubicBezTo>
                    <a:pt x="135141" y="1312"/>
                    <a:pt x="134166" y="1244"/>
                    <a:pt x="133192" y="1782"/>
                  </a:cubicBezTo>
                  <a:cubicBezTo>
                    <a:pt x="132251" y="2354"/>
                    <a:pt x="131276" y="3530"/>
                    <a:pt x="130873" y="4975"/>
                  </a:cubicBezTo>
                  <a:lnTo>
                    <a:pt x="128554" y="13344"/>
                  </a:lnTo>
                  <a:cubicBezTo>
                    <a:pt x="127915" y="15696"/>
                    <a:pt x="126369" y="17578"/>
                    <a:pt x="124790" y="18452"/>
                  </a:cubicBezTo>
                  <a:cubicBezTo>
                    <a:pt x="123311" y="19326"/>
                    <a:pt x="121798" y="19259"/>
                    <a:pt x="121093" y="17814"/>
                  </a:cubicBezTo>
                  <a:lnTo>
                    <a:pt x="111010" y="1547"/>
                  </a:lnTo>
                  <a:cubicBezTo>
                    <a:pt x="110304" y="102"/>
                    <a:pt x="108826" y="1"/>
                    <a:pt x="107313" y="875"/>
                  </a:cubicBezTo>
                  <a:cubicBezTo>
                    <a:pt x="105935" y="1681"/>
                    <a:pt x="104524" y="3261"/>
                    <a:pt x="103784" y="5345"/>
                  </a:cubicBezTo>
                  <a:lnTo>
                    <a:pt x="88828" y="49338"/>
                  </a:lnTo>
                  <a:cubicBezTo>
                    <a:pt x="87988" y="51624"/>
                    <a:pt x="86476" y="53338"/>
                    <a:pt x="84997" y="54212"/>
                  </a:cubicBezTo>
                  <a:cubicBezTo>
                    <a:pt x="83249" y="55220"/>
                    <a:pt x="81468" y="55052"/>
                    <a:pt x="80796" y="53203"/>
                  </a:cubicBezTo>
                  <a:lnTo>
                    <a:pt x="76460" y="41104"/>
                  </a:lnTo>
                  <a:cubicBezTo>
                    <a:pt x="75788" y="39222"/>
                    <a:pt x="74041" y="39088"/>
                    <a:pt x="72259" y="40096"/>
                  </a:cubicBezTo>
                  <a:cubicBezTo>
                    <a:pt x="70680" y="41004"/>
                    <a:pt x="69067" y="42886"/>
                    <a:pt x="68294" y="45339"/>
                  </a:cubicBezTo>
                  <a:lnTo>
                    <a:pt x="66210" y="51792"/>
                  </a:lnTo>
                  <a:cubicBezTo>
                    <a:pt x="65773" y="53203"/>
                    <a:pt x="64865" y="54245"/>
                    <a:pt x="63958" y="54783"/>
                  </a:cubicBezTo>
                  <a:cubicBezTo>
                    <a:pt x="62815" y="55422"/>
                    <a:pt x="61673" y="55254"/>
                    <a:pt x="61437" y="53842"/>
                  </a:cubicBezTo>
                  <a:lnTo>
                    <a:pt x="56329" y="29543"/>
                  </a:lnTo>
                  <a:cubicBezTo>
                    <a:pt x="56094" y="28098"/>
                    <a:pt x="54951" y="27963"/>
                    <a:pt x="53842" y="28602"/>
                  </a:cubicBezTo>
                  <a:cubicBezTo>
                    <a:pt x="52766" y="29207"/>
                    <a:pt x="51725" y="30518"/>
                    <a:pt x="51388" y="32164"/>
                  </a:cubicBezTo>
                  <a:lnTo>
                    <a:pt x="43726" y="79956"/>
                  </a:lnTo>
                  <a:cubicBezTo>
                    <a:pt x="43020" y="83653"/>
                    <a:pt x="40566" y="86779"/>
                    <a:pt x="38147" y="88190"/>
                  </a:cubicBezTo>
                  <a:cubicBezTo>
                    <a:pt x="35962" y="89434"/>
                    <a:pt x="33811" y="89333"/>
                    <a:pt x="32803" y="87148"/>
                  </a:cubicBezTo>
                  <a:lnTo>
                    <a:pt x="27896" y="76360"/>
                  </a:lnTo>
                  <a:cubicBezTo>
                    <a:pt x="26888" y="74175"/>
                    <a:pt x="24703" y="74074"/>
                    <a:pt x="22519" y="75318"/>
                  </a:cubicBezTo>
                  <a:cubicBezTo>
                    <a:pt x="20435" y="76528"/>
                    <a:pt x="18351" y="79015"/>
                    <a:pt x="17309" y="82174"/>
                  </a:cubicBezTo>
                  <a:lnTo>
                    <a:pt x="1" y="135108"/>
                  </a:lnTo>
                  <a:lnTo>
                    <a:pt x="161423" y="42079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55" name="Google Shape;689;p35"/>
            <p:cNvSpPr/>
            <p:nvPr/>
          </p:nvSpPr>
          <p:spPr>
            <a:xfrm>
              <a:off x="2113285" y="377198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56" name="Google Shape;690;p35"/>
            <p:cNvSpPr/>
            <p:nvPr/>
          </p:nvSpPr>
          <p:spPr>
            <a:xfrm>
              <a:off x="2113285" y="435047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57" name="Google Shape;691;p35"/>
            <p:cNvSpPr/>
            <p:nvPr/>
          </p:nvSpPr>
          <p:spPr>
            <a:xfrm>
              <a:off x="2113285" y="31934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58" name="Google Shape;692;p35"/>
            <p:cNvSpPr/>
            <p:nvPr/>
          </p:nvSpPr>
          <p:spPr>
            <a:xfrm>
              <a:off x="2113285" y="203651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59" name="Google Shape;693;p35"/>
            <p:cNvSpPr/>
            <p:nvPr/>
          </p:nvSpPr>
          <p:spPr>
            <a:xfrm>
              <a:off x="2113285" y="49266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60" name="Google Shape;694;p35"/>
            <p:cNvSpPr/>
            <p:nvPr/>
          </p:nvSpPr>
          <p:spPr>
            <a:xfrm>
              <a:off x="2113285" y="26150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61" name="Google Shape;695;p35"/>
            <p:cNvSpPr/>
            <p:nvPr/>
          </p:nvSpPr>
          <p:spPr>
            <a:xfrm>
              <a:off x="2113285" y="839759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62" name="Google Shape;696;p35"/>
            <p:cNvSpPr/>
            <p:nvPr/>
          </p:nvSpPr>
          <p:spPr>
            <a:xfrm>
              <a:off x="2113285" y="781910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63" name="Google Shape;697;p35"/>
            <p:cNvSpPr/>
            <p:nvPr/>
          </p:nvSpPr>
          <p:spPr>
            <a:xfrm>
              <a:off x="2113285" y="897615"/>
              <a:ext cx="1133997" cy="664389"/>
            </a:xfrm>
            <a:custGeom>
              <a:avLst/>
              <a:gdLst/>
              <a:ahLst/>
              <a:cxnLst/>
              <a:rect l="l" t="t" r="r" b="b"/>
              <a:pathLst>
                <a:path w="161423" h="94575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64" name="Google Shape;698;p35"/>
            <p:cNvSpPr/>
            <p:nvPr/>
          </p:nvSpPr>
          <p:spPr>
            <a:xfrm>
              <a:off x="2113285" y="724061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65" name="Google Shape;699;p35"/>
            <p:cNvSpPr/>
            <p:nvPr/>
          </p:nvSpPr>
          <p:spPr>
            <a:xfrm>
              <a:off x="2113285" y="608363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66" name="Google Shape;700;p35"/>
            <p:cNvSpPr/>
            <p:nvPr/>
          </p:nvSpPr>
          <p:spPr>
            <a:xfrm>
              <a:off x="2113285" y="550514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0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67" name="Google Shape;701;p35"/>
            <p:cNvSpPr/>
            <p:nvPr/>
          </p:nvSpPr>
          <p:spPr>
            <a:xfrm>
              <a:off x="2113285" y="666212"/>
              <a:ext cx="1133997" cy="664396"/>
            </a:xfrm>
            <a:custGeom>
              <a:avLst/>
              <a:gdLst/>
              <a:ahLst/>
              <a:cxnLst/>
              <a:rect l="l" t="t" r="r" b="b"/>
              <a:pathLst>
                <a:path w="161423" h="94576" extrusionOk="0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68" name="Google Shape;702;p35"/>
            <p:cNvSpPr/>
            <p:nvPr/>
          </p:nvSpPr>
          <p:spPr>
            <a:xfrm>
              <a:off x="3445251" y="1757804"/>
              <a:ext cx="67524" cy="115217"/>
            </a:xfrm>
            <a:custGeom>
              <a:avLst/>
              <a:gdLst/>
              <a:ahLst/>
              <a:cxnLst/>
              <a:rect l="l" t="t" r="r" b="b"/>
              <a:pathLst>
                <a:path w="9612" h="16401" extrusionOk="0">
                  <a:moveTo>
                    <a:pt x="4470" y="0"/>
                  </a:moveTo>
                  <a:cubicBezTo>
                    <a:pt x="3798" y="3731"/>
                    <a:pt x="0" y="8033"/>
                    <a:pt x="941" y="9344"/>
                  </a:cubicBezTo>
                  <a:cubicBezTo>
                    <a:pt x="1104" y="9564"/>
                    <a:pt x="1292" y="9655"/>
                    <a:pt x="1493" y="9655"/>
                  </a:cubicBezTo>
                  <a:cubicBezTo>
                    <a:pt x="2455" y="9655"/>
                    <a:pt x="3696" y="7563"/>
                    <a:pt x="3697" y="7562"/>
                  </a:cubicBezTo>
                  <a:lnTo>
                    <a:pt x="3697" y="7562"/>
                  </a:lnTo>
                  <a:cubicBezTo>
                    <a:pt x="3697" y="7563"/>
                    <a:pt x="3831" y="9579"/>
                    <a:pt x="2958" y="10957"/>
                  </a:cubicBezTo>
                  <a:cubicBezTo>
                    <a:pt x="599" y="14650"/>
                    <a:pt x="1432" y="16400"/>
                    <a:pt x="3267" y="16400"/>
                  </a:cubicBezTo>
                  <a:cubicBezTo>
                    <a:pt x="4020" y="16400"/>
                    <a:pt x="4942" y="16105"/>
                    <a:pt x="5882" y="15528"/>
                  </a:cubicBezTo>
                  <a:cubicBezTo>
                    <a:pt x="9108" y="13545"/>
                    <a:pt x="9612" y="3328"/>
                    <a:pt x="9612" y="3328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69" name="Google Shape;703;p35"/>
            <p:cNvSpPr/>
            <p:nvPr/>
          </p:nvSpPr>
          <p:spPr>
            <a:xfrm>
              <a:off x="3175833" y="1757804"/>
              <a:ext cx="67531" cy="115217"/>
            </a:xfrm>
            <a:custGeom>
              <a:avLst/>
              <a:gdLst/>
              <a:ahLst/>
              <a:cxnLst/>
              <a:rect l="l" t="t" r="r" b="b"/>
              <a:pathLst>
                <a:path w="9613" h="16401" extrusionOk="0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45"/>
                    <a:pt x="3765" y="15528"/>
                  </a:cubicBezTo>
                  <a:cubicBezTo>
                    <a:pt x="4704" y="16105"/>
                    <a:pt x="5623" y="16400"/>
                    <a:pt x="6373" y="16400"/>
                  </a:cubicBezTo>
                  <a:cubicBezTo>
                    <a:pt x="8197" y="16400"/>
                    <a:pt x="9014" y="14650"/>
                    <a:pt x="6655" y="10957"/>
                  </a:cubicBezTo>
                  <a:cubicBezTo>
                    <a:pt x="5782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9" y="9655"/>
                    <a:pt x="8122" y="9655"/>
                  </a:cubicBezTo>
                  <a:cubicBezTo>
                    <a:pt x="8322" y="9655"/>
                    <a:pt x="8509" y="9564"/>
                    <a:pt x="8672" y="9344"/>
                  </a:cubicBezTo>
                  <a:cubicBezTo>
                    <a:pt x="9613" y="8033"/>
                    <a:pt x="5849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70" name="Google Shape;704;p35"/>
            <p:cNvSpPr/>
            <p:nvPr/>
          </p:nvSpPr>
          <p:spPr>
            <a:xfrm>
              <a:off x="3317504" y="2312386"/>
              <a:ext cx="127504" cy="73812"/>
            </a:xfrm>
            <a:custGeom>
              <a:avLst/>
              <a:gdLst/>
              <a:ahLst/>
              <a:cxnLst/>
              <a:rect l="l" t="t" r="r" b="b"/>
              <a:pathLst>
                <a:path w="18150" h="10507" extrusionOk="0">
                  <a:moveTo>
                    <a:pt x="5491" y="0"/>
                  </a:moveTo>
                  <a:cubicBezTo>
                    <a:pt x="3694" y="0"/>
                    <a:pt x="2723" y="481"/>
                    <a:pt x="2723" y="481"/>
                  </a:cubicBezTo>
                  <a:cubicBezTo>
                    <a:pt x="1" y="4278"/>
                    <a:pt x="7932" y="7942"/>
                    <a:pt x="12268" y="9790"/>
                  </a:cubicBezTo>
                  <a:cubicBezTo>
                    <a:pt x="13491" y="10317"/>
                    <a:pt x="14491" y="10507"/>
                    <a:pt x="15296" y="10507"/>
                  </a:cubicBezTo>
                  <a:cubicBezTo>
                    <a:pt x="17365" y="10507"/>
                    <a:pt x="18149" y="9252"/>
                    <a:pt x="18149" y="9252"/>
                  </a:cubicBezTo>
                  <a:lnTo>
                    <a:pt x="18149" y="4312"/>
                  </a:lnTo>
                  <a:cubicBezTo>
                    <a:pt x="18149" y="4312"/>
                    <a:pt x="18139" y="4321"/>
                    <a:pt x="18092" y="4321"/>
                  </a:cubicBezTo>
                  <a:cubicBezTo>
                    <a:pt x="17868" y="4321"/>
                    <a:pt x="16801" y="4114"/>
                    <a:pt x="11965" y="1724"/>
                  </a:cubicBezTo>
                  <a:cubicBezTo>
                    <a:pt x="9245" y="364"/>
                    <a:pt x="7055" y="0"/>
                    <a:pt x="5491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71" name="Google Shape;705;p35"/>
            <p:cNvSpPr/>
            <p:nvPr/>
          </p:nvSpPr>
          <p:spPr>
            <a:xfrm>
              <a:off x="3183624" y="2365844"/>
              <a:ext cx="127504" cy="73854"/>
            </a:xfrm>
            <a:custGeom>
              <a:avLst/>
              <a:gdLst/>
              <a:ahLst/>
              <a:cxnLst/>
              <a:rect l="l" t="t" r="r" b="b"/>
              <a:pathLst>
                <a:path w="18150" h="10513" extrusionOk="0">
                  <a:moveTo>
                    <a:pt x="5449" y="0"/>
                  </a:moveTo>
                  <a:cubicBezTo>
                    <a:pt x="3662" y="0"/>
                    <a:pt x="2689" y="467"/>
                    <a:pt x="2689" y="467"/>
                  </a:cubicBezTo>
                  <a:cubicBezTo>
                    <a:pt x="1" y="4299"/>
                    <a:pt x="7899" y="7928"/>
                    <a:pt x="12268" y="9810"/>
                  </a:cubicBezTo>
                  <a:cubicBezTo>
                    <a:pt x="13478" y="10326"/>
                    <a:pt x="14471" y="10512"/>
                    <a:pt x="15274" y="10512"/>
                  </a:cubicBezTo>
                  <a:cubicBezTo>
                    <a:pt x="17346" y="10512"/>
                    <a:pt x="18149" y="9273"/>
                    <a:pt x="18149" y="9273"/>
                  </a:cubicBezTo>
                  <a:lnTo>
                    <a:pt x="18149" y="4299"/>
                  </a:lnTo>
                  <a:cubicBezTo>
                    <a:pt x="18149" y="4299"/>
                    <a:pt x="18136" y="4310"/>
                    <a:pt x="18077" y="4310"/>
                  </a:cubicBezTo>
                  <a:cubicBezTo>
                    <a:pt x="17820" y="4310"/>
                    <a:pt x="16687" y="4088"/>
                    <a:pt x="11932" y="1711"/>
                  </a:cubicBezTo>
                  <a:cubicBezTo>
                    <a:pt x="9214" y="360"/>
                    <a:pt x="7018" y="0"/>
                    <a:pt x="544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72" name="Google Shape;706;p35"/>
            <p:cNvSpPr/>
            <p:nvPr/>
          </p:nvSpPr>
          <p:spPr>
            <a:xfrm>
              <a:off x="3246433" y="1773858"/>
              <a:ext cx="198800" cy="629482"/>
            </a:xfrm>
            <a:custGeom>
              <a:avLst/>
              <a:gdLst/>
              <a:ahLst/>
              <a:cxnLst/>
              <a:rect l="l" t="t" r="r" b="b"/>
              <a:pathLst>
                <a:path w="28299" h="89606" extrusionOk="0">
                  <a:moveTo>
                    <a:pt x="27190" y="1"/>
                  </a:moveTo>
                  <a:cubicBezTo>
                    <a:pt x="27190" y="1"/>
                    <a:pt x="19258" y="6118"/>
                    <a:pt x="807" y="6118"/>
                  </a:cubicBezTo>
                  <a:cubicBezTo>
                    <a:pt x="1" y="24535"/>
                    <a:pt x="1748" y="88694"/>
                    <a:pt x="1748" y="88694"/>
                  </a:cubicBezTo>
                  <a:cubicBezTo>
                    <a:pt x="1748" y="88694"/>
                    <a:pt x="3899" y="89605"/>
                    <a:pt x="6110" y="89605"/>
                  </a:cubicBezTo>
                  <a:cubicBezTo>
                    <a:pt x="7215" y="89605"/>
                    <a:pt x="8336" y="89377"/>
                    <a:pt x="9209" y="88694"/>
                  </a:cubicBezTo>
                  <a:lnTo>
                    <a:pt x="14620" y="22216"/>
                  </a:lnTo>
                  <a:lnTo>
                    <a:pt x="20838" y="80964"/>
                  </a:lnTo>
                  <a:cubicBezTo>
                    <a:pt x="20838" y="80964"/>
                    <a:pt x="22780" y="82353"/>
                    <a:pt x="24990" y="82353"/>
                  </a:cubicBezTo>
                  <a:cubicBezTo>
                    <a:pt x="26096" y="82353"/>
                    <a:pt x="27268" y="82006"/>
                    <a:pt x="28299" y="80964"/>
                  </a:cubicBezTo>
                  <a:lnTo>
                    <a:pt x="27190" y="1"/>
                  </a:ln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73" name="Google Shape;707;p35"/>
            <p:cNvSpPr/>
            <p:nvPr/>
          </p:nvSpPr>
          <p:spPr>
            <a:xfrm>
              <a:off x="3263906" y="1295005"/>
              <a:ext cx="127974" cy="128445"/>
            </a:xfrm>
            <a:custGeom>
              <a:avLst/>
              <a:gdLst/>
              <a:ahLst/>
              <a:cxnLst/>
              <a:rect l="l" t="t" r="r" b="b"/>
              <a:pathLst>
                <a:path w="18217" h="18284" extrusionOk="0">
                  <a:moveTo>
                    <a:pt x="3899" y="0"/>
                  </a:moveTo>
                  <a:cubicBezTo>
                    <a:pt x="1" y="14015"/>
                    <a:pt x="7831" y="14889"/>
                    <a:pt x="7831" y="14889"/>
                  </a:cubicBezTo>
                  <a:lnTo>
                    <a:pt x="7831" y="18284"/>
                  </a:lnTo>
                  <a:lnTo>
                    <a:pt x="18217" y="17342"/>
                  </a:lnTo>
                  <a:lnTo>
                    <a:pt x="18082" y="10957"/>
                  </a:lnTo>
                  <a:cubicBezTo>
                    <a:pt x="16619" y="11806"/>
                    <a:pt x="15305" y="12138"/>
                    <a:pt x="14144" y="12138"/>
                  </a:cubicBezTo>
                  <a:cubicBezTo>
                    <a:pt x="11999" y="12138"/>
                    <a:pt x="10379" y="11005"/>
                    <a:pt x="9310" y="9915"/>
                  </a:cubicBezTo>
                  <a:cubicBezTo>
                    <a:pt x="8369" y="8907"/>
                    <a:pt x="8067" y="7462"/>
                    <a:pt x="8470" y="6151"/>
                  </a:cubicBezTo>
                  <a:cubicBezTo>
                    <a:pt x="9380" y="3173"/>
                    <a:pt x="8368" y="2600"/>
                    <a:pt x="7455" y="2600"/>
                  </a:cubicBezTo>
                  <a:cubicBezTo>
                    <a:pt x="6885" y="2600"/>
                    <a:pt x="6353" y="2824"/>
                    <a:pt x="6353" y="2824"/>
                  </a:cubicBezTo>
                  <a:lnTo>
                    <a:pt x="3899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74" name="Google Shape;708;p35"/>
            <p:cNvSpPr/>
            <p:nvPr/>
          </p:nvSpPr>
          <p:spPr>
            <a:xfrm>
              <a:off x="3245962" y="1222866"/>
              <a:ext cx="184076" cy="157395"/>
            </a:xfrm>
            <a:custGeom>
              <a:avLst/>
              <a:gdLst/>
              <a:ahLst/>
              <a:cxnLst/>
              <a:rect l="l" t="t" r="r" b="b"/>
              <a:pathLst>
                <a:path w="26203" h="22405" extrusionOk="0">
                  <a:moveTo>
                    <a:pt x="15739" y="0"/>
                  </a:moveTo>
                  <a:cubicBezTo>
                    <a:pt x="13341" y="0"/>
                    <a:pt x="11427" y="455"/>
                    <a:pt x="11427" y="455"/>
                  </a:cubicBezTo>
                  <a:cubicBezTo>
                    <a:pt x="0" y="3009"/>
                    <a:pt x="6453" y="10268"/>
                    <a:pt x="6453" y="10268"/>
                  </a:cubicBezTo>
                  <a:lnTo>
                    <a:pt x="8907" y="13092"/>
                  </a:lnTo>
                  <a:cubicBezTo>
                    <a:pt x="8907" y="13092"/>
                    <a:pt x="9439" y="12868"/>
                    <a:pt x="10009" y="12868"/>
                  </a:cubicBezTo>
                  <a:cubicBezTo>
                    <a:pt x="10922" y="12868"/>
                    <a:pt x="11934" y="13441"/>
                    <a:pt x="11024" y="16419"/>
                  </a:cubicBezTo>
                  <a:cubicBezTo>
                    <a:pt x="10621" y="17730"/>
                    <a:pt x="10923" y="19175"/>
                    <a:pt x="11864" y="20149"/>
                  </a:cubicBezTo>
                  <a:cubicBezTo>
                    <a:pt x="12934" y="21263"/>
                    <a:pt x="14557" y="22405"/>
                    <a:pt x="16696" y="22405"/>
                  </a:cubicBezTo>
                  <a:cubicBezTo>
                    <a:pt x="17850" y="22405"/>
                    <a:pt x="19154" y="22073"/>
                    <a:pt x="20602" y="21225"/>
                  </a:cubicBezTo>
                  <a:cubicBezTo>
                    <a:pt x="24333" y="16150"/>
                    <a:pt x="25005" y="10268"/>
                    <a:pt x="25005" y="10268"/>
                  </a:cubicBezTo>
                  <a:cubicBezTo>
                    <a:pt x="26203" y="1538"/>
                    <a:pt x="20150" y="0"/>
                    <a:pt x="15739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  <p:sp>
          <p:nvSpPr>
            <p:cNvPr id="75" name="Google Shape;709;p35"/>
            <p:cNvSpPr/>
            <p:nvPr/>
          </p:nvSpPr>
          <p:spPr>
            <a:xfrm>
              <a:off x="3164261" y="1416844"/>
              <a:ext cx="361949" cy="410260"/>
            </a:xfrm>
            <a:custGeom>
              <a:avLst/>
              <a:gdLst/>
              <a:ahLst/>
              <a:cxnLst/>
              <a:rect l="l" t="t" r="r" b="b"/>
              <a:pathLst>
                <a:path w="51523" h="58400" extrusionOk="0">
                  <a:moveTo>
                    <a:pt x="32366" y="0"/>
                  </a:moveTo>
                  <a:lnTo>
                    <a:pt x="22014" y="942"/>
                  </a:lnTo>
                  <a:lnTo>
                    <a:pt x="20670" y="2521"/>
                  </a:lnTo>
                  <a:cubicBezTo>
                    <a:pt x="20670" y="2521"/>
                    <a:pt x="18922" y="2958"/>
                    <a:pt x="16167" y="3395"/>
                  </a:cubicBezTo>
                  <a:cubicBezTo>
                    <a:pt x="11495" y="4134"/>
                    <a:pt x="8201" y="6621"/>
                    <a:pt x="7126" y="11226"/>
                  </a:cubicBezTo>
                  <a:lnTo>
                    <a:pt x="1379" y="29139"/>
                  </a:lnTo>
                  <a:cubicBezTo>
                    <a:pt x="202" y="34248"/>
                    <a:pt x="1" y="39524"/>
                    <a:pt x="807" y="44700"/>
                  </a:cubicBezTo>
                  <a:lnTo>
                    <a:pt x="1984" y="52396"/>
                  </a:lnTo>
                  <a:cubicBezTo>
                    <a:pt x="2219" y="53808"/>
                    <a:pt x="3429" y="54816"/>
                    <a:pt x="4840" y="54816"/>
                  </a:cubicBezTo>
                  <a:cubicBezTo>
                    <a:pt x="6521" y="54816"/>
                    <a:pt x="7832" y="53371"/>
                    <a:pt x="7697" y="51724"/>
                  </a:cubicBezTo>
                  <a:lnTo>
                    <a:pt x="6723" y="40230"/>
                  </a:lnTo>
                  <a:cubicBezTo>
                    <a:pt x="6588" y="38449"/>
                    <a:pt x="6689" y="36634"/>
                    <a:pt x="7025" y="34886"/>
                  </a:cubicBezTo>
                  <a:lnTo>
                    <a:pt x="12570" y="17376"/>
                  </a:lnTo>
                  <a:cubicBezTo>
                    <a:pt x="12604" y="17511"/>
                    <a:pt x="12638" y="17645"/>
                    <a:pt x="12638" y="17779"/>
                  </a:cubicBezTo>
                  <a:lnTo>
                    <a:pt x="12705" y="45103"/>
                  </a:lnTo>
                  <a:lnTo>
                    <a:pt x="12705" y="56934"/>
                  </a:lnTo>
                  <a:cubicBezTo>
                    <a:pt x="12705" y="56934"/>
                    <a:pt x="16358" y="58400"/>
                    <a:pt x="21420" y="58400"/>
                  </a:cubicBezTo>
                  <a:cubicBezTo>
                    <a:pt x="26552" y="58400"/>
                    <a:pt x="33133" y="56892"/>
                    <a:pt x="38819" y="50817"/>
                  </a:cubicBezTo>
                  <a:lnTo>
                    <a:pt x="38987" y="16099"/>
                  </a:lnTo>
                  <a:lnTo>
                    <a:pt x="44499" y="34886"/>
                  </a:lnTo>
                  <a:cubicBezTo>
                    <a:pt x="44835" y="36634"/>
                    <a:pt x="44936" y="38449"/>
                    <a:pt x="44801" y="40230"/>
                  </a:cubicBezTo>
                  <a:lnTo>
                    <a:pt x="43826" y="51724"/>
                  </a:lnTo>
                  <a:cubicBezTo>
                    <a:pt x="43692" y="53405"/>
                    <a:pt x="45003" y="54816"/>
                    <a:pt x="46683" y="54816"/>
                  </a:cubicBezTo>
                  <a:cubicBezTo>
                    <a:pt x="48095" y="54816"/>
                    <a:pt x="49305" y="53808"/>
                    <a:pt x="49540" y="52396"/>
                  </a:cubicBezTo>
                  <a:lnTo>
                    <a:pt x="50716" y="44700"/>
                  </a:lnTo>
                  <a:cubicBezTo>
                    <a:pt x="51523" y="39524"/>
                    <a:pt x="51321" y="34248"/>
                    <a:pt x="50145" y="29139"/>
                  </a:cubicBezTo>
                  <a:lnTo>
                    <a:pt x="45641" y="9949"/>
                  </a:lnTo>
                  <a:cubicBezTo>
                    <a:pt x="44566" y="5378"/>
                    <a:pt x="40499" y="2118"/>
                    <a:pt x="35794" y="2118"/>
                  </a:cubicBezTo>
                  <a:lnTo>
                    <a:pt x="33710" y="2118"/>
                  </a:lnTo>
                  <a:lnTo>
                    <a:pt x="32366" y="0"/>
                  </a:ln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70" y="428610"/>
            <a:ext cx="5363848" cy="857256"/>
          </a:xfrm>
        </p:spPr>
        <p:txBody>
          <a:bodyPr/>
          <a:lstStyle/>
          <a:p>
            <a:r>
              <a:rPr lang="en-US" sz="2800" dirty="0" err="1" smtClean="0">
                <a:latin typeface="+mj-lt"/>
              </a:rPr>
              <a:t>Waktu</a:t>
            </a:r>
            <a:r>
              <a:rPr lang="en-US" sz="2800" dirty="0" smtClean="0">
                <a:latin typeface="+mj-lt"/>
              </a:rPr>
              <a:t> Audit</a:t>
            </a:r>
            <a:endParaRPr lang="en-US" sz="28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2000246"/>
            <a:ext cx="8286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Sebelum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Implementasi</a:t>
            </a:r>
            <a:r>
              <a:rPr lang="en-US" sz="2000" dirty="0" smtClean="0">
                <a:solidFill>
                  <a:schemeClr val="bg1"/>
                </a:solidFill>
              </a:rPr>
              <a:t> ( </a:t>
            </a:r>
            <a:r>
              <a:rPr lang="en-US" sz="2000" i="1" dirty="0" smtClean="0">
                <a:solidFill>
                  <a:schemeClr val="bg1"/>
                </a:solidFill>
              </a:rPr>
              <a:t>pre-implementation system 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Setelah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sistem</a:t>
            </a:r>
            <a:r>
              <a:rPr lang="en-US" sz="2000" dirty="0" smtClean="0">
                <a:solidFill>
                  <a:schemeClr val="bg1"/>
                </a:solidFill>
              </a:rPr>
              <a:t> “live” ( </a:t>
            </a:r>
            <a:r>
              <a:rPr lang="en-US" sz="2000" i="1" dirty="0" smtClean="0">
                <a:solidFill>
                  <a:schemeClr val="bg1"/>
                </a:solidFill>
              </a:rPr>
              <a:t>post-implementation system )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917</Words>
  <PresentationFormat>On-screen Show (16:9)</PresentationFormat>
  <Paragraphs>117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Montserrat</vt:lpstr>
      <vt:lpstr>Fira Sans</vt:lpstr>
      <vt:lpstr>Raleway</vt:lpstr>
      <vt:lpstr>Data Visualization by Slidesgo</vt:lpstr>
      <vt:lpstr>Audit Sistem dan Teknologi Informasi</vt:lpstr>
      <vt:lpstr>Pengertian Audit Sistem dan Teknologi Informasi</vt:lpstr>
      <vt:lpstr>SEJARAH</vt:lpstr>
      <vt:lpstr>Slide 4</vt:lpstr>
      <vt:lpstr>Slide 5</vt:lpstr>
      <vt:lpstr>Conformance (Kesesuaian)</vt:lpstr>
      <vt:lpstr>Slide 7</vt:lpstr>
      <vt:lpstr>Audit SI/TI dibedakan 2 kategori  </vt:lpstr>
      <vt:lpstr>Waktu Audit</vt:lpstr>
      <vt:lpstr>Slide 10</vt:lpstr>
      <vt:lpstr>Slide 11</vt:lpstr>
      <vt:lpstr>Slide 12</vt:lpstr>
      <vt:lpstr>Tahapan Audit Sistem Informasi</vt:lpstr>
      <vt:lpstr>A. Perencanaan</vt:lpstr>
      <vt:lpstr>B. Review Pendahuluan </vt:lpstr>
      <vt:lpstr>D. Pelaporan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Sistem dan Teknologi Informasi</dc:title>
  <cp:lastModifiedBy>HP</cp:lastModifiedBy>
  <cp:revision>46</cp:revision>
  <dcterms:modified xsi:type="dcterms:W3CDTF">2020-12-14T05:04:09Z</dcterms:modified>
</cp:coreProperties>
</file>