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8FDE-9457-413A-A91E-7D8D49B35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0CA-49E1-4BEE-82C6-82FB2FE09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A5FB-27AD-4018-AAA5-D9756CCD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94BA5-1896-4A0D-BF72-2679E130C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CE35-1627-4F00-845D-916659E4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5B48-F96F-4A62-941E-55B16015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A6CB-D84C-408A-A3E7-9682C93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534E-3B70-4739-AE55-C7A3AA7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F09C-360C-4D42-AB79-622BB984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062F-D3BA-4D05-A14B-5071A5A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1E70-8140-435B-997F-E0C61F50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2785-D84E-4D54-9CB6-08971355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3A8EA-A694-4C70-AD7B-42BDF89FC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B8E8-D9E5-44DD-8D31-A8B69D63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A642-AE83-4884-8429-F3AB7747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03E6-D0EC-4EC6-B0C4-ABFAD3C8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A5E3-30C4-4671-9B7A-E643B1C4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2020-B0AB-427A-84E2-D0D25BEA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633F-F81B-4CDD-B7A4-BF5FC924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83E8-476D-412A-97DA-2520ACFF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EE66-C5CC-4DB6-BEAE-43D323A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5BAC-B770-4EC5-AA18-D4F700C2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E7D5-7C27-4505-8F8F-58413175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B31B-05BE-4074-B2EF-9B5F3402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A486-4394-4C04-B557-557D06F4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B888-2BFB-4318-9027-D5E31E56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9E53-5026-4666-A028-62F9922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8FBA-126F-4EC8-838A-616C2CA3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8B9F-F6E1-4B54-8B78-0D7DC97E5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9969-0EA3-46E9-9877-36E20EA6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8EFE-20C4-4BBF-A84B-E7266880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9339E-D1BE-4E27-9968-7094376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6EDB-8190-4122-A933-066DFF20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9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1904-403C-4598-9E47-580065E7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86F0-CD95-47A6-8D18-24B81369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EDB6-BE3E-4D26-A4A3-6A61CC38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2DA33-4E08-4F7F-91A6-E9ACC88DD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11E56-77FA-402C-A04C-9B3DBBFD9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29086-D6D5-4731-BA04-6745F15E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2B080-FE8C-4F73-88E6-060136AD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043BC-70B3-42E8-9980-42C8F8C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B3FB-AE41-4E07-85E0-712E79E1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C384-8574-45E6-ABE1-D65CD746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76009-C52C-4703-9A76-8AB6A68A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5673-C65C-4E40-B7A4-65124AC7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FBBD7-2447-49A7-BD6D-4CE4C387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983C9-CB74-47B5-9F6B-C3CAFC85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4291-1ED9-4946-A892-0F8D9F0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AE9-CAEC-40C3-8CEA-2922F049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96B3-B85E-4D8C-A61B-D04B1189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54B8-5D72-4B5D-A29C-8A2049BF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E76F5-22CE-4E10-A758-A114B7C3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73D1-0836-4758-B7FC-7FEA9A61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3257D-585B-40D5-98A0-92AA8AB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AC57-9146-40CC-BEA7-214FF1F0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26D66-D6E3-4C24-ADE5-70A1960DD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23BE-8B04-4FA9-AB28-D4A6F0E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7463-FD98-4142-A8F7-0D7D77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7ABA-F858-4576-8F5F-4E52A89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A97D-C728-43D3-B619-F59A824D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246E7-50E4-4A62-B9BD-8ABA7573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F343-8F27-4F89-810E-DBBDF30F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FE6-9EF6-4696-93AA-AAF6302F5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CCBD-7189-4687-A1BF-1592BFEFF358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6211-BB9D-4FA8-9780-D04E230A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4C8C-61DE-455A-AA11-8CF4E9825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A6FFC-9535-4E1D-AA17-83DC096F1221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238" y="4648200"/>
            <a:ext cx="6858000" cy="1376363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238" y="6096000"/>
            <a:ext cx="6858000" cy="426244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6: </a:t>
            </a:r>
            <a:r>
              <a:rPr lang="en-US" b="1" dirty="0" err="1"/>
              <a:t>Pewarisan</a:t>
            </a:r>
            <a:r>
              <a:rPr lang="en-US" dirty="0"/>
              <a:t> (</a:t>
            </a:r>
            <a:r>
              <a:rPr lang="en-US" b="1" i="1" dirty="0"/>
              <a:t>inheritance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7F7D0-2244-4653-9834-527D3DE1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95" y="1676400"/>
            <a:ext cx="2695209" cy="26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204"/>
            <a:ext cx="7886700" cy="1325563"/>
          </a:xfrm>
        </p:spPr>
        <p:txBody>
          <a:bodyPr/>
          <a:lstStyle/>
          <a:p>
            <a:r>
              <a:rPr lang="en-US" dirty="0"/>
              <a:t>3. Multiple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337127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Ruby, Java, C#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i="1" dirty="0"/>
              <a:t>multiple inheritance</a:t>
            </a:r>
          </a:p>
          <a:p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C++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i="1" dirty="0"/>
              <a:t>multiple inheritance</a:t>
            </a:r>
            <a:endParaRPr lang="en-US" sz="2000" dirty="0"/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5" y="3124200"/>
            <a:ext cx="16764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74053"/>
            <a:ext cx="29241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22764"/>
            <a:ext cx="50768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17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6" y="131762"/>
            <a:ext cx="7886700" cy="1325563"/>
          </a:xfrm>
        </p:spPr>
        <p:txBody>
          <a:bodyPr/>
          <a:lstStyle/>
          <a:p>
            <a:r>
              <a:rPr lang="en-US" sz="4000" dirty="0"/>
              <a:t>4. Hierarchical Inheritance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46" y="1143000"/>
            <a:ext cx="7620000" cy="5134519"/>
          </a:xfrm>
        </p:spPr>
        <p:txBody>
          <a:bodyPr/>
          <a:lstStyle/>
          <a:p>
            <a:r>
              <a:rPr lang="en-US" dirty="0" err="1"/>
              <a:t>Konsepnya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Single Inheritance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20" y="1702776"/>
            <a:ext cx="2165309" cy="120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51004" y="441618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36331"/>
            <a:ext cx="1982065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5" y="1676400"/>
            <a:ext cx="3476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30" y="2982912"/>
            <a:ext cx="315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9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Hybrid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44911"/>
            <a:ext cx="7886700" cy="2747963"/>
          </a:xfrm>
        </p:spPr>
        <p:txBody>
          <a:bodyPr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i="1" dirty="0"/>
              <a:t>multiple</a:t>
            </a:r>
            <a:r>
              <a:rPr lang="en-US" sz="2400" dirty="0"/>
              <a:t> </a:t>
            </a:r>
            <a:r>
              <a:rPr lang="en-US" sz="2400" i="1" dirty="0"/>
              <a:t>inheritance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i="1" dirty="0"/>
              <a:t>hybrid</a:t>
            </a:r>
            <a:r>
              <a:rPr lang="en-US" sz="2400" dirty="0"/>
              <a:t> </a:t>
            </a:r>
            <a:r>
              <a:rPr lang="en-US" sz="2400" i="1" dirty="0"/>
              <a:t>inheritance</a:t>
            </a:r>
          </a:p>
          <a:p>
            <a:r>
              <a:rPr lang="en-US" sz="2400" dirty="0" err="1"/>
              <a:t>Hanya</a:t>
            </a:r>
            <a:r>
              <a:rPr lang="en-US" sz="2400" dirty="0"/>
              <a:t> C++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i="1" dirty="0"/>
              <a:t>hybrid inheritance</a:t>
            </a:r>
            <a:r>
              <a:rPr lang="en-GB" sz="2400" dirty="0"/>
              <a:t>. </a:t>
            </a:r>
            <a:r>
              <a:rPr lang="en-US" sz="2400" dirty="0"/>
              <a:t>Ruby </a:t>
            </a:r>
            <a:r>
              <a:rPr lang="en-US" sz="2400" dirty="0" err="1"/>
              <a:t>dan</a:t>
            </a:r>
            <a:r>
              <a:rPr lang="en-US" sz="2400" dirty="0"/>
              <a:t> C# </a:t>
            </a:r>
            <a:r>
              <a:rPr lang="en-US" sz="2400" dirty="0" err="1"/>
              <a:t>tidak</a:t>
            </a:r>
            <a:endParaRPr lang="en-US" sz="2400" dirty="0"/>
          </a:p>
          <a:p>
            <a:r>
              <a:rPr lang="en-US" sz="2400" dirty="0"/>
              <a:t>Java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hybrid inheritance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i="1" dirty="0"/>
              <a:t>interface</a:t>
            </a:r>
            <a:endParaRPr lang="en-GB" sz="2400" i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133872" cy="211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8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Hybrid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i="1" dirty="0"/>
              <a:t>hybrid inheritance </a:t>
            </a:r>
            <a:r>
              <a:rPr lang="en-US" sz="2800" dirty="0" err="1"/>
              <a:t>pada</a:t>
            </a:r>
            <a:r>
              <a:rPr lang="en-US" sz="2800" dirty="0"/>
              <a:t> Java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i="1" dirty="0"/>
              <a:t>interface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37489"/>
            <a:ext cx="2819400" cy="474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1524544" cy="150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32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r>
              <a:rPr lang="en-US" sz="1800" dirty="0" err="1"/>
              <a:t>Buat</a:t>
            </a:r>
            <a:r>
              <a:rPr lang="en-US" sz="1800" dirty="0"/>
              <a:t> program Java </a:t>
            </a:r>
            <a:r>
              <a:rPr lang="en-US" sz="1800" dirty="0" err="1"/>
              <a:t>untuk</a:t>
            </a:r>
            <a:r>
              <a:rPr lang="en-US" sz="1800" dirty="0"/>
              <a:t> class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diagram class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00200"/>
            <a:ext cx="7003905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i="1" dirty="0"/>
              <a:t>(Inheritance)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502919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Reusability </a:t>
            </a:r>
            <a:r>
              <a:rPr lang="en-US" sz="2400" dirty="0"/>
              <a:t>(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class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r>
              <a:rPr lang="en-US" sz="2400" i="1" dirty="0"/>
              <a:t>Reusability </a:t>
            </a:r>
            <a:r>
              <a:rPr lang="en-US" sz="2400" dirty="0" err="1"/>
              <a:t>dapat</a:t>
            </a:r>
            <a:r>
              <a:rPr lang="en-US" sz="2400" dirty="0"/>
              <a:t> :</a:t>
            </a:r>
          </a:p>
          <a:p>
            <a:pPr lvl="1"/>
            <a:r>
              <a:rPr lang="en-US" sz="2400" dirty="0" err="1"/>
              <a:t>Menghemat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uang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Mengurangi</a:t>
            </a:r>
            <a:r>
              <a:rPr lang="en-US" sz="2400" dirty="0"/>
              <a:t> stress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reliabilitas</a:t>
            </a:r>
            <a:r>
              <a:rPr lang="en-US" sz="2400" dirty="0"/>
              <a:t> (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tahan</a:t>
            </a:r>
            <a:r>
              <a:rPr lang="en-US" sz="2400" dirty="0"/>
              <a:t>) software</a:t>
            </a:r>
          </a:p>
          <a:p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i="1" dirty="0"/>
              <a:t>reusability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pewarisan</a:t>
            </a:r>
            <a:r>
              <a:rPr lang="en-US" sz="2400" dirty="0"/>
              <a:t> </a:t>
            </a:r>
            <a:r>
              <a:rPr lang="en-US" sz="2400" i="1" dirty="0"/>
              <a:t>(inheritance)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i="1" dirty="0"/>
              <a:t>(derivation)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base class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superclass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parent class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class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derived class (class </a:t>
            </a:r>
            <a:r>
              <a:rPr lang="en-US" sz="2400" i="1" dirty="0" err="1">
                <a:solidFill>
                  <a:srgbClr val="0070C0"/>
                </a:solidFill>
              </a:rPr>
              <a:t>turunan</a:t>
            </a:r>
            <a:r>
              <a:rPr lang="en-US" sz="2400" i="1" dirty="0">
                <a:solidFill>
                  <a:srgbClr val="0070C0"/>
                </a:solidFill>
              </a:rPr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subclass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child class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mewarisi</a:t>
            </a:r>
            <a:r>
              <a:rPr lang="en-US" sz="2400" dirty="0"/>
              <a:t> </a:t>
            </a:r>
            <a:r>
              <a:rPr lang="en-US" sz="2400" u="sng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u="sng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induk</a:t>
            </a:r>
            <a:endParaRPr lang="en-GB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/>
          </a:p>
          <a:p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76422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Beberapa</a:t>
            </a:r>
            <a:r>
              <a:rPr lang="en-US" i="1" dirty="0"/>
              <a:t> </a:t>
            </a:r>
            <a:r>
              <a:rPr lang="en-US" i="1" dirty="0" err="1"/>
              <a:t>Tipe</a:t>
            </a:r>
            <a:r>
              <a:rPr lang="en-US" i="1" dirty="0"/>
              <a:t> Inheritance</a:t>
            </a:r>
            <a:endParaRPr lang="en-GB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12" y="1790701"/>
            <a:ext cx="6381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004" y="3162302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inheritance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69" y="1790701"/>
            <a:ext cx="16764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99969" y="3162302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inheritance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19" y="1752600"/>
            <a:ext cx="23431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39030" y="3173970"/>
            <a:ext cx="240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inheritance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43" y="4081292"/>
            <a:ext cx="638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45557" y="5955268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Multi-level inheritance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86053"/>
            <a:ext cx="1866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0485" y="5910092"/>
            <a:ext cx="192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Inheritance</a:t>
            </a:r>
            <a:endParaRPr lang="en-GB" dirty="0"/>
          </a:p>
        </p:txBody>
      </p:sp>
      <p:pic>
        <p:nvPicPr>
          <p:cNvPr id="2050" name="Picture 2" descr="http://i.stack.imgur.com/Yvl3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" y="1447800"/>
            <a:ext cx="3684905" cy="263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hhmzgirqh63s.cloudfront.net/19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34212"/>
            <a:ext cx="3733800" cy="22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ailyfreecode.com/code/..%5CStorage%5Cimg911201010-Inherita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72423"/>
            <a:ext cx="33623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6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Membuat</a:t>
            </a:r>
            <a:r>
              <a:rPr lang="en-US" sz="4400" dirty="0"/>
              <a:t> Inheritance di Raptor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Hubungkan</a:t>
            </a:r>
            <a:r>
              <a:rPr lang="en-US" dirty="0"/>
              <a:t> class yang </a:t>
            </a:r>
            <a:r>
              <a:rPr lang="en-US" dirty="0" err="1"/>
              <a:t>memiliki</a:t>
            </a:r>
            <a:r>
              <a:rPr lang="en-US" dirty="0"/>
              <a:t> inheritance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77316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029200" y="2057400"/>
            <a:ext cx="1787298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95800" y="281940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42" y="3508441"/>
            <a:ext cx="1695450" cy="314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181600" y="4270441"/>
            <a:ext cx="990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72892" y="6172200"/>
            <a:ext cx="990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44194" y="40172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Induk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394132" y="598753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Anak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0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err="1"/>
              <a:t>pada</a:t>
            </a:r>
            <a:r>
              <a:rPr lang="en-US" dirty="0"/>
              <a:t> Ruby </a:t>
            </a:r>
            <a:r>
              <a:rPr lang="en-US" dirty="0" err="1"/>
              <a:t>dan</a:t>
            </a:r>
            <a:r>
              <a:rPr lang="en-US" dirty="0"/>
              <a:t> C++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9841" y="5671111"/>
            <a:ext cx="254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b="1" i="1" dirty="0"/>
              <a:t>&lt;</a:t>
            </a:r>
            <a:endParaRPr lang="en-GB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25901" y="5486445"/>
            <a:ext cx="249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b="1" i="1" dirty="0"/>
              <a:t>:</a:t>
            </a:r>
            <a:endParaRPr lang="en-GB" b="1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12" y="2287809"/>
            <a:ext cx="2119312" cy="313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1" y="2505075"/>
            <a:ext cx="313100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0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Single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Java: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05" y="2362046"/>
            <a:ext cx="6381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48040" y="20562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149613" y="5974720"/>
            <a:ext cx="6796854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Subclass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Bird</a:t>
            </a:r>
            <a:r>
              <a:rPr lang="en-US" sz="1400" dirty="0"/>
              <a:t> </a:t>
            </a:r>
            <a:r>
              <a:rPr lang="en-US" sz="1400" dirty="0" err="1"/>
              <a:t>mewarisi</a:t>
            </a:r>
            <a:r>
              <a:rPr lang="en-US" sz="1400" dirty="0"/>
              <a:t> method constructor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1400" dirty="0"/>
              <a:t> </a:t>
            </a:r>
            <a:r>
              <a:rPr lang="en-US" sz="1400" dirty="0" err="1"/>
              <a:t>milik</a:t>
            </a:r>
            <a:r>
              <a:rPr lang="en-US" sz="1400" dirty="0"/>
              <a:t> superclass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didefinisikan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KECUALI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Class Bird </a:t>
            </a:r>
            <a:r>
              <a:rPr lang="en-US" sz="1400" dirty="0" err="1"/>
              <a:t>menambahkan</a:t>
            </a:r>
            <a:r>
              <a:rPr lang="en-US" sz="1400" dirty="0"/>
              <a:t> method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fly()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dimiliki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superclassnya</a:t>
            </a:r>
            <a:endParaRPr lang="en-GB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25608"/>
            <a:ext cx="1658117" cy="11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C49CA3-3123-413D-9801-4FF36BC58199}"/>
              </a:ext>
            </a:extLst>
          </p:cNvPr>
          <p:cNvGrpSpPr/>
          <p:nvPr/>
        </p:nvGrpSpPr>
        <p:grpSpPr>
          <a:xfrm>
            <a:off x="739537" y="2133600"/>
            <a:ext cx="3845781" cy="3679495"/>
            <a:chOff x="714792" y="2053708"/>
            <a:chExt cx="3845781" cy="36794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92" y="2053708"/>
              <a:ext cx="3476208" cy="3679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2057400" y="4019822"/>
              <a:ext cx="1177698" cy="8382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92918" y="3777734"/>
              <a:ext cx="1267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Notasi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inheritance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4771" y="4229955"/>
            <a:ext cx="3520254" cy="9541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Class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Bird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dituliskan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class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terpisah</a:t>
            </a:r>
            <a:r>
              <a:rPr lang="en-US" sz="1400" dirty="0"/>
              <a:t> di </a:t>
            </a:r>
            <a:r>
              <a:rPr lang="en-US" sz="1400" dirty="0" err="1"/>
              <a:t>luar</a:t>
            </a:r>
            <a:r>
              <a:rPr lang="en-US" sz="1400" dirty="0"/>
              <a:t> class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di </a:t>
            </a:r>
            <a:r>
              <a:rPr lang="en-US" sz="1400" dirty="0" err="1"/>
              <a:t>luar</a:t>
            </a:r>
            <a:r>
              <a:rPr lang="en-US" sz="1400" dirty="0"/>
              <a:t> superclass, </a:t>
            </a:r>
            <a:r>
              <a:rPr lang="en-US" sz="1400" dirty="0" err="1"/>
              <a:t>penulisannya</a:t>
            </a:r>
            <a:r>
              <a:rPr lang="en-US" sz="1400" dirty="0"/>
              <a:t> </a:t>
            </a:r>
            <a:r>
              <a:rPr lang="en-US" sz="1400" dirty="0" err="1"/>
              <a:t>ditambah</a:t>
            </a:r>
            <a:r>
              <a:rPr lang="en-US" sz="1400" dirty="0"/>
              <a:t> modifier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public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Single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method </a:t>
            </a:r>
            <a:r>
              <a:rPr lang="en-US" dirty="0" err="1"/>
              <a:t>milik</a:t>
            </a:r>
            <a:r>
              <a:rPr lang="en-US" dirty="0"/>
              <a:t> superclass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28" y="2616552"/>
            <a:ext cx="6381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12824" y="21336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92" y="2667000"/>
            <a:ext cx="1906147" cy="116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488"/>
            <a:ext cx="34766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1828800" y="4763638"/>
            <a:ext cx="1142999" cy="2055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799" y="4312625"/>
            <a:ext cx="3859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super()</a:t>
            </a:r>
            <a:r>
              <a:rPr lang="en-US" sz="1600" dirty="0"/>
              <a:t>: </a:t>
            </a:r>
            <a:r>
              <a:rPr lang="en-US" sz="1600" dirty="0" err="1"/>
              <a:t>Memanggil</a:t>
            </a:r>
            <a:r>
              <a:rPr lang="en-US" sz="1600" dirty="0"/>
              <a:t> method constructor </a:t>
            </a:r>
            <a:r>
              <a:rPr lang="en-US" sz="1600" dirty="0" err="1"/>
              <a:t>milik</a:t>
            </a:r>
            <a:r>
              <a:rPr lang="en-US" sz="1600" dirty="0"/>
              <a:t> superclass (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)</a:t>
            </a:r>
            <a:endParaRPr lang="en-GB" sz="1600" dirty="0"/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2346511" y="5383306"/>
            <a:ext cx="177122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7732" y="5090918"/>
            <a:ext cx="359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method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1400" dirty="0"/>
              <a:t> </a:t>
            </a:r>
            <a:r>
              <a:rPr lang="en-US" sz="1600" dirty="0" err="1"/>
              <a:t>milik</a:t>
            </a:r>
            <a:r>
              <a:rPr lang="en-US" sz="1600" dirty="0"/>
              <a:t> superclass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117732" y="5872728"/>
            <a:ext cx="4718668" cy="5847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Subclass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Bird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method constructor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1600" dirty="0"/>
              <a:t> </a:t>
            </a:r>
            <a:r>
              <a:rPr lang="en-US" sz="1600" dirty="0" err="1"/>
              <a:t>milik</a:t>
            </a:r>
            <a:r>
              <a:rPr lang="en-US" sz="1600" dirty="0"/>
              <a:t> superclass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Animal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56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134824"/>
            <a:ext cx="7886700" cy="1325563"/>
          </a:xfrm>
        </p:spPr>
        <p:txBody>
          <a:bodyPr/>
          <a:lstStyle/>
          <a:p>
            <a:r>
              <a:rPr lang="en-US" dirty="0"/>
              <a:t>2. Multi-level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subclass </a:t>
            </a:r>
            <a:r>
              <a:rPr lang="en-US" dirty="0" err="1"/>
              <a:t>dari</a:t>
            </a:r>
            <a:r>
              <a:rPr lang="en-US" dirty="0"/>
              <a:t> subclass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75022" y="258665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22" y="2977130"/>
            <a:ext cx="2638425" cy="142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65" y="2505075"/>
            <a:ext cx="638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3050"/>
            <a:ext cx="43053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26846</TotalTime>
  <Words>386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Office Theme</vt:lpstr>
      <vt:lpstr>Pemrograman Berorientasi Obyek</vt:lpstr>
      <vt:lpstr>Pewarisan (Inheritance)</vt:lpstr>
      <vt:lpstr>Beberapa Tipe Inheritance</vt:lpstr>
      <vt:lpstr>Contoh Inheritance</vt:lpstr>
      <vt:lpstr>Membuat Inheritance di Raptor</vt:lpstr>
      <vt:lpstr>Inheritance pada Ruby dan C++</vt:lpstr>
      <vt:lpstr>1. Single Inheritance</vt:lpstr>
      <vt:lpstr>1. Single Inheritance</vt:lpstr>
      <vt:lpstr>2. Multi-level Inheritance</vt:lpstr>
      <vt:lpstr>3. Multiple Inheritance</vt:lpstr>
      <vt:lpstr>4. Hierarchical Inheritance</vt:lpstr>
      <vt:lpstr>5. Hybrid Inheritance</vt:lpstr>
      <vt:lpstr>5. Hybrid Inheritance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</dc:creator>
  <cp:lastModifiedBy>fawwaz</cp:lastModifiedBy>
  <cp:revision>187</cp:revision>
  <dcterms:created xsi:type="dcterms:W3CDTF">2015-03-08T14:00:05Z</dcterms:created>
  <dcterms:modified xsi:type="dcterms:W3CDTF">2019-03-04T03:02:47Z</dcterms:modified>
</cp:coreProperties>
</file>