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56" r:id="rId2"/>
    <p:sldId id="261" r:id="rId3"/>
    <p:sldId id="259" r:id="rId4"/>
    <p:sldId id="263" r:id="rId5"/>
    <p:sldId id="287" r:id="rId6"/>
    <p:sldId id="265" r:id="rId7"/>
    <p:sldId id="268" r:id="rId8"/>
    <p:sldId id="260" r:id="rId9"/>
    <p:sldId id="281" r:id="rId10"/>
    <p:sldId id="269" r:id="rId11"/>
    <p:sldId id="262" r:id="rId12"/>
    <p:sldId id="284" r:id="rId13"/>
    <p:sldId id="264" r:id="rId14"/>
    <p:sldId id="267" r:id="rId15"/>
    <p:sldId id="280" r:id="rId16"/>
    <p:sldId id="286"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ubik" panose="020B0604020202020204" charset="-79"/>
      <p:regular r:id="rId23"/>
      <p:bold r:id="rId24"/>
      <p:italic r:id="rId25"/>
      <p:boldItalic r:id="rId26"/>
    </p:embeddedFont>
    <p:embeddedFont>
      <p:font typeface="Rubik Light" panose="020B0604020202020204" charset="-79"/>
      <p:regular r:id="rId27"/>
      <p:bold r:id="rId28"/>
      <p:italic r:id="rId29"/>
      <p:boldItalic r:id="rId30"/>
    </p:embeddedFont>
    <p:embeddedFont>
      <p:font typeface="Rubik Medium" panose="020B0604020202020204" charset="-79"/>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9DA1F8-96E9-4BC9-8333-ECB288FBD103}">
  <a:tblStyle styleId="{B89DA1F8-96E9-4BC9-8333-ECB288FBD1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94660"/>
  </p:normalViewPr>
  <p:slideViewPr>
    <p:cSldViewPr snapToGrid="0">
      <p:cViewPr varScale="1">
        <p:scale>
          <a:sx n="90" d="100"/>
          <a:sy n="90" d="100"/>
        </p:scale>
        <p:origin x="8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8bcb4b9847_1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8bcb4b9847_1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bcb4b9847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bcb4b9847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8bcb4b9847_1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8bcb4b9847_1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77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8bcb4b9847_1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8bcb4b9847_1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8b71a46c7b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8b71a46c7b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8bcb4b9847_1_2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8bcb4b9847_1_2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8bcb4b9847_1_2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8bcb4b9847_1_2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73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bf20f0aa0_2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bf20f0aa0_2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bbf78f70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bbf78f70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bcb4b984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bcb4b984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92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bcb4b984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bcb4b984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73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8b71a46c7b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8b71a46c7b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8bcb4b9847_1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8bcb4b9847_1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b71a46c7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b71a46c7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8bf20f0aa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8bf20f0aa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uzzle Presentation by Slidesgo" type="title">
  <p:cSld name="TITLE">
    <p:bg>
      <p:bgPr>
        <a:solidFill>
          <a:srgbClr val="73C6CB"/>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11850"/>
            <a:ext cx="5084100" cy="15798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lt1"/>
              </a:buClr>
              <a:buSzPts val="6000"/>
              <a:buFont typeface="Roboto Slab Medium"/>
              <a:buNone/>
              <a:defRPr sz="5000">
                <a:solidFill>
                  <a:schemeClr val="lt1"/>
                </a:solidFill>
                <a:latin typeface="Rubik Medium"/>
                <a:ea typeface="Rubik Medium"/>
                <a:cs typeface="Rubik Medium"/>
                <a:sym typeface="Rubik Medium"/>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91223" y="2825275"/>
            <a:ext cx="3313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Roboto Slab Medium"/>
              <a:buNone/>
              <a:defRPr>
                <a:solidFill>
                  <a:schemeClr val="lt1"/>
                </a:solidFill>
                <a:latin typeface="Rubik"/>
                <a:ea typeface="Rubik"/>
                <a:cs typeface="Rubik"/>
                <a:sym typeface="Rubik"/>
              </a:defRPr>
            </a:lvl1pPr>
            <a:lvl2pPr lvl="1" rtl="0">
              <a:lnSpc>
                <a:spcPct val="100000"/>
              </a:lnSpc>
              <a:spcBef>
                <a:spcPts val="160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p:cSld name="CUSTOM_9">
    <p:spTree>
      <p:nvGrpSpPr>
        <p:cNvPr id="1" name="Shape 52"/>
        <p:cNvGrpSpPr/>
        <p:nvPr/>
      </p:nvGrpSpPr>
      <p:grpSpPr>
        <a:xfrm>
          <a:off x="0" y="0"/>
          <a:ext cx="0" cy="0"/>
          <a:chOff x="0" y="0"/>
          <a:chExt cx="0" cy="0"/>
        </a:xfrm>
      </p:grpSpPr>
      <p:sp>
        <p:nvSpPr>
          <p:cNvPr id="53" name="Google Shape;53;p14"/>
          <p:cNvSpPr/>
          <p:nvPr/>
        </p:nvSpPr>
        <p:spPr>
          <a:xfrm rot="5399949">
            <a:off x="1035812" y="-2838469"/>
            <a:ext cx="4073897" cy="5423806"/>
          </a:xfrm>
          <a:custGeom>
            <a:avLst/>
            <a:gdLst/>
            <a:ahLst/>
            <a:cxnLst/>
            <a:rect l="l" t="t" r="r" b="b"/>
            <a:pathLst>
              <a:path w="8118" h="10808" extrusionOk="0">
                <a:moveTo>
                  <a:pt x="4010" y="1"/>
                </a:moveTo>
                <a:cubicBezTo>
                  <a:pt x="3104" y="1"/>
                  <a:pt x="2405" y="732"/>
                  <a:pt x="2405" y="1656"/>
                </a:cubicBezTo>
                <a:cubicBezTo>
                  <a:pt x="2405" y="2002"/>
                  <a:pt x="2543" y="2415"/>
                  <a:pt x="2818" y="2690"/>
                </a:cubicBezTo>
                <a:lnTo>
                  <a:pt x="0" y="2690"/>
                </a:lnTo>
                <a:lnTo>
                  <a:pt x="0" y="5442"/>
                </a:lnTo>
                <a:cubicBezTo>
                  <a:pt x="310" y="5193"/>
                  <a:pt x="665" y="5082"/>
                  <a:pt x="1013" y="5082"/>
                </a:cubicBezTo>
                <a:cubicBezTo>
                  <a:pt x="1817" y="5082"/>
                  <a:pt x="2584" y="5678"/>
                  <a:pt x="2680" y="6543"/>
                </a:cubicBezTo>
                <a:cubicBezTo>
                  <a:pt x="2778" y="7622"/>
                  <a:pt x="1934" y="8385"/>
                  <a:pt x="1042" y="8385"/>
                </a:cubicBezTo>
                <a:cubicBezTo>
                  <a:pt x="683" y="8385"/>
                  <a:pt x="316" y="8261"/>
                  <a:pt x="0" y="7984"/>
                </a:cubicBezTo>
                <a:lnTo>
                  <a:pt x="0" y="10808"/>
                </a:lnTo>
                <a:lnTo>
                  <a:pt x="7154" y="10808"/>
                </a:lnTo>
                <a:cubicBezTo>
                  <a:pt x="7705" y="10808"/>
                  <a:pt x="8117" y="10395"/>
                  <a:pt x="8117" y="9773"/>
                </a:cubicBezTo>
                <a:lnTo>
                  <a:pt x="8117" y="2690"/>
                </a:lnTo>
                <a:lnTo>
                  <a:pt x="5294" y="2690"/>
                </a:lnTo>
                <a:cubicBezTo>
                  <a:pt x="6191" y="1656"/>
                  <a:pt x="5503" y="5"/>
                  <a:pt x="4127" y="5"/>
                </a:cubicBezTo>
                <a:cubicBezTo>
                  <a:pt x="4088" y="2"/>
                  <a:pt x="4049" y="1"/>
                  <a:pt x="40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4"/>
          <p:cNvSpPr txBox="1">
            <a:spLocks noGrp="1"/>
          </p:cNvSpPr>
          <p:nvPr>
            <p:ph type="title"/>
          </p:nvPr>
        </p:nvSpPr>
        <p:spPr>
          <a:xfrm>
            <a:off x="360825" y="652025"/>
            <a:ext cx="4047000" cy="9258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sz="5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8_1_1">
    <p:spTree>
      <p:nvGrpSpPr>
        <p:cNvPr id="1" name="Shape 73"/>
        <p:cNvGrpSpPr/>
        <p:nvPr/>
      </p:nvGrpSpPr>
      <p:grpSpPr>
        <a:xfrm>
          <a:off x="0" y="0"/>
          <a:ext cx="0" cy="0"/>
          <a:chOff x="0" y="0"/>
          <a:chExt cx="0" cy="0"/>
        </a:xfrm>
      </p:grpSpPr>
      <p:sp>
        <p:nvSpPr>
          <p:cNvPr id="74" name="Google Shape;74;p17"/>
          <p:cNvSpPr/>
          <p:nvPr/>
        </p:nvSpPr>
        <p:spPr>
          <a:xfrm rot="-5400000" flipH="1">
            <a:off x="-432938" y="1428773"/>
            <a:ext cx="3419620" cy="255376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txBox="1">
            <a:spLocks noGrp="1"/>
          </p:cNvSpPr>
          <p:nvPr>
            <p:ph type="subTitle" idx="1"/>
          </p:nvPr>
        </p:nvSpPr>
        <p:spPr>
          <a:xfrm>
            <a:off x="3657600" y="2062200"/>
            <a:ext cx="1492800" cy="493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Font typeface="Rubik Light"/>
              <a:buNone/>
              <a:defRPr sz="10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6" name="Google Shape;76;p17"/>
          <p:cNvSpPr txBox="1">
            <a:spLocks noGrp="1"/>
          </p:cNvSpPr>
          <p:nvPr>
            <p:ph type="title"/>
          </p:nvPr>
        </p:nvSpPr>
        <p:spPr>
          <a:xfrm>
            <a:off x="1117350" y="432500"/>
            <a:ext cx="69093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7"/>
          <p:cNvSpPr txBox="1">
            <a:spLocks noGrp="1"/>
          </p:cNvSpPr>
          <p:nvPr>
            <p:ph type="title" idx="2"/>
          </p:nvPr>
        </p:nvSpPr>
        <p:spPr>
          <a:xfrm>
            <a:off x="1053000" y="1347000"/>
            <a:ext cx="1241100" cy="972300"/>
          </a:xfrm>
          <a:prstGeom prst="rect">
            <a:avLst/>
          </a:prstGeom>
        </p:spPr>
        <p:txBody>
          <a:bodyPr spcFirstLastPara="1" wrap="square" lIns="91425" tIns="91425" rIns="91425" bIns="91425" anchor="t" anchorCtr="0">
            <a:noAutofit/>
          </a:bodyPr>
          <a:lstStyle>
            <a:lvl1pPr lvl="0" algn="r" rtl="0">
              <a:lnSpc>
                <a:spcPct val="90000"/>
              </a:lnSpc>
              <a:spcBef>
                <a:spcPts val="0"/>
              </a:spcBef>
              <a:spcAft>
                <a:spcPts val="0"/>
              </a:spcAft>
              <a:buClr>
                <a:schemeClr val="dk2"/>
              </a:buClr>
              <a:buSzPts val="1400"/>
              <a:buNone/>
              <a:defRPr sz="1600">
                <a:solidFill>
                  <a:schemeClr val="dk2"/>
                </a:solidFill>
                <a:latin typeface="Rubik"/>
                <a:ea typeface="Rubik"/>
                <a:cs typeface="Rubik"/>
                <a:sym typeface="Rubik"/>
              </a:defRPr>
            </a:lvl1pPr>
            <a:lvl2pPr lvl="1" rtl="0">
              <a:spcBef>
                <a:spcPts val="160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orient="horz" pos="1085">
          <p15:clr>
            <a:srgbClr val="FA7B17"/>
          </p15:clr>
        </p15:guide>
        <p15:guide id="2" pos="2304">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8_2_1">
    <p:spTree>
      <p:nvGrpSpPr>
        <p:cNvPr id="1" name="Shape 78"/>
        <p:cNvGrpSpPr/>
        <p:nvPr/>
      </p:nvGrpSpPr>
      <p:grpSpPr>
        <a:xfrm>
          <a:off x="0" y="0"/>
          <a:ext cx="0" cy="0"/>
          <a:chOff x="0" y="0"/>
          <a:chExt cx="0" cy="0"/>
        </a:xfrm>
      </p:grpSpPr>
      <p:sp>
        <p:nvSpPr>
          <p:cNvPr id="79" name="Google Shape;79;p18"/>
          <p:cNvSpPr/>
          <p:nvPr/>
        </p:nvSpPr>
        <p:spPr>
          <a:xfrm rot="5400000">
            <a:off x="6157312" y="1476648"/>
            <a:ext cx="3419620" cy="255376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8"/>
          <p:cNvSpPr txBox="1">
            <a:spLocks noGrp="1"/>
          </p:cNvSpPr>
          <p:nvPr>
            <p:ph type="subTitle" idx="1"/>
          </p:nvPr>
        </p:nvSpPr>
        <p:spPr>
          <a:xfrm>
            <a:off x="3005200" y="2217300"/>
            <a:ext cx="1656900" cy="33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Rubik Light"/>
              <a:buNone/>
              <a:defRPr sz="10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1" name="Google Shape;81;p18"/>
          <p:cNvSpPr txBox="1">
            <a:spLocks noGrp="1"/>
          </p:cNvSpPr>
          <p:nvPr>
            <p:ph type="title"/>
          </p:nvPr>
        </p:nvSpPr>
        <p:spPr>
          <a:xfrm>
            <a:off x="1117350" y="432500"/>
            <a:ext cx="69093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8"/>
          <p:cNvSpPr txBox="1">
            <a:spLocks noGrp="1"/>
          </p:cNvSpPr>
          <p:nvPr>
            <p:ph type="title" idx="2"/>
          </p:nvPr>
        </p:nvSpPr>
        <p:spPr>
          <a:xfrm>
            <a:off x="6761500" y="1454475"/>
            <a:ext cx="1499400" cy="9723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accent6"/>
              </a:buClr>
              <a:buSzPts val="1400"/>
              <a:buNone/>
              <a:defRPr sz="1600">
                <a:solidFill>
                  <a:schemeClr val="accent6"/>
                </a:solidFill>
                <a:latin typeface="Rubik"/>
                <a:ea typeface="Rubik"/>
                <a:cs typeface="Rubik"/>
                <a:sym typeface="Rubik"/>
              </a:defRPr>
            </a:lvl1pPr>
            <a:lvl2pPr lvl="1" rtl="0">
              <a:spcBef>
                <a:spcPts val="160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920475" y="1930150"/>
            <a:ext cx="4952700" cy="1177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Font typeface="Rubik Medium"/>
              <a:buNone/>
              <a:defRPr sz="24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24"/>
          <p:cNvSpPr/>
          <p:nvPr/>
        </p:nvSpPr>
        <p:spPr>
          <a:xfrm flipH="1">
            <a:off x="6109687" y="3712336"/>
            <a:ext cx="3419620" cy="255376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rot="10800000" flipH="1">
            <a:off x="-403413" y="-1181427"/>
            <a:ext cx="3419620" cy="255376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txBox="1">
            <a:spLocks noGrp="1"/>
          </p:cNvSpPr>
          <p:nvPr>
            <p:ph type="title" idx="2"/>
          </p:nvPr>
        </p:nvSpPr>
        <p:spPr>
          <a:xfrm>
            <a:off x="952569" y="3602736"/>
            <a:ext cx="3419700" cy="483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Font typeface="Rubik"/>
              <a:buNone/>
              <a:defRPr sz="1800">
                <a:solidFill>
                  <a:schemeClr val="lt2"/>
                </a:solidFill>
                <a:latin typeface="Rubik"/>
                <a:ea typeface="Rubik"/>
                <a:cs typeface="Rubik"/>
                <a:sym typeface="Rubi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
  <p:cSld name="CUSTOM_2">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1965600" y="375825"/>
            <a:ext cx="5212800" cy="7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25"/>
          <p:cNvSpPr txBox="1">
            <a:spLocks noGrp="1"/>
          </p:cNvSpPr>
          <p:nvPr>
            <p:ph type="subTitle" idx="1"/>
          </p:nvPr>
        </p:nvSpPr>
        <p:spPr>
          <a:xfrm>
            <a:off x="2178000" y="2070000"/>
            <a:ext cx="2210400" cy="968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600"/>
              <a:buFont typeface="Rubik"/>
              <a:buNone/>
              <a:defRPr sz="1600">
                <a:latin typeface="Rubik Light"/>
                <a:ea typeface="Rubik Light"/>
                <a:cs typeface="Rubik Light"/>
                <a:sym typeface="Rubik Ligh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5" name="Google Shape;125;p25"/>
          <p:cNvSpPr txBox="1">
            <a:spLocks noGrp="1"/>
          </p:cNvSpPr>
          <p:nvPr>
            <p:ph type="subTitle" idx="2"/>
          </p:nvPr>
        </p:nvSpPr>
        <p:spPr>
          <a:xfrm>
            <a:off x="2178000" y="1602000"/>
            <a:ext cx="2210400" cy="4176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Rubik Medium"/>
              <a:buNone/>
              <a:defRPr sz="2000">
                <a:latin typeface="Rubik Medium"/>
                <a:ea typeface="Rubik Medium"/>
                <a:cs typeface="Rubik Medium"/>
                <a:sym typeface="Rubik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6" name="Google Shape;126;p25"/>
          <p:cNvSpPr txBox="1">
            <a:spLocks noGrp="1"/>
          </p:cNvSpPr>
          <p:nvPr>
            <p:ph type="subTitle" idx="3"/>
          </p:nvPr>
        </p:nvSpPr>
        <p:spPr>
          <a:xfrm>
            <a:off x="4755600" y="2070000"/>
            <a:ext cx="2210400" cy="96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Font typeface="Rubik"/>
              <a:buNone/>
              <a:defRPr sz="1600">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7" name="Google Shape;127;p25"/>
          <p:cNvSpPr txBox="1">
            <a:spLocks noGrp="1"/>
          </p:cNvSpPr>
          <p:nvPr>
            <p:ph type="subTitle" idx="4"/>
          </p:nvPr>
        </p:nvSpPr>
        <p:spPr>
          <a:xfrm>
            <a:off x="4755600" y="1602000"/>
            <a:ext cx="2210400" cy="417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Rubik Medium"/>
              <a:buNone/>
              <a:defRPr sz="2000">
                <a:latin typeface="Rubik Medium"/>
                <a:ea typeface="Rubik Medium"/>
                <a:cs typeface="Rubik Medium"/>
                <a:sym typeface="Rubik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5"/>
          <p:cNvSpPr txBox="1">
            <a:spLocks noGrp="1"/>
          </p:cNvSpPr>
          <p:nvPr>
            <p:ph type="subTitle" idx="5"/>
          </p:nvPr>
        </p:nvSpPr>
        <p:spPr>
          <a:xfrm>
            <a:off x="2178000" y="3690000"/>
            <a:ext cx="2210400" cy="96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Font typeface="Rubik"/>
              <a:buNone/>
              <a:defRPr sz="1600">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25"/>
          <p:cNvSpPr txBox="1">
            <a:spLocks noGrp="1"/>
          </p:cNvSpPr>
          <p:nvPr>
            <p:ph type="subTitle" idx="6"/>
          </p:nvPr>
        </p:nvSpPr>
        <p:spPr>
          <a:xfrm>
            <a:off x="2178000" y="3222000"/>
            <a:ext cx="2210400" cy="417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Rubik Medium"/>
              <a:buNone/>
              <a:defRPr sz="2000">
                <a:latin typeface="Rubik Medium"/>
                <a:ea typeface="Rubik Medium"/>
                <a:cs typeface="Rubik Medium"/>
                <a:sym typeface="Rubik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5"/>
          <p:cNvSpPr txBox="1">
            <a:spLocks noGrp="1"/>
          </p:cNvSpPr>
          <p:nvPr>
            <p:ph type="subTitle" idx="7"/>
          </p:nvPr>
        </p:nvSpPr>
        <p:spPr>
          <a:xfrm>
            <a:off x="4755600" y="3690000"/>
            <a:ext cx="2210400" cy="96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Font typeface="Rubik"/>
              <a:buNone/>
              <a:defRPr sz="1600">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1" name="Google Shape;131;p25"/>
          <p:cNvSpPr txBox="1">
            <a:spLocks noGrp="1"/>
          </p:cNvSpPr>
          <p:nvPr>
            <p:ph type="subTitle" idx="8"/>
          </p:nvPr>
        </p:nvSpPr>
        <p:spPr>
          <a:xfrm>
            <a:off x="4755600" y="3222000"/>
            <a:ext cx="2210400" cy="417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Rubik Medium"/>
              <a:buNone/>
              <a:defRPr sz="2000">
                <a:latin typeface="Rubik Medium"/>
                <a:ea typeface="Rubik Medium"/>
                <a:cs typeface="Rubik Medium"/>
                <a:sym typeface="Rubik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5"/>
          <p:cNvSpPr/>
          <p:nvPr/>
        </p:nvSpPr>
        <p:spPr>
          <a:xfrm rot="-5400000" flipH="1">
            <a:off x="7122612" y="-430702"/>
            <a:ext cx="3419620" cy="255376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p:nvPr/>
        </p:nvSpPr>
        <p:spPr>
          <a:xfrm rot="5400000" flipH="1">
            <a:off x="-1419513" y="2988923"/>
            <a:ext cx="3419620" cy="255376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p:cSld name="SECTION_HEADER_1">
    <p:spTree>
      <p:nvGrpSpPr>
        <p:cNvPr id="1" name="Shape 11"/>
        <p:cNvGrpSpPr/>
        <p:nvPr/>
      </p:nvGrpSpPr>
      <p:grpSpPr>
        <a:xfrm>
          <a:off x="0" y="0"/>
          <a:ext cx="0" cy="0"/>
          <a:chOff x="0" y="0"/>
          <a:chExt cx="0" cy="0"/>
        </a:xfrm>
      </p:grpSpPr>
      <p:sp>
        <p:nvSpPr>
          <p:cNvPr id="12" name="Google Shape;12;p3"/>
          <p:cNvSpPr/>
          <p:nvPr/>
        </p:nvSpPr>
        <p:spPr>
          <a:xfrm>
            <a:off x="360825" y="-111177"/>
            <a:ext cx="3419620" cy="255376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543450" y="764250"/>
            <a:ext cx="2411700" cy="78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3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1904388" y="440625"/>
            <a:ext cx="5335200" cy="5727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subTitle" idx="1"/>
          </p:nvPr>
        </p:nvSpPr>
        <p:spPr>
          <a:xfrm>
            <a:off x="1140450" y="3495000"/>
            <a:ext cx="2304900" cy="8994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Font typeface="Rubik"/>
              <a:buNone/>
              <a:defRPr sz="1400">
                <a:latin typeface="Rubik Light"/>
                <a:ea typeface="Rubik Light"/>
                <a:cs typeface="Rubik Light"/>
                <a:sym typeface="Rubik Light"/>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0" name="Google Shape;20;p5"/>
          <p:cNvSpPr txBox="1">
            <a:spLocks noGrp="1"/>
          </p:cNvSpPr>
          <p:nvPr>
            <p:ph type="subTitle" idx="2"/>
          </p:nvPr>
        </p:nvSpPr>
        <p:spPr>
          <a:xfrm>
            <a:off x="5698950" y="3495000"/>
            <a:ext cx="2304300" cy="899400"/>
          </a:xfrm>
          <a:prstGeom prst="rect">
            <a:avLst/>
          </a:prstGeom>
        </p:spPr>
        <p:txBody>
          <a:bodyPr spcFirstLastPara="1" wrap="square" lIns="91425" tIns="91425" rIns="91425" bIns="91425" anchor="t" anchorCtr="0">
            <a:noAutofit/>
          </a:bodyPr>
          <a:lstStyle>
            <a:lvl1pPr marL="0" marR="0" lvl="0" indent="-114300" algn="ctr" rtl="0">
              <a:lnSpc>
                <a:spcPct val="115000"/>
              </a:lnSpc>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 name="Google Shape;21;p5"/>
          <p:cNvSpPr txBox="1">
            <a:spLocks noGrp="1"/>
          </p:cNvSpPr>
          <p:nvPr>
            <p:ph type="subTitle" idx="3"/>
          </p:nvPr>
        </p:nvSpPr>
        <p:spPr>
          <a:xfrm>
            <a:off x="985350" y="3095400"/>
            <a:ext cx="2615100" cy="3960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Font typeface="Rubik Medium"/>
              <a:buNone/>
              <a:defRPr>
                <a:solidFill>
                  <a:schemeClr val="lt2"/>
                </a:solidFill>
                <a:latin typeface="Rubik Medium"/>
                <a:ea typeface="Rubik Medium"/>
                <a:cs typeface="Rubik Medium"/>
                <a:sym typeface="Rubik Medium"/>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22" name="Google Shape;22;p5"/>
          <p:cNvSpPr txBox="1">
            <a:spLocks noGrp="1"/>
          </p:cNvSpPr>
          <p:nvPr>
            <p:ph type="subTitle" idx="4"/>
          </p:nvPr>
        </p:nvSpPr>
        <p:spPr>
          <a:xfrm>
            <a:off x="5543550" y="3095400"/>
            <a:ext cx="2615100" cy="3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ubik Medium"/>
              <a:buNone/>
              <a:defRPr>
                <a:solidFill>
                  <a:schemeClr val="accent3"/>
                </a:solidFill>
                <a:latin typeface="Rubik Medium"/>
                <a:ea typeface="Rubik Medium"/>
                <a:cs typeface="Rubik Medium"/>
                <a:sym typeface="Rubik Medium"/>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117350" y="432500"/>
            <a:ext cx="69093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p:nvPr/>
        </p:nvSpPr>
        <p:spPr>
          <a:xfrm>
            <a:off x="345937" y="-567946"/>
            <a:ext cx="3419865" cy="2551183"/>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7"/>
          <p:cNvSpPr txBox="1">
            <a:spLocks noGrp="1"/>
          </p:cNvSpPr>
          <p:nvPr>
            <p:ph type="body" idx="1"/>
          </p:nvPr>
        </p:nvSpPr>
        <p:spPr>
          <a:xfrm>
            <a:off x="3272250" y="1615950"/>
            <a:ext cx="3501600" cy="2955900"/>
          </a:xfrm>
          <a:prstGeom prst="rect">
            <a:avLst/>
          </a:prstGeom>
        </p:spPr>
        <p:txBody>
          <a:bodyPr spcFirstLastPara="1" wrap="square" lIns="91425" tIns="91425" rIns="91425" bIns="91425" anchor="t" anchorCtr="0">
            <a:noAutofit/>
          </a:bodyPr>
          <a:lstStyle>
            <a:lvl1pPr marL="457200" lvl="0" indent="-342900" algn="r" rtl="0">
              <a:spcBef>
                <a:spcPts val="0"/>
              </a:spcBef>
              <a:spcAft>
                <a:spcPts val="0"/>
              </a:spcAft>
              <a:buSzPts val="1800"/>
              <a:buChar char="●"/>
              <a:defRPr/>
            </a:lvl1pPr>
            <a:lvl2pPr marL="914400" lvl="1" indent="-317500" algn="r" rtl="0">
              <a:spcBef>
                <a:spcPts val="160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
        <p:nvSpPr>
          <p:cNvPr id="28" name="Google Shape;28;p7"/>
          <p:cNvSpPr txBox="1">
            <a:spLocks noGrp="1"/>
          </p:cNvSpPr>
          <p:nvPr>
            <p:ph type="title"/>
          </p:nvPr>
        </p:nvSpPr>
        <p:spPr>
          <a:xfrm>
            <a:off x="611925" y="593000"/>
            <a:ext cx="2251800" cy="115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Clr>
                <a:schemeClr val="dk2"/>
              </a:buClr>
              <a:buSzPts val="2400"/>
              <a:buFont typeface="Rubik Medium"/>
              <a:buNone/>
              <a:defRPr sz="3000">
                <a:solidFill>
                  <a:schemeClr val="dk2"/>
                </a:solidFill>
                <a:latin typeface="Rubik Medium"/>
                <a:ea typeface="Rubik Medium"/>
                <a:cs typeface="Rubik Medium"/>
                <a:sym typeface="Rubi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 name="Google Shape;29;p7"/>
          <p:cNvSpPr/>
          <p:nvPr/>
        </p:nvSpPr>
        <p:spPr>
          <a:xfrm rot="-5400000">
            <a:off x="6714074" y="2313829"/>
            <a:ext cx="3419865" cy="2551183"/>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body" idx="1"/>
          </p:nvPr>
        </p:nvSpPr>
        <p:spPr>
          <a:xfrm>
            <a:off x="720000" y="2471275"/>
            <a:ext cx="3852000" cy="1072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atin typeface="Rubik"/>
                <a:ea typeface="Rubik"/>
                <a:cs typeface="Rubik"/>
                <a:sym typeface="Rubik"/>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2" name="Google Shape;32;p8"/>
          <p:cNvSpPr txBox="1">
            <a:spLocks noGrp="1"/>
          </p:cNvSpPr>
          <p:nvPr>
            <p:ph type="ctrTitle"/>
          </p:nvPr>
        </p:nvSpPr>
        <p:spPr>
          <a:xfrm>
            <a:off x="720000" y="912275"/>
            <a:ext cx="4108500" cy="13233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3"/>
              </a:buClr>
              <a:buSzPts val="6000"/>
              <a:buFont typeface="Roboto Slab Medium"/>
              <a:buNone/>
              <a:defRPr sz="6300">
                <a:solidFill>
                  <a:schemeClr val="accent3"/>
                </a:solidFill>
                <a:latin typeface="Rubik Medium"/>
                <a:ea typeface="Rubik Medium"/>
                <a:cs typeface="Rubik Medium"/>
                <a:sym typeface="Rubik Medium"/>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33" name="Google Shape;33;p8"/>
          <p:cNvSpPr/>
          <p:nvPr/>
        </p:nvSpPr>
        <p:spPr>
          <a:xfrm flipH="1">
            <a:off x="2043667" y="3856559"/>
            <a:ext cx="3419865" cy="2551183"/>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p:nvPr/>
        </p:nvSpPr>
        <p:spPr>
          <a:xfrm flipH="1">
            <a:off x="5258637" y="-567946"/>
            <a:ext cx="3419865" cy="2551183"/>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flipH="1">
            <a:off x="5258637" y="-567946"/>
            <a:ext cx="3419865" cy="2551183"/>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6103050" y="546100"/>
            <a:ext cx="2320800" cy="1014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Rubik Medium"/>
              <a:buNone/>
              <a:defRPr>
                <a:latin typeface="Rubik Medium"/>
                <a:ea typeface="Rubik Medium"/>
                <a:cs typeface="Rubik Medium"/>
                <a:sym typeface="Rubi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9"/>
          <p:cNvSpPr txBox="1">
            <a:spLocks noGrp="1"/>
          </p:cNvSpPr>
          <p:nvPr>
            <p:ph type="subTitle" idx="1"/>
          </p:nvPr>
        </p:nvSpPr>
        <p:spPr>
          <a:xfrm>
            <a:off x="6132000" y="2149213"/>
            <a:ext cx="2292000" cy="9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Rubik"/>
              <a:buNone/>
              <a:defRPr sz="1600">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5938025" y="959600"/>
            <a:ext cx="2150100" cy="14733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2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73C6C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200"/>
              <a:buFont typeface="Rubik Medium"/>
              <a:buNone/>
              <a:defRPr sz="3200">
                <a:solidFill>
                  <a:schemeClr val="lt1"/>
                </a:solidFill>
                <a:latin typeface="Rubik Medium"/>
                <a:ea typeface="Rubik Medium"/>
                <a:cs typeface="Rubik Medium"/>
                <a:sym typeface="Rubik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ubik Medium"/>
              <a:buChar char="●"/>
              <a:defRPr sz="1800">
                <a:solidFill>
                  <a:schemeClr val="lt1"/>
                </a:solidFill>
                <a:latin typeface="Rubik Medium"/>
                <a:ea typeface="Rubik Medium"/>
                <a:cs typeface="Rubik Medium"/>
                <a:sym typeface="Rubik Medium"/>
              </a:defRPr>
            </a:lvl1pPr>
            <a:lvl2pPr marL="914400" lvl="1" indent="-3175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2pPr>
            <a:lvl3pPr marL="1371600" lvl="2" indent="-3175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3pPr>
            <a:lvl4pPr marL="1828800" lvl="3" indent="-3175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4pPr>
            <a:lvl5pPr marL="2286000" lvl="4" indent="-3175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5pPr>
            <a:lvl6pPr marL="2743200" lvl="5" indent="-3175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6pPr>
            <a:lvl7pPr marL="3200400" lvl="6" indent="-3175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7pPr>
            <a:lvl8pPr marL="3657600" lvl="7" indent="-3175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8pPr>
            <a:lvl9pPr marL="4114800" lvl="8" indent="-317500">
              <a:lnSpc>
                <a:spcPct val="115000"/>
              </a:lnSpc>
              <a:spcBef>
                <a:spcPts val="1600"/>
              </a:spcBef>
              <a:spcAft>
                <a:spcPts val="1600"/>
              </a:spcAft>
              <a:buClr>
                <a:schemeClr val="lt1"/>
              </a:buClr>
              <a:buSzPts val="1400"/>
              <a:buFont typeface="Rubik Medium"/>
              <a:buChar char="■"/>
              <a:defRPr>
                <a:solidFill>
                  <a:schemeClr val="lt1"/>
                </a:solidFill>
                <a:latin typeface="Rubik Medium"/>
                <a:ea typeface="Rubik Medium"/>
                <a:cs typeface="Rubik Medium"/>
                <a:sym typeface="Rubik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 id="2147483663" r:id="rId11"/>
    <p:sldLayoutId id="2147483664" r:id="rId12"/>
    <p:sldLayoutId id="2147483670" r:id="rId13"/>
    <p:sldLayoutId id="2147483671"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
        <p:cNvGrpSpPr/>
        <p:nvPr/>
      </p:nvGrpSpPr>
      <p:grpSpPr>
        <a:xfrm>
          <a:off x="0" y="0"/>
          <a:ext cx="0" cy="0"/>
          <a:chOff x="0" y="0"/>
          <a:chExt cx="0" cy="0"/>
        </a:xfrm>
      </p:grpSpPr>
      <p:grpSp>
        <p:nvGrpSpPr>
          <p:cNvPr id="149" name="Google Shape;149;p30"/>
          <p:cNvGrpSpPr/>
          <p:nvPr/>
        </p:nvGrpSpPr>
        <p:grpSpPr>
          <a:xfrm>
            <a:off x="5304693" y="1049669"/>
            <a:ext cx="3119319" cy="2966101"/>
            <a:chOff x="4762460" y="896168"/>
            <a:chExt cx="3919727" cy="3727194"/>
          </a:xfrm>
        </p:grpSpPr>
        <p:sp>
          <p:nvSpPr>
            <p:cNvPr id="150" name="Google Shape;150;p30"/>
            <p:cNvSpPr/>
            <p:nvPr/>
          </p:nvSpPr>
          <p:spPr>
            <a:xfrm>
              <a:off x="4790882" y="4575479"/>
              <a:ext cx="106550" cy="38643"/>
            </a:xfrm>
            <a:custGeom>
              <a:avLst/>
              <a:gdLst/>
              <a:ahLst/>
              <a:cxnLst/>
              <a:rect l="l" t="t" r="r" b="b"/>
              <a:pathLst>
                <a:path w="761" h="276" extrusionOk="0">
                  <a:moveTo>
                    <a:pt x="72" y="0"/>
                  </a:moveTo>
                  <a:cubicBezTo>
                    <a:pt x="1" y="204"/>
                    <a:pt x="72" y="276"/>
                    <a:pt x="72" y="276"/>
                  </a:cubicBezTo>
                  <a:lnTo>
                    <a:pt x="760" y="276"/>
                  </a:lnTo>
                  <a:cubicBezTo>
                    <a:pt x="760" y="276"/>
                    <a:pt x="760" y="204"/>
                    <a:pt x="623" y="138"/>
                  </a:cubicBezTo>
                  <a:cubicBezTo>
                    <a:pt x="347" y="67"/>
                    <a:pt x="347" y="0"/>
                    <a:pt x="347"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0"/>
            <p:cNvSpPr/>
            <p:nvPr/>
          </p:nvSpPr>
          <p:spPr>
            <a:xfrm>
              <a:off x="4790882" y="4584719"/>
              <a:ext cx="106550" cy="29402"/>
            </a:xfrm>
            <a:custGeom>
              <a:avLst/>
              <a:gdLst/>
              <a:ahLst/>
              <a:cxnLst/>
              <a:rect l="l" t="t" r="r" b="b"/>
              <a:pathLst>
                <a:path w="761" h="210" extrusionOk="0">
                  <a:moveTo>
                    <a:pt x="413" y="1"/>
                  </a:moveTo>
                  <a:lnTo>
                    <a:pt x="413" y="72"/>
                  </a:lnTo>
                  <a:lnTo>
                    <a:pt x="72" y="72"/>
                  </a:lnTo>
                  <a:cubicBezTo>
                    <a:pt x="1" y="138"/>
                    <a:pt x="72" y="210"/>
                    <a:pt x="72" y="210"/>
                  </a:cubicBezTo>
                  <a:lnTo>
                    <a:pt x="760" y="210"/>
                  </a:lnTo>
                  <a:cubicBezTo>
                    <a:pt x="760" y="72"/>
                    <a:pt x="551" y="138"/>
                    <a:pt x="413"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p:nvPr/>
          </p:nvSpPr>
          <p:spPr>
            <a:xfrm>
              <a:off x="8296736" y="4575479"/>
              <a:ext cx="115790" cy="47883"/>
            </a:xfrm>
            <a:custGeom>
              <a:avLst/>
              <a:gdLst/>
              <a:ahLst/>
              <a:cxnLst/>
              <a:rect l="l" t="t" r="r" b="b"/>
              <a:pathLst>
                <a:path w="827" h="342" extrusionOk="0">
                  <a:moveTo>
                    <a:pt x="485" y="0"/>
                  </a:moveTo>
                  <a:cubicBezTo>
                    <a:pt x="485" y="0"/>
                    <a:pt x="485" y="138"/>
                    <a:pt x="138" y="204"/>
                  </a:cubicBezTo>
                  <a:cubicBezTo>
                    <a:pt x="72" y="204"/>
                    <a:pt x="1" y="342"/>
                    <a:pt x="1" y="342"/>
                  </a:cubicBezTo>
                  <a:lnTo>
                    <a:pt x="760" y="342"/>
                  </a:lnTo>
                  <a:cubicBezTo>
                    <a:pt x="760" y="342"/>
                    <a:pt x="826" y="276"/>
                    <a:pt x="689" y="67"/>
                  </a:cubicBezTo>
                  <a:lnTo>
                    <a:pt x="485" y="0"/>
                  </a:ln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0"/>
            <p:cNvSpPr/>
            <p:nvPr/>
          </p:nvSpPr>
          <p:spPr>
            <a:xfrm>
              <a:off x="8296736" y="4584719"/>
              <a:ext cx="106550" cy="38643"/>
            </a:xfrm>
            <a:custGeom>
              <a:avLst/>
              <a:gdLst/>
              <a:ahLst/>
              <a:cxnLst/>
              <a:rect l="l" t="t" r="r" b="b"/>
              <a:pathLst>
                <a:path w="761" h="276" extrusionOk="0">
                  <a:moveTo>
                    <a:pt x="413" y="1"/>
                  </a:moveTo>
                  <a:cubicBezTo>
                    <a:pt x="210" y="138"/>
                    <a:pt x="72" y="72"/>
                    <a:pt x="1" y="276"/>
                  </a:cubicBezTo>
                  <a:lnTo>
                    <a:pt x="760" y="276"/>
                  </a:lnTo>
                  <a:lnTo>
                    <a:pt x="760" y="72"/>
                  </a:lnTo>
                  <a:lnTo>
                    <a:pt x="413" y="72"/>
                  </a:lnTo>
                  <a:lnTo>
                    <a:pt x="413"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0"/>
            <p:cNvSpPr/>
            <p:nvPr/>
          </p:nvSpPr>
          <p:spPr>
            <a:xfrm>
              <a:off x="8576476" y="4556157"/>
              <a:ext cx="105709" cy="67205"/>
            </a:xfrm>
            <a:custGeom>
              <a:avLst/>
              <a:gdLst/>
              <a:ahLst/>
              <a:cxnLst/>
              <a:rect l="l" t="t" r="r" b="b"/>
              <a:pathLst>
                <a:path w="755" h="480" extrusionOk="0">
                  <a:moveTo>
                    <a:pt x="551" y="1"/>
                  </a:moveTo>
                  <a:lnTo>
                    <a:pt x="342" y="67"/>
                  </a:lnTo>
                  <a:cubicBezTo>
                    <a:pt x="342" y="67"/>
                    <a:pt x="342" y="276"/>
                    <a:pt x="138" y="276"/>
                  </a:cubicBezTo>
                  <a:cubicBezTo>
                    <a:pt x="0" y="342"/>
                    <a:pt x="66" y="480"/>
                    <a:pt x="66" y="480"/>
                  </a:cubicBezTo>
                  <a:lnTo>
                    <a:pt x="413" y="480"/>
                  </a:lnTo>
                  <a:lnTo>
                    <a:pt x="754" y="276"/>
                  </a:lnTo>
                  <a:cubicBezTo>
                    <a:pt x="754" y="276"/>
                    <a:pt x="754" y="138"/>
                    <a:pt x="551"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0"/>
            <p:cNvSpPr/>
            <p:nvPr/>
          </p:nvSpPr>
          <p:spPr>
            <a:xfrm>
              <a:off x="8576476" y="4565398"/>
              <a:ext cx="105709" cy="57964"/>
            </a:xfrm>
            <a:custGeom>
              <a:avLst/>
              <a:gdLst/>
              <a:ahLst/>
              <a:cxnLst/>
              <a:rect l="l" t="t" r="r" b="b"/>
              <a:pathLst>
                <a:path w="755" h="414" extrusionOk="0">
                  <a:moveTo>
                    <a:pt x="617" y="1"/>
                  </a:moveTo>
                  <a:lnTo>
                    <a:pt x="342" y="210"/>
                  </a:lnTo>
                  <a:lnTo>
                    <a:pt x="276" y="139"/>
                  </a:lnTo>
                  <a:cubicBezTo>
                    <a:pt x="276" y="210"/>
                    <a:pt x="204" y="210"/>
                    <a:pt x="138" y="210"/>
                  </a:cubicBezTo>
                  <a:cubicBezTo>
                    <a:pt x="0" y="276"/>
                    <a:pt x="66" y="414"/>
                    <a:pt x="66" y="414"/>
                  </a:cubicBezTo>
                  <a:lnTo>
                    <a:pt x="413" y="414"/>
                  </a:lnTo>
                  <a:lnTo>
                    <a:pt x="754" y="210"/>
                  </a:lnTo>
                  <a:cubicBezTo>
                    <a:pt x="754" y="210"/>
                    <a:pt x="754" y="72"/>
                    <a:pt x="617"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p:nvPr/>
          </p:nvSpPr>
          <p:spPr>
            <a:xfrm>
              <a:off x="4954974" y="4575479"/>
              <a:ext cx="105709" cy="38643"/>
            </a:xfrm>
            <a:custGeom>
              <a:avLst/>
              <a:gdLst/>
              <a:ahLst/>
              <a:cxnLst/>
              <a:rect l="l" t="t" r="r" b="b"/>
              <a:pathLst>
                <a:path w="755" h="276" extrusionOk="0">
                  <a:moveTo>
                    <a:pt x="67" y="0"/>
                  </a:moveTo>
                  <a:cubicBezTo>
                    <a:pt x="1" y="204"/>
                    <a:pt x="67" y="276"/>
                    <a:pt x="67" y="276"/>
                  </a:cubicBezTo>
                  <a:lnTo>
                    <a:pt x="755" y="276"/>
                  </a:lnTo>
                  <a:cubicBezTo>
                    <a:pt x="755" y="276"/>
                    <a:pt x="755" y="204"/>
                    <a:pt x="617" y="138"/>
                  </a:cubicBezTo>
                  <a:cubicBezTo>
                    <a:pt x="342" y="67"/>
                    <a:pt x="342" y="0"/>
                    <a:pt x="342"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0"/>
            <p:cNvSpPr/>
            <p:nvPr/>
          </p:nvSpPr>
          <p:spPr>
            <a:xfrm>
              <a:off x="4954974" y="4584719"/>
              <a:ext cx="105709" cy="29402"/>
            </a:xfrm>
            <a:custGeom>
              <a:avLst/>
              <a:gdLst/>
              <a:ahLst/>
              <a:cxnLst/>
              <a:rect l="l" t="t" r="r" b="b"/>
              <a:pathLst>
                <a:path w="755" h="210" extrusionOk="0">
                  <a:moveTo>
                    <a:pt x="414" y="1"/>
                  </a:moveTo>
                  <a:lnTo>
                    <a:pt x="342" y="72"/>
                  </a:lnTo>
                  <a:lnTo>
                    <a:pt x="67" y="72"/>
                  </a:lnTo>
                  <a:cubicBezTo>
                    <a:pt x="1" y="210"/>
                    <a:pt x="67" y="210"/>
                    <a:pt x="67" y="210"/>
                  </a:cubicBezTo>
                  <a:lnTo>
                    <a:pt x="755" y="210"/>
                  </a:lnTo>
                  <a:cubicBezTo>
                    <a:pt x="755" y="72"/>
                    <a:pt x="551" y="138"/>
                    <a:pt x="414"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4924032" y="3428381"/>
              <a:ext cx="483463" cy="300601"/>
            </a:xfrm>
            <a:custGeom>
              <a:avLst/>
              <a:gdLst/>
              <a:ahLst/>
              <a:cxnLst/>
              <a:rect l="l" t="t" r="r" b="b"/>
              <a:pathLst>
                <a:path w="3453" h="2147" extrusionOk="0">
                  <a:moveTo>
                    <a:pt x="498" y="0"/>
                  </a:moveTo>
                  <a:cubicBezTo>
                    <a:pt x="220" y="0"/>
                    <a:pt x="1" y="250"/>
                    <a:pt x="84" y="626"/>
                  </a:cubicBezTo>
                  <a:cubicBezTo>
                    <a:pt x="288" y="1243"/>
                    <a:pt x="910" y="1865"/>
                    <a:pt x="1598" y="2068"/>
                  </a:cubicBezTo>
                  <a:cubicBezTo>
                    <a:pt x="1805" y="2126"/>
                    <a:pt x="2039" y="2147"/>
                    <a:pt x="2269" y="2147"/>
                  </a:cubicBezTo>
                  <a:cubicBezTo>
                    <a:pt x="2874" y="2147"/>
                    <a:pt x="3452" y="2002"/>
                    <a:pt x="3452" y="2002"/>
                  </a:cubicBezTo>
                  <a:lnTo>
                    <a:pt x="3452" y="1727"/>
                  </a:lnTo>
                  <a:cubicBezTo>
                    <a:pt x="3340" y="1736"/>
                    <a:pt x="3234" y="1740"/>
                    <a:pt x="3133" y="1740"/>
                  </a:cubicBezTo>
                  <a:cubicBezTo>
                    <a:pt x="1699" y="1740"/>
                    <a:pt x="1433" y="866"/>
                    <a:pt x="1047" y="351"/>
                  </a:cubicBezTo>
                  <a:cubicBezTo>
                    <a:pt x="885" y="106"/>
                    <a:pt x="679" y="0"/>
                    <a:pt x="49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p:nvPr/>
          </p:nvSpPr>
          <p:spPr>
            <a:xfrm>
              <a:off x="5398106" y="3653096"/>
              <a:ext cx="95349" cy="57124"/>
            </a:xfrm>
            <a:custGeom>
              <a:avLst/>
              <a:gdLst/>
              <a:ahLst/>
              <a:cxnLst/>
              <a:rect l="l" t="t" r="r" b="b"/>
              <a:pathLst>
                <a:path w="681" h="408" extrusionOk="0">
                  <a:moveTo>
                    <a:pt x="402" y="1"/>
                  </a:moveTo>
                  <a:cubicBezTo>
                    <a:pt x="359" y="1"/>
                    <a:pt x="308" y="18"/>
                    <a:pt x="275" y="51"/>
                  </a:cubicBezTo>
                  <a:cubicBezTo>
                    <a:pt x="138" y="51"/>
                    <a:pt x="0" y="188"/>
                    <a:pt x="0" y="188"/>
                  </a:cubicBezTo>
                  <a:lnTo>
                    <a:pt x="0" y="397"/>
                  </a:lnTo>
                  <a:cubicBezTo>
                    <a:pt x="59" y="404"/>
                    <a:pt x="112" y="407"/>
                    <a:pt x="161" y="407"/>
                  </a:cubicBezTo>
                  <a:cubicBezTo>
                    <a:pt x="577" y="407"/>
                    <a:pt x="681" y="181"/>
                    <a:pt x="617" y="122"/>
                  </a:cubicBezTo>
                  <a:cubicBezTo>
                    <a:pt x="617" y="106"/>
                    <a:pt x="607" y="101"/>
                    <a:pt x="590" y="101"/>
                  </a:cubicBezTo>
                  <a:cubicBezTo>
                    <a:pt x="547" y="101"/>
                    <a:pt x="454" y="141"/>
                    <a:pt x="366" y="141"/>
                  </a:cubicBezTo>
                  <a:cubicBezTo>
                    <a:pt x="335" y="141"/>
                    <a:pt x="304" y="136"/>
                    <a:pt x="275" y="122"/>
                  </a:cubicBezTo>
                  <a:cubicBezTo>
                    <a:pt x="275" y="122"/>
                    <a:pt x="479" y="122"/>
                    <a:pt x="479" y="51"/>
                  </a:cubicBezTo>
                  <a:cubicBezTo>
                    <a:pt x="479" y="18"/>
                    <a:pt x="445" y="1"/>
                    <a:pt x="402"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p:nvPr/>
          </p:nvSpPr>
          <p:spPr>
            <a:xfrm>
              <a:off x="5176190" y="3477524"/>
              <a:ext cx="1521936" cy="1136601"/>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0"/>
            <p:cNvSpPr/>
            <p:nvPr/>
          </p:nvSpPr>
          <p:spPr>
            <a:xfrm>
              <a:off x="4897290" y="3200445"/>
              <a:ext cx="192657" cy="170812"/>
            </a:xfrm>
            <a:custGeom>
              <a:avLst/>
              <a:gdLst/>
              <a:ahLst/>
              <a:cxnLst/>
              <a:rect l="l" t="t" r="r" b="b"/>
              <a:pathLst>
                <a:path w="1376" h="1220" extrusionOk="0">
                  <a:moveTo>
                    <a:pt x="766" y="0"/>
                  </a:moveTo>
                  <a:cubicBezTo>
                    <a:pt x="628" y="0"/>
                    <a:pt x="493" y="39"/>
                    <a:pt x="413" y="119"/>
                  </a:cubicBezTo>
                  <a:cubicBezTo>
                    <a:pt x="0" y="394"/>
                    <a:pt x="204" y="1016"/>
                    <a:pt x="413" y="1220"/>
                  </a:cubicBezTo>
                  <a:cubicBezTo>
                    <a:pt x="413" y="807"/>
                    <a:pt x="892" y="603"/>
                    <a:pt x="892" y="603"/>
                  </a:cubicBezTo>
                  <a:cubicBezTo>
                    <a:pt x="892" y="603"/>
                    <a:pt x="1376" y="532"/>
                    <a:pt x="1238" y="257"/>
                  </a:cubicBezTo>
                  <a:cubicBezTo>
                    <a:pt x="1195" y="90"/>
                    <a:pt x="977" y="0"/>
                    <a:pt x="766"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p:nvPr/>
          </p:nvSpPr>
          <p:spPr>
            <a:xfrm>
              <a:off x="4839466" y="3794926"/>
              <a:ext cx="240541" cy="789936"/>
            </a:xfrm>
            <a:custGeom>
              <a:avLst/>
              <a:gdLst/>
              <a:ahLst/>
              <a:cxnLst/>
              <a:rect l="l" t="t" r="r" b="b"/>
              <a:pathLst>
                <a:path w="1718" h="5642" extrusionOk="0">
                  <a:moveTo>
                    <a:pt x="1376" y="1"/>
                  </a:moveTo>
                  <a:lnTo>
                    <a:pt x="276" y="551"/>
                  </a:lnTo>
                  <a:cubicBezTo>
                    <a:pt x="276" y="551"/>
                    <a:pt x="0" y="898"/>
                    <a:pt x="479" y="2477"/>
                  </a:cubicBezTo>
                  <a:cubicBezTo>
                    <a:pt x="617" y="3237"/>
                    <a:pt x="892" y="5642"/>
                    <a:pt x="892" y="5642"/>
                  </a:cubicBezTo>
                  <a:lnTo>
                    <a:pt x="1167" y="5575"/>
                  </a:lnTo>
                  <a:cubicBezTo>
                    <a:pt x="1167" y="5575"/>
                    <a:pt x="1717" y="1998"/>
                    <a:pt x="1376"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4790882" y="3410599"/>
              <a:ext cx="279885" cy="581602"/>
            </a:xfrm>
            <a:custGeom>
              <a:avLst/>
              <a:gdLst/>
              <a:ahLst/>
              <a:cxnLst/>
              <a:rect l="l" t="t" r="r" b="b"/>
              <a:pathLst>
                <a:path w="1999" h="4154" extrusionOk="0">
                  <a:moveTo>
                    <a:pt x="1158" y="0"/>
                  </a:moveTo>
                  <a:cubicBezTo>
                    <a:pt x="975" y="0"/>
                    <a:pt x="764" y="120"/>
                    <a:pt x="623" y="407"/>
                  </a:cubicBezTo>
                  <a:cubicBezTo>
                    <a:pt x="347" y="819"/>
                    <a:pt x="1" y="1716"/>
                    <a:pt x="72" y="3367"/>
                  </a:cubicBezTo>
                  <a:cubicBezTo>
                    <a:pt x="96" y="3912"/>
                    <a:pt x="307" y="4153"/>
                    <a:pt x="577" y="4153"/>
                  </a:cubicBezTo>
                  <a:cubicBezTo>
                    <a:pt x="1058" y="4153"/>
                    <a:pt x="1727" y="3387"/>
                    <a:pt x="1861" y="2195"/>
                  </a:cubicBezTo>
                  <a:cubicBezTo>
                    <a:pt x="1998" y="407"/>
                    <a:pt x="1652" y="203"/>
                    <a:pt x="1377" y="65"/>
                  </a:cubicBezTo>
                  <a:cubicBezTo>
                    <a:pt x="1314" y="24"/>
                    <a:pt x="1239" y="0"/>
                    <a:pt x="115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0"/>
            <p:cNvSpPr/>
            <p:nvPr/>
          </p:nvSpPr>
          <p:spPr>
            <a:xfrm>
              <a:off x="4933552" y="3246368"/>
              <a:ext cx="162695" cy="144630"/>
            </a:xfrm>
            <a:custGeom>
              <a:avLst/>
              <a:gdLst/>
              <a:ahLst/>
              <a:cxnLst/>
              <a:rect l="l" t="t" r="r" b="b"/>
              <a:pathLst>
                <a:path w="1162" h="1033" extrusionOk="0">
                  <a:moveTo>
                    <a:pt x="842" y="0"/>
                  </a:moveTo>
                  <a:lnTo>
                    <a:pt x="842" y="0"/>
                  </a:lnTo>
                  <a:cubicBezTo>
                    <a:pt x="672" y="68"/>
                    <a:pt x="536" y="85"/>
                    <a:pt x="442" y="85"/>
                  </a:cubicBezTo>
                  <a:cubicBezTo>
                    <a:pt x="344" y="85"/>
                    <a:pt x="291" y="66"/>
                    <a:pt x="291" y="66"/>
                  </a:cubicBezTo>
                  <a:lnTo>
                    <a:pt x="291" y="413"/>
                  </a:lnTo>
                  <a:cubicBezTo>
                    <a:pt x="236" y="371"/>
                    <a:pt x="189" y="354"/>
                    <a:pt x="151" y="354"/>
                  </a:cubicBezTo>
                  <a:cubicBezTo>
                    <a:pt x="2" y="354"/>
                    <a:pt x="0" y="617"/>
                    <a:pt x="220" y="617"/>
                  </a:cubicBezTo>
                  <a:cubicBezTo>
                    <a:pt x="220" y="617"/>
                    <a:pt x="82" y="963"/>
                    <a:pt x="495" y="1029"/>
                  </a:cubicBezTo>
                  <a:cubicBezTo>
                    <a:pt x="517" y="1032"/>
                    <a:pt x="537" y="1033"/>
                    <a:pt x="557" y="1033"/>
                  </a:cubicBezTo>
                  <a:cubicBezTo>
                    <a:pt x="1162" y="1033"/>
                    <a:pt x="842" y="0"/>
                    <a:pt x="842"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4925712" y="3332614"/>
              <a:ext cx="96469" cy="96467"/>
            </a:xfrm>
            <a:custGeom>
              <a:avLst/>
              <a:gdLst/>
              <a:ahLst/>
              <a:cxnLst/>
              <a:rect l="l" t="t" r="r" b="b"/>
              <a:pathLst>
                <a:path w="689" h="689" extrusionOk="0">
                  <a:moveTo>
                    <a:pt x="276" y="1"/>
                  </a:moveTo>
                  <a:lnTo>
                    <a:pt x="1" y="622"/>
                  </a:lnTo>
                  <a:lnTo>
                    <a:pt x="551" y="689"/>
                  </a:lnTo>
                  <a:lnTo>
                    <a:pt x="689" y="72"/>
                  </a:lnTo>
                  <a:lnTo>
                    <a:pt x="276"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4762460" y="3833428"/>
              <a:ext cx="192657" cy="742193"/>
            </a:xfrm>
            <a:custGeom>
              <a:avLst/>
              <a:gdLst/>
              <a:ahLst/>
              <a:cxnLst/>
              <a:rect l="l" t="t" r="r" b="b"/>
              <a:pathLst>
                <a:path w="1376" h="5301" extrusionOk="0">
                  <a:moveTo>
                    <a:pt x="275" y="1"/>
                  </a:moveTo>
                  <a:cubicBezTo>
                    <a:pt x="275" y="1"/>
                    <a:pt x="0" y="551"/>
                    <a:pt x="275" y="2136"/>
                  </a:cubicBezTo>
                  <a:cubicBezTo>
                    <a:pt x="341" y="2962"/>
                    <a:pt x="275" y="5300"/>
                    <a:pt x="275" y="5300"/>
                  </a:cubicBezTo>
                  <a:lnTo>
                    <a:pt x="550" y="5300"/>
                  </a:lnTo>
                  <a:cubicBezTo>
                    <a:pt x="550" y="5300"/>
                    <a:pt x="1376" y="2752"/>
                    <a:pt x="1304" y="760"/>
                  </a:cubicBezTo>
                  <a:lnTo>
                    <a:pt x="275"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4877968" y="3433701"/>
              <a:ext cx="385454" cy="419190"/>
            </a:xfrm>
            <a:custGeom>
              <a:avLst/>
              <a:gdLst/>
              <a:ahLst/>
              <a:cxnLst/>
              <a:rect l="l" t="t" r="r" b="b"/>
              <a:pathLst>
                <a:path w="2753" h="2994" extrusionOk="0">
                  <a:moveTo>
                    <a:pt x="491" y="0"/>
                  </a:moveTo>
                  <a:cubicBezTo>
                    <a:pt x="289" y="0"/>
                    <a:pt x="101" y="155"/>
                    <a:pt x="67" y="451"/>
                  </a:cubicBezTo>
                  <a:cubicBezTo>
                    <a:pt x="1" y="1139"/>
                    <a:pt x="342" y="1893"/>
                    <a:pt x="964" y="2377"/>
                  </a:cubicBezTo>
                  <a:cubicBezTo>
                    <a:pt x="1514" y="2856"/>
                    <a:pt x="2681" y="2993"/>
                    <a:pt x="2681" y="2993"/>
                  </a:cubicBezTo>
                  <a:lnTo>
                    <a:pt x="2752" y="2790"/>
                  </a:lnTo>
                  <a:cubicBezTo>
                    <a:pt x="1101" y="2239"/>
                    <a:pt x="1239" y="1276"/>
                    <a:pt x="1030" y="588"/>
                  </a:cubicBezTo>
                  <a:cubicBezTo>
                    <a:pt x="957" y="190"/>
                    <a:pt x="715" y="0"/>
                    <a:pt x="491"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5253196" y="3797446"/>
              <a:ext cx="105429" cy="57124"/>
            </a:xfrm>
            <a:custGeom>
              <a:avLst/>
              <a:gdLst/>
              <a:ahLst/>
              <a:cxnLst/>
              <a:rect l="l" t="t" r="r" b="b"/>
              <a:pathLst>
                <a:path w="753" h="408" extrusionOk="0">
                  <a:moveTo>
                    <a:pt x="432" y="0"/>
                  </a:moveTo>
                  <a:cubicBezTo>
                    <a:pt x="397" y="0"/>
                    <a:pt x="345" y="18"/>
                    <a:pt x="276" y="54"/>
                  </a:cubicBezTo>
                  <a:cubicBezTo>
                    <a:pt x="210" y="54"/>
                    <a:pt x="72" y="192"/>
                    <a:pt x="72" y="192"/>
                  </a:cubicBezTo>
                  <a:lnTo>
                    <a:pt x="1" y="395"/>
                  </a:lnTo>
                  <a:cubicBezTo>
                    <a:pt x="71" y="403"/>
                    <a:pt x="135" y="407"/>
                    <a:pt x="194" y="407"/>
                  </a:cubicBezTo>
                  <a:cubicBezTo>
                    <a:pt x="651" y="407"/>
                    <a:pt x="752" y="184"/>
                    <a:pt x="689" y="120"/>
                  </a:cubicBezTo>
                  <a:cubicBezTo>
                    <a:pt x="675" y="107"/>
                    <a:pt x="659" y="102"/>
                    <a:pt x="639" y="102"/>
                  </a:cubicBezTo>
                  <a:cubicBezTo>
                    <a:pt x="584" y="102"/>
                    <a:pt x="505" y="141"/>
                    <a:pt x="402" y="141"/>
                  </a:cubicBezTo>
                  <a:cubicBezTo>
                    <a:pt x="364" y="141"/>
                    <a:pt x="321" y="136"/>
                    <a:pt x="276" y="120"/>
                  </a:cubicBezTo>
                  <a:cubicBezTo>
                    <a:pt x="347" y="120"/>
                    <a:pt x="485" y="120"/>
                    <a:pt x="485" y="54"/>
                  </a:cubicBezTo>
                  <a:cubicBezTo>
                    <a:pt x="485" y="18"/>
                    <a:pt x="467" y="0"/>
                    <a:pt x="432"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4897290" y="3794926"/>
              <a:ext cx="173475" cy="770615"/>
            </a:xfrm>
            <a:custGeom>
              <a:avLst/>
              <a:gdLst/>
              <a:ahLst/>
              <a:cxnLst/>
              <a:rect l="l" t="t" r="r" b="b"/>
              <a:pathLst>
                <a:path w="1239" h="5504" extrusionOk="0">
                  <a:moveTo>
                    <a:pt x="826" y="1"/>
                  </a:moveTo>
                  <a:lnTo>
                    <a:pt x="0" y="2752"/>
                  </a:lnTo>
                  <a:lnTo>
                    <a:pt x="204" y="5504"/>
                  </a:lnTo>
                  <a:lnTo>
                    <a:pt x="892" y="5504"/>
                  </a:lnTo>
                  <a:cubicBezTo>
                    <a:pt x="892" y="5504"/>
                    <a:pt x="1238" y="1173"/>
                    <a:pt x="963"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4762460" y="3794926"/>
              <a:ext cx="250482" cy="770615"/>
            </a:xfrm>
            <a:custGeom>
              <a:avLst/>
              <a:gdLst/>
              <a:ahLst/>
              <a:cxnLst/>
              <a:rect l="l" t="t" r="r" b="b"/>
              <a:pathLst>
                <a:path w="1789" h="5504" extrusionOk="0">
                  <a:moveTo>
                    <a:pt x="275" y="1"/>
                  </a:moveTo>
                  <a:cubicBezTo>
                    <a:pt x="0" y="826"/>
                    <a:pt x="66" y="2961"/>
                    <a:pt x="66" y="5504"/>
                  </a:cubicBezTo>
                  <a:lnTo>
                    <a:pt x="754" y="5504"/>
                  </a:lnTo>
                  <a:cubicBezTo>
                    <a:pt x="1304" y="2686"/>
                    <a:pt x="1789" y="826"/>
                    <a:pt x="1789" y="1"/>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6452802" y="2340927"/>
              <a:ext cx="1526696" cy="1136741"/>
            </a:xfrm>
            <a:custGeom>
              <a:avLst/>
              <a:gdLst/>
              <a:ahLst/>
              <a:cxnLst/>
              <a:rect l="l" t="t" r="r" b="b"/>
              <a:pathLst>
                <a:path w="10904" h="8119" extrusionOk="0">
                  <a:moveTo>
                    <a:pt x="2786" y="1"/>
                  </a:moveTo>
                  <a:lnTo>
                    <a:pt x="2786" y="2752"/>
                  </a:lnTo>
                  <a:cubicBezTo>
                    <a:pt x="2482" y="2504"/>
                    <a:pt x="2129" y="2393"/>
                    <a:pt x="1782" y="2393"/>
                  </a:cubicBezTo>
                  <a:cubicBezTo>
                    <a:pt x="875" y="2393"/>
                    <a:pt x="1" y="3151"/>
                    <a:pt x="100" y="4194"/>
                  </a:cubicBezTo>
                  <a:cubicBezTo>
                    <a:pt x="172" y="4954"/>
                    <a:pt x="722" y="5504"/>
                    <a:pt x="1410" y="5642"/>
                  </a:cubicBezTo>
                  <a:cubicBezTo>
                    <a:pt x="1534" y="5677"/>
                    <a:pt x="1662" y="5694"/>
                    <a:pt x="1790" y="5694"/>
                  </a:cubicBezTo>
                  <a:cubicBezTo>
                    <a:pt x="2159" y="5694"/>
                    <a:pt x="2529" y="5552"/>
                    <a:pt x="2786" y="5295"/>
                  </a:cubicBezTo>
                  <a:lnTo>
                    <a:pt x="2786" y="8118"/>
                  </a:lnTo>
                  <a:lnTo>
                    <a:pt x="5604" y="8118"/>
                  </a:lnTo>
                  <a:cubicBezTo>
                    <a:pt x="4712" y="7084"/>
                    <a:pt x="5400" y="5433"/>
                    <a:pt x="6776" y="5433"/>
                  </a:cubicBezTo>
                  <a:cubicBezTo>
                    <a:pt x="6804" y="5431"/>
                    <a:pt x="6832" y="5431"/>
                    <a:pt x="6859" y="5431"/>
                  </a:cubicBezTo>
                  <a:cubicBezTo>
                    <a:pt x="8249" y="5431"/>
                    <a:pt x="9025" y="7039"/>
                    <a:pt x="8080" y="8118"/>
                  </a:cubicBezTo>
                  <a:lnTo>
                    <a:pt x="10903" y="8118"/>
                  </a:lnTo>
                  <a:lnTo>
                    <a:pt x="10903" y="964"/>
                  </a:lnTo>
                  <a:cubicBezTo>
                    <a:pt x="10903" y="414"/>
                    <a:pt x="10491" y="1"/>
                    <a:pt x="9940" y="1"/>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7930749" y="3475704"/>
              <a:ext cx="443280" cy="349325"/>
            </a:xfrm>
            <a:custGeom>
              <a:avLst/>
              <a:gdLst/>
              <a:ahLst/>
              <a:cxnLst/>
              <a:rect l="l" t="t" r="r" b="b"/>
              <a:pathLst>
                <a:path w="3166" h="2495" extrusionOk="0">
                  <a:moveTo>
                    <a:pt x="2726" y="0"/>
                  </a:moveTo>
                  <a:cubicBezTo>
                    <a:pt x="2523" y="0"/>
                    <a:pt x="2293" y="140"/>
                    <a:pt x="2136" y="426"/>
                  </a:cubicBezTo>
                  <a:cubicBezTo>
                    <a:pt x="1861" y="1042"/>
                    <a:pt x="1723" y="2005"/>
                    <a:pt x="1" y="2215"/>
                  </a:cubicBezTo>
                  <a:lnTo>
                    <a:pt x="1" y="2490"/>
                  </a:lnTo>
                  <a:cubicBezTo>
                    <a:pt x="1" y="2490"/>
                    <a:pt x="97" y="2495"/>
                    <a:pt x="250" y="2495"/>
                  </a:cubicBezTo>
                  <a:cubicBezTo>
                    <a:pt x="644" y="2495"/>
                    <a:pt x="1412" y="2461"/>
                    <a:pt x="1861" y="2215"/>
                  </a:cubicBezTo>
                  <a:cubicBezTo>
                    <a:pt x="2549" y="1939"/>
                    <a:pt x="3099" y="1251"/>
                    <a:pt x="3165" y="564"/>
                  </a:cubicBezTo>
                  <a:cubicBezTo>
                    <a:pt x="3165" y="192"/>
                    <a:pt x="2965" y="0"/>
                    <a:pt x="2726"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a:off x="7845483" y="3766364"/>
              <a:ext cx="104729" cy="59364"/>
            </a:xfrm>
            <a:custGeom>
              <a:avLst/>
              <a:gdLst/>
              <a:ahLst/>
              <a:cxnLst/>
              <a:rect l="l" t="t" r="r" b="b"/>
              <a:pathLst>
                <a:path w="748" h="424" extrusionOk="0">
                  <a:moveTo>
                    <a:pt x="472" y="1"/>
                  </a:moveTo>
                  <a:cubicBezTo>
                    <a:pt x="335" y="1"/>
                    <a:pt x="268" y="1"/>
                    <a:pt x="268" y="67"/>
                  </a:cubicBezTo>
                  <a:cubicBezTo>
                    <a:pt x="268" y="67"/>
                    <a:pt x="406" y="67"/>
                    <a:pt x="472" y="139"/>
                  </a:cubicBezTo>
                  <a:cubicBezTo>
                    <a:pt x="336" y="139"/>
                    <a:pt x="230" y="107"/>
                    <a:pt x="153" y="107"/>
                  </a:cubicBezTo>
                  <a:cubicBezTo>
                    <a:pt x="114" y="107"/>
                    <a:pt x="83" y="115"/>
                    <a:pt x="59" y="139"/>
                  </a:cubicBezTo>
                  <a:cubicBezTo>
                    <a:pt x="0" y="198"/>
                    <a:pt x="157" y="424"/>
                    <a:pt x="584" y="424"/>
                  </a:cubicBezTo>
                  <a:cubicBezTo>
                    <a:pt x="635" y="424"/>
                    <a:pt x="689" y="421"/>
                    <a:pt x="747" y="414"/>
                  </a:cubicBezTo>
                  <a:lnTo>
                    <a:pt x="681" y="139"/>
                  </a:lnTo>
                  <a:cubicBezTo>
                    <a:pt x="681" y="139"/>
                    <a:pt x="610" y="1"/>
                    <a:pt x="472"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6842871" y="3100898"/>
              <a:ext cx="1136621" cy="1513228"/>
            </a:xfrm>
            <a:custGeom>
              <a:avLst/>
              <a:gdLst/>
              <a:ahLst/>
              <a:cxnLst/>
              <a:rect l="l" t="t" r="r" b="b"/>
              <a:pathLst>
                <a:path w="8118" h="10808" extrusionOk="0">
                  <a:moveTo>
                    <a:pt x="4010" y="1"/>
                  </a:moveTo>
                  <a:cubicBezTo>
                    <a:pt x="3104" y="1"/>
                    <a:pt x="2405" y="732"/>
                    <a:pt x="2405" y="1656"/>
                  </a:cubicBezTo>
                  <a:cubicBezTo>
                    <a:pt x="2405" y="2002"/>
                    <a:pt x="2543" y="2415"/>
                    <a:pt x="2818" y="2690"/>
                  </a:cubicBezTo>
                  <a:lnTo>
                    <a:pt x="0" y="2690"/>
                  </a:lnTo>
                  <a:lnTo>
                    <a:pt x="0" y="5442"/>
                  </a:lnTo>
                  <a:cubicBezTo>
                    <a:pt x="310" y="5193"/>
                    <a:pt x="665" y="5082"/>
                    <a:pt x="1013" y="5082"/>
                  </a:cubicBezTo>
                  <a:cubicBezTo>
                    <a:pt x="1817" y="5082"/>
                    <a:pt x="2584" y="5678"/>
                    <a:pt x="2680" y="6543"/>
                  </a:cubicBezTo>
                  <a:cubicBezTo>
                    <a:pt x="2778" y="7622"/>
                    <a:pt x="1934" y="8385"/>
                    <a:pt x="1042" y="8385"/>
                  </a:cubicBezTo>
                  <a:cubicBezTo>
                    <a:pt x="683" y="8385"/>
                    <a:pt x="316" y="8261"/>
                    <a:pt x="0" y="7984"/>
                  </a:cubicBezTo>
                  <a:lnTo>
                    <a:pt x="0" y="10808"/>
                  </a:lnTo>
                  <a:lnTo>
                    <a:pt x="7154" y="10808"/>
                  </a:lnTo>
                  <a:cubicBezTo>
                    <a:pt x="7705" y="10808"/>
                    <a:pt x="8117" y="10395"/>
                    <a:pt x="8117" y="9773"/>
                  </a:cubicBezTo>
                  <a:lnTo>
                    <a:pt x="8117" y="2690"/>
                  </a:lnTo>
                  <a:lnTo>
                    <a:pt x="5294" y="2690"/>
                  </a:lnTo>
                  <a:cubicBezTo>
                    <a:pt x="6191" y="1656"/>
                    <a:pt x="5503" y="5"/>
                    <a:pt x="4127" y="5"/>
                  </a:cubicBezTo>
                  <a:cubicBezTo>
                    <a:pt x="4088" y="2"/>
                    <a:pt x="4049" y="1"/>
                    <a:pt x="4010" y="1"/>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8105202" y="3327014"/>
              <a:ext cx="172495" cy="131329"/>
            </a:xfrm>
            <a:custGeom>
              <a:avLst/>
              <a:gdLst/>
              <a:ahLst/>
              <a:cxnLst/>
              <a:rect l="l" t="t" r="r" b="b"/>
              <a:pathLst>
                <a:path w="1232" h="938" extrusionOk="0">
                  <a:moveTo>
                    <a:pt x="602" y="0"/>
                  </a:moveTo>
                  <a:cubicBezTo>
                    <a:pt x="277" y="0"/>
                    <a:pt x="1" y="372"/>
                    <a:pt x="202" y="525"/>
                  </a:cubicBezTo>
                  <a:cubicBezTo>
                    <a:pt x="477" y="729"/>
                    <a:pt x="1094" y="938"/>
                    <a:pt x="1094" y="938"/>
                  </a:cubicBezTo>
                  <a:cubicBezTo>
                    <a:pt x="1094" y="938"/>
                    <a:pt x="1231" y="453"/>
                    <a:pt x="956" y="178"/>
                  </a:cubicBezTo>
                  <a:cubicBezTo>
                    <a:pt x="845" y="50"/>
                    <a:pt x="720" y="0"/>
                    <a:pt x="602"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8133484" y="3371117"/>
              <a:ext cx="144213" cy="141270"/>
            </a:xfrm>
            <a:custGeom>
              <a:avLst/>
              <a:gdLst/>
              <a:ahLst/>
              <a:cxnLst/>
              <a:rect l="l" t="t" r="r" b="b"/>
              <a:pathLst>
                <a:path w="1030" h="1009" extrusionOk="0">
                  <a:moveTo>
                    <a:pt x="479" y="1"/>
                  </a:moveTo>
                  <a:cubicBezTo>
                    <a:pt x="479" y="1"/>
                    <a:pt x="341" y="138"/>
                    <a:pt x="0" y="138"/>
                  </a:cubicBezTo>
                  <a:cubicBezTo>
                    <a:pt x="0" y="138"/>
                    <a:pt x="52" y="1008"/>
                    <a:pt x="501" y="1008"/>
                  </a:cubicBezTo>
                  <a:cubicBezTo>
                    <a:pt x="557" y="1008"/>
                    <a:pt x="619" y="994"/>
                    <a:pt x="688" y="964"/>
                  </a:cubicBezTo>
                  <a:cubicBezTo>
                    <a:pt x="1029" y="760"/>
                    <a:pt x="826" y="485"/>
                    <a:pt x="826" y="485"/>
                  </a:cubicBezTo>
                  <a:cubicBezTo>
                    <a:pt x="974" y="385"/>
                    <a:pt x="906" y="173"/>
                    <a:pt x="777" y="173"/>
                  </a:cubicBezTo>
                  <a:cubicBezTo>
                    <a:pt x="729" y="173"/>
                    <a:pt x="673" y="202"/>
                    <a:pt x="616" y="276"/>
                  </a:cubicBezTo>
                  <a:lnTo>
                    <a:pt x="479"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8191168" y="3439021"/>
              <a:ext cx="105709" cy="105708"/>
            </a:xfrm>
            <a:custGeom>
              <a:avLst/>
              <a:gdLst/>
              <a:ahLst/>
              <a:cxnLst/>
              <a:rect l="l" t="t" r="r" b="b"/>
              <a:pathLst>
                <a:path w="755" h="755" extrusionOk="0">
                  <a:moveTo>
                    <a:pt x="414" y="0"/>
                  </a:moveTo>
                  <a:lnTo>
                    <a:pt x="1" y="204"/>
                  </a:lnTo>
                  <a:lnTo>
                    <a:pt x="342" y="754"/>
                  </a:lnTo>
                  <a:lnTo>
                    <a:pt x="755" y="341"/>
                  </a:lnTo>
                  <a:lnTo>
                    <a:pt x="414" y="0"/>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8325998" y="3882012"/>
              <a:ext cx="269944" cy="702850"/>
            </a:xfrm>
            <a:custGeom>
              <a:avLst/>
              <a:gdLst/>
              <a:ahLst/>
              <a:cxnLst/>
              <a:rect l="l" t="t" r="r" b="b"/>
              <a:pathLst>
                <a:path w="1928" h="5020" extrusionOk="0">
                  <a:moveTo>
                    <a:pt x="1652" y="0"/>
                  </a:moveTo>
                  <a:lnTo>
                    <a:pt x="551" y="138"/>
                  </a:lnTo>
                  <a:cubicBezTo>
                    <a:pt x="1" y="2064"/>
                    <a:pt x="276" y="4953"/>
                    <a:pt x="276" y="4953"/>
                  </a:cubicBezTo>
                  <a:lnTo>
                    <a:pt x="551" y="5020"/>
                  </a:lnTo>
                  <a:cubicBezTo>
                    <a:pt x="551" y="5020"/>
                    <a:pt x="1030" y="2681"/>
                    <a:pt x="1239" y="1927"/>
                  </a:cubicBezTo>
                  <a:cubicBezTo>
                    <a:pt x="1927" y="413"/>
                    <a:pt x="1652" y="1"/>
                    <a:pt x="1652"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8191168" y="3473604"/>
              <a:ext cx="478283" cy="515657"/>
            </a:xfrm>
            <a:custGeom>
              <a:avLst/>
              <a:gdLst/>
              <a:ahLst/>
              <a:cxnLst/>
              <a:rect l="l" t="t" r="r" b="b"/>
              <a:pathLst>
                <a:path w="3416" h="3683" extrusionOk="0">
                  <a:moveTo>
                    <a:pt x="866" y="0"/>
                  </a:moveTo>
                  <a:cubicBezTo>
                    <a:pt x="804" y="0"/>
                    <a:pt x="744" y="9"/>
                    <a:pt x="689" y="28"/>
                  </a:cubicBezTo>
                  <a:cubicBezTo>
                    <a:pt x="617" y="28"/>
                    <a:pt x="551" y="94"/>
                    <a:pt x="480" y="166"/>
                  </a:cubicBezTo>
                  <a:cubicBezTo>
                    <a:pt x="276" y="441"/>
                    <a:pt x="1" y="782"/>
                    <a:pt x="964" y="2367"/>
                  </a:cubicBezTo>
                  <a:cubicBezTo>
                    <a:pt x="1450" y="3228"/>
                    <a:pt x="2224" y="3682"/>
                    <a:pt x="2738" y="3682"/>
                  </a:cubicBezTo>
                  <a:cubicBezTo>
                    <a:pt x="3167" y="3682"/>
                    <a:pt x="3415" y="3367"/>
                    <a:pt x="3165" y="2708"/>
                  </a:cubicBezTo>
                  <a:cubicBezTo>
                    <a:pt x="2543" y="1195"/>
                    <a:pt x="1789" y="507"/>
                    <a:pt x="1377" y="166"/>
                  </a:cubicBezTo>
                  <a:cubicBezTo>
                    <a:pt x="1224" y="65"/>
                    <a:pt x="1036" y="0"/>
                    <a:pt x="866" y="0"/>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8489390" y="3852750"/>
              <a:ext cx="192797" cy="722872"/>
            </a:xfrm>
            <a:custGeom>
              <a:avLst/>
              <a:gdLst/>
              <a:ahLst/>
              <a:cxnLst/>
              <a:rect l="l" t="t" r="r" b="b"/>
              <a:pathLst>
                <a:path w="1377" h="5163" extrusionOk="0">
                  <a:moveTo>
                    <a:pt x="1035" y="0"/>
                  </a:moveTo>
                  <a:lnTo>
                    <a:pt x="72" y="622"/>
                  </a:lnTo>
                  <a:cubicBezTo>
                    <a:pt x="1" y="2614"/>
                    <a:pt x="964" y="5162"/>
                    <a:pt x="964" y="5162"/>
                  </a:cubicBezTo>
                  <a:lnTo>
                    <a:pt x="1239" y="5162"/>
                  </a:lnTo>
                  <a:cubicBezTo>
                    <a:pt x="1239" y="5162"/>
                    <a:pt x="1101" y="2752"/>
                    <a:pt x="1173" y="1927"/>
                  </a:cubicBezTo>
                  <a:cubicBezTo>
                    <a:pt x="1376" y="347"/>
                    <a:pt x="1035" y="0"/>
                    <a:pt x="103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a:off x="7930749" y="3538988"/>
              <a:ext cx="443280" cy="346945"/>
            </a:xfrm>
            <a:custGeom>
              <a:avLst/>
              <a:gdLst/>
              <a:ahLst/>
              <a:cxnLst/>
              <a:rect l="l" t="t" r="r" b="b"/>
              <a:pathLst>
                <a:path w="3166" h="2478" extrusionOk="0">
                  <a:moveTo>
                    <a:pt x="2714" y="1"/>
                  </a:moveTo>
                  <a:cubicBezTo>
                    <a:pt x="2514" y="1"/>
                    <a:pt x="2290" y="143"/>
                    <a:pt x="2136" y="453"/>
                  </a:cubicBezTo>
                  <a:cubicBezTo>
                    <a:pt x="1861" y="1075"/>
                    <a:pt x="1723" y="2038"/>
                    <a:pt x="1" y="2241"/>
                  </a:cubicBezTo>
                  <a:lnTo>
                    <a:pt x="1" y="2450"/>
                  </a:lnTo>
                  <a:cubicBezTo>
                    <a:pt x="1" y="2450"/>
                    <a:pt x="243" y="2477"/>
                    <a:pt x="567" y="2477"/>
                  </a:cubicBezTo>
                  <a:cubicBezTo>
                    <a:pt x="976" y="2477"/>
                    <a:pt x="1514" y="2435"/>
                    <a:pt x="1861" y="2241"/>
                  </a:cubicBezTo>
                  <a:cubicBezTo>
                    <a:pt x="2549" y="1900"/>
                    <a:pt x="3099" y="1212"/>
                    <a:pt x="3165" y="590"/>
                  </a:cubicBezTo>
                  <a:cubicBezTo>
                    <a:pt x="3165" y="212"/>
                    <a:pt x="2957" y="1"/>
                    <a:pt x="2714"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7846043" y="3833428"/>
              <a:ext cx="94928" cy="53204"/>
            </a:xfrm>
            <a:custGeom>
              <a:avLst/>
              <a:gdLst/>
              <a:ahLst/>
              <a:cxnLst/>
              <a:rect l="l" t="t" r="r" b="b"/>
              <a:pathLst>
                <a:path w="678" h="380" extrusionOk="0">
                  <a:moveTo>
                    <a:pt x="193" y="1"/>
                  </a:moveTo>
                  <a:cubicBezTo>
                    <a:pt x="193" y="72"/>
                    <a:pt x="402" y="72"/>
                    <a:pt x="402" y="138"/>
                  </a:cubicBezTo>
                  <a:cubicBezTo>
                    <a:pt x="264" y="138"/>
                    <a:pt x="55" y="72"/>
                    <a:pt x="55" y="72"/>
                  </a:cubicBezTo>
                  <a:lnTo>
                    <a:pt x="55" y="72"/>
                  </a:lnTo>
                  <a:cubicBezTo>
                    <a:pt x="0" y="128"/>
                    <a:pt x="87" y="379"/>
                    <a:pt x="440" y="379"/>
                  </a:cubicBezTo>
                  <a:cubicBezTo>
                    <a:pt x="509" y="379"/>
                    <a:pt x="587" y="370"/>
                    <a:pt x="677" y="347"/>
                  </a:cubicBezTo>
                  <a:lnTo>
                    <a:pt x="677" y="138"/>
                  </a:lnTo>
                  <a:cubicBezTo>
                    <a:pt x="677" y="138"/>
                    <a:pt x="540" y="1"/>
                    <a:pt x="402"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8316057" y="3901333"/>
              <a:ext cx="299067" cy="683529"/>
            </a:xfrm>
            <a:custGeom>
              <a:avLst/>
              <a:gdLst/>
              <a:ahLst/>
              <a:cxnLst/>
              <a:rect l="l" t="t" r="r" b="b"/>
              <a:pathLst>
                <a:path w="2136" h="4882" extrusionOk="0">
                  <a:moveTo>
                    <a:pt x="622" y="0"/>
                  </a:moveTo>
                  <a:cubicBezTo>
                    <a:pt x="0" y="1238"/>
                    <a:pt x="209" y="4882"/>
                    <a:pt x="209" y="4882"/>
                  </a:cubicBezTo>
                  <a:lnTo>
                    <a:pt x="688" y="4882"/>
                  </a:lnTo>
                  <a:cubicBezTo>
                    <a:pt x="826" y="4056"/>
                    <a:pt x="1448" y="1513"/>
                    <a:pt x="1448" y="1513"/>
                  </a:cubicBezTo>
                  <a:cubicBezTo>
                    <a:pt x="1448" y="1513"/>
                    <a:pt x="2136" y="754"/>
                    <a:pt x="622"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8191168" y="3474304"/>
              <a:ext cx="232981" cy="273019"/>
            </a:xfrm>
            <a:custGeom>
              <a:avLst/>
              <a:gdLst/>
              <a:ahLst/>
              <a:cxnLst/>
              <a:rect l="l" t="t" r="r" b="b"/>
              <a:pathLst>
                <a:path w="1664" h="1950" extrusionOk="0">
                  <a:moveTo>
                    <a:pt x="806" y="1"/>
                  </a:moveTo>
                  <a:cubicBezTo>
                    <a:pt x="768" y="1"/>
                    <a:pt x="728" y="8"/>
                    <a:pt x="689" y="23"/>
                  </a:cubicBezTo>
                  <a:cubicBezTo>
                    <a:pt x="138" y="227"/>
                    <a:pt x="1" y="1399"/>
                    <a:pt x="1" y="1399"/>
                  </a:cubicBezTo>
                  <a:lnTo>
                    <a:pt x="964" y="1949"/>
                  </a:lnTo>
                  <a:cubicBezTo>
                    <a:pt x="1663" y="1184"/>
                    <a:pt x="1302" y="1"/>
                    <a:pt x="806" y="1"/>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8403144" y="3814247"/>
              <a:ext cx="269804" cy="761374"/>
            </a:xfrm>
            <a:custGeom>
              <a:avLst/>
              <a:gdLst/>
              <a:ahLst/>
              <a:cxnLst/>
              <a:rect l="l" t="t" r="r" b="b"/>
              <a:pathLst>
                <a:path w="1927" h="5438" extrusionOk="0">
                  <a:moveTo>
                    <a:pt x="1514" y="0"/>
                  </a:moveTo>
                  <a:lnTo>
                    <a:pt x="0" y="622"/>
                  </a:lnTo>
                  <a:cubicBezTo>
                    <a:pt x="0" y="622"/>
                    <a:pt x="551" y="1101"/>
                    <a:pt x="826" y="2961"/>
                  </a:cubicBezTo>
                  <a:cubicBezTo>
                    <a:pt x="892" y="3786"/>
                    <a:pt x="1167" y="4750"/>
                    <a:pt x="1514" y="5437"/>
                  </a:cubicBezTo>
                  <a:cubicBezTo>
                    <a:pt x="1855" y="5300"/>
                    <a:pt x="1926" y="5300"/>
                    <a:pt x="1926" y="5300"/>
                  </a:cubicBezTo>
                  <a:cubicBezTo>
                    <a:pt x="1926" y="5300"/>
                    <a:pt x="1717" y="3165"/>
                    <a:pt x="1855" y="2339"/>
                  </a:cubicBezTo>
                  <a:cubicBezTo>
                    <a:pt x="1926" y="1448"/>
                    <a:pt x="1926" y="413"/>
                    <a:pt x="1514" y="0"/>
                  </a:cubicBezTo>
                  <a:close/>
                </a:path>
              </a:pathLst>
            </a:custGeom>
            <a:solidFill>
              <a:srgbClr val="E6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024371" y="2042006"/>
              <a:ext cx="279185" cy="400289"/>
            </a:xfrm>
            <a:custGeom>
              <a:avLst/>
              <a:gdLst/>
              <a:ahLst/>
              <a:cxnLst/>
              <a:rect l="l" t="t" r="r" b="b"/>
              <a:pathLst>
                <a:path w="1994" h="2859" extrusionOk="0">
                  <a:moveTo>
                    <a:pt x="1785" y="1"/>
                  </a:moveTo>
                  <a:cubicBezTo>
                    <a:pt x="1785" y="1"/>
                    <a:pt x="1372" y="1448"/>
                    <a:pt x="343" y="2064"/>
                  </a:cubicBezTo>
                  <a:cubicBezTo>
                    <a:pt x="37" y="2249"/>
                    <a:pt x="1" y="2858"/>
                    <a:pt x="470" y="2858"/>
                  </a:cubicBezTo>
                  <a:cubicBezTo>
                    <a:pt x="532" y="2858"/>
                    <a:pt x="603" y="2848"/>
                    <a:pt x="684" y="2824"/>
                  </a:cubicBezTo>
                  <a:cubicBezTo>
                    <a:pt x="1234" y="2615"/>
                    <a:pt x="1994" y="826"/>
                    <a:pt x="1994"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274150" y="1982362"/>
              <a:ext cx="77147" cy="89046"/>
            </a:xfrm>
            <a:custGeom>
              <a:avLst/>
              <a:gdLst/>
              <a:ahLst/>
              <a:cxnLst/>
              <a:rect l="l" t="t" r="r" b="b"/>
              <a:pathLst>
                <a:path w="551" h="636" extrusionOk="0">
                  <a:moveTo>
                    <a:pt x="386" y="1"/>
                  </a:moveTo>
                  <a:cubicBezTo>
                    <a:pt x="327" y="1"/>
                    <a:pt x="257" y="170"/>
                    <a:pt x="138" y="289"/>
                  </a:cubicBezTo>
                  <a:cubicBezTo>
                    <a:pt x="138" y="223"/>
                    <a:pt x="276" y="85"/>
                    <a:pt x="276" y="85"/>
                  </a:cubicBezTo>
                  <a:cubicBezTo>
                    <a:pt x="256" y="64"/>
                    <a:pt x="236" y="56"/>
                    <a:pt x="216" y="56"/>
                  </a:cubicBezTo>
                  <a:cubicBezTo>
                    <a:pt x="168" y="56"/>
                    <a:pt x="119" y="105"/>
                    <a:pt x="72" y="151"/>
                  </a:cubicBezTo>
                  <a:cubicBezTo>
                    <a:pt x="1" y="289"/>
                    <a:pt x="1" y="427"/>
                    <a:pt x="1" y="427"/>
                  </a:cubicBezTo>
                  <a:lnTo>
                    <a:pt x="138" y="636"/>
                  </a:lnTo>
                  <a:cubicBezTo>
                    <a:pt x="551" y="289"/>
                    <a:pt x="485" y="14"/>
                    <a:pt x="413" y="14"/>
                  </a:cubicBezTo>
                  <a:cubicBezTo>
                    <a:pt x="404" y="5"/>
                    <a:pt x="396" y="1"/>
                    <a:pt x="386"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7285863" y="1579695"/>
              <a:ext cx="308308" cy="712931"/>
            </a:xfrm>
            <a:custGeom>
              <a:avLst/>
              <a:gdLst/>
              <a:ahLst/>
              <a:cxnLst/>
              <a:rect l="l" t="t" r="r" b="b"/>
              <a:pathLst>
                <a:path w="2202" h="5092" extrusionOk="0">
                  <a:moveTo>
                    <a:pt x="1167" y="1"/>
                  </a:moveTo>
                  <a:cubicBezTo>
                    <a:pt x="1167" y="1"/>
                    <a:pt x="276" y="1310"/>
                    <a:pt x="138" y="2273"/>
                  </a:cubicBezTo>
                  <a:cubicBezTo>
                    <a:pt x="0" y="3303"/>
                    <a:pt x="1239" y="5091"/>
                    <a:pt x="1239" y="5091"/>
                  </a:cubicBezTo>
                  <a:lnTo>
                    <a:pt x="1514" y="5025"/>
                  </a:lnTo>
                  <a:cubicBezTo>
                    <a:pt x="1514" y="5025"/>
                    <a:pt x="1167" y="3578"/>
                    <a:pt x="963" y="2961"/>
                  </a:cubicBezTo>
                  <a:cubicBezTo>
                    <a:pt x="754" y="2339"/>
                    <a:pt x="1717" y="1448"/>
                    <a:pt x="1717" y="1448"/>
                  </a:cubicBezTo>
                  <a:cubicBezTo>
                    <a:pt x="2202" y="551"/>
                    <a:pt x="1167" y="1"/>
                    <a:pt x="1167"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7420693" y="2283243"/>
              <a:ext cx="105709" cy="57824"/>
            </a:xfrm>
            <a:custGeom>
              <a:avLst/>
              <a:gdLst/>
              <a:ahLst/>
              <a:cxnLst/>
              <a:rect l="l" t="t" r="r" b="b"/>
              <a:pathLst>
                <a:path w="755" h="413" extrusionOk="0">
                  <a:moveTo>
                    <a:pt x="551" y="0"/>
                  </a:moveTo>
                  <a:lnTo>
                    <a:pt x="276" y="66"/>
                  </a:lnTo>
                  <a:cubicBezTo>
                    <a:pt x="276" y="66"/>
                    <a:pt x="342" y="204"/>
                    <a:pt x="138" y="204"/>
                  </a:cubicBezTo>
                  <a:cubicBezTo>
                    <a:pt x="0" y="275"/>
                    <a:pt x="0" y="413"/>
                    <a:pt x="0" y="413"/>
                  </a:cubicBezTo>
                  <a:lnTo>
                    <a:pt x="342" y="413"/>
                  </a:lnTo>
                  <a:lnTo>
                    <a:pt x="688" y="204"/>
                  </a:lnTo>
                  <a:cubicBezTo>
                    <a:pt x="688" y="204"/>
                    <a:pt x="754" y="66"/>
                    <a:pt x="551"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7083268" y="1235131"/>
              <a:ext cx="451960" cy="277920"/>
            </a:xfrm>
            <a:custGeom>
              <a:avLst/>
              <a:gdLst/>
              <a:ahLst/>
              <a:cxnLst/>
              <a:rect l="l" t="t" r="r" b="b"/>
              <a:pathLst>
                <a:path w="3228" h="1985" extrusionOk="0">
                  <a:moveTo>
                    <a:pt x="2559" y="1"/>
                  </a:moveTo>
                  <a:cubicBezTo>
                    <a:pt x="2282" y="1"/>
                    <a:pt x="1996" y="363"/>
                    <a:pt x="1789" y="882"/>
                  </a:cubicBezTo>
                  <a:cubicBezTo>
                    <a:pt x="1652" y="1297"/>
                    <a:pt x="1264" y="1589"/>
                    <a:pt x="795" y="1589"/>
                  </a:cubicBezTo>
                  <a:cubicBezTo>
                    <a:pt x="566" y="1589"/>
                    <a:pt x="319" y="1520"/>
                    <a:pt x="72" y="1361"/>
                  </a:cubicBezTo>
                  <a:lnTo>
                    <a:pt x="0" y="1498"/>
                  </a:lnTo>
                  <a:cubicBezTo>
                    <a:pt x="0" y="1498"/>
                    <a:pt x="413" y="1983"/>
                    <a:pt x="1172" y="1983"/>
                  </a:cubicBezTo>
                  <a:cubicBezTo>
                    <a:pt x="1196" y="1984"/>
                    <a:pt x="1219" y="1985"/>
                    <a:pt x="1242" y="1985"/>
                  </a:cubicBezTo>
                  <a:cubicBezTo>
                    <a:pt x="2313" y="1985"/>
                    <a:pt x="3227" y="527"/>
                    <a:pt x="2823" y="123"/>
                  </a:cubicBezTo>
                  <a:cubicBezTo>
                    <a:pt x="2738" y="39"/>
                    <a:pt x="2649" y="1"/>
                    <a:pt x="2559"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7266541" y="1560374"/>
              <a:ext cx="279185" cy="742193"/>
            </a:xfrm>
            <a:custGeom>
              <a:avLst/>
              <a:gdLst/>
              <a:ahLst/>
              <a:cxnLst/>
              <a:rect l="l" t="t" r="r" b="b"/>
              <a:pathLst>
                <a:path w="1994" h="5301" extrusionOk="0">
                  <a:moveTo>
                    <a:pt x="1101" y="1"/>
                  </a:moveTo>
                  <a:cubicBezTo>
                    <a:pt x="1101" y="1"/>
                    <a:pt x="1" y="2136"/>
                    <a:pt x="204" y="3165"/>
                  </a:cubicBezTo>
                  <a:lnTo>
                    <a:pt x="1101" y="5301"/>
                  </a:lnTo>
                  <a:lnTo>
                    <a:pt x="1718" y="5163"/>
                  </a:lnTo>
                  <a:cubicBezTo>
                    <a:pt x="1718" y="5163"/>
                    <a:pt x="1239" y="3512"/>
                    <a:pt x="1239" y="2890"/>
                  </a:cubicBezTo>
                  <a:lnTo>
                    <a:pt x="1993" y="1311"/>
                  </a:lnTo>
                  <a:lnTo>
                    <a:pt x="1101"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7006123" y="1389562"/>
              <a:ext cx="87228" cy="65525"/>
            </a:xfrm>
            <a:custGeom>
              <a:avLst/>
              <a:gdLst/>
              <a:ahLst/>
              <a:cxnLst/>
              <a:rect l="l" t="t" r="r" b="b"/>
              <a:pathLst>
                <a:path w="623" h="468" extrusionOk="0">
                  <a:moveTo>
                    <a:pt x="329" y="1"/>
                  </a:moveTo>
                  <a:cubicBezTo>
                    <a:pt x="294" y="1"/>
                    <a:pt x="276" y="18"/>
                    <a:pt x="276" y="54"/>
                  </a:cubicBezTo>
                  <a:cubicBezTo>
                    <a:pt x="210" y="54"/>
                    <a:pt x="413" y="120"/>
                    <a:pt x="413" y="192"/>
                  </a:cubicBezTo>
                  <a:cubicBezTo>
                    <a:pt x="303" y="134"/>
                    <a:pt x="192" y="34"/>
                    <a:pt x="119" y="34"/>
                  </a:cubicBezTo>
                  <a:cubicBezTo>
                    <a:pt x="101" y="34"/>
                    <a:pt x="85" y="40"/>
                    <a:pt x="72" y="54"/>
                  </a:cubicBezTo>
                  <a:cubicBezTo>
                    <a:pt x="1" y="120"/>
                    <a:pt x="72" y="395"/>
                    <a:pt x="623" y="467"/>
                  </a:cubicBezTo>
                  <a:lnTo>
                    <a:pt x="623" y="258"/>
                  </a:lnTo>
                  <a:cubicBezTo>
                    <a:pt x="623" y="258"/>
                    <a:pt x="551" y="120"/>
                    <a:pt x="485" y="54"/>
                  </a:cubicBezTo>
                  <a:cubicBezTo>
                    <a:pt x="416" y="18"/>
                    <a:pt x="364" y="1"/>
                    <a:pt x="329"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718309" y="896168"/>
              <a:ext cx="1692471" cy="1415641"/>
            </a:xfrm>
            <a:custGeom>
              <a:avLst/>
              <a:gdLst/>
              <a:ahLst/>
              <a:cxnLst/>
              <a:rect l="l" t="t" r="r" b="b"/>
              <a:pathLst>
                <a:path w="12088" h="10111" extrusionOk="0">
                  <a:moveTo>
                    <a:pt x="8809" y="0"/>
                  </a:moveTo>
                  <a:cubicBezTo>
                    <a:pt x="8690" y="0"/>
                    <a:pt x="8568" y="22"/>
                    <a:pt x="8445" y="67"/>
                  </a:cubicBezTo>
                  <a:lnTo>
                    <a:pt x="1703" y="2406"/>
                  </a:lnTo>
                  <a:lnTo>
                    <a:pt x="2595" y="5020"/>
                  </a:lnTo>
                  <a:cubicBezTo>
                    <a:pt x="2414" y="4954"/>
                    <a:pt x="2232" y="4923"/>
                    <a:pt x="2053" y="4923"/>
                  </a:cubicBezTo>
                  <a:cubicBezTo>
                    <a:pt x="947" y="4923"/>
                    <a:pt x="0" y="6108"/>
                    <a:pt x="531" y="7293"/>
                  </a:cubicBezTo>
                  <a:cubicBezTo>
                    <a:pt x="819" y="7903"/>
                    <a:pt x="1408" y="8214"/>
                    <a:pt x="2003" y="8214"/>
                  </a:cubicBezTo>
                  <a:cubicBezTo>
                    <a:pt x="2545" y="8214"/>
                    <a:pt x="3092" y="7956"/>
                    <a:pt x="3420" y="7431"/>
                  </a:cubicBezTo>
                  <a:lnTo>
                    <a:pt x="4383" y="10111"/>
                  </a:lnTo>
                  <a:lnTo>
                    <a:pt x="6997" y="9148"/>
                  </a:lnTo>
                  <a:cubicBezTo>
                    <a:pt x="5897" y="8460"/>
                    <a:pt x="5968" y="6809"/>
                    <a:pt x="7135" y="6258"/>
                  </a:cubicBezTo>
                  <a:cubicBezTo>
                    <a:pt x="7368" y="6154"/>
                    <a:pt x="7604" y="6107"/>
                    <a:pt x="7831" y="6107"/>
                  </a:cubicBezTo>
                  <a:cubicBezTo>
                    <a:pt x="8944" y="6107"/>
                    <a:pt x="9865" y="7239"/>
                    <a:pt x="9408" y="8322"/>
                  </a:cubicBezTo>
                  <a:lnTo>
                    <a:pt x="12088" y="7431"/>
                  </a:lnTo>
                  <a:lnTo>
                    <a:pt x="9749" y="689"/>
                  </a:lnTo>
                  <a:cubicBezTo>
                    <a:pt x="9591" y="262"/>
                    <a:pt x="9224" y="0"/>
                    <a:pt x="8809"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7239939" y="1031698"/>
              <a:ext cx="228640" cy="182153"/>
            </a:xfrm>
            <a:custGeom>
              <a:avLst/>
              <a:gdLst/>
              <a:ahLst/>
              <a:cxnLst/>
              <a:rect l="l" t="t" r="r" b="b"/>
              <a:pathLst>
                <a:path w="1633" h="1301" extrusionOk="0">
                  <a:moveTo>
                    <a:pt x="1123" y="1"/>
                  </a:moveTo>
                  <a:cubicBezTo>
                    <a:pt x="1044" y="1"/>
                    <a:pt x="973" y="51"/>
                    <a:pt x="945" y="134"/>
                  </a:cubicBezTo>
                  <a:cubicBezTo>
                    <a:pt x="801" y="62"/>
                    <a:pt x="667" y="32"/>
                    <a:pt x="548" y="32"/>
                  </a:cubicBezTo>
                  <a:cubicBezTo>
                    <a:pt x="212" y="32"/>
                    <a:pt x="0" y="272"/>
                    <a:pt x="53" y="475"/>
                  </a:cubicBezTo>
                  <a:cubicBezTo>
                    <a:pt x="53" y="750"/>
                    <a:pt x="257" y="750"/>
                    <a:pt x="257" y="750"/>
                  </a:cubicBezTo>
                  <a:lnTo>
                    <a:pt x="1016" y="1300"/>
                  </a:lnTo>
                  <a:cubicBezTo>
                    <a:pt x="1016" y="1300"/>
                    <a:pt x="1633" y="1025"/>
                    <a:pt x="1429" y="409"/>
                  </a:cubicBezTo>
                  <a:cubicBezTo>
                    <a:pt x="1386" y="117"/>
                    <a:pt x="1245" y="1"/>
                    <a:pt x="1123" y="1"/>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7266541" y="1088821"/>
              <a:ext cx="144213" cy="141270"/>
            </a:xfrm>
            <a:custGeom>
              <a:avLst/>
              <a:gdLst/>
              <a:ahLst/>
              <a:cxnLst/>
              <a:rect l="l" t="t" r="r" b="b"/>
              <a:pathLst>
                <a:path w="1030" h="1009" extrusionOk="0">
                  <a:moveTo>
                    <a:pt x="480" y="1"/>
                  </a:moveTo>
                  <a:cubicBezTo>
                    <a:pt x="480" y="1"/>
                    <a:pt x="342" y="139"/>
                    <a:pt x="1" y="139"/>
                  </a:cubicBezTo>
                  <a:cubicBezTo>
                    <a:pt x="1" y="139"/>
                    <a:pt x="53" y="1008"/>
                    <a:pt x="501" y="1008"/>
                  </a:cubicBezTo>
                  <a:cubicBezTo>
                    <a:pt x="557" y="1008"/>
                    <a:pt x="620" y="995"/>
                    <a:pt x="689" y="964"/>
                  </a:cubicBezTo>
                  <a:cubicBezTo>
                    <a:pt x="1030" y="755"/>
                    <a:pt x="826" y="480"/>
                    <a:pt x="826" y="480"/>
                  </a:cubicBezTo>
                  <a:cubicBezTo>
                    <a:pt x="984" y="429"/>
                    <a:pt x="898" y="210"/>
                    <a:pt x="754" y="210"/>
                  </a:cubicBezTo>
                  <a:cubicBezTo>
                    <a:pt x="712" y="210"/>
                    <a:pt x="665" y="229"/>
                    <a:pt x="617" y="276"/>
                  </a:cubicBezTo>
                  <a:lnTo>
                    <a:pt x="480"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7324366" y="1155886"/>
              <a:ext cx="96469" cy="106548"/>
            </a:xfrm>
            <a:custGeom>
              <a:avLst/>
              <a:gdLst/>
              <a:ahLst/>
              <a:cxnLst/>
              <a:rect l="l" t="t" r="r" b="b"/>
              <a:pathLst>
                <a:path w="689" h="761" extrusionOk="0">
                  <a:moveTo>
                    <a:pt x="413" y="1"/>
                  </a:moveTo>
                  <a:lnTo>
                    <a:pt x="1" y="210"/>
                  </a:lnTo>
                  <a:lnTo>
                    <a:pt x="342" y="760"/>
                  </a:lnTo>
                  <a:lnTo>
                    <a:pt x="688" y="485"/>
                  </a:lnTo>
                  <a:lnTo>
                    <a:pt x="413"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7305044" y="1222251"/>
              <a:ext cx="308448" cy="473234"/>
            </a:xfrm>
            <a:custGeom>
              <a:avLst/>
              <a:gdLst/>
              <a:ahLst/>
              <a:cxnLst/>
              <a:rect l="l" t="t" r="r" b="b"/>
              <a:pathLst>
                <a:path w="2203" h="3380" extrusionOk="0">
                  <a:moveTo>
                    <a:pt x="798" y="0"/>
                  </a:moveTo>
                  <a:cubicBezTo>
                    <a:pt x="688" y="0"/>
                    <a:pt x="581" y="47"/>
                    <a:pt x="480" y="149"/>
                  </a:cubicBezTo>
                  <a:cubicBezTo>
                    <a:pt x="1" y="699"/>
                    <a:pt x="1239" y="3379"/>
                    <a:pt x="1239" y="3379"/>
                  </a:cubicBezTo>
                  <a:lnTo>
                    <a:pt x="2202" y="2554"/>
                  </a:lnTo>
                  <a:lnTo>
                    <a:pt x="1927" y="1590"/>
                  </a:lnTo>
                  <a:cubicBezTo>
                    <a:pt x="1653" y="668"/>
                    <a:pt x="1210" y="0"/>
                    <a:pt x="79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7449255" y="1531952"/>
              <a:ext cx="211979" cy="770615"/>
            </a:xfrm>
            <a:custGeom>
              <a:avLst/>
              <a:gdLst/>
              <a:ahLst/>
              <a:cxnLst/>
              <a:rect l="l" t="t" r="r" b="b"/>
              <a:pathLst>
                <a:path w="1514" h="5504" extrusionOk="0">
                  <a:moveTo>
                    <a:pt x="1035" y="0"/>
                  </a:moveTo>
                  <a:lnTo>
                    <a:pt x="209" y="413"/>
                  </a:lnTo>
                  <a:cubicBezTo>
                    <a:pt x="0" y="1855"/>
                    <a:pt x="826" y="4469"/>
                    <a:pt x="1238" y="5432"/>
                  </a:cubicBezTo>
                  <a:lnTo>
                    <a:pt x="1514" y="5504"/>
                  </a:lnTo>
                  <a:cubicBezTo>
                    <a:pt x="1514" y="5504"/>
                    <a:pt x="1238" y="2956"/>
                    <a:pt x="1238" y="1514"/>
                  </a:cubicBezTo>
                  <a:cubicBezTo>
                    <a:pt x="1310" y="276"/>
                    <a:pt x="1035" y="0"/>
                    <a:pt x="103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7564763" y="2292483"/>
              <a:ext cx="106550" cy="48583"/>
            </a:xfrm>
            <a:custGeom>
              <a:avLst/>
              <a:gdLst/>
              <a:ahLst/>
              <a:cxnLst/>
              <a:rect l="l" t="t" r="r" b="b"/>
              <a:pathLst>
                <a:path w="761" h="347" extrusionOk="0">
                  <a:moveTo>
                    <a:pt x="413" y="0"/>
                  </a:moveTo>
                  <a:cubicBezTo>
                    <a:pt x="413" y="0"/>
                    <a:pt x="413" y="138"/>
                    <a:pt x="138" y="209"/>
                  </a:cubicBezTo>
                  <a:cubicBezTo>
                    <a:pt x="1" y="209"/>
                    <a:pt x="1" y="347"/>
                    <a:pt x="1" y="347"/>
                  </a:cubicBezTo>
                  <a:lnTo>
                    <a:pt x="689" y="347"/>
                  </a:lnTo>
                  <a:cubicBezTo>
                    <a:pt x="689" y="347"/>
                    <a:pt x="760" y="209"/>
                    <a:pt x="689" y="72"/>
                  </a:cubicBezTo>
                  <a:lnTo>
                    <a:pt x="413" y="0"/>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7026424" y="1474128"/>
              <a:ext cx="95489" cy="59364"/>
            </a:xfrm>
            <a:custGeom>
              <a:avLst/>
              <a:gdLst/>
              <a:ahLst/>
              <a:cxnLst/>
              <a:rect l="l" t="t" r="r" b="b"/>
              <a:pathLst>
                <a:path w="682" h="424" extrusionOk="0">
                  <a:moveTo>
                    <a:pt x="406" y="1"/>
                  </a:moveTo>
                  <a:cubicBezTo>
                    <a:pt x="340" y="1"/>
                    <a:pt x="202" y="1"/>
                    <a:pt x="202" y="67"/>
                  </a:cubicBezTo>
                  <a:cubicBezTo>
                    <a:pt x="202" y="67"/>
                    <a:pt x="406" y="67"/>
                    <a:pt x="406" y="138"/>
                  </a:cubicBezTo>
                  <a:cubicBezTo>
                    <a:pt x="378" y="152"/>
                    <a:pt x="347" y="157"/>
                    <a:pt x="316" y="157"/>
                  </a:cubicBezTo>
                  <a:cubicBezTo>
                    <a:pt x="227" y="157"/>
                    <a:pt x="135" y="117"/>
                    <a:pt x="91" y="117"/>
                  </a:cubicBezTo>
                  <a:cubicBezTo>
                    <a:pt x="74" y="117"/>
                    <a:pt x="65" y="123"/>
                    <a:pt x="65" y="138"/>
                  </a:cubicBezTo>
                  <a:cubicBezTo>
                    <a:pt x="1" y="197"/>
                    <a:pt x="104" y="424"/>
                    <a:pt x="520" y="424"/>
                  </a:cubicBezTo>
                  <a:cubicBezTo>
                    <a:pt x="569" y="424"/>
                    <a:pt x="623" y="420"/>
                    <a:pt x="681" y="413"/>
                  </a:cubicBezTo>
                  <a:lnTo>
                    <a:pt x="681" y="138"/>
                  </a:lnTo>
                  <a:lnTo>
                    <a:pt x="406"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7420693" y="1502690"/>
              <a:ext cx="259863" cy="789936"/>
            </a:xfrm>
            <a:custGeom>
              <a:avLst/>
              <a:gdLst/>
              <a:ahLst/>
              <a:cxnLst/>
              <a:rect l="l" t="t" r="r" b="b"/>
              <a:pathLst>
                <a:path w="1856" h="5642" extrusionOk="0">
                  <a:moveTo>
                    <a:pt x="1239" y="0"/>
                  </a:moveTo>
                  <a:lnTo>
                    <a:pt x="0" y="413"/>
                  </a:lnTo>
                  <a:lnTo>
                    <a:pt x="1305" y="5641"/>
                  </a:lnTo>
                  <a:lnTo>
                    <a:pt x="1855" y="5641"/>
                  </a:lnTo>
                  <a:cubicBezTo>
                    <a:pt x="1855" y="5641"/>
                    <a:pt x="1718" y="2686"/>
                    <a:pt x="1651" y="1514"/>
                  </a:cubicBezTo>
                  <a:cubicBezTo>
                    <a:pt x="1514" y="347"/>
                    <a:pt x="1239" y="0"/>
                    <a:pt x="1239"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7343687" y="1233031"/>
              <a:ext cx="134972" cy="154151"/>
            </a:xfrm>
            <a:custGeom>
              <a:avLst/>
              <a:gdLst/>
              <a:ahLst/>
              <a:cxnLst/>
              <a:rect l="l" t="t" r="r" b="b"/>
              <a:pathLst>
                <a:path w="964" h="1101" extrusionOk="0">
                  <a:moveTo>
                    <a:pt x="499" y="1"/>
                  </a:moveTo>
                  <a:cubicBezTo>
                    <a:pt x="293" y="1"/>
                    <a:pt x="106" y="250"/>
                    <a:pt x="0" y="622"/>
                  </a:cubicBezTo>
                  <a:lnTo>
                    <a:pt x="754" y="1101"/>
                  </a:lnTo>
                  <a:cubicBezTo>
                    <a:pt x="963" y="622"/>
                    <a:pt x="963" y="209"/>
                    <a:pt x="688" y="72"/>
                  </a:cubicBezTo>
                  <a:cubicBezTo>
                    <a:pt x="624" y="23"/>
                    <a:pt x="561" y="1"/>
                    <a:pt x="499" y="1"/>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7112530" y="1319977"/>
              <a:ext cx="336870" cy="236617"/>
            </a:xfrm>
            <a:custGeom>
              <a:avLst/>
              <a:gdLst/>
              <a:ahLst/>
              <a:cxnLst/>
              <a:rect l="l" t="t" r="r" b="b"/>
              <a:pathLst>
                <a:path w="2406" h="1690" extrusionOk="0">
                  <a:moveTo>
                    <a:pt x="1651" y="1"/>
                  </a:moveTo>
                  <a:cubicBezTo>
                    <a:pt x="1651" y="139"/>
                    <a:pt x="1580" y="205"/>
                    <a:pt x="1580" y="414"/>
                  </a:cubicBezTo>
                  <a:cubicBezTo>
                    <a:pt x="1529" y="945"/>
                    <a:pt x="1106" y="1352"/>
                    <a:pt x="567" y="1352"/>
                  </a:cubicBezTo>
                  <a:cubicBezTo>
                    <a:pt x="408" y="1352"/>
                    <a:pt x="239" y="1317"/>
                    <a:pt x="66" y="1239"/>
                  </a:cubicBezTo>
                  <a:lnTo>
                    <a:pt x="0" y="1443"/>
                  </a:lnTo>
                  <a:cubicBezTo>
                    <a:pt x="160" y="1577"/>
                    <a:pt x="474" y="1690"/>
                    <a:pt x="831" y="1690"/>
                  </a:cubicBezTo>
                  <a:cubicBezTo>
                    <a:pt x="1396" y="1690"/>
                    <a:pt x="2068" y="1407"/>
                    <a:pt x="2405" y="480"/>
                  </a:cubicBezTo>
                  <a:lnTo>
                    <a:pt x="1651"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7420693" y="2283243"/>
              <a:ext cx="105709" cy="57824"/>
            </a:xfrm>
            <a:custGeom>
              <a:avLst/>
              <a:gdLst/>
              <a:ahLst/>
              <a:cxnLst/>
              <a:rect l="l" t="t" r="r" b="b"/>
              <a:pathLst>
                <a:path w="755" h="413" extrusionOk="0">
                  <a:moveTo>
                    <a:pt x="617" y="0"/>
                  </a:moveTo>
                  <a:cubicBezTo>
                    <a:pt x="617" y="0"/>
                    <a:pt x="551" y="66"/>
                    <a:pt x="551" y="138"/>
                  </a:cubicBezTo>
                  <a:lnTo>
                    <a:pt x="342" y="275"/>
                  </a:lnTo>
                  <a:lnTo>
                    <a:pt x="138" y="275"/>
                  </a:lnTo>
                  <a:lnTo>
                    <a:pt x="138" y="204"/>
                  </a:lnTo>
                  <a:cubicBezTo>
                    <a:pt x="0" y="275"/>
                    <a:pt x="0" y="413"/>
                    <a:pt x="0" y="413"/>
                  </a:cubicBezTo>
                  <a:lnTo>
                    <a:pt x="342" y="413"/>
                  </a:lnTo>
                  <a:lnTo>
                    <a:pt x="688" y="204"/>
                  </a:lnTo>
                  <a:cubicBezTo>
                    <a:pt x="688" y="204"/>
                    <a:pt x="754" y="66"/>
                    <a:pt x="617"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7564763" y="2302424"/>
              <a:ext cx="106550" cy="38643"/>
            </a:xfrm>
            <a:custGeom>
              <a:avLst/>
              <a:gdLst/>
              <a:ahLst/>
              <a:cxnLst/>
              <a:rect l="l" t="t" r="r" b="b"/>
              <a:pathLst>
                <a:path w="761" h="276" extrusionOk="0">
                  <a:moveTo>
                    <a:pt x="689" y="1"/>
                  </a:moveTo>
                  <a:cubicBezTo>
                    <a:pt x="689" y="67"/>
                    <a:pt x="622" y="67"/>
                    <a:pt x="622" y="138"/>
                  </a:cubicBezTo>
                  <a:lnTo>
                    <a:pt x="138" y="138"/>
                  </a:lnTo>
                  <a:cubicBezTo>
                    <a:pt x="138" y="138"/>
                    <a:pt x="1" y="138"/>
                    <a:pt x="1" y="276"/>
                  </a:cubicBezTo>
                  <a:lnTo>
                    <a:pt x="689" y="276"/>
                  </a:lnTo>
                  <a:cubicBezTo>
                    <a:pt x="689" y="276"/>
                    <a:pt x="760" y="204"/>
                    <a:pt x="689"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5965987" y="2649228"/>
              <a:ext cx="288986" cy="799177"/>
            </a:xfrm>
            <a:custGeom>
              <a:avLst/>
              <a:gdLst/>
              <a:ahLst/>
              <a:cxnLst/>
              <a:rect l="l" t="t" r="r" b="b"/>
              <a:pathLst>
                <a:path w="2064" h="5708" extrusionOk="0">
                  <a:moveTo>
                    <a:pt x="622" y="0"/>
                  </a:moveTo>
                  <a:cubicBezTo>
                    <a:pt x="622" y="0"/>
                    <a:pt x="0" y="413"/>
                    <a:pt x="551" y="2201"/>
                  </a:cubicBezTo>
                  <a:cubicBezTo>
                    <a:pt x="1035" y="3781"/>
                    <a:pt x="209" y="5570"/>
                    <a:pt x="209" y="5570"/>
                  </a:cubicBezTo>
                  <a:lnTo>
                    <a:pt x="413" y="5707"/>
                  </a:lnTo>
                  <a:cubicBezTo>
                    <a:pt x="413" y="5707"/>
                    <a:pt x="2064" y="3368"/>
                    <a:pt x="1376"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34312" y="2176835"/>
              <a:ext cx="160174" cy="145470"/>
            </a:xfrm>
            <a:custGeom>
              <a:avLst/>
              <a:gdLst/>
              <a:ahLst/>
              <a:cxnLst/>
              <a:rect l="l" t="t" r="r" b="b"/>
              <a:pathLst>
                <a:path w="1144" h="1039" extrusionOk="0">
                  <a:moveTo>
                    <a:pt x="822" y="1"/>
                  </a:moveTo>
                  <a:lnTo>
                    <a:pt x="822" y="1"/>
                  </a:lnTo>
                  <a:cubicBezTo>
                    <a:pt x="682" y="71"/>
                    <a:pt x="558" y="88"/>
                    <a:pt x="471" y="88"/>
                  </a:cubicBezTo>
                  <a:cubicBezTo>
                    <a:pt x="388" y="88"/>
                    <a:pt x="338" y="72"/>
                    <a:pt x="338" y="72"/>
                  </a:cubicBezTo>
                  <a:lnTo>
                    <a:pt x="272" y="413"/>
                  </a:lnTo>
                  <a:cubicBezTo>
                    <a:pt x="232" y="394"/>
                    <a:pt x="199" y="385"/>
                    <a:pt x="170" y="385"/>
                  </a:cubicBezTo>
                  <a:cubicBezTo>
                    <a:pt x="1" y="385"/>
                    <a:pt x="26" y="689"/>
                    <a:pt x="200" y="689"/>
                  </a:cubicBezTo>
                  <a:cubicBezTo>
                    <a:pt x="200" y="689"/>
                    <a:pt x="134" y="964"/>
                    <a:pt x="547" y="1035"/>
                  </a:cubicBezTo>
                  <a:cubicBezTo>
                    <a:pt x="565" y="1037"/>
                    <a:pt x="582" y="1038"/>
                    <a:pt x="598" y="1038"/>
                  </a:cubicBezTo>
                  <a:cubicBezTo>
                    <a:pt x="1144" y="1038"/>
                    <a:pt x="822" y="1"/>
                    <a:pt x="822"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042993" y="2273162"/>
              <a:ext cx="77147" cy="106408"/>
            </a:xfrm>
            <a:custGeom>
              <a:avLst/>
              <a:gdLst/>
              <a:ahLst/>
              <a:cxnLst/>
              <a:rect l="l" t="t" r="r" b="b"/>
              <a:pathLst>
                <a:path w="551" h="760" extrusionOk="0">
                  <a:moveTo>
                    <a:pt x="138" y="1"/>
                  </a:moveTo>
                  <a:lnTo>
                    <a:pt x="1" y="760"/>
                  </a:lnTo>
                  <a:lnTo>
                    <a:pt x="485" y="688"/>
                  </a:lnTo>
                  <a:lnTo>
                    <a:pt x="551" y="72"/>
                  </a:lnTo>
                  <a:lnTo>
                    <a:pt x="138"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5975928" y="2339947"/>
              <a:ext cx="240541" cy="395668"/>
            </a:xfrm>
            <a:custGeom>
              <a:avLst/>
              <a:gdLst/>
              <a:ahLst/>
              <a:cxnLst/>
              <a:rect l="l" t="t" r="r" b="b"/>
              <a:pathLst>
                <a:path w="1718" h="2826" extrusionOk="0">
                  <a:moveTo>
                    <a:pt x="854" y="0"/>
                  </a:moveTo>
                  <a:cubicBezTo>
                    <a:pt x="777" y="0"/>
                    <a:pt x="698" y="24"/>
                    <a:pt x="617" y="74"/>
                  </a:cubicBezTo>
                  <a:cubicBezTo>
                    <a:pt x="1" y="487"/>
                    <a:pt x="617" y="2826"/>
                    <a:pt x="617" y="2826"/>
                  </a:cubicBezTo>
                  <a:lnTo>
                    <a:pt x="1718" y="2826"/>
                  </a:lnTo>
                  <a:lnTo>
                    <a:pt x="1652" y="1796"/>
                  </a:lnTo>
                  <a:cubicBezTo>
                    <a:pt x="1652" y="796"/>
                    <a:pt x="1299" y="0"/>
                    <a:pt x="854" y="0"/>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6075335" y="2052087"/>
              <a:ext cx="305367" cy="418210"/>
            </a:xfrm>
            <a:custGeom>
              <a:avLst/>
              <a:gdLst/>
              <a:ahLst/>
              <a:cxnLst/>
              <a:rect l="l" t="t" r="r" b="b"/>
              <a:pathLst>
                <a:path w="2181" h="2987" extrusionOk="0">
                  <a:moveTo>
                    <a:pt x="1971" y="0"/>
                  </a:moveTo>
                  <a:cubicBezTo>
                    <a:pt x="1971" y="0"/>
                    <a:pt x="1492" y="1514"/>
                    <a:pt x="391" y="2130"/>
                  </a:cubicBezTo>
                  <a:cubicBezTo>
                    <a:pt x="254" y="2201"/>
                    <a:pt x="182" y="2339"/>
                    <a:pt x="116" y="2405"/>
                  </a:cubicBezTo>
                  <a:cubicBezTo>
                    <a:pt x="0" y="2698"/>
                    <a:pt x="225" y="2987"/>
                    <a:pt x="464" y="2987"/>
                  </a:cubicBezTo>
                  <a:cubicBezTo>
                    <a:pt x="508" y="2987"/>
                    <a:pt x="552" y="2977"/>
                    <a:pt x="595" y="2955"/>
                  </a:cubicBezTo>
                  <a:cubicBezTo>
                    <a:pt x="1079" y="2680"/>
                    <a:pt x="2180" y="826"/>
                    <a:pt x="2108"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6033752" y="2649228"/>
              <a:ext cx="240541" cy="799177"/>
            </a:xfrm>
            <a:custGeom>
              <a:avLst/>
              <a:gdLst/>
              <a:ahLst/>
              <a:cxnLst/>
              <a:rect l="l" t="t" r="r" b="b"/>
              <a:pathLst>
                <a:path w="1718" h="5708" extrusionOk="0">
                  <a:moveTo>
                    <a:pt x="276" y="0"/>
                  </a:moveTo>
                  <a:cubicBezTo>
                    <a:pt x="276" y="0"/>
                    <a:pt x="1" y="550"/>
                    <a:pt x="479" y="2339"/>
                  </a:cubicBezTo>
                  <a:cubicBezTo>
                    <a:pt x="1030" y="4540"/>
                    <a:pt x="964" y="5707"/>
                    <a:pt x="964" y="5707"/>
                  </a:cubicBezTo>
                  <a:lnTo>
                    <a:pt x="1167" y="5707"/>
                  </a:lnTo>
                  <a:cubicBezTo>
                    <a:pt x="1167" y="5707"/>
                    <a:pt x="1718" y="2064"/>
                    <a:pt x="130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6149400" y="3439021"/>
              <a:ext cx="115650" cy="38643"/>
            </a:xfrm>
            <a:custGeom>
              <a:avLst/>
              <a:gdLst/>
              <a:ahLst/>
              <a:cxnLst/>
              <a:rect l="l" t="t" r="r" b="b"/>
              <a:pathLst>
                <a:path w="826" h="276" extrusionOk="0">
                  <a:moveTo>
                    <a:pt x="138" y="0"/>
                  </a:moveTo>
                  <a:cubicBezTo>
                    <a:pt x="0" y="204"/>
                    <a:pt x="66" y="275"/>
                    <a:pt x="66" y="275"/>
                  </a:cubicBezTo>
                  <a:lnTo>
                    <a:pt x="826" y="275"/>
                  </a:lnTo>
                  <a:lnTo>
                    <a:pt x="688" y="138"/>
                  </a:lnTo>
                  <a:cubicBezTo>
                    <a:pt x="341" y="66"/>
                    <a:pt x="341" y="0"/>
                    <a:pt x="341"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5975928" y="3419700"/>
              <a:ext cx="105709" cy="57964"/>
            </a:xfrm>
            <a:custGeom>
              <a:avLst/>
              <a:gdLst/>
              <a:ahLst/>
              <a:cxnLst/>
              <a:rect l="l" t="t" r="r" b="b"/>
              <a:pathLst>
                <a:path w="755" h="414" extrusionOk="0">
                  <a:moveTo>
                    <a:pt x="204" y="0"/>
                  </a:moveTo>
                  <a:cubicBezTo>
                    <a:pt x="1" y="138"/>
                    <a:pt x="1" y="204"/>
                    <a:pt x="1" y="204"/>
                  </a:cubicBezTo>
                  <a:lnTo>
                    <a:pt x="342" y="413"/>
                  </a:lnTo>
                  <a:lnTo>
                    <a:pt x="755" y="413"/>
                  </a:lnTo>
                  <a:cubicBezTo>
                    <a:pt x="755" y="413"/>
                    <a:pt x="755" y="276"/>
                    <a:pt x="617" y="276"/>
                  </a:cubicBezTo>
                  <a:cubicBezTo>
                    <a:pt x="414" y="204"/>
                    <a:pt x="414" y="67"/>
                    <a:pt x="414" y="67"/>
                  </a:cubicBezTo>
                  <a:lnTo>
                    <a:pt x="204" y="0"/>
                  </a:ln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6351155" y="1994263"/>
              <a:ext cx="77287" cy="86386"/>
            </a:xfrm>
            <a:custGeom>
              <a:avLst/>
              <a:gdLst/>
              <a:ahLst/>
              <a:cxnLst/>
              <a:rect l="l" t="t" r="r" b="b"/>
              <a:pathLst>
                <a:path w="552" h="617" extrusionOk="0">
                  <a:moveTo>
                    <a:pt x="414" y="0"/>
                  </a:moveTo>
                  <a:cubicBezTo>
                    <a:pt x="348" y="0"/>
                    <a:pt x="276" y="138"/>
                    <a:pt x="138" y="276"/>
                  </a:cubicBezTo>
                  <a:cubicBezTo>
                    <a:pt x="138" y="204"/>
                    <a:pt x="276" y="66"/>
                    <a:pt x="210" y="66"/>
                  </a:cubicBezTo>
                  <a:lnTo>
                    <a:pt x="72" y="204"/>
                  </a:lnTo>
                  <a:cubicBezTo>
                    <a:pt x="1" y="276"/>
                    <a:pt x="1" y="413"/>
                    <a:pt x="1" y="413"/>
                  </a:cubicBezTo>
                  <a:lnTo>
                    <a:pt x="138" y="617"/>
                  </a:lnTo>
                  <a:cubicBezTo>
                    <a:pt x="551" y="276"/>
                    <a:pt x="485" y="0"/>
                    <a:pt x="414"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5985169" y="2649228"/>
              <a:ext cx="279885" cy="452372"/>
            </a:xfrm>
            <a:custGeom>
              <a:avLst/>
              <a:gdLst/>
              <a:ahLst/>
              <a:cxnLst/>
              <a:rect l="l" t="t" r="r" b="b"/>
              <a:pathLst>
                <a:path w="1999" h="3231" extrusionOk="0">
                  <a:moveTo>
                    <a:pt x="414" y="0"/>
                  </a:moveTo>
                  <a:cubicBezTo>
                    <a:pt x="414" y="0"/>
                    <a:pt x="1" y="550"/>
                    <a:pt x="210" y="1651"/>
                  </a:cubicBezTo>
                  <a:cubicBezTo>
                    <a:pt x="414" y="2818"/>
                    <a:pt x="551" y="3231"/>
                    <a:pt x="551" y="3231"/>
                  </a:cubicBezTo>
                  <a:lnTo>
                    <a:pt x="1789" y="3231"/>
                  </a:lnTo>
                  <a:cubicBezTo>
                    <a:pt x="1789" y="3231"/>
                    <a:pt x="1999" y="1101"/>
                    <a:pt x="1652" y="0"/>
                  </a:cubicBezTo>
                  <a:close/>
                </a:path>
              </a:pathLst>
            </a:custGeom>
            <a:solidFill>
              <a:srgbClr val="E6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927484" y="2157654"/>
              <a:ext cx="247542" cy="344845"/>
            </a:xfrm>
            <a:custGeom>
              <a:avLst/>
              <a:gdLst/>
              <a:ahLst/>
              <a:cxnLst/>
              <a:rect l="l" t="t" r="r" b="b"/>
              <a:pathLst>
                <a:path w="1768" h="2463" extrusionOk="0">
                  <a:moveTo>
                    <a:pt x="1238" y="0"/>
                  </a:moveTo>
                  <a:lnTo>
                    <a:pt x="1172" y="72"/>
                  </a:lnTo>
                  <a:cubicBezTo>
                    <a:pt x="826" y="138"/>
                    <a:pt x="760" y="484"/>
                    <a:pt x="622" y="760"/>
                  </a:cubicBezTo>
                  <a:cubicBezTo>
                    <a:pt x="347" y="1035"/>
                    <a:pt x="0" y="1376"/>
                    <a:pt x="72" y="1926"/>
                  </a:cubicBezTo>
                  <a:cubicBezTo>
                    <a:pt x="72" y="2289"/>
                    <a:pt x="305" y="2462"/>
                    <a:pt x="541" y="2462"/>
                  </a:cubicBezTo>
                  <a:cubicBezTo>
                    <a:pt x="709" y="2462"/>
                    <a:pt x="878" y="2374"/>
                    <a:pt x="963" y="2201"/>
                  </a:cubicBezTo>
                  <a:cubicBezTo>
                    <a:pt x="1172" y="1860"/>
                    <a:pt x="760" y="1513"/>
                    <a:pt x="1035" y="1238"/>
                  </a:cubicBezTo>
                  <a:cubicBezTo>
                    <a:pt x="1310" y="897"/>
                    <a:pt x="1101" y="484"/>
                    <a:pt x="1101" y="484"/>
                  </a:cubicBezTo>
                  <a:lnTo>
                    <a:pt x="1101" y="484"/>
                  </a:lnTo>
                  <a:cubicBezTo>
                    <a:pt x="1101" y="484"/>
                    <a:pt x="1173" y="491"/>
                    <a:pt x="1269" y="491"/>
                  </a:cubicBezTo>
                  <a:cubicBezTo>
                    <a:pt x="1468" y="491"/>
                    <a:pt x="1767" y="461"/>
                    <a:pt x="1723" y="275"/>
                  </a:cubicBezTo>
                  <a:cubicBezTo>
                    <a:pt x="1651" y="72"/>
                    <a:pt x="1376" y="0"/>
                    <a:pt x="1238"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5975928" y="3428941"/>
              <a:ext cx="105709" cy="48723"/>
            </a:xfrm>
            <a:custGeom>
              <a:avLst/>
              <a:gdLst/>
              <a:ahLst/>
              <a:cxnLst/>
              <a:rect l="l" t="t" r="r" b="b"/>
              <a:pathLst>
                <a:path w="755" h="348" extrusionOk="0">
                  <a:moveTo>
                    <a:pt x="138" y="1"/>
                  </a:moveTo>
                  <a:cubicBezTo>
                    <a:pt x="1" y="72"/>
                    <a:pt x="1" y="138"/>
                    <a:pt x="1" y="138"/>
                  </a:cubicBezTo>
                  <a:lnTo>
                    <a:pt x="342" y="347"/>
                  </a:lnTo>
                  <a:lnTo>
                    <a:pt x="755" y="347"/>
                  </a:lnTo>
                  <a:cubicBezTo>
                    <a:pt x="755" y="347"/>
                    <a:pt x="755" y="276"/>
                    <a:pt x="617" y="210"/>
                  </a:cubicBezTo>
                  <a:lnTo>
                    <a:pt x="617" y="276"/>
                  </a:lnTo>
                  <a:lnTo>
                    <a:pt x="414" y="276"/>
                  </a:lnTo>
                  <a:lnTo>
                    <a:pt x="138" y="138"/>
                  </a:lnTo>
                  <a:cubicBezTo>
                    <a:pt x="204" y="1"/>
                    <a:pt x="138" y="1"/>
                    <a:pt x="138"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6158641" y="3448262"/>
              <a:ext cx="106410" cy="29402"/>
            </a:xfrm>
            <a:custGeom>
              <a:avLst/>
              <a:gdLst/>
              <a:ahLst/>
              <a:cxnLst/>
              <a:rect l="l" t="t" r="r" b="b"/>
              <a:pathLst>
                <a:path w="760" h="210" extrusionOk="0">
                  <a:moveTo>
                    <a:pt x="0" y="0"/>
                  </a:moveTo>
                  <a:lnTo>
                    <a:pt x="0" y="209"/>
                  </a:lnTo>
                  <a:lnTo>
                    <a:pt x="760" y="209"/>
                  </a:lnTo>
                  <a:lnTo>
                    <a:pt x="622" y="72"/>
                  </a:lnTo>
                  <a:lnTo>
                    <a:pt x="550" y="72"/>
                  </a:lnTo>
                  <a:lnTo>
                    <a:pt x="550" y="138"/>
                  </a:lnTo>
                  <a:lnTo>
                    <a:pt x="138" y="138"/>
                  </a:lnTo>
                  <a:cubicBezTo>
                    <a:pt x="138" y="72"/>
                    <a:pt x="72" y="0"/>
                    <a:pt x="0"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30"/>
          <p:cNvGrpSpPr/>
          <p:nvPr/>
        </p:nvGrpSpPr>
        <p:grpSpPr>
          <a:xfrm>
            <a:off x="872402" y="2584121"/>
            <a:ext cx="1686003" cy="48723"/>
            <a:chOff x="1002138" y="2408215"/>
            <a:chExt cx="1686003" cy="48723"/>
          </a:xfrm>
        </p:grpSpPr>
        <p:sp>
          <p:nvSpPr>
            <p:cNvPr id="220" name="Google Shape;220;p30"/>
            <p:cNvSpPr/>
            <p:nvPr/>
          </p:nvSpPr>
          <p:spPr>
            <a:xfrm>
              <a:off x="1002138" y="2408215"/>
              <a:ext cx="48724" cy="48723"/>
            </a:xfrm>
            <a:custGeom>
              <a:avLst/>
              <a:gdLst/>
              <a:ahLst/>
              <a:cxnLst/>
              <a:rect l="l" t="t" r="r" b="b"/>
              <a:pathLst>
                <a:path w="348" h="348" extrusionOk="0">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1233295" y="2408215"/>
              <a:ext cx="57965" cy="48723"/>
            </a:xfrm>
            <a:custGeom>
              <a:avLst/>
              <a:gdLst/>
              <a:ahLst/>
              <a:cxnLst/>
              <a:rect l="l" t="t" r="r" b="b"/>
              <a:pathLst>
                <a:path w="414" h="348" extrusionOk="0">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1474532" y="2408215"/>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705689" y="2408215"/>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1936846" y="2408215"/>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2168003" y="2408215"/>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2399159" y="2408215"/>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2630316" y="2408215"/>
              <a:ext cx="57825" cy="48723"/>
            </a:xfrm>
            <a:custGeom>
              <a:avLst/>
              <a:gdLst/>
              <a:ahLst/>
              <a:cxnLst/>
              <a:rect l="l" t="t" r="r" b="b"/>
              <a:pathLst>
                <a:path w="413" h="348" extrusionOk="0">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0"/>
          <p:cNvSpPr txBox="1">
            <a:spLocks noGrp="1"/>
          </p:cNvSpPr>
          <p:nvPr>
            <p:ph type="subTitle" idx="1"/>
          </p:nvPr>
        </p:nvSpPr>
        <p:spPr>
          <a:xfrm>
            <a:off x="791223" y="2825275"/>
            <a:ext cx="33135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Kelompok 1</a:t>
            </a:r>
            <a:endParaRPr dirty="0"/>
          </a:p>
        </p:txBody>
      </p:sp>
      <p:sp>
        <p:nvSpPr>
          <p:cNvPr id="229" name="Google Shape;229;p30"/>
          <p:cNvSpPr txBox="1">
            <a:spLocks noGrp="1"/>
          </p:cNvSpPr>
          <p:nvPr>
            <p:ph type="ctrTitle"/>
          </p:nvPr>
        </p:nvSpPr>
        <p:spPr>
          <a:xfrm>
            <a:off x="720000" y="811850"/>
            <a:ext cx="5084100" cy="15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24-PUZZLE PROGRAM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3"/>
          <p:cNvSpPr txBox="1">
            <a:spLocks noGrp="1"/>
          </p:cNvSpPr>
          <p:nvPr>
            <p:ph type="title"/>
          </p:nvPr>
        </p:nvSpPr>
        <p:spPr>
          <a:xfrm>
            <a:off x="5631045" y="2048731"/>
            <a:ext cx="367180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IMPLEMENTASI </a:t>
            </a:r>
            <a:br>
              <a:rPr lang="en" dirty="0"/>
            </a:br>
            <a:r>
              <a:rPr lang="en" dirty="0"/>
              <a:t>JAVA HEURISTIC</a:t>
            </a:r>
            <a:endParaRPr dirty="0"/>
          </a:p>
        </p:txBody>
      </p:sp>
      <p:grpSp>
        <p:nvGrpSpPr>
          <p:cNvPr id="605" name="Google Shape;605;p43"/>
          <p:cNvGrpSpPr/>
          <p:nvPr/>
        </p:nvGrpSpPr>
        <p:grpSpPr>
          <a:xfrm>
            <a:off x="6600002" y="2987321"/>
            <a:ext cx="1686003" cy="48723"/>
            <a:chOff x="1002138" y="3024452"/>
            <a:chExt cx="1686003" cy="48723"/>
          </a:xfrm>
        </p:grpSpPr>
        <p:sp>
          <p:nvSpPr>
            <p:cNvPr id="606" name="Google Shape;606;p43"/>
            <p:cNvSpPr/>
            <p:nvPr/>
          </p:nvSpPr>
          <p:spPr>
            <a:xfrm>
              <a:off x="1002138" y="3024452"/>
              <a:ext cx="48724" cy="48723"/>
            </a:xfrm>
            <a:custGeom>
              <a:avLst/>
              <a:gdLst/>
              <a:ahLst/>
              <a:cxnLst/>
              <a:rect l="l" t="t" r="r" b="b"/>
              <a:pathLst>
                <a:path w="348" h="348" extrusionOk="0">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233295" y="3024452"/>
              <a:ext cx="57965" cy="48723"/>
            </a:xfrm>
            <a:custGeom>
              <a:avLst/>
              <a:gdLst/>
              <a:ahLst/>
              <a:cxnLst/>
              <a:rect l="l" t="t" r="r" b="b"/>
              <a:pathLst>
                <a:path w="414" h="348" extrusionOk="0">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474532"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705689"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936846"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2168003" y="3024452"/>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2399159" y="3024452"/>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2630316" y="3024452"/>
              <a:ext cx="57825" cy="48723"/>
            </a:xfrm>
            <a:custGeom>
              <a:avLst/>
              <a:gdLst/>
              <a:ahLst/>
              <a:cxnLst/>
              <a:rect l="l" t="t" r="r" b="b"/>
              <a:pathLst>
                <a:path w="413" h="348" extrusionOk="0">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43"/>
          <p:cNvSpPr/>
          <p:nvPr/>
        </p:nvSpPr>
        <p:spPr>
          <a:xfrm rot="-10560200">
            <a:off x="7263773" y="1406290"/>
            <a:ext cx="358462" cy="453528"/>
          </a:xfrm>
          <a:custGeom>
            <a:avLst/>
            <a:gdLst/>
            <a:ahLst/>
            <a:cxnLst/>
            <a:rect l="l" t="t" r="r" b="b"/>
            <a:pathLst>
              <a:path w="3650" h="4618" extrusionOk="0">
                <a:moveTo>
                  <a:pt x="1605" y="1"/>
                </a:moveTo>
                <a:cubicBezTo>
                  <a:pt x="1575" y="1"/>
                  <a:pt x="1545" y="2"/>
                  <a:pt x="1514" y="6"/>
                </a:cubicBezTo>
                <a:cubicBezTo>
                  <a:pt x="1173" y="6"/>
                  <a:pt x="964" y="352"/>
                  <a:pt x="898" y="694"/>
                </a:cubicBezTo>
                <a:cubicBezTo>
                  <a:pt x="898" y="831"/>
                  <a:pt x="1035" y="1040"/>
                  <a:pt x="1101" y="1178"/>
                </a:cubicBezTo>
                <a:lnTo>
                  <a:pt x="1" y="1244"/>
                </a:lnTo>
                <a:lnTo>
                  <a:pt x="72" y="2416"/>
                </a:lnTo>
                <a:cubicBezTo>
                  <a:pt x="210" y="2345"/>
                  <a:pt x="347" y="2279"/>
                  <a:pt x="551" y="2207"/>
                </a:cubicBezTo>
                <a:cubicBezTo>
                  <a:pt x="898" y="2207"/>
                  <a:pt x="1173" y="2482"/>
                  <a:pt x="1239" y="2829"/>
                </a:cubicBezTo>
                <a:cubicBezTo>
                  <a:pt x="1310" y="3170"/>
                  <a:pt x="1035" y="3583"/>
                  <a:pt x="623" y="3583"/>
                </a:cubicBezTo>
                <a:cubicBezTo>
                  <a:pt x="485" y="3583"/>
                  <a:pt x="347" y="3583"/>
                  <a:pt x="210" y="3517"/>
                </a:cubicBezTo>
                <a:lnTo>
                  <a:pt x="210" y="3517"/>
                </a:lnTo>
                <a:lnTo>
                  <a:pt x="276" y="4618"/>
                </a:lnTo>
                <a:lnTo>
                  <a:pt x="3237" y="4342"/>
                </a:lnTo>
                <a:cubicBezTo>
                  <a:pt x="3440" y="4342"/>
                  <a:pt x="3649" y="4133"/>
                  <a:pt x="3649" y="3930"/>
                </a:cubicBezTo>
                <a:lnTo>
                  <a:pt x="3374" y="969"/>
                </a:lnTo>
                <a:lnTo>
                  <a:pt x="3303" y="969"/>
                </a:lnTo>
                <a:lnTo>
                  <a:pt x="2202" y="1040"/>
                </a:lnTo>
                <a:cubicBezTo>
                  <a:pt x="2463" y="580"/>
                  <a:pt x="2168" y="1"/>
                  <a:pt x="1605"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a:extLst>
              <a:ext uri="{FF2B5EF4-FFF2-40B4-BE49-F238E27FC236}">
                <a16:creationId xmlns:a16="http://schemas.microsoft.com/office/drawing/2014/main" id="{B18BD152-1BCA-4EEF-9CBB-65937DAF19AC}"/>
              </a:ext>
            </a:extLst>
          </p:cNvPr>
          <p:cNvSpPr txBox="1"/>
          <p:nvPr/>
        </p:nvSpPr>
        <p:spPr>
          <a:xfrm>
            <a:off x="552553" y="49681"/>
            <a:ext cx="5231559" cy="5044138"/>
          </a:xfrm>
          <a:prstGeom prst="rect">
            <a:avLst/>
          </a:prstGeom>
          <a:noFill/>
        </p:spPr>
        <p:txBody>
          <a:bodyPr wrap="square">
            <a:spAutoFit/>
          </a:bodyPr>
          <a:lstStyle/>
          <a:p>
            <a:pPr>
              <a:lnSpc>
                <a:spcPct val="150000"/>
              </a:lnSpc>
            </a:pPr>
            <a:r>
              <a:rPr lang="en-ID" sz="1200" dirty="0"/>
              <a:t>public static int </a:t>
            </a:r>
            <a:r>
              <a:rPr lang="en-ID" sz="1200" dirty="0" err="1"/>
              <a:t>wrongAboveAdjacent</a:t>
            </a:r>
            <a:r>
              <a:rPr lang="en-ID" sz="1200" dirty="0"/>
              <a:t>(int[][] states) {</a:t>
            </a:r>
          </a:p>
          <a:p>
            <a:pPr>
              <a:lnSpc>
                <a:spcPct val="150000"/>
              </a:lnSpc>
            </a:pPr>
            <a:r>
              <a:rPr lang="en-ID" sz="1200" dirty="0"/>
              <a:t>		int </a:t>
            </a:r>
            <a:r>
              <a:rPr lang="en-ID" sz="1200" dirty="0" err="1"/>
              <a:t>wrongAboveAdjacentTiles</a:t>
            </a:r>
            <a:r>
              <a:rPr lang="en-ID" sz="1200" dirty="0"/>
              <a:t> = 0;</a:t>
            </a:r>
          </a:p>
          <a:p>
            <a:pPr>
              <a:lnSpc>
                <a:spcPct val="150000"/>
              </a:lnSpc>
            </a:pPr>
            <a:r>
              <a:rPr lang="en-ID" sz="1200" dirty="0"/>
              <a:t>                for(int row=0; row&lt;5; row++){</a:t>
            </a:r>
          </a:p>
          <a:p>
            <a:pPr>
              <a:lnSpc>
                <a:spcPct val="150000"/>
              </a:lnSpc>
            </a:pPr>
            <a:r>
              <a:rPr lang="en-ID" sz="1200" dirty="0"/>
              <a:t>                    for(int col=0; col&lt;5;col++){</a:t>
            </a:r>
          </a:p>
          <a:p>
            <a:pPr>
              <a:lnSpc>
                <a:spcPct val="150000"/>
              </a:lnSpc>
            </a:pPr>
            <a:r>
              <a:rPr lang="en-ID" sz="1200" dirty="0"/>
              <a:t>                        // </a:t>
            </a:r>
            <a:r>
              <a:rPr lang="en-ID" sz="1200" dirty="0" err="1"/>
              <a:t>abaikan</a:t>
            </a:r>
            <a:r>
              <a:rPr lang="en-ID" sz="1200" dirty="0"/>
              <a:t> file </a:t>
            </a:r>
            <a:r>
              <a:rPr lang="en-ID" sz="1200" dirty="0" err="1"/>
              <a:t>kosong</a:t>
            </a:r>
            <a:endParaRPr lang="en-ID" sz="1200" dirty="0"/>
          </a:p>
          <a:p>
            <a:pPr>
              <a:lnSpc>
                <a:spcPct val="150000"/>
              </a:lnSpc>
            </a:pPr>
            <a:r>
              <a:rPr lang="en-ID" sz="1200" dirty="0"/>
              <a:t>                        if (states[row][col] ==0)</a:t>
            </a:r>
          </a:p>
          <a:p>
            <a:pPr>
              <a:lnSpc>
                <a:spcPct val="150000"/>
              </a:lnSpc>
            </a:pPr>
            <a:r>
              <a:rPr lang="en-ID" sz="1200" dirty="0"/>
              <a:t>                            continue;</a:t>
            </a:r>
          </a:p>
          <a:p>
            <a:pPr>
              <a:lnSpc>
                <a:spcPct val="150000"/>
              </a:lnSpc>
            </a:pPr>
            <a:r>
              <a:rPr lang="en-ID" sz="1200" dirty="0"/>
              <a:t>                        if (row ==0){</a:t>
            </a:r>
          </a:p>
          <a:p>
            <a:pPr>
              <a:lnSpc>
                <a:spcPct val="150000"/>
              </a:lnSpc>
            </a:pPr>
            <a:r>
              <a:rPr lang="en-ID" sz="1200" dirty="0"/>
              <a:t>                            //</a:t>
            </a:r>
            <a:r>
              <a:rPr lang="en-ID" sz="1200" dirty="0" err="1"/>
              <a:t>periksa</a:t>
            </a:r>
            <a:r>
              <a:rPr lang="en-ID" sz="1200" dirty="0"/>
              <a:t> file baris </a:t>
            </a:r>
            <a:r>
              <a:rPr lang="en-ID" sz="1200" dirty="0" err="1"/>
              <a:t>pertama</a:t>
            </a:r>
            <a:r>
              <a:rPr lang="en-ID" sz="1200" dirty="0"/>
              <a:t> </a:t>
            </a:r>
            <a:r>
              <a:rPr lang="en-ID" sz="1200" dirty="0" err="1"/>
              <a:t>terhadap</a:t>
            </a:r>
            <a:r>
              <a:rPr lang="en-ID" sz="1200" dirty="0"/>
              <a:t> </a:t>
            </a:r>
            <a:r>
              <a:rPr lang="en-ID" sz="1200" dirty="0" err="1"/>
              <a:t>nilai</a:t>
            </a:r>
            <a:r>
              <a:rPr lang="en-ID" sz="1200" dirty="0"/>
              <a:t> goal state</a:t>
            </a:r>
          </a:p>
          <a:p>
            <a:pPr>
              <a:lnSpc>
                <a:spcPct val="150000"/>
              </a:lnSpc>
            </a:pPr>
            <a:r>
              <a:rPr lang="en-ID" sz="1200" dirty="0"/>
              <a:t>                            if(states[row][col]!= row*5 +col +1)</a:t>
            </a:r>
          </a:p>
          <a:p>
            <a:pPr>
              <a:lnSpc>
                <a:spcPct val="150000"/>
              </a:lnSpc>
            </a:pPr>
            <a:r>
              <a:rPr lang="en-ID" sz="1200" dirty="0"/>
              <a:t>                                </a:t>
            </a:r>
            <a:r>
              <a:rPr lang="en-ID" sz="1200" dirty="0" err="1"/>
              <a:t>wrongAboveAdjacentTiles</a:t>
            </a:r>
            <a:r>
              <a:rPr lang="en-ID" sz="1200" dirty="0"/>
              <a:t>++;</a:t>
            </a:r>
          </a:p>
          <a:p>
            <a:pPr>
              <a:lnSpc>
                <a:spcPct val="150000"/>
              </a:lnSpc>
            </a:pPr>
            <a:r>
              <a:rPr lang="en-ID" sz="1200" dirty="0"/>
              <a:t>                           //file baris lain </a:t>
            </a:r>
            <a:r>
              <a:rPr lang="en-ID" sz="1200" dirty="0" err="1"/>
              <a:t>memeriksa</a:t>
            </a:r>
            <a:r>
              <a:rPr lang="en-ID" sz="1200" dirty="0"/>
              <a:t> file yang </a:t>
            </a:r>
            <a:r>
              <a:rPr lang="en-ID" sz="1200" dirty="0" err="1"/>
              <a:t>berdekatan</a:t>
            </a:r>
            <a:r>
              <a:rPr lang="en-ID" sz="1200" dirty="0"/>
              <a:t> di </a:t>
            </a:r>
            <a:r>
              <a:rPr lang="en-ID" sz="1200" dirty="0" err="1"/>
              <a:t>atas</a:t>
            </a:r>
            <a:endParaRPr lang="en-ID" sz="1200" dirty="0"/>
          </a:p>
          <a:p>
            <a:pPr>
              <a:lnSpc>
                <a:spcPct val="150000"/>
              </a:lnSpc>
            </a:pPr>
            <a:r>
              <a:rPr lang="en-ID" sz="1200" dirty="0"/>
              <a:t>                        }else if(states[row-1][col]+5 != states[row][col])</a:t>
            </a:r>
          </a:p>
          <a:p>
            <a:pPr>
              <a:lnSpc>
                <a:spcPct val="150000"/>
              </a:lnSpc>
            </a:pPr>
            <a:r>
              <a:rPr lang="en-ID" sz="1200" dirty="0"/>
              <a:t>                            </a:t>
            </a:r>
            <a:r>
              <a:rPr lang="en-ID" sz="1200" dirty="0" err="1"/>
              <a:t>wrongAboveAdjacentTiles</a:t>
            </a:r>
            <a:r>
              <a:rPr lang="en-ID" sz="1200" dirty="0"/>
              <a:t>++;</a:t>
            </a:r>
          </a:p>
          <a:p>
            <a:pPr>
              <a:lnSpc>
                <a:spcPct val="150000"/>
              </a:lnSpc>
            </a:pPr>
            <a:r>
              <a:rPr lang="en-ID" sz="1200" dirty="0"/>
              <a:t>                    }</a:t>
            </a:r>
          </a:p>
          <a:p>
            <a:pPr>
              <a:lnSpc>
                <a:spcPct val="150000"/>
              </a:lnSpc>
            </a:pPr>
            <a:r>
              <a:rPr lang="en-ID" sz="1200" dirty="0"/>
              <a:t>                }</a:t>
            </a:r>
          </a:p>
          <a:p>
            <a:pPr>
              <a:lnSpc>
                <a:spcPct val="150000"/>
              </a:lnSpc>
            </a:pPr>
            <a:r>
              <a:rPr lang="en-ID" sz="1200" dirty="0"/>
              <a:t>                return </a:t>
            </a:r>
            <a:r>
              <a:rPr lang="en-ID" sz="1200" dirty="0" err="1"/>
              <a:t>wrongAboveAdjacentTiles</a:t>
            </a:r>
            <a:r>
              <a:rPr lang="en-ID" sz="1200" dirty="0"/>
              <a:t>;</a:t>
            </a:r>
          </a:p>
          <a:p>
            <a:pPr>
              <a:lnSpc>
                <a:spcPct val="150000"/>
              </a:lnSpc>
            </a:pPr>
            <a:r>
              <a:rPr lang="en-ID" sz="12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a:spLocks noGrp="1"/>
          </p:cNvSpPr>
          <p:nvPr>
            <p:ph type="title"/>
          </p:nvPr>
        </p:nvSpPr>
        <p:spPr>
          <a:xfrm>
            <a:off x="6103050" y="546100"/>
            <a:ext cx="2320800" cy="101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IMPLEMENTASI (H3)</a:t>
            </a:r>
            <a:endParaRPr dirty="0"/>
          </a:p>
        </p:txBody>
      </p:sp>
      <p:grpSp>
        <p:nvGrpSpPr>
          <p:cNvPr id="354" name="Google Shape;354;p36"/>
          <p:cNvGrpSpPr/>
          <p:nvPr/>
        </p:nvGrpSpPr>
        <p:grpSpPr>
          <a:xfrm flipH="1">
            <a:off x="7582388" y="3018317"/>
            <a:ext cx="1440574" cy="1834569"/>
            <a:chOff x="1894433" y="1218225"/>
            <a:chExt cx="1754120" cy="2724925"/>
          </a:xfrm>
        </p:grpSpPr>
        <p:sp>
          <p:nvSpPr>
            <p:cNvPr id="355" name="Google Shape;355;p36"/>
            <p:cNvSpPr/>
            <p:nvPr/>
          </p:nvSpPr>
          <p:spPr>
            <a:xfrm>
              <a:off x="1923050" y="3853750"/>
              <a:ext cx="764100" cy="89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2211646" y="2405811"/>
              <a:ext cx="289354" cy="414862"/>
            </a:xfrm>
            <a:custGeom>
              <a:avLst/>
              <a:gdLst/>
              <a:ahLst/>
              <a:cxnLst/>
              <a:rect l="l" t="t" r="r" b="b"/>
              <a:pathLst>
                <a:path w="1994" h="2859" extrusionOk="0">
                  <a:moveTo>
                    <a:pt x="1785" y="1"/>
                  </a:moveTo>
                  <a:cubicBezTo>
                    <a:pt x="1785" y="1"/>
                    <a:pt x="1372" y="1448"/>
                    <a:pt x="343" y="2064"/>
                  </a:cubicBezTo>
                  <a:cubicBezTo>
                    <a:pt x="37" y="2249"/>
                    <a:pt x="1" y="2858"/>
                    <a:pt x="470" y="2858"/>
                  </a:cubicBezTo>
                  <a:cubicBezTo>
                    <a:pt x="532" y="2858"/>
                    <a:pt x="603" y="2848"/>
                    <a:pt x="684" y="2824"/>
                  </a:cubicBezTo>
                  <a:cubicBezTo>
                    <a:pt x="1234" y="2615"/>
                    <a:pt x="1994" y="826"/>
                    <a:pt x="1994"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2470525" y="2343994"/>
              <a:ext cx="79957" cy="92288"/>
            </a:xfrm>
            <a:custGeom>
              <a:avLst/>
              <a:gdLst/>
              <a:ahLst/>
              <a:cxnLst/>
              <a:rect l="l" t="t" r="r" b="b"/>
              <a:pathLst>
                <a:path w="551" h="636" extrusionOk="0">
                  <a:moveTo>
                    <a:pt x="386" y="1"/>
                  </a:moveTo>
                  <a:cubicBezTo>
                    <a:pt x="327" y="1"/>
                    <a:pt x="257" y="170"/>
                    <a:pt x="138" y="289"/>
                  </a:cubicBezTo>
                  <a:cubicBezTo>
                    <a:pt x="138" y="223"/>
                    <a:pt x="276" y="85"/>
                    <a:pt x="276" y="85"/>
                  </a:cubicBezTo>
                  <a:cubicBezTo>
                    <a:pt x="256" y="64"/>
                    <a:pt x="236" y="56"/>
                    <a:pt x="216" y="56"/>
                  </a:cubicBezTo>
                  <a:cubicBezTo>
                    <a:pt x="168" y="56"/>
                    <a:pt x="119" y="105"/>
                    <a:pt x="72" y="151"/>
                  </a:cubicBezTo>
                  <a:cubicBezTo>
                    <a:pt x="1" y="289"/>
                    <a:pt x="1" y="427"/>
                    <a:pt x="1" y="427"/>
                  </a:cubicBezTo>
                  <a:lnTo>
                    <a:pt x="138" y="636"/>
                  </a:lnTo>
                  <a:cubicBezTo>
                    <a:pt x="551" y="289"/>
                    <a:pt x="485" y="14"/>
                    <a:pt x="413" y="14"/>
                  </a:cubicBezTo>
                  <a:cubicBezTo>
                    <a:pt x="404" y="5"/>
                    <a:pt x="396" y="1"/>
                    <a:pt x="386"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894433" y="1218225"/>
              <a:ext cx="1754120" cy="1467182"/>
            </a:xfrm>
            <a:custGeom>
              <a:avLst/>
              <a:gdLst/>
              <a:ahLst/>
              <a:cxnLst/>
              <a:rect l="l" t="t" r="r" b="b"/>
              <a:pathLst>
                <a:path w="12088" h="10111" extrusionOk="0">
                  <a:moveTo>
                    <a:pt x="8809" y="0"/>
                  </a:moveTo>
                  <a:cubicBezTo>
                    <a:pt x="8690" y="0"/>
                    <a:pt x="8568" y="22"/>
                    <a:pt x="8445" y="67"/>
                  </a:cubicBezTo>
                  <a:lnTo>
                    <a:pt x="1703" y="2406"/>
                  </a:lnTo>
                  <a:lnTo>
                    <a:pt x="2595" y="5020"/>
                  </a:lnTo>
                  <a:cubicBezTo>
                    <a:pt x="2414" y="4954"/>
                    <a:pt x="2232" y="4923"/>
                    <a:pt x="2053" y="4923"/>
                  </a:cubicBezTo>
                  <a:cubicBezTo>
                    <a:pt x="947" y="4923"/>
                    <a:pt x="0" y="6108"/>
                    <a:pt x="531" y="7293"/>
                  </a:cubicBezTo>
                  <a:cubicBezTo>
                    <a:pt x="819" y="7903"/>
                    <a:pt x="1408" y="8214"/>
                    <a:pt x="2003" y="8214"/>
                  </a:cubicBezTo>
                  <a:cubicBezTo>
                    <a:pt x="2545" y="8214"/>
                    <a:pt x="3092" y="7956"/>
                    <a:pt x="3420" y="7431"/>
                  </a:cubicBezTo>
                  <a:lnTo>
                    <a:pt x="4383" y="10111"/>
                  </a:lnTo>
                  <a:lnTo>
                    <a:pt x="6997" y="9148"/>
                  </a:lnTo>
                  <a:cubicBezTo>
                    <a:pt x="5897" y="8460"/>
                    <a:pt x="5968" y="6809"/>
                    <a:pt x="7135" y="6258"/>
                  </a:cubicBezTo>
                  <a:cubicBezTo>
                    <a:pt x="7368" y="6154"/>
                    <a:pt x="7604" y="6107"/>
                    <a:pt x="7831" y="6107"/>
                  </a:cubicBezTo>
                  <a:cubicBezTo>
                    <a:pt x="8944" y="6107"/>
                    <a:pt x="9865" y="7239"/>
                    <a:pt x="9408" y="8322"/>
                  </a:cubicBezTo>
                  <a:lnTo>
                    <a:pt x="12088" y="7431"/>
                  </a:lnTo>
                  <a:lnTo>
                    <a:pt x="9749" y="689"/>
                  </a:lnTo>
                  <a:cubicBezTo>
                    <a:pt x="9591" y="262"/>
                    <a:pt x="9224" y="0"/>
                    <a:pt x="8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6"/>
            <p:cNvSpPr/>
            <p:nvPr/>
          </p:nvSpPr>
          <p:spPr>
            <a:xfrm>
              <a:off x="2151135" y="3035156"/>
              <a:ext cx="299512" cy="828274"/>
            </a:xfrm>
            <a:custGeom>
              <a:avLst/>
              <a:gdLst/>
              <a:ahLst/>
              <a:cxnLst/>
              <a:rect l="l" t="t" r="r" b="b"/>
              <a:pathLst>
                <a:path w="2064" h="5708" extrusionOk="0">
                  <a:moveTo>
                    <a:pt x="622" y="0"/>
                  </a:moveTo>
                  <a:cubicBezTo>
                    <a:pt x="622" y="0"/>
                    <a:pt x="0" y="413"/>
                    <a:pt x="551" y="2201"/>
                  </a:cubicBezTo>
                  <a:cubicBezTo>
                    <a:pt x="1035" y="3781"/>
                    <a:pt x="209" y="5570"/>
                    <a:pt x="209" y="5570"/>
                  </a:cubicBezTo>
                  <a:lnTo>
                    <a:pt x="413" y="5707"/>
                  </a:lnTo>
                  <a:cubicBezTo>
                    <a:pt x="413" y="5707"/>
                    <a:pt x="2064" y="3368"/>
                    <a:pt x="1376"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221949" y="2545552"/>
              <a:ext cx="166009" cy="150767"/>
            </a:xfrm>
            <a:custGeom>
              <a:avLst/>
              <a:gdLst/>
              <a:ahLst/>
              <a:cxnLst/>
              <a:rect l="l" t="t" r="r" b="b"/>
              <a:pathLst>
                <a:path w="1144" h="1039" extrusionOk="0">
                  <a:moveTo>
                    <a:pt x="822" y="1"/>
                  </a:moveTo>
                  <a:lnTo>
                    <a:pt x="822" y="1"/>
                  </a:lnTo>
                  <a:cubicBezTo>
                    <a:pt x="682" y="71"/>
                    <a:pt x="558" y="88"/>
                    <a:pt x="471" y="88"/>
                  </a:cubicBezTo>
                  <a:cubicBezTo>
                    <a:pt x="388" y="88"/>
                    <a:pt x="338" y="72"/>
                    <a:pt x="338" y="72"/>
                  </a:cubicBezTo>
                  <a:lnTo>
                    <a:pt x="272" y="413"/>
                  </a:lnTo>
                  <a:cubicBezTo>
                    <a:pt x="232" y="394"/>
                    <a:pt x="199" y="385"/>
                    <a:pt x="170" y="385"/>
                  </a:cubicBezTo>
                  <a:cubicBezTo>
                    <a:pt x="1" y="385"/>
                    <a:pt x="26" y="689"/>
                    <a:pt x="200" y="689"/>
                  </a:cubicBezTo>
                  <a:cubicBezTo>
                    <a:pt x="200" y="689"/>
                    <a:pt x="134" y="964"/>
                    <a:pt x="547" y="1035"/>
                  </a:cubicBezTo>
                  <a:cubicBezTo>
                    <a:pt x="565" y="1037"/>
                    <a:pt x="582" y="1038"/>
                    <a:pt x="598" y="1038"/>
                  </a:cubicBezTo>
                  <a:cubicBezTo>
                    <a:pt x="1144" y="1038"/>
                    <a:pt x="822" y="1"/>
                    <a:pt x="822"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230946" y="2645388"/>
              <a:ext cx="79957" cy="110282"/>
            </a:xfrm>
            <a:custGeom>
              <a:avLst/>
              <a:gdLst/>
              <a:ahLst/>
              <a:cxnLst/>
              <a:rect l="l" t="t" r="r" b="b"/>
              <a:pathLst>
                <a:path w="551" h="760" extrusionOk="0">
                  <a:moveTo>
                    <a:pt x="138" y="1"/>
                  </a:moveTo>
                  <a:lnTo>
                    <a:pt x="1" y="760"/>
                  </a:lnTo>
                  <a:lnTo>
                    <a:pt x="485" y="688"/>
                  </a:lnTo>
                  <a:lnTo>
                    <a:pt x="551" y="72"/>
                  </a:lnTo>
                  <a:lnTo>
                    <a:pt x="138"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161438" y="2714606"/>
              <a:ext cx="249303" cy="410074"/>
            </a:xfrm>
            <a:custGeom>
              <a:avLst/>
              <a:gdLst/>
              <a:ahLst/>
              <a:cxnLst/>
              <a:rect l="l" t="t" r="r" b="b"/>
              <a:pathLst>
                <a:path w="1718" h="2826" extrusionOk="0">
                  <a:moveTo>
                    <a:pt x="854" y="0"/>
                  </a:moveTo>
                  <a:cubicBezTo>
                    <a:pt x="777" y="0"/>
                    <a:pt x="698" y="24"/>
                    <a:pt x="617" y="74"/>
                  </a:cubicBezTo>
                  <a:cubicBezTo>
                    <a:pt x="1" y="487"/>
                    <a:pt x="617" y="2826"/>
                    <a:pt x="617" y="2826"/>
                  </a:cubicBezTo>
                  <a:lnTo>
                    <a:pt x="1718" y="2826"/>
                  </a:lnTo>
                  <a:lnTo>
                    <a:pt x="1652" y="1796"/>
                  </a:lnTo>
                  <a:cubicBezTo>
                    <a:pt x="1652" y="796"/>
                    <a:pt x="1299" y="0"/>
                    <a:pt x="854" y="0"/>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264467" y="2416259"/>
              <a:ext cx="316490" cy="433436"/>
            </a:xfrm>
            <a:custGeom>
              <a:avLst/>
              <a:gdLst/>
              <a:ahLst/>
              <a:cxnLst/>
              <a:rect l="l" t="t" r="r" b="b"/>
              <a:pathLst>
                <a:path w="2181" h="2987" extrusionOk="0">
                  <a:moveTo>
                    <a:pt x="1971" y="0"/>
                  </a:moveTo>
                  <a:cubicBezTo>
                    <a:pt x="1971" y="0"/>
                    <a:pt x="1492" y="1514"/>
                    <a:pt x="391" y="2130"/>
                  </a:cubicBezTo>
                  <a:cubicBezTo>
                    <a:pt x="254" y="2201"/>
                    <a:pt x="182" y="2339"/>
                    <a:pt x="116" y="2405"/>
                  </a:cubicBezTo>
                  <a:cubicBezTo>
                    <a:pt x="0" y="2698"/>
                    <a:pt x="225" y="2987"/>
                    <a:pt x="464" y="2987"/>
                  </a:cubicBezTo>
                  <a:cubicBezTo>
                    <a:pt x="508" y="2987"/>
                    <a:pt x="552" y="2977"/>
                    <a:pt x="595" y="2955"/>
                  </a:cubicBezTo>
                  <a:cubicBezTo>
                    <a:pt x="1079" y="2680"/>
                    <a:pt x="2180" y="826"/>
                    <a:pt x="2108"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221369" y="3035156"/>
              <a:ext cx="249303" cy="828274"/>
            </a:xfrm>
            <a:custGeom>
              <a:avLst/>
              <a:gdLst/>
              <a:ahLst/>
              <a:cxnLst/>
              <a:rect l="l" t="t" r="r" b="b"/>
              <a:pathLst>
                <a:path w="1718" h="5708" extrusionOk="0">
                  <a:moveTo>
                    <a:pt x="276" y="0"/>
                  </a:moveTo>
                  <a:cubicBezTo>
                    <a:pt x="276" y="0"/>
                    <a:pt x="1" y="550"/>
                    <a:pt x="479" y="2339"/>
                  </a:cubicBezTo>
                  <a:cubicBezTo>
                    <a:pt x="1030" y="4540"/>
                    <a:pt x="964" y="5707"/>
                    <a:pt x="964" y="5707"/>
                  </a:cubicBezTo>
                  <a:lnTo>
                    <a:pt x="1167" y="5707"/>
                  </a:lnTo>
                  <a:cubicBezTo>
                    <a:pt x="1167" y="5707"/>
                    <a:pt x="1718" y="2064"/>
                    <a:pt x="130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2341231" y="3853725"/>
              <a:ext cx="119863" cy="40050"/>
            </a:xfrm>
            <a:custGeom>
              <a:avLst/>
              <a:gdLst/>
              <a:ahLst/>
              <a:cxnLst/>
              <a:rect l="l" t="t" r="r" b="b"/>
              <a:pathLst>
                <a:path w="826" h="276" extrusionOk="0">
                  <a:moveTo>
                    <a:pt x="138" y="0"/>
                  </a:moveTo>
                  <a:cubicBezTo>
                    <a:pt x="0" y="204"/>
                    <a:pt x="66" y="275"/>
                    <a:pt x="66" y="275"/>
                  </a:cubicBezTo>
                  <a:lnTo>
                    <a:pt x="826" y="275"/>
                  </a:lnTo>
                  <a:lnTo>
                    <a:pt x="688" y="138"/>
                  </a:lnTo>
                  <a:cubicBezTo>
                    <a:pt x="341" y="66"/>
                    <a:pt x="341" y="0"/>
                    <a:pt x="341"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161438" y="3833700"/>
              <a:ext cx="109560" cy="60075"/>
            </a:xfrm>
            <a:custGeom>
              <a:avLst/>
              <a:gdLst/>
              <a:ahLst/>
              <a:cxnLst/>
              <a:rect l="l" t="t" r="r" b="b"/>
              <a:pathLst>
                <a:path w="755" h="414" extrusionOk="0">
                  <a:moveTo>
                    <a:pt x="204" y="0"/>
                  </a:moveTo>
                  <a:cubicBezTo>
                    <a:pt x="1" y="138"/>
                    <a:pt x="1" y="204"/>
                    <a:pt x="1" y="204"/>
                  </a:cubicBezTo>
                  <a:lnTo>
                    <a:pt x="342" y="413"/>
                  </a:lnTo>
                  <a:lnTo>
                    <a:pt x="755" y="413"/>
                  </a:lnTo>
                  <a:cubicBezTo>
                    <a:pt x="755" y="413"/>
                    <a:pt x="755" y="276"/>
                    <a:pt x="617" y="276"/>
                  </a:cubicBezTo>
                  <a:cubicBezTo>
                    <a:pt x="414" y="204"/>
                    <a:pt x="414" y="67"/>
                    <a:pt x="414" y="67"/>
                  </a:cubicBezTo>
                  <a:lnTo>
                    <a:pt x="204" y="0"/>
                  </a:ln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2550336" y="2356328"/>
              <a:ext cx="80102" cy="89531"/>
            </a:xfrm>
            <a:custGeom>
              <a:avLst/>
              <a:gdLst/>
              <a:ahLst/>
              <a:cxnLst/>
              <a:rect l="l" t="t" r="r" b="b"/>
              <a:pathLst>
                <a:path w="552" h="617" extrusionOk="0">
                  <a:moveTo>
                    <a:pt x="414" y="0"/>
                  </a:moveTo>
                  <a:cubicBezTo>
                    <a:pt x="348" y="0"/>
                    <a:pt x="276" y="138"/>
                    <a:pt x="138" y="276"/>
                  </a:cubicBezTo>
                  <a:cubicBezTo>
                    <a:pt x="138" y="204"/>
                    <a:pt x="276" y="66"/>
                    <a:pt x="210" y="66"/>
                  </a:cubicBezTo>
                  <a:lnTo>
                    <a:pt x="72" y="204"/>
                  </a:lnTo>
                  <a:cubicBezTo>
                    <a:pt x="1" y="276"/>
                    <a:pt x="1" y="413"/>
                    <a:pt x="1" y="413"/>
                  </a:cubicBezTo>
                  <a:lnTo>
                    <a:pt x="138" y="617"/>
                  </a:lnTo>
                  <a:cubicBezTo>
                    <a:pt x="551" y="276"/>
                    <a:pt x="485" y="0"/>
                    <a:pt x="414"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2171015" y="3035156"/>
              <a:ext cx="290080" cy="468842"/>
            </a:xfrm>
            <a:custGeom>
              <a:avLst/>
              <a:gdLst/>
              <a:ahLst/>
              <a:cxnLst/>
              <a:rect l="l" t="t" r="r" b="b"/>
              <a:pathLst>
                <a:path w="1999" h="3231" extrusionOk="0">
                  <a:moveTo>
                    <a:pt x="414" y="0"/>
                  </a:moveTo>
                  <a:cubicBezTo>
                    <a:pt x="414" y="0"/>
                    <a:pt x="1" y="550"/>
                    <a:pt x="210" y="1651"/>
                  </a:cubicBezTo>
                  <a:cubicBezTo>
                    <a:pt x="414" y="2818"/>
                    <a:pt x="551" y="3231"/>
                    <a:pt x="551" y="3231"/>
                  </a:cubicBezTo>
                  <a:lnTo>
                    <a:pt x="1789" y="3231"/>
                  </a:lnTo>
                  <a:cubicBezTo>
                    <a:pt x="1789" y="3231"/>
                    <a:pt x="1999" y="1101"/>
                    <a:pt x="1652" y="0"/>
                  </a:cubicBezTo>
                  <a:close/>
                </a:path>
              </a:pathLst>
            </a:custGeom>
            <a:solidFill>
              <a:srgbClr val="E6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111229" y="2525672"/>
              <a:ext cx="256559" cy="357400"/>
            </a:xfrm>
            <a:custGeom>
              <a:avLst/>
              <a:gdLst/>
              <a:ahLst/>
              <a:cxnLst/>
              <a:rect l="l" t="t" r="r" b="b"/>
              <a:pathLst>
                <a:path w="1768" h="2463" extrusionOk="0">
                  <a:moveTo>
                    <a:pt x="1238" y="0"/>
                  </a:moveTo>
                  <a:lnTo>
                    <a:pt x="1172" y="72"/>
                  </a:lnTo>
                  <a:cubicBezTo>
                    <a:pt x="826" y="138"/>
                    <a:pt x="760" y="484"/>
                    <a:pt x="622" y="760"/>
                  </a:cubicBezTo>
                  <a:cubicBezTo>
                    <a:pt x="347" y="1035"/>
                    <a:pt x="0" y="1376"/>
                    <a:pt x="72" y="1926"/>
                  </a:cubicBezTo>
                  <a:cubicBezTo>
                    <a:pt x="72" y="2289"/>
                    <a:pt x="305" y="2462"/>
                    <a:pt x="541" y="2462"/>
                  </a:cubicBezTo>
                  <a:cubicBezTo>
                    <a:pt x="709" y="2462"/>
                    <a:pt x="878" y="2374"/>
                    <a:pt x="963" y="2201"/>
                  </a:cubicBezTo>
                  <a:cubicBezTo>
                    <a:pt x="1172" y="1860"/>
                    <a:pt x="760" y="1513"/>
                    <a:pt x="1035" y="1238"/>
                  </a:cubicBezTo>
                  <a:cubicBezTo>
                    <a:pt x="1310" y="897"/>
                    <a:pt x="1101" y="484"/>
                    <a:pt x="1101" y="484"/>
                  </a:cubicBezTo>
                  <a:lnTo>
                    <a:pt x="1101" y="484"/>
                  </a:lnTo>
                  <a:cubicBezTo>
                    <a:pt x="1101" y="484"/>
                    <a:pt x="1173" y="491"/>
                    <a:pt x="1269" y="491"/>
                  </a:cubicBezTo>
                  <a:cubicBezTo>
                    <a:pt x="1468" y="491"/>
                    <a:pt x="1767" y="461"/>
                    <a:pt x="1723" y="275"/>
                  </a:cubicBezTo>
                  <a:cubicBezTo>
                    <a:pt x="1651" y="72"/>
                    <a:pt x="1376" y="0"/>
                    <a:pt x="1238"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61438" y="3843277"/>
              <a:ext cx="109560" cy="50497"/>
            </a:xfrm>
            <a:custGeom>
              <a:avLst/>
              <a:gdLst/>
              <a:ahLst/>
              <a:cxnLst/>
              <a:rect l="l" t="t" r="r" b="b"/>
              <a:pathLst>
                <a:path w="755" h="348" extrusionOk="0">
                  <a:moveTo>
                    <a:pt x="138" y="1"/>
                  </a:moveTo>
                  <a:cubicBezTo>
                    <a:pt x="1" y="72"/>
                    <a:pt x="1" y="138"/>
                    <a:pt x="1" y="138"/>
                  </a:cubicBezTo>
                  <a:lnTo>
                    <a:pt x="342" y="347"/>
                  </a:lnTo>
                  <a:lnTo>
                    <a:pt x="755" y="347"/>
                  </a:lnTo>
                  <a:cubicBezTo>
                    <a:pt x="755" y="347"/>
                    <a:pt x="755" y="276"/>
                    <a:pt x="617" y="210"/>
                  </a:cubicBezTo>
                  <a:lnTo>
                    <a:pt x="617" y="276"/>
                  </a:lnTo>
                  <a:lnTo>
                    <a:pt x="414" y="276"/>
                  </a:lnTo>
                  <a:lnTo>
                    <a:pt x="138" y="138"/>
                  </a:lnTo>
                  <a:cubicBezTo>
                    <a:pt x="204" y="1"/>
                    <a:pt x="138" y="1"/>
                    <a:pt x="138"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350808" y="3863302"/>
              <a:ext cx="110285" cy="30473"/>
            </a:xfrm>
            <a:custGeom>
              <a:avLst/>
              <a:gdLst/>
              <a:ahLst/>
              <a:cxnLst/>
              <a:rect l="l" t="t" r="r" b="b"/>
              <a:pathLst>
                <a:path w="760" h="210" extrusionOk="0">
                  <a:moveTo>
                    <a:pt x="0" y="0"/>
                  </a:moveTo>
                  <a:lnTo>
                    <a:pt x="0" y="209"/>
                  </a:lnTo>
                  <a:lnTo>
                    <a:pt x="760" y="209"/>
                  </a:lnTo>
                  <a:lnTo>
                    <a:pt x="622" y="72"/>
                  </a:lnTo>
                  <a:lnTo>
                    <a:pt x="550" y="72"/>
                  </a:lnTo>
                  <a:lnTo>
                    <a:pt x="550" y="138"/>
                  </a:lnTo>
                  <a:lnTo>
                    <a:pt x="138" y="138"/>
                  </a:lnTo>
                  <a:cubicBezTo>
                    <a:pt x="138" y="72"/>
                    <a:pt x="72" y="0"/>
                    <a:pt x="0"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36"/>
          <p:cNvGrpSpPr/>
          <p:nvPr/>
        </p:nvGrpSpPr>
        <p:grpSpPr>
          <a:xfrm>
            <a:off x="6623738" y="1583565"/>
            <a:ext cx="1686003" cy="48723"/>
            <a:chOff x="1002138" y="3024452"/>
            <a:chExt cx="1686003" cy="48723"/>
          </a:xfrm>
        </p:grpSpPr>
        <p:sp>
          <p:nvSpPr>
            <p:cNvPr id="373" name="Google Shape;373;p36"/>
            <p:cNvSpPr/>
            <p:nvPr/>
          </p:nvSpPr>
          <p:spPr>
            <a:xfrm>
              <a:off x="1002138" y="3024452"/>
              <a:ext cx="48724" cy="48723"/>
            </a:xfrm>
            <a:custGeom>
              <a:avLst/>
              <a:gdLst/>
              <a:ahLst/>
              <a:cxnLst/>
              <a:rect l="l" t="t" r="r" b="b"/>
              <a:pathLst>
                <a:path w="348" h="348" extrusionOk="0">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1233295" y="3024452"/>
              <a:ext cx="57965" cy="48723"/>
            </a:xfrm>
            <a:custGeom>
              <a:avLst/>
              <a:gdLst/>
              <a:ahLst/>
              <a:cxnLst/>
              <a:rect l="l" t="t" r="r" b="b"/>
              <a:pathLst>
                <a:path w="414" h="348" extrusionOk="0">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1474532"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1705689"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936846"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168003" y="3024452"/>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399159" y="3024452"/>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630316" y="3024452"/>
              <a:ext cx="57825" cy="48723"/>
            </a:xfrm>
            <a:custGeom>
              <a:avLst/>
              <a:gdLst/>
              <a:ahLst/>
              <a:cxnLst/>
              <a:rect l="l" t="t" r="r" b="b"/>
              <a:pathLst>
                <a:path w="413" h="348" extrusionOk="0">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TextBox 35">
            <a:extLst>
              <a:ext uri="{FF2B5EF4-FFF2-40B4-BE49-F238E27FC236}">
                <a16:creationId xmlns:a16="http://schemas.microsoft.com/office/drawing/2014/main" id="{24D31355-F2E8-4584-A41E-6F27F60E8BB6}"/>
              </a:ext>
            </a:extLst>
          </p:cNvPr>
          <p:cNvSpPr txBox="1"/>
          <p:nvPr/>
        </p:nvSpPr>
        <p:spPr>
          <a:xfrm>
            <a:off x="442591" y="371464"/>
            <a:ext cx="4986339" cy="4767139"/>
          </a:xfrm>
          <a:prstGeom prst="rect">
            <a:avLst/>
          </a:prstGeom>
          <a:noFill/>
        </p:spPr>
        <p:txBody>
          <a:bodyPr wrap="square">
            <a:spAutoFit/>
          </a:bodyPr>
          <a:lstStyle/>
          <a:p>
            <a:pPr>
              <a:lnSpc>
                <a:spcPct val="150000"/>
              </a:lnSpc>
            </a:pPr>
            <a:r>
              <a:rPr lang="en-ID" sz="1200" dirty="0"/>
              <a:t>public static Action[] solveH3A(</a:t>
            </a:r>
            <a:r>
              <a:rPr lang="en-ID" sz="1200" dirty="0" err="1"/>
              <a:t>PuzzleState</a:t>
            </a:r>
            <a:r>
              <a:rPr lang="en-ID" sz="1200" dirty="0"/>
              <a:t> state){</a:t>
            </a:r>
          </a:p>
          <a:p>
            <a:pPr>
              <a:lnSpc>
                <a:spcPct val="150000"/>
              </a:lnSpc>
            </a:pPr>
            <a:r>
              <a:rPr lang="en-ID" sz="1200" dirty="0"/>
              <a:t>    	/* </a:t>
            </a:r>
            <a:r>
              <a:rPr lang="en-ID" sz="1200" dirty="0" err="1"/>
              <a:t>memanggil</a:t>
            </a:r>
            <a:r>
              <a:rPr lang="en-ID" sz="1200" dirty="0"/>
              <a:t> </a:t>
            </a:r>
            <a:r>
              <a:rPr lang="en-ID" sz="1200" dirty="0" err="1"/>
              <a:t>pencarian</a:t>
            </a:r>
            <a:r>
              <a:rPr lang="en-ID" sz="1200" dirty="0"/>
              <a:t> </a:t>
            </a:r>
            <a:r>
              <a:rPr lang="en-ID" sz="1200" dirty="0" err="1"/>
              <a:t>umum</a:t>
            </a:r>
            <a:r>
              <a:rPr lang="en-ID" sz="1200" dirty="0"/>
              <a:t> </a:t>
            </a:r>
            <a:r>
              <a:rPr lang="en-ID" sz="1200" dirty="0" err="1"/>
              <a:t>dengan</a:t>
            </a:r>
            <a:r>
              <a:rPr lang="en-ID" sz="1200" dirty="0"/>
              <a:t> status </a:t>
            </a:r>
            <a:r>
              <a:rPr lang="en-ID" sz="1200" dirty="0" err="1"/>
              <a:t>awal</a:t>
            </a:r>
            <a:r>
              <a:rPr lang="en-ID" sz="1200" dirty="0"/>
              <a:t> dan </a:t>
            </a:r>
            <a:r>
              <a:rPr lang="en-ID" sz="1200" dirty="0" err="1"/>
              <a:t>antrian</a:t>
            </a:r>
            <a:r>
              <a:rPr lang="en-ID" sz="1200" dirty="0"/>
              <a:t> </a:t>
            </a:r>
            <a:r>
              <a:rPr lang="en-ID" sz="1200" dirty="0" err="1"/>
              <a:t>prioritas</a:t>
            </a:r>
            <a:r>
              <a:rPr lang="en-ID" sz="1200" dirty="0"/>
              <a:t> yang </a:t>
            </a:r>
            <a:r>
              <a:rPr lang="en-ID" sz="1200" dirty="0" err="1"/>
              <a:t>diberikan</a:t>
            </a:r>
            <a:r>
              <a:rPr lang="en-ID" sz="1200" dirty="0"/>
              <a:t> </a:t>
            </a:r>
            <a:r>
              <a:rPr lang="en-ID" sz="1200" dirty="0" err="1"/>
              <a:t>dengan</a:t>
            </a:r>
            <a:endParaRPr lang="en-ID" sz="1200" dirty="0"/>
          </a:p>
          <a:p>
            <a:pPr>
              <a:lnSpc>
                <a:spcPct val="150000"/>
              </a:lnSpc>
            </a:pPr>
            <a:r>
              <a:rPr lang="en-ID" sz="1200" dirty="0"/>
              <a:t>            [h(n1) + g(n1)] - [h(n2) + g(n2)] </a:t>
            </a:r>
            <a:r>
              <a:rPr lang="en-ID" sz="1200" dirty="0" err="1"/>
              <a:t>pembanding</a:t>
            </a:r>
            <a:r>
              <a:rPr lang="en-ID" sz="1200" dirty="0"/>
              <a:t>. */</a:t>
            </a:r>
          </a:p>
          <a:p>
            <a:pPr>
              <a:lnSpc>
                <a:spcPct val="150000"/>
              </a:lnSpc>
            </a:pPr>
            <a:r>
              <a:rPr lang="en-ID" sz="1200" dirty="0"/>
              <a:t>    	Node goal = </a:t>
            </a:r>
            <a:r>
              <a:rPr lang="en-ID" sz="1200" dirty="0" err="1"/>
              <a:t>Node.breadthFirstSearch</a:t>
            </a:r>
            <a:r>
              <a:rPr lang="en-ID" sz="1200" dirty="0"/>
              <a:t>(state, new </a:t>
            </a:r>
            <a:r>
              <a:rPr lang="en-ID" sz="1200" dirty="0" err="1"/>
              <a:t>PriorityQueue</a:t>
            </a:r>
            <a:r>
              <a:rPr lang="en-ID" sz="1200" dirty="0"/>
              <a:t>&lt;&gt;(11, (Node </a:t>
            </a:r>
            <a:r>
              <a:rPr lang="en-ID" sz="1200" dirty="0" err="1"/>
              <a:t>lhs</a:t>
            </a:r>
            <a:r>
              <a:rPr lang="en-ID" sz="1200" dirty="0"/>
              <a:t>, Node </a:t>
            </a:r>
            <a:r>
              <a:rPr lang="en-ID" sz="1200" dirty="0" err="1"/>
              <a:t>rhs</a:t>
            </a:r>
            <a:r>
              <a:rPr lang="en-ID" sz="1200" dirty="0"/>
              <a:t>) -&gt; {</a:t>
            </a:r>
          </a:p>
          <a:p>
            <a:pPr>
              <a:lnSpc>
                <a:spcPct val="150000"/>
              </a:lnSpc>
            </a:pPr>
            <a:r>
              <a:rPr lang="en-ID" sz="1200" dirty="0"/>
              <a:t>            //priority queue with comparator( [h(a) + g(a)] - [h(b) + g(b)] )</a:t>
            </a:r>
          </a:p>
          <a:p>
            <a:pPr>
              <a:lnSpc>
                <a:spcPct val="150000"/>
              </a:lnSpc>
            </a:pPr>
            <a:r>
              <a:rPr lang="en-ID" sz="1200" dirty="0"/>
              <a:t>            int lhsH3 = </a:t>
            </a:r>
            <a:r>
              <a:rPr lang="en-ID" sz="1200" dirty="0" err="1"/>
              <a:t>PuzzleState.wrongAboveAdjacent</a:t>
            </a:r>
            <a:r>
              <a:rPr lang="en-ID" sz="1200" dirty="0"/>
              <a:t>(</a:t>
            </a:r>
            <a:r>
              <a:rPr lang="en-ID" sz="1200" dirty="0" err="1"/>
              <a:t>lhs.getState</a:t>
            </a:r>
            <a:r>
              <a:rPr lang="en-ID" sz="1200" dirty="0"/>
              <a:t>().</a:t>
            </a:r>
            <a:r>
              <a:rPr lang="en-ID" sz="1200" dirty="0" err="1"/>
              <a:t>getTiles</a:t>
            </a:r>
            <a:r>
              <a:rPr lang="en-ID" sz="1200" dirty="0"/>
              <a:t>());</a:t>
            </a:r>
          </a:p>
          <a:p>
            <a:pPr>
              <a:lnSpc>
                <a:spcPct val="150000"/>
              </a:lnSpc>
            </a:pPr>
            <a:r>
              <a:rPr lang="en-ID" sz="1200" dirty="0"/>
              <a:t>            int rhsH3 = </a:t>
            </a:r>
            <a:r>
              <a:rPr lang="en-ID" sz="1200" dirty="0" err="1"/>
              <a:t>PuzzleState.wrongAboveAdjacent</a:t>
            </a:r>
            <a:r>
              <a:rPr lang="en-ID" sz="1200" dirty="0"/>
              <a:t>(</a:t>
            </a:r>
            <a:r>
              <a:rPr lang="en-ID" sz="1200" dirty="0" err="1"/>
              <a:t>rhs.getState</a:t>
            </a:r>
            <a:r>
              <a:rPr lang="en-ID" sz="1200" dirty="0"/>
              <a:t>().</a:t>
            </a:r>
            <a:r>
              <a:rPr lang="en-ID" sz="1200" dirty="0" err="1"/>
              <a:t>getTiles</a:t>
            </a:r>
            <a:r>
              <a:rPr lang="en-ID" sz="1200" dirty="0"/>
              <a:t>());</a:t>
            </a:r>
          </a:p>
          <a:p>
            <a:pPr>
              <a:lnSpc>
                <a:spcPct val="150000"/>
              </a:lnSpc>
            </a:pPr>
            <a:r>
              <a:rPr lang="en-ID" sz="1200" dirty="0"/>
              <a:t>            return (lhsH3 + (int)</a:t>
            </a:r>
            <a:r>
              <a:rPr lang="en-ID" sz="1200" dirty="0" err="1"/>
              <a:t>lhs.getCost</a:t>
            </a:r>
            <a:r>
              <a:rPr lang="en-ID" sz="1200" dirty="0"/>
              <a:t>()) - (rhsH3 + (int)</a:t>
            </a:r>
            <a:r>
              <a:rPr lang="en-ID" sz="1200" dirty="0" err="1"/>
              <a:t>rhs.getCost</a:t>
            </a:r>
            <a:r>
              <a:rPr lang="en-ID" sz="1200" dirty="0"/>
              <a:t>());</a:t>
            </a:r>
          </a:p>
          <a:p>
            <a:pPr>
              <a:lnSpc>
                <a:spcPct val="150000"/>
              </a:lnSpc>
            </a:pPr>
            <a:r>
              <a:rPr lang="en-ID" sz="1200" dirty="0"/>
              <a:t>            }));</a:t>
            </a:r>
          </a:p>
          <a:p>
            <a:pPr>
              <a:lnSpc>
                <a:spcPct val="150000"/>
              </a:lnSpc>
            </a:pPr>
            <a:r>
              <a:rPr lang="en-ID" sz="1200" dirty="0"/>
              <a:t>    	Action[] actions = </a:t>
            </a:r>
            <a:r>
              <a:rPr lang="en-ID" sz="1200" dirty="0" err="1"/>
              <a:t>goal.getActions</a:t>
            </a:r>
            <a:r>
              <a:rPr lang="en-ID" sz="1200" dirty="0"/>
              <a:t>();</a:t>
            </a:r>
          </a:p>
          <a:p>
            <a:pPr>
              <a:lnSpc>
                <a:spcPct val="150000"/>
              </a:lnSpc>
            </a:pPr>
            <a:r>
              <a:rPr lang="en-ID" sz="1200" dirty="0"/>
              <a:t>    </a:t>
            </a:r>
          </a:p>
          <a:p>
            <a:pPr>
              <a:lnSpc>
                <a:spcPct val="150000"/>
              </a:lnSpc>
            </a:pPr>
            <a:r>
              <a:rPr lang="en-ID" sz="1200" dirty="0"/>
              <a:t>    	return actions;</a:t>
            </a:r>
          </a:p>
          <a:p>
            <a:pPr>
              <a:lnSpc>
                <a:spcPct val="150000"/>
              </a:lnSpc>
            </a:pPr>
            <a:r>
              <a:rPr lang="en-ID" sz="12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5"/>
        <p:cNvGrpSpPr/>
        <p:nvPr/>
      </p:nvGrpSpPr>
      <p:grpSpPr>
        <a:xfrm>
          <a:off x="0" y="0"/>
          <a:ext cx="0" cy="0"/>
          <a:chOff x="0" y="0"/>
          <a:chExt cx="0" cy="0"/>
        </a:xfrm>
      </p:grpSpPr>
      <p:sp>
        <p:nvSpPr>
          <p:cNvPr id="4" name="Google Shape;431;p39">
            <a:extLst>
              <a:ext uri="{FF2B5EF4-FFF2-40B4-BE49-F238E27FC236}">
                <a16:creationId xmlns:a16="http://schemas.microsoft.com/office/drawing/2014/main" id="{43682C61-3E4C-4BF8-B009-A6F994CFD9F6}"/>
              </a:ext>
            </a:extLst>
          </p:cNvPr>
          <p:cNvSpPr/>
          <p:nvPr/>
        </p:nvSpPr>
        <p:spPr>
          <a:xfrm>
            <a:off x="5699051" y="0"/>
            <a:ext cx="3444949" cy="255374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2"/>
          <p:cNvSpPr txBox="1">
            <a:spLocks noGrp="1"/>
          </p:cNvSpPr>
          <p:nvPr>
            <p:ph type="title"/>
          </p:nvPr>
        </p:nvSpPr>
        <p:spPr>
          <a:xfrm>
            <a:off x="5959291" y="1276870"/>
            <a:ext cx="2150100" cy="5502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D" dirty="0">
                <a:solidFill>
                  <a:schemeClr val="accent4">
                    <a:lumMod val="20000"/>
                    <a:lumOff val="80000"/>
                  </a:schemeClr>
                </a:solidFill>
              </a:rPr>
              <a:t>BEST FIRST SEARCH</a:t>
            </a:r>
            <a:br>
              <a:rPr lang="en-ID" dirty="0">
                <a:solidFill>
                  <a:schemeClr val="accent4">
                    <a:lumMod val="20000"/>
                    <a:lumOff val="80000"/>
                  </a:schemeClr>
                </a:solidFill>
              </a:rPr>
            </a:br>
            <a:r>
              <a:rPr lang="en-ID" dirty="0">
                <a:solidFill>
                  <a:schemeClr val="accent4">
                    <a:lumMod val="20000"/>
                    <a:lumOff val="80000"/>
                  </a:schemeClr>
                </a:solidFill>
              </a:rPr>
              <a:t>(A*)</a:t>
            </a:r>
          </a:p>
        </p:txBody>
      </p:sp>
    </p:spTree>
    <p:extLst>
      <p:ext uri="{BB962C8B-B14F-4D97-AF65-F5344CB8AC3E}">
        <p14:creationId xmlns:p14="http://schemas.microsoft.com/office/powerpoint/2010/main" val="300338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ctrTitle"/>
          </p:nvPr>
        </p:nvSpPr>
        <p:spPr>
          <a:xfrm>
            <a:off x="6335114" y="2163247"/>
            <a:ext cx="2634006" cy="8041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PENGERTIAN</a:t>
            </a:r>
            <a:endParaRPr sz="2800" dirty="0"/>
          </a:p>
        </p:txBody>
      </p:sp>
      <p:sp>
        <p:nvSpPr>
          <p:cNvPr id="393" name="Google Shape;393;p38"/>
          <p:cNvSpPr txBox="1">
            <a:spLocks noGrp="1"/>
          </p:cNvSpPr>
          <p:nvPr>
            <p:ph type="body" idx="1"/>
          </p:nvPr>
        </p:nvSpPr>
        <p:spPr>
          <a:xfrm>
            <a:off x="134314" y="666549"/>
            <a:ext cx="5570594" cy="265372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sz="1600" dirty="0"/>
              <a:t>A* </a:t>
            </a:r>
            <a:r>
              <a:rPr lang="en-ID" sz="1600" dirty="0" err="1"/>
              <a:t>adalah</a:t>
            </a:r>
            <a:r>
              <a:rPr lang="en-ID" sz="1600" dirty="0"/>
              <a:t> </a:t>
            </a:r>
            <a:r>
              <a:rPr lang="en-ID" sz="1600" dirty="0" err="1"/>
              <a:t>algoritma</a:t>
            </a:r>
            <a:r>
              <a:rPr lang="en-ID" sz="1600" dirty="0"/>
              <a:t> best-first search yang </a:t>
            </a:r>
            <a:r>
              <a:rPr lang="en-ID" sz="1600" dirty="0" err="1"/>
              <a:t>menggabungkan</a:t>
            </a:r>
            <a:r>
              <a:rPr lang="en-ID" sz="1600" dirty="0"/>
              <a:t> Uniform Cost Search dan Greedy Best-First Search. A* </a:t>
            </a:r>
            <a:r>
              <a:rPr lang="en-ID" sz="1600" dirty="0" err="1"/>
              <a:t>mengekspansi</a:t>
            </a:r>
            <a:r>
              <a:rPr lang="en-ID" sz="1600" dirty="0"/>
              <a:t> node yang </a:t>
            </a:r>
            <a:r>
              <a:rPr lang="en-ID" sz="1600" dirty="0" err="1"/>
              <a:t>memiliki</a:t>
            </a:r>
            <a:r>
              <a:rPr lang="en-ID" sz="1600" dirty="0"/>
              <a:t> path </a:t>
            </a:r>
            <a:r>
              <a:rPr lang="en-ID" sz="1600" dirty="0" err="1"/>
              <a:t>solusi</a:t>
            </a:r>
            <a:r>
              <a:rPr lang="en-ID" sz="1600" dirty="0"/>
              <a:t> paling minimum. </a:t>
            </a:r>
            <a:r>
              <a:rPr lang="en-ID" sz="1600" dirty="0" err="1"/>
              <a:t>Biaya</a:t>
            </a:r>
            <a:r>
              <a:rPr lang="en-ID" sz="1600" dirty="0"/>
              <a:t> yang </a:t>
            </a:r>
            <a:r>
              <a:rPr lang="en-ID" sz="1600" dirty="0" err="1"/>
              <a:t>diperhitungkan</a:t>
            </a:r>
            <a:r>
              <a:rPr lang="en-ID" sz="1600" dirty="0"/>
              <a:t> </a:t>
            </a:r>
            <a:r>
              <a:rPr lang="en-ID" sz="1600" dirty="0" err="1"/>
              <a:t>didapat</a:t>
            </a:r>
            <a:r>
              <a:rPr lang="en-ID" sz="1600" dirty="0"/>
              <a:t> </a:t>
            </a:r>
            <a:r>
              <a:rPr lang="en-ID" sz="1600" dirty="0" err="1"/>
              <a:t>dari</a:t>
            </a:r>
            <a:r>
              <a:rPr lang="en-ID" sz="1600" dirty="0"/>
              <a:t> </a:t>
            </a:r>
            <a:r>
              <a:rPr lang="en-ID" sz="1600" dirty="0" err="1"/>
              <a:t>biaya</a:t>
            </a:r>
            <a:r>
              <a:rPr lang="en-ID" sz="1600" dirty="0"/>
              <a:t> </a:t>
            </a:r>
            <a:r>
              <a:rPr lang="en-ID" sz="1600" dirty="0" err="1"/>
              <a:t>sebenarnya</a:t>
            </a:r>
            <a:r>
              <a:rPr lang="en-ID" sz="1600" dirty="0"/>
              <a:t> </a:t>
            </a:r>
            <a:r>
              <a:rPr lang="en-ID" sz="1600" dirty="0" err="1"/>
              <a:t>ditambah</a:t>
            </a:r>
            <a:r>
              <a:rPr lang="en-ID" sz="1600" dirty="0"/>
              <a:t> </a:t>
            </a:r>
            <a:r>
              <a:rPr lang="en-ID" sz="1600" dirty="0" err="1"/>
              <a:t>dengan</a:t>
            </a:r>
            <a:r>
              <a:rPr lang="en-ID" sz="1600" dirty="0"/>
              <a:t> </a:t>
            </a:r>
            <a:r>
              <a:rPr lang="en-ID" sz="1600" dirty="0" err="1"/>
              <a:t>biaya</a:t>
            </a:r>
            <a:r>
              <a:rPr lang="en-ID" sz="1600" dirty="0"/>
              <a:t> </a:t>
            </a:r>
            <a:r>
              <a:rPr lang="en-ID" sz="1600" dirty="0" err="1"/>
              <a:t>perkiraan</a:t>
            </a:r>
            <a:r>
              <a:rPr lang="en-ID" sz="1600" dirty="0"/>
              <a:t>. </a:t>
            </a:r>
            <a:r>
              <a:rPr lang="en-ID" sz="1600" dirty="0" err="1"/>
              <a:t>Dalam</a:t>
            </a:r>
            <a:r>
              <a:rPr lang="en-ID" sz="1600" dirty="0"/>
              <a:t> </a:t>
            </a:r>
            <a:r>
              <a:rPr lang="en-ID" sz="1600" dirty="0" err="1"/>
              <a:t>notasi</a:t>
            </a:r>
            <a:r>
              <a:rPr lang="en-ID" sz="1600" dirty="0"/>
              <a:t> </a:t>
            </a:r>
            <a:r>
              <a:rPr lang="en-ID" sz="1600" dirty="0" err="1"/>
              <a:t>matematika</a:t>
            </a:r>
            <a:r>
              <a:rPr lang="en-ID" sz="1600" dirty="0"/>
              <a:t> </a:t>
            </a:r>
            <a:r>
              <a:rPr lang="en-ID" sz="1600" dirty="0" err="1"/>
              <a:t>dituliskan</a:t>
            </a:r>
            <a:r>
              <a:rPr lang="en-ID" sz="1600" dirty="0"/>
              <a:t> </a:t>
            </a:r>
            <a:r>
              <a:rPr lang="en-ID" sz="1600" dirty="0" err="1"/>
              <a:t>sebagai</a:t>
            </a:r>
            <a:r>
              <a:rPr lang="en-ID" sz="1600" dirty="0"/>
              <a:t> </a:t>
            </a:r>
          </a:p>
          <a:p>
            <a:pPr marL="0" lvl="0" indent="0" algn="l" rtl="0">
              <a:spcBef>
                <a:spcPts val="0"/>
              </a:spcBef>
              <a:spcAft>
                <a:spcPts val="1600"/>
              </a:spcAft>
              <a:buNone/>
            </a:pPr>
            <a:r>
              <a:rPr lang="en-ID" sz="1600" dirty="0"/>
              <a:t>f(n)= g(n) + h(n). </a:t>
            </a:r>
          </a:p>
          <a:p>
            <a:pPr marL="0" lvl="0" indent="0" algn="l" rtl="0">
              <a:spcBef>
                <a:spcPts val="0"/>
              </a:spcBef>
              <a:spcAft>
                <a:spcPts val="1600"/>
              </a:spcAft>
              <a:buNone/>
            </a:pPr>
            <a:r>
              <a:rPr lang="en-ID" sz="1600" dirty="0" err="1"/>
              <a:t>Dengan</a:t>
            </a:r>
            <a:r>
              <a:rPr lang="en-ID" sz="1600" dirty="0"/>
              <a:t> </a:t>
            </a:r>
            <a:r>
              <a:rPr lang="en-ID" sz="1600" dirty="0" err="1"/>
              <a:t>perhitungan</a:t>
            </a:r>
            <a:r>
              <a:rPr lang="en-ID" sz="1600" dirty="0"/>
              <a:t> </a:t>
            </a:r>
            <a:r>
              <a:rPr lang="en-ID" sz="1600" dirty="0" err="1"/>
              <a:t>biaya</a:t>
            </a:r>
            <a:r>
              <a:rPr lang="en-ID" sz="1600" dirty="0"/>
              <a:t> </a:t>
            </a:r>
            <a:r>
              <a:rPr lang="en-ID" sz="1600" dirty="0" err="1"/>
              <a:t>seperti</a:t>
            </a:r>
            <a:r>
              <a:rPr lang="en-ID" sz="1600" dirty="0"/>
              <a:t> </a:t>
            </a:r>
            <a:r>
              <a:rPr lang="en-ID" sz="1600" dirty="0" err="1"/>
              <a:t>ini</a:t>
            </a:r>
            <a:r>
              <a:rPr lang="en-ID" sz="1600" dirty="0"/>
              <a:t>, </a:t>
            </a:r>
            <a:r>
              <a:rPr lang="en-ID" sz="1600" dirty="0" err="1"/>
              <a:t>algoritma</a:t>
            </a:r>
            <a:r>
              <a:rPr lang="en-ID" sz="1600" dirty="0"/>
              <a:t> A* </a:t>
            </a:r>
            <a:r>
              <a:rPr lang="en-ID" sz="1600" dirty="0" err="1"/>
              <a:t>adalah</a:t>
            </a:r>
            <a:r>
              <a:rPr lang="en-ID" sz="1600" dirty="0"/>
              <a:t> complete dan optimal.</a:t>
            </a:r>
            <a:endParaRPr sz="1600" dirty="0"/>
          </a:p>
        </p:txBody>
      </p:sp>
      <p:grpSp>
        <p:nvGrpSpPr>
          <p:cNvPr id="394" name="Google Shape;394;p38"/>
          <p:cNvGrpSpPr/>
          <p:nvPr/>
        </p:nvGrpSpPr>
        <p:grpSpPr>
          <a:xfrm>
            <a:off x="6607616" y="2967413"/>
            <a:ext cx="1686003" cy="48723"/>
            <a:chOff x="1002138" y="3024452"/>
            <a:chExt cx="1686003" cy="48723"/>
          </a:xfrm>
        </p:grpSpPr>
        <p:sp>
          <p:nvSpPr>
            <p:cNvPr id="395" name="Google Shape;395;p38"/>
            <p:cNvSpPr/>
            <p:nvPr/>
          </p:nvSpPr>
          <p:spPr>
            <a:xfrm>
              <a:off x="1002138" y="3024452"/>
              <a:ext cx="48724" cy="48723"/>
            </a:xfrm>
            <a:custGeom>
              <a:avLst/>
              <a:gdLst/>
              <a:ahLst/>
              <a:cxnLst/>
              <a:rect l="l" t="t" r="r" b="b"/>
              <a:pathLst>
                <a:path w="348" h="348" extrusionOk="0">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1233295" y="3024452"/>
              <a:ext cx="57965" cy="48723"/>
            </a:xfrm>
            <a:custGeom>
              <a:avLst/>
              <a:gdLst/>
              <a:ahLst/>
              <a:cxnLst/>
              <a:rect l="l" t="t" r="r" b="b"/>
              <a:pathLst>
                <a:path w="414" h="348" extrusionOk="0">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1474532"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1705689"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1936846"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2168003" y="3024452"/>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2399159" y="3024452"/>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2630316" y="3024452"/>
              <a:ext cx="57825" cy="48723"/>
            </a:xfrm>
            <a:custGeom>
              <a:avLst/>
              <a:gdLst/>
              <a:ahLst/>
              <a:cxnLst/>
              <a:rect l="l" t="t" r="r" b="b"/>
              <a:pathLst>
                <a:path w="413" h="348" extrusionOk="0">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38"/>
          <p:cNvGrpSpPr/>
          <p:nvPr/>
        </p:nvGrpSpPr>
        <p:grpSpPr>
          <a:xfrm>
            <a:off x="4729488" y="3351042"/>
            <a:ext cx="670576" cy="664368"/>
            <a:chOff x="5186775" y="4721675"/>
            <a:chExt cx="192650" cy="190850"/>
          </a:xfrm>
        </p:grpSpPr>
        <p:sp>
          <p:nvSpPr>
            <p:cNvPr id="404" name="Google Shape;404;p38"/>
            <p:cNvSpPr/>
            <p:nvPr/>
          </p:nvSpPr>
          <p:spPr>
            <a:xfrm>
              <a:off x="5262450" y="4743500"/>
              <a:ext cx="8300" cy="7650"/>
            </a:xfrm>
            <a:custGeom>
              <a:avLst/>
              <a:gdLst/>
              <a:ahLst/>
              <a:cxnLst/>
              <a:rect l="l" t="t" r="r" b="b"/>
              <a:pathLst>
                <a:path w="332" h="306" extrusionOk="0">
                  <a:moveTo>
                    <a:pt x="203" y="1"/>
                  </a:moveTo>
                  <a:cubicBezTo>
                    <a:pt x="186" y="1"/>
                    <a:pt x="165" y="6"/>
                    <a:pt x="138" y="19"/>
                  </a:cubicBezTo>
                  <a:cubicBezTo>
                    <a:pt x="0" y="90"/>
                    <a:pt x="138" y="294"/>
                    <a:pt x="276" y="294"/>
                  </a:cubicBezTo>
                  <a:cubicBezTo>
                    <a:pt x="284" y="302"/>
                    <a:pt x="290" y="306"/>
                    <a:pt x="295" y="306"/>
                  </a:cubicBezTo>
                  <a:cubicBezTo>
                    <a:pt x="332" y="306"/>
                    <a:pt x="276" y="90"/>
                    <a:pt x="276" y="90"/>
                  </a:cubicBezTo>
                  <a:cubicBezTo>
                    <a:pt x="276" y="90"/>
                    <a:pt x="276" y="1"/>
                    <a:pt x="203"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5288325" y="4741800"/>
              <a:ext cx="8550" cy="9050"/>
            </a:xfrm>
            <a:custGeom>
              <a:avLst/>
              <a:gdLst/>
              <a:ahLst/>
              <a:cxnLst/>
              <a:rect l="l" t="t" r="r" b="b"/>
              <a:pathLst>
                <a:path w="342" h="362" extrusionOk="0">
                  <a:moveTo>
                    <a:pt x="135" y="0"/>
                  </a:moveTo>
                  <a:cubicBezTo>
                    <a:pt x="66" y="0"/>
                    <a:pt x="66" y="87"/>
                    <a:pt x="66" y="87"/>
                  </a:cubicBezTo>
                  <a:cubicBezTo>
                    <a:pt x="66" y="87"/>
                    <a:pt x="0" y="362"/>
                    <a:pt x="138" y="362"/>
                  </a:cubicBezTo>
                  <a:cubicBezTo>
                    <a:pt x="275" y="296"/>
                    <a:pt x="341" y="87"/>
                    <a:pt x="204" y="21"/>
                  </a:cubicBezTo>
                  <a:cubicBezTo>
                    <a:pt x="175" y="6"/>
                    <a:pt x="153" y="0"/>
                    <a:pt x="13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5267675" y="4726575"/>
              <a:ext cx="24100" cy="33400"/>
            </a:xfrm>
            <a:custGeom>
              <a:avLst/>
              <a:gdLst/>
              <a:ahLst/>
              <a:cxnLst/>
              <a:rect l="l" t="t" r="r" b="b"/>
              <a:pathLst>
                <a:path w="964" h="1336" extrusionOk="0">
                  <a:moveTo>
                    <a:pt x="493" y="1"/>
                  </a:moveTo>
                  <a:cubicBezTo>
                    <a:pt x="254" y="1"/>
                    <a:pt x="1" y="154"/>
                    <a:pt x="1" y="355"/>
                  </a:cubicBezTo>
                  <a:cubicBezTo>
                    <a:pt x="1" y="731"/>
                    <a:pt x="170" y="1336"/>
                    <a:pt x="462" y="1336"/>
                  </a:cubicBezTo>
                  <a:cubicBezTo>
                    <a:pt x="491" y="1336"/>
                    <a:pt x="520" y="1330"/>
                    <a:pt x="551" y="1318"/>
                  </a:cubicBezTo>
                  <a:cubicBezTo>
                    <a:pt x="892" y="1246"/>
                    <a:pt x="964" y="355"/>
                    <a:pt x="892" y="283"/>
                  </a:cubicBezTo>
                  <a:cubicBezTo>
                    <a:pt x="834" y="82"/>
                    <a:pt x="667" y="1"/>
                    <a:pt x="493"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5314050" y="4884975"/>
              <a:ext cx="10325" cy="20675"/>
            </a:xfrm>
            <a:custGeom>
              <a:avLst/>
              <a:gdLst/>
              <a:ahLst/>
              <a:cxnLst/>
              <a:rect l="l" t="t" r="r" b="b"/>
              <a:pathLst>
                <a:path w="413" h="827" extrusionOk="0">
                  <a:moveTo>
                    <a:pt x="72" y="1"/>
                  </a:moveTo>
                  <a:lnTo>
                    <a:pt x="0" y="276"/>
                  </a:lnTo>
                  <a:lnTo>
                    <a:pt x="209" y="276"/>
                  </a:lnTo>
                  <a:cubicBezTo>
                    <a:pt x="209" y="276"/>
                    <a:pt x="209" y="826"/>
                    <a:pt x="275" y="826"/>
                  </a:cubicBezTo>
                  <a:cubicBezTo>
                    <a:pt x="275" y="826"/>
                    <a:pt x="413" y="138"/>
                    <a:pt x="413" y="72"/>
                  </a:cubicBezTo>
                  <a:lnTo>
                    <a:pt x="72"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5238375" y="4890200"/>
              <a:ext cx="10350" cy="22325"/>
            </a:xfrm>
            <a:custGeom>
              <a:avLst/>
              <a:gdLst/>
              <a:ahLst/>
              <a:cxnLst/>
              <a:rect l="l" t="t" r="r" b="b"/>
              <a:pathLst>
                <a:path w="414" h="893" extrusionOk="0">
                  <a:moveTo>
                    <a:pt x="347" y="1"/>
                  </a:moveTo>
                  <a:lnTo>
                    <a:pt x="0" y="138"/>
                  </a:lnTo>
                  <a:cubicBezTo>
                    <a:pt x="0" y="204"/>
                    <a:pt x="210" y="892"/>
                    <a:pt x="276" y="892"/>
                  </a:cubicBezTo>
                  <a:lnTo>
                    <a:pt x="210" y="342"/>
                  </a:lnTo>
                  <a:cubicBezTo>
                    <a:pt x="210" y="342"/>
                    <a:pt x="347" y="276"/>
                    <a:pt x="413" y="276"/>
                  </a:cubicBezTo>
                  <a:lnTo>
                    <a:pt x="347"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5243600" y="4842750"/>
              <a:ext cx="135825" cy="56025"/>
            </a:xfrm>
            <a:custGeom>
              <a:avLst/>
              <a:gdLst/>
              <a:ahLst/>
              <a:cxnLst/>
              <a:rect l="l" t="t" r="r" b="b"/>
              <a:pathLst>
                <a:path w="5433" h="2241" extrusionOk="0">
                  <a:moveTo>
                    <a:pt x="3220" y="0"/>
                  </a:moveTo>
                  <a:cubicBezTo>
                    <a:pt x="2285" y="0"/>
                    <a:pt x="1239" y="523"/>
                    <a:pt x="1239" y="523"/>
                  </a:cubicBezTo>
                  <a:cubicBezTo>
                    <a:pt x="975" y="873"/>
                    <a:pt x="1145" y="988"/>
                    <a:pt x="1471" y="988"/>
                  </a:cubicBezTo>
                  <a:cubicBezTo>
                    <a:pt x="1856" y="988"/>
                    <a:pt x="2459" y="828"/>
                    <a:pt x="2816" y="709"/>
                  </a:cubicBezTo>
                  <a:lnTo>
                    <a:pt x="2816" y="709"/>
                  </a:lnTo>
                  <a:cubicBezTo>
                    <a:pt x="2145" y="999"/>
                    <a:pt x="1" y="1965"/>
                    <a:pt x="1" y="1965"/>
                  </a:cubicBezTo>
                  <a:lnTo>
                    <a:pt x="138" y="2240"/>
                  </a:lnTo>
                  <a:cubicBezTo>
                    <a:pt x="138" y="2240"/>
                    <a:pt x="5432" y="1139"/>
                    <a:pt x="4128" y="248"/>
                  </a:cubicBezTo>
                  <a:cubicBezTo>
                    <a:pt x="3875" y="67"/>
                    <a:pt x="3554" y="0"/>
                    <a:pt x="3220" y="0"/>
                  </a:cubicBezTo>
                  <a:close/>
                </a:path>
              </a:pathLst>
            </a:custGeom>
            <a:solidFill>
              <a:srgbClr val="04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5186775" y="4845775"/>
              <a:ext cx="132525" cy="53000"/>
            </a:xfrm>
            <a:custGeom>
              <a:avLst/>
              <a:gdLst/>
              <a:ahLst/>
              <a:cxnLst/>
              <a:rect l="l" t="t" r="r" b="b"/>
              <a:pathLst>
                <a:path w="5301" h="2120" extrusionOk="0">
                  <a:moveTo>
                    <a:pt x="2462" y="0"/>
                  </a:moveTo>
                  <a:cubicBezTo>
                    <a:pt x="1891" y="0"/>
                    <a:pt x="1291" y="92"/>
                    <a:pt x="898" y="402"/>
                  </a:cubicBezTo>
                  <a:cubicBezTo>
                    <a:pt x="1" y="1156"/>
                    <a:pt x="5163" y="2119"/>
                    <a:pt x="5163" y="2119"/>
                  </a:cubicBezTo>
                  <a:lnTo>
                    <a:pt x="5300" y="1569"/>
                  </a:lnTo>
                  <a:cubicBezTo>
                    <a:pt x="5300" y="1569"/>
                    <a:pt x="3528" y="1023"/>
                    <a:pt x="2670" y="773"/>
                  </a:cubicBezTo>
                  <a:lnTo>
                    <a:pt x="2670" y="773"/>
                  </a:lnTo>
                  <a:cubicBezTo>
                    <a:pt x="2915" y="819"/>
                    <a:pt x="3177" y="845"/>
                    <a:pt x="3415" y="845"/>
                  </a:cubicBezTo>
                  <a:cubicBezTo>
                    <a:pt x="4035" y="845"/>
                    <a:pt x="4492" y="667"/>
                    <a:pt x="4062" y="193"/>
                  </a:cubicBezTo>
                  <a:cubicBezTo>
                    <a:pt x="4062" y="193"/>
                    <a:pt x="3291" y="0"/>
                    <a:pt x="2462" y="0"/>
                  </a:cubicBezTo>
                  <a:close/>
                </a:path>
              </a:pathLst>
            </a:custGeom>
            <a:solidFill>
              <a:srgbClr val="04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5300575" y="4769700"/>
              <a:ext cx="47900" cy="96450"/>
            </a:xfrm>
            <a:custGeom>
              <a:avLst/>
              <a:gdLst/>
              <a:ahLst/>
              <a:cxnLst/>
              <a:rect l="l" t="t" r="r" b="b"/>
              <a:pathLst>
                <a:path w="1916" h="3858" extrusionOk="0">
                  <a:moveTo>
                    <a:pt x="229" y="1"/>
                  </a:moveTo>
                  <a:cubicBezTo>
                    <a:pt x="1" y="1"/>
                    <a:pt x="126" y="693"/>
                    <a:pt x="126" y="693"/>
                  </a:cubicBezTo>
                  <a:cubicBezTo>
                    <a:pt x="126" y="693"/>
                    <a:pt x="1574" y="1722"/>
                    <a:pt x="1299" y="2410"/>
                  </a:cubicBezTo>
                  <a:cubicBezTo>
                    <a:pt x="1023" y="3098"/>
                    <a:pt x="473" y="3373"/>
                    <a:pt x="402" y="3511"/>
                  </a:cubicBezTo>
                  <a:cubicBezTo>
                    <a:pt x="264" y="3649"/>
                    <a:pt x="264" y="3858"/>
                    <a:pt x="264" y="3858"/>
                  </a:cubicBezTo>
                  <a:cubicBezTo>
                    <a:pt x="264" y="3858"/>
                    <a:pt x="336" y="3786"/>
                    <a:pt x="539" y="3720"/>
                  </a:cubicBezTo>
                  <a:cubicBezTo>
                    <a:pt x="814" y="3583"/>
                    <a:pt x="1915" y="2895"/>
                    <a:pt x="1849" y="2069"/>
                  </a:cubicBezTo>
                  <a:cubicBezTo>
                    <a:pt x="1849" y="1244"/>
                    <a:pt x="539" y="143"/>
                    <a:pt x="264" y="5"/>
                  </a:cubicBezTo>
                  <a:cubicBezTo>
                    <a:pt x="252" y="2"/>
                    <a:pt x="240" y="1"/>
                    <a:pt x="229"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5252125" y="4765625"/>
              <a:ext cx="60300" cy="95300"/>
            </a:xfrm>
            <a:custGeom>
              <a:avLst/>
              <a:gdLst/>
              <a:ahLst/>
              <a:cxnLst/>
              <a:rect l="l" t="t" r="r" b="b"/>
              <a:pathLst>
                <a:path w="2412" h="3812" extrusionOk="0">
                  <a:moveTo>
                    <a:pt x="1327" y="0"/>
                  </a:moveTo>
                  <a:cubicBezTo>
                    <a:pt x="730" y="0"/>
                    <a:pt x="115" y="146"/>
                    <a:pt x="72" y="234"/>
                  </a:cubicBezTo>
                  <a:cubicBezTo>
                    <a:pt x="1" y="444"/>
                    <a:pt x="1" y="3812"/>
                    <a:pt x="1" y="3812"/>
                  </a:cubicBezTo>
                  <a:lnTo>
                    <a:pt x="2411" y="3674"/>
                  </a:lnTo>
                  <a:cubicBezTo>
                    <a:pt x="2411" y="3674"/>
                    <a:pt x="2411" y="234"/>
                    <a:pt x="2202" y="168"/>
                  </a:cubicBezTo>
                  <a:cubicBezTo>
                    <a:pt x="1982" y="45"/>
                    <a:pt x="1657" y="0"/>
                    <a:pt x="1327"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a:off x="5274550" y="4746275"/>
              <a:ext cx="15450" cy="27025"/>
            </a:xfrm>
            <a:custGeom>
              <a:avLst/>
              <a:gdLst/>
              <a:ahLst/>
              <a:cxnLst/>
              <a:rect l="l" t="t" r="r" b="b"/>
              <a:pathLst>
                <a:path w="618" h="1081" extrusionOk="0">
                  <a:moveTo>
                    <a:pt x="192" y="1"/>
                  </a:moveTo>
                  <a:cubicBezTo>
                    <a:pt x="90" y="1"/>
                    <a:pt x="1" y="45"/>
                    <a:pt x="1" y="45"/>
                  </a:cubicBezTo>
                  <a:cubicBezTo>
                    <a:pt x="1" y="45"/>
                    <a:pt x="1" y="805"/>
                    <a:pt x="67" y="871"/>
                  </a:cubicBezTo>
                  <a:cubicBezTo>
                    <a:pt x="67" y="871"/>
                    <a:pt x="204" y="1080"/>
                    <a:pt x="276" y="1080"/>
                  </a:cubicBezTo>
                  <a:cubicBezTo>
                    <a:pt x="413" y="1080"/>
                    <a:pt x="480" y="942"/>
                    <a:pt x="551" y="871"/>
                  </a:cubicBezTo>
                  <a:cubicBezTo>
                    <a:pt x="617" y="805"/>
                    <a:pt x="413" y="117"/>
                    <a:pt x="413" y="117"/>
                  </a:cubicBezTo>
                  <a:cubicBezTo>
                    <a:pt x="354" y="27"/>
                    <a:pt x="269" y="1"/>
                    <a:pt x="192"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5265900" y="4721675"/>
              <a:ext cx="29025" cy="40850"/>
            </a:xfrm>
            <a:custGeom>
              <a:avLst/>
              <a:gdLst/>
              <a:ahLst/>
              <a:cxnLst/>
              <a:rect l="l" t="t" r="r" b="b"/>
              <a:pathLst>
                <a:path w="1161" h="1634" extrusionOk="0">
                  <a:moveTo>
                    <a:pt x="389" y="389"/>
                  </a:moveTo>
                  <a:cubicBezTo>
                    <a:pt x="537" y="389"/>
                    <a:pt x="742" y="451"/>
                    <a:pt x="885" y="472"/>
                  </a:cubicBezTo>
                  <a:lnTo>
                    <a:pt x="885" y="472"/>
                  </a:lnTo>
                  <a:cubicBezTo>
                    <a:pt x="905" y="636"/>
                    <a:pt x="1002" y="1062"/>
                    <a:pt x="897" y="1167"/>
                  </a:cubicBezTo>
                  <a:cubicBezTo>
                    <a:pt x="759" y="1167"/>
                    <a:pt x="413" y="1239"/>
                    <a:pt x="347" y="1239"/>
                  </a:cubicBezTo>
                  <a:cubicBezTo>
                    <a:pt x="347" y="1239"/>
                    <a:pt x="72" y="963"/>
                    <a:pt x="209" y="479"/>
                  </a:cubicBezTo>
                  <a:cubicBezTo>
                    <a:pt x="231" y="411"/>
                    <a:pt x="300" y="389"/>
                    <a:pt x="389" y="389"/>
                  </a:cubicBezTo>
                  <a:close/>
                  <a:moveTo>
                    <a:pt x="413" y="0"/>
                  </a:moveTo>
                  <a:cubicBezTo>
                    <a:pt x="209" y="0"/>
                    <a:pt x="138" y="341"/>
                    <a:pt x="138" y="341"/>
                  </a:cubicBezTo>
                  <a:cubicBezTo>
                    <a:pt x="72" y="341"/>
                    <a:pt x="72" y="341"/>
                    <a:pt x="0" y="551"/>
                  </a:cubicBezTo>
                  <a:cubicBezTo>
                    <a:pt x="0" y="754"/>
                    <a:pt x="209" y="1514"/>
                    <a:pt x="347" y="1580"/>
                  </a:cubicBezTo>
                  <a:cubicBezTo>
                    <a:pt x="380" y="1615"/>
                    <a:pt x="483" y="1633"/>
                    <a:pt x="595" y="1633"/>
                  </a:cubicBezTo>
                  <a:cubicBezTo>
                    <a:pt x="707" y="1633"/>
                    <a:pt x="828" y="1615"/>
                    <a:pt x="897" y="1580"/>
                  </a:cubicBezTo>
                  <a:cubicBezTo>
                    <a:pt x="1035" y="1580"/>
                    <a:pt x="1035" y="754"/>
                    <a:pt x="1035" y="617"/>
                  </a:cubicBezTo>
                  <a:cubicBezTo>
                    <a:pt x="1035" y="539"/>
                    <a:pt x="1024" y="491"/>
                    <a:pt x="1008" y="461"/>
                  </a:cubicBezTo>
                  <a:lnTo>
                    <a:pt x="1008" y="461"/>
                  </a:lnTo>
                  <a:cubicBezTo>
                    <a:pt x="1161" y="380"/>
                    <a:pt x="1095" y="193"/>
                    <a:pt x="1035" y="66"/>
                  </a:cubicBezTo>
                  <a:cubicBezTo>
                    <a:pt x="966" y="33"/>
                    <a:pt x="863" y="33"/>
                    <a:pt x="751" y="33"/>
                  </a:cubicBezTo>
                  <a:cubicBezTo>
                    <a:pt x="638" y="33"/>
                    <a:pt x="517" y="33"/>
                    <a:pt x="413"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5300400" y="4769675"/>
              <a:ext cx="34125" cy="35125"/>
            </a:xfrm>
            <a:custGeom>
              <a:avLst/>
              <a:gdLst/>
              <a:ahLst/>
              <a:cxnLst/>
              <a:rect l="l" t="t" r="r" b="b"/>
              <a:pathLst>
                <a:path w="1365" h="1405" extrusionOk="0">
                  <a:moveTo>
                    <a:pt x="258" y="0"/>
                  </a:moveTo>
                  <a:cubicBezTo>
                    <a:pt x="181" y="0"/>
                    <a:pt x="0" y="510"/>
                    <a:pt x="67" y="898"/>
                  </a:cubicBezTo>
                  <a:cubicBezTo>
                    <a:pt x="67" y="898"/>
                    <a:pt x="684" y="1311"/>
                    <a:pt x="755" y="1382"/>
                  </a:cubicBezTo>
                  <a:cubicBezTo>
                    <a:pt x="771" y="1397"/>
                    <a:pt x="790" y="1404"/>
                    <a:pt x="812" y="1404"/>
                  </a:cubicBezTo>
                  <a:cubicBezTo>
                    <a:pt x="992" y="1404"/>
                    <a:pt x="1364" y="962"/>
                    <a:pt x="1306" y="898"/>
                  </a:cubicBezTo>
                  <a:cubicBezTo>
                    <a:pt x="1306" y="760"/>
                    <a:pt x="343" y="6"/>
                    <a:pt x="271" y="6"/>
                  </a:cubicBezTo>
                  <a:cubicBezTo>
                    <a:pt x="267" y="2"/>
                    <a:pt x="263" y="0"/>
                    <a:pt x="258"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5214325" y="4775875"/>
              <a:ext cx="48175" cy="94925"/>
            </a:xfrm>
            <a:custGeom>
              <a:avLst/>
              <a:gdLst/>
              <a:ahLst/>
              <a:cxnLst/>
              <a:rect l="l" t="t" r="r" b="b"/>
              <a:pathLst>
                <a:path w="1927" h="3797" extrusionOk="0">
                  <a:moveTo>
                    <a:pt x="1626" y="1"/>
                  </a:moveTo>
                  <a:cubicBezTo>
                    <a:pt x="1612" y="1"/>
                    <a:pt x="1596" y="5"/>
                    <a:pt x="1580" y="16"/>
                  </a:cubicBezTo>
                  <a:cubicBezTo>
                    <a:pt x="1305" y="154"/>
                    <a:pt x="1" y="1320"/>
                    <a:pt x="67" y="2146"/>
                  </a:cubicBezTo>
                  <a:cubicBezTo>
                    <a:pt x="67" y="2971"/>
                    <a:pt x="1305" y="3593"/>
                    <a:pt x="1580" y="3659"/>
                  </a:cubicBezTo>
                  <a:cubicBezTo>
                    <a:pt x="1855" y="3731"/>
                    <a:pt x="1927" y="3797"/>
                    <a:pt x="1927" y="3797"/>
                  </a:cubicBezTo>
                  <a:cubicBezTo>
                    <a:pt x="1927" y="3797"/>
                    <a:pt x="1855" y="3593"/>
                    <a:pt x="1789" y="3456"/>
                  </a:cubicBezTo>
                  <a:cubicBezTo>
                    <a:pt x="1652" y="3318"/>
                    <a:pt x="892" y="2971"/>
                    <a:pt x="551" y="2283"/>
                  </a:cubicBezTo>
                  <a:cubicBezTo>
                    <a:pt x="276" y="1667"/>
                    <a:pt x="1855" y="704"/>
                    <a:pt x="1855" y="704"/>
                  </a:cubicBezTo>
                  <a:cubicBezTo>
                    <a:pt x="1855" y="704"/>
                    <a:pt x="1799" y="1"/>
                    <a:pt x="1626"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5228050" y="4771475"/>
              <a:ext cx="34425" cy="38050"/>
            </a:xfrm>
            <a:custGeom>
              <a:avLst/>
              <a:gdLst/>
              <a:ahLst/>
              <a:cxnLst/>
              <a:rect l="l" t="t" r="r" b="b"/>
              <a:pathLst>
                <a:path w="1377" h="1522" extrusionOk="0">
                  <a:moveTo>
                    <a:pt x="1035" y="0"/>
                  </a:moveTo>
                  <a:cubicBezTo>
                    <a:pt x="964" y="72"/>
                    <a:pt x="1" y="898"/>
                    <a:pt x="1" y="964"/>
                  </a:cubicBezTo>
                  <a:cubicBezTo>
                    <a:pt x="67" y="1092"/>
                    <a:pt x="488" y="1521"/>
                    <a:pt x="656" y="1521"/>
                  </a:cubicBezTo>
                  <a:cubicBezTo>
                    <a:pt x="668" y="1521"/>
                    <a:pt x="679" y="1519"/>
                    <a:pt x="689" y="1514"/>
                  </a:cubicBezTo>
                  <a:cubicBezTo>
                    <a:pt x="760" y="1376"/>
                    <a:pt x="1310" y="898"/>
                    <a:pt x="1310" y="898"/>
                  </a:cubicBezTo>
                  <a:cubicBezTo>
                    <a:pt x="1376" y="485"/>
                    <a:pt x="1101" y="0"/>
                    <a:pt x="1035"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grpSp>
        <p:nvGrpSpPr>
          <p:cNvPr id="551" name="Google Shape;551;p41"/>
          <p:cNvGrpSpPr/>
          <p:nvPr/>
        </p:nvGrpSpPr>
        <p:grpSpPr>
          <a:xfrm>
            <a:off x="425712" y="758159"/>
            <a:ext cx="1669744" cy="47421"/>
            <a:chOff x="1159678" y="2439704"/>
            <a:chExt cx="1669744" cy="47421"/>
          </a:xfrm>
        </p:grpSpPr>
        <p:sp>
          <p:nvSpPr>
            <p:cNvPr id="552" name="Google Shape;552;p41"/>
            <p:cNvSpPr/>
            <p:nvPr/>
          </p:nvSpPr>
          <p:spPr>
            <a:xfrm>
              <a:off x="1159678" y="2439704"/>
              <a:ext cx="48253" cy="47421"/>
            </a:xfrm>
            <a:custGeom>
              <a:avLst/>
              <a:gdLst/>
              <a:ahLst/>
              <a:cxnLst/>
              <a:rect l="l" t="t" r="r" b="b"/>
              <a:pathLst>
                <a:path w="348" h="342" extrusionOk="0">
                  <a:moveTo>
                    <a:pt x="210" y="0"/>
                  </a:moveTo>
                  <a:cubicBezTo>
                    <a:pt x="72" y="0"/>
                    <a:pt x="1" y="66"/>
                    <a:pt x="1" y="204"/>
                  </a:cubicBezTo>
                  <a:cubicBezTo>
                    <a:pt x="1" y="276"/>
                    <a:pt x="72" y="342"/>
                    <a:pt x="210" y="342"/>
                  </a:cubicBezTo>
                  <a:cubicBezTo>
                    <a:pt x="276" y="342"/>
                    <a:pt x="347" y="276"/>
                    <a:pt x="347" y="204"/>
                  </a:cubicBezTo>
                  <a:cubicBezTo>
                    <a:pt x="347" y="66"/>
                    <a:pt x="276" y="0"/>
                    <a:pt x="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1388606" y="2439704"/>
              <a:ext cx="57404" cy="47421"/>
            </a:xfrm>
            <a:custGeom>
              <a:avLst/>
              <a:gdLst/>
              <a:ahLst/>
              <a:cxnLst/>
              <a:rect l="l" t="t" r="r" b="b"/>
              <a:pathLst>
                <a:path w="414" h="342" extrusionOk="0">
                  <a:moveTo>
                    <a:pt x="210" y="0"/>
                  </a:moveTo>
                  <a:cubicBezTo>
                    <a:pt x="138" y="0"/>
                    <a:pt x="1" y="66"/>
                    <a:pt x="1" y="204"/>
                  </a:cubicBezTo>
                  <a:cubicBezTo>
                    <a:pt x="1" y="276"/>
                    <a:pt x="138" y="342"/>
                    <a:pt x="210" y="342"/>
                  </a:cubicBezTo>
                  <a:cubicBezTo>
                    <a:pt x="276" y="342"/>
                    <a:pt x="413" y="276"/>
                    <a:pt x="413" y="204"/>
                  </a:cubicBezTo>
                  <a:cubicBezTo>
                    <a:pt x="413" y="66"/>
                    <a:pt x="276" y="0"/>
                    <a:pt x="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1627517" y="2439704"/>
              <a:ext cx="47421" cy="47421"/>
            </a:xfrm>
            <a:custGeom>
              <a:avLst/>
              <a:gdLst/>
              <a:ahLst/>
              <a:cxnLst/>
              <a:rect l="l" t="t" r="r" b="b"/>
              <a:pathLst>
                <a:path w="342" h="342" extrusionOk="0">
                  <a:moveTo>
                    <a:pt x="138" y="0"/>
                  </a:moveTo>
                  <a:cubicBezTo>
                    <a:pt x="66" y="0"/>
                    <a:pt x="0" y="66"/>
                    <a:pt x="0" y="204"/>
                  </a:cubicBezTo>
                  <a:cubicBezTo>
                    <a:pt x="0" y="276"/>
                    <a:pt x="66" y="342"/>
                    <a:pt x="138" y="342"/>
                  </a:cubicBezTo>
                  <a:cubicBezTo>
                    <a:pt x="275" y="342"/>
                    <a:pt x="341" y="276"/>
                    <a:pt x="341" y="204"/>
                  </a:cubicBezTo>
                  <a:cubicBezTo>
                    <a:pt x="341" y="66"/>
                    <a:pt x="275" y="0"/>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1856445" y="2439704"/>
              <a:ext cx="47421" cy="47421"/>
            </a:xfrm>
            <a:custGeom>
              <a:avLst/>
              <a:gdLst/>
              <a:ahLst/>
              <a:cxnLst/>
              <a:rect l="l" t="t" r="r" b="b"/>
              <a:pathLst>
                <a:path w="342" h="342" extrusionOk="0">
                  <a:moveTo>
                    <a:pt x="138" y="0"/>
                  </a:moveTo>
                  <a:cubicBezTo>
                    <a:pt x="66" y="0"/>
                    <a:pt x="0" y="66"/>
                    <a:pt x="0" y="204"/>
                  </a:cubicBezTo>
                  <a:cubicBezTo>
                    <a:pt x="0" y="276"/>
                    <a:pt x="66" y="342"/>
                    <a:pt x="138" y="342"/>
                  </a:cubicBezTo>
                  <a:cubicBezTo>
                    <a:pt x="275" y="342"/>
                    <a:pt x="341" y="276"/>
                    <a:pt x="341" y="204"/>
                  </a:cubicBezTo>
                  <a:cubicBezTo>
                    <a:pt x="341" y="66"/>
                    <a:pt x="275" y="0"/>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2085373" y="2439704"/>
              <a:ext cx="47421" cy="47421"/>
            </a:xfrm>
            <a:custGeom>
              <a:avLst/>
              <a:gdLst/>
              <a:ahLst/>
              <a:cxnLst/>
              <a:rect l="l" t="t" r="r" b="b"/>
              <a:pathLst>
                <a:path w="342" h="342" extrusionOk="0">
                  <a:moveTo>
                    <a:pt x="138" y="0"/>
                  </a:moveTo>
                  <a:cubicBezTo>
                    <a:pt x="66" y="0"/>
                    <a:pt x="0" y="66"/>
                    <a:pt x="0" y="204"/>
                  </a:cubicBezTo>
                  <a:cubicBezTo>
                    <a:pt x="0" y="276"/>
                    <a:pt x="66" y="342"/>
                    <a:pt x="138" y="342"/>
                  </a:cubicBezTo>
                  <a:cubicBezTo>
                    <a:pt x="275" y="342"/>
                    <a:pt x="341" y="276"/>
                    <a:pt x="341" y="204"/>
                  </a:cubicBezTo>
                  <a:cubicBezTo>
                    <a:pt x="341" y="66"/>
                    <a:pt x="275" y="0"/>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2314301" y="2439704"/>
              <a:ext cx="47421" cy="47421"/>
            </a:xfrm>
            <a:custGeom>
              <a:avLst/>
              <a:gdLst/>
              <a:ahLst/>
              <a:cxnLst/>
              <a:rect l="l" t="t" r="r" b="b"/>
              <a:pathLst>
                <a:path w="342" h="342" extrusionOk="0">
                  <a:moveTo>
                    <a:pt x="204" y="0"/>
                  </a:moveTo>
                  <a:cubicBezTo>
                    <a:pt x="66" y="0"/>
                    <a:pt x="0" y="66"/>
                    <a:pt x="0" y="204"/>
                  </a:cubicBezTo>
                  <a:cubicBezTo>
                    <a:pt x="0" y="276"/>
                    <a:pt x="66" y="342"/>
                    <a:pt x="204" y="342"/>
                  </a:cubicBezTo>
                  <a:cubicBezTo>
                    <a:pt x="275" y="342"/>
                    <a:pt x="341" y="276"/>
                    <a:pt x="341" y="204"/>
                  </a:cubicBezTo>
                  <a:cubicBezTo>
                    <a:pt x="341" y="66"/>
                    <a:pt x="275" y="0"/>
                    <a:pt x="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a:off x="2543229" y="2439704"/>
              <a:ext cx="47421" cy="47421"/>
            </a:xfrm>
            <a:custGeom>
              <a:avLst/>
              <a:gdLst/>
              <a:ahLst/>
              <a:cxnLst/>
              <a:rect l="l" t="t" r="r" b="b"/>
              <a:pathLst>
                <a:path w="342" h="342" extrusionOk="0">
                  <a:moveTo>
                    <a:pt x="204" y="0"/>
                  </a:moveTo>
                  <a:cubicBezTo>
                    <a:pt x="66" y="0"/>
                    <a:pt x="0" y="66"/>
                    <a:pt x="0" y="204"/>
                  </a:cubicBezTo>
                  <a:cubicBezTo>
                    <a:pt x="0" y="276"/>
                    <a:pt x="66" y="342"/>
                    <a:pt x="204" y="342"/>
                  </a:cubicBezTo>
                  <a:cubicBezTo>
                    <a:pt x="275" y="342"/>
                    <a:pt x="341" y="276"/>
                    <a:pt x="341" y="204"/>
                  </a:cubicBezTo>
                  <a:cubicBezTo>
                    <a:pt x="341" y="66"/>
                    <a:pt x="275" y="0"/>
                    <a:pt x="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a:off x="2772157" y="2439704"/>
              <a:ext cx="57266" cy="47421"/>
            </a:xfrm>
            <a:custGeom>
              <a:avLst/>
              <a:gdLst/>
              <a:ahLst/>
              <a:cxnLst/>
              <a:rect l="l" t="t" r="r" b="b"/>
              <a:pathLst>
                <a:path w="413" h="342" extrusionOk="0">
                  <a:moveTo>
                    <a:pt x="204" y="0"/>
                  </a:moveTo>
                  <a:cubicBezTo>
                    <a:pt x="138" y="0"/>
                    <a:pt x="0" y="66"/>
                    <a:pt x="0" y="204"/>
                  </a:cubicBezTo>
                  <a:cubicBezTo>
                    <a:pt x="0" y="276"/>
                    <a:pt x="138" y="342"/>
                    <a:pt x="204" y="342"/>
                  </a:cubicBezTo>
                  <a:cubicBezTo>
                    <a:pt x="275" y="342"/>
                    <a:pt x="413" y="276"/>
                    <a:pt x="413" y="204"/>
                  </a:cubicBezTo>
                  <a:cubicBezTo>
                    <a:pt x="413" y="66"/>
                    <a:pt x="275" y="0"/>
                    <a:pt x="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1"/>
          <p:cNvGrpSpPr/>
          <p:nvPr/>
        </p:nvGrpSpPr>
        <p:grpSpPr>
          <a:xfrm>
            <a:off x="-520749" y="-548122"/>
            <a:ext cx="1872156" cy="3238872"/>
            <a:chOff x="4751400" y="-2284998"/>
            <a:chExt cx="3689849" cy="6567523"/>
          </a:xfrm>
        </p:grpSpPr>
        <p:sp>
          <p:nvSpPr>
            <p:cNvPr id="563" name="Google Shape;563;p41"/>
            <p:cNvSpPr/>
            <p:nvPr/>
          </p:nvSpPr>
          <p:spPr>
            <a:xfrm>
              <a:off x="4751400" y="821425"/>
              <a:ext cx="3461100" cy="3461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4980148" y="-2284998"/>
              <a:ext cx="3461101" cy="3461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5" name="Google Shape;565;p41"/>
          <p:cNvSpPr/>
          <p:nvPr/>
        </p:nvSpPr>
        <p:spPr>
          <a:xfrm rot="-5400000" flipH="1">
            <a:off x="5704136" y="-1853525"/>
            <a:ext cx="551027" cy="232696"/>
          </a:xfrm>
          <a:custGeom>
            <a:avLst/>
            <a:gdLst/>
            <a:ahLst/>
            <a:cxnLst/>
            <a:rect l="l" t="t" r="r" b="b"/>
            <a:pathLst>
              <a:path w="7430" h="3716" extrusionOk="0">
                <a:moveTo>
                  <a:pt x="3715" y="1"/>
                </a:moveTo>
                <a:cubicBezTo>
                  <a:pt x="1651" y="1"/>
                  <a:pt x="0" y="1652"/>
                  <a:pt x="0" y="3715"/>
                </a:cubicBezTo>
                <a:lnTo>
                  <a:pt x="7430" y="3715"/>
                </a:lnTo>
                <a:cubicBezTo>
                  <a:pt x="7430" y="1652"/>
                  <a:pt x="5779" y="1"/>
                  <a:pt x="3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41"/>
          <p:cNvGrpSpPr/>
          <p:nvPr/>
        </p:nvGrpSpPr>
        <p:grpSpPr>
          <a:xfrm flipH="1">
            <a:off x="8335920" y="3607352"/>
            <a:ext cx="685244" cy="983853"/>
            <a:chOff x="1658250" y="144651"/>
            <a:chExt cx="685244" cy="983853"/>
          </a:xfrm>
        </p:grpSpPr>
        <p:sp>
          <p:nvSpPr>
            <p:cNvPr id="568" name="Google Shape;568;p41"/>
            <p:cNvSpPr/>
            <p:nvPr/>
          </p:nvSpPr>
          <p:spPr>
            <a:xfrm flipH="1">
              <a:off x="1703706" y="416407"/>
              <a:ext cx="242268" cy="262203"/>
            </a:xfrm>
            <a:custGeom>
              <a:avLst/>
              <a:gdLst/>
              <a:ahLst/>
              <a:cxnLst/>
              <a:rect l="l" t="t" r="r" b="b"/>
              <a:pathLst>
                <a:path w="36763" h="39788" extrusionOk="0">
                  <a:moveTo>
                    <a:pt x="1065" y="1"/>
                  </a:moveTo>
                  <a:cubicBezTo>
                    <a:pt x="554" y="1"/>
                    <a:pt x="554" y="512"/>
                    <a:pt x="554" y="512"/>
                  </a:cubicBezTo>
                  <a:cubicBezTo>
                    <a:pt x="0" y="1577"/>
                    <a:pt x="0" y="2642"/>
                    <a:pt x="0" y="3707"/>
                  </a:cubicBezTo>
                  <a:cubicBezTo>
                    <a:pt x="0" y="5326"/>
                    <a:pt x="554" y="6391"/>
                    <a:pt x="554" y="7456"/>
                  </a:cubicBezTo>
                  <a:cubicBezTo>
                    <a:pt x="554" y="7967"/>
                    <a:pt x="554" y="9032"/>
                    <a:pt x="1065" y="9585"/>
                  </a:cubicBezTo>
                  <a:cubicBezTo>
                    <a:pt x="1065" y="10097"/>
                    <a:pt x="1619" y="10097"/>
                    <a:pt x="1619" y="10650"/>
                  </a:cubicBezTo>
                  <a:cubicBezTo>
                    <a:pt x="4260" y="17040"/>
                    <a:pt x="6944" y="23430"/>
                    <a:pt x="11204" y="28755"/>
                  </a:cubicBezTo>
                  <a:cubicBezTo>
                    <a:pt x="15464" y="34591"/>
                    <a:pt x="21853" y="38851"/>
                    <a:pt x="29308" y="39404"/>
                  </a:cubicBezTo>
                  <a:cubicBezTo>
                    <a:pt x="29840" y="39660"/>
                    <a:pt x="30501" y="39788"/>
                    <a:pt x="31161" y="39788"/>
                  </a:cubicBezTo>
                  <a:cubicBezTo>
                    <a:pt x="31821" y="39788"/>
                    <a:pt x="32482" y="39660"/>
                    <a:pt x="33014" y="39404"/>
                  </a:cubicBezTo>
                  <a:cubicBezTo>
                    <a:pt x="34079" y="38851"/>
                    <a:pt x="35698" y="38339"/>
                    <a:pt x="36209" y="36721"/>
                  </a:cubicBezTo>
                  <a:cubicBezTo>
                    <a:pt x="36763" y="35656"/>
                    <a:pt x="36209" y="33015"/>
                    <a:pt x="35144" y="33015"/>
                  </a:cubicBezTo>
                  <a:cubicBezTo>
                    <a:pt x="28243" y="31396"/>
                    <a:pt x="21853" y="28755"/>
                    <a:pt x="16528" y="24495"/>
                  </a:cubicBezTo>
                  <a:cubicBezTo>
                    <a:pt x="11204" y="20746"/>
                    <a:pt x="7455" y="14910"/>
                    <a:pt x="5325" y="8521"/>
                  </a:cubicBezTo>
                  <a:lnTo>
                    <a:pt x="5325" y="7967"/>
                  </a:lnTo>
                  <a:cubicBezTo>
                    <a:pt x="5325" y="7456"/>
                    <a:pt x="5325" y="6902"/>
                    <a:pt x="4814" y="6902"/>
                  </a:cubicBezTo>
                  <a:cubicBezTo>
                    <a:pt x="4260" y="6391"/>
                    <a:pt x="3749" y="5837"/>
                    <a:pt x="3749" y="5326"/>
                  </a:cubicBezTo>
                  <a:cubicBezTo>
                    <a:pt x="2684" y="3707"/>
                    <a:pt x="2130" y="2131"/>
                    <a:pt x="2130" y="1066"/>
                  </a:cubicBezTo>
                  <a:cubicBezTo>
                    <a:pt x="1619" y="512"/>
                    <a:pt x="1619" y="512"/>
                    <a:pt x="1619"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flipH="1">
              <a:off x="1742459" y="581172"/>
              <a:ext cx="108649" cy="94889"/>
            </a:xfrm>
            <a:custGeom>
              <a:avLst/>
              <a:gdLst/>
              <a:ahLst/>
              <a:cxnLst/>
              <a:rect l="l" t="t" r="r" b="b"/>
              <a:pathLst>
                <a:path w="16487" h="14399" extrusionOk="0">
                  <a:moveTo>
                    <a:pt x="3195" y="0"/>
                  </a:moveTo>
                  <a:cubicBezTo>
                    <a:pt x="2642" y="2684"/>
                    <a:pt x="1577" y="5325"/>
                    <a:pt x="1" y="7455"/>
                  </a:cubicBezTo>
                  <a:cubicBezTo>
                    <a:pt x="3707" y="10650"/>
                    <a:pt x="8520" y="13333"/>
                    <a:pt x="13845" y="14398"/>
                  </a:cubicBezTo>
                  <a:cubicBezTo>
                    <a:pt x="15975" y="12268"/>
                    <a:pt x="16486" y="9074"/>
                    <a:pt x="15975" y="6390"/>
                  </a:cubicBezTo>
                  <a:cubicBezTo>
                    <a:pt x="11161" y="4814"/>
                    <a:pt x="6901" y="3195"/>
                    <a:pt x="3195" y="0"/>
                  </a:cubicBezTo>
                  <a:close/>
                </a:path>
              </a:pathLst>
            </a:custGeom>
            <a:solidFill>
              <a:srgbClr val="625676">
                <a:alpha val="5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flipH="1">
              <a:off x="1721422" y="1068988"/>
              <a:ext cx="24436" cy="49135"/>
            </a:xfrm>
            <a:custGeom>
              <a:avLst/>
              <a:gdLst/>
              <a:ahLst/>
              <a:cxnLst/>
              <a:rect l="l" t="t" r="r" b="b"/>
              <a:pathLst>
                <a:path w="3708" h="7456" extrusionOk="0">
                  <a:moveTo>
                    <a:pt x="1" y="1"/>
                  </a:moveTo>
                  <a:lnTo>
                    <a:pt x="1" y="7456"/>
                  </a:lnTo>
                  <a:lnTo>
                    <a:pt x="2642" y="7456"/>
                  </a:lnTo>
                  <a:cubicBezTo>
                    <a:pt x="3196" y="5326"/>
                    <a:pt x="3196" y="3196"/>
                    <a:pt x="3707" y="1066"/>
                  </a:cubicBezTo>
                  <a:cubicBezTo>
                    <a:pt x="2642" y="512"/>
                    <a:pt x="157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flipH="1">
              <a:off x="1721416" y="1107442"/>
              <a:ext cx="59521" cy="21062"/>
            </a:xfrm>
            <a:custGeom>
              <a:avLst/>
              <a:gdLst/>
              <a:ahLst/>
              <a:cxnLst/>
              <a:rect l="l" t="t" r="r" b="b"/>
              <a:pathLst>
                <a:path w="9032" h="3196" extrusionOk="0">
                  <a:moveTo>
                    <a:pt x="4771" y="1"/>
                  </a:moveTo>
                  <a:lnTo>
                    <a:pt x="4260" y="555"/>
                  </a:lnTo>
                  <a:lnTo>
                    <a:pt x="4260" y="1066"/>
                  </a:lnTo>
                  <a:cubicBezTo>
                    <a:pt x="3195" y="1620"/>
                    <a:pt x="2130" y="2131"/>
                    <a:pt x="1065" y="2131"/>
                  </a:cubicBezTo>
                  <a:lnTo>
                    <a:pt x="511" y="2131"/>
                  </a:lnTo>
                  <a:cubicBezTo>
                    <a:pt x="0" y="2131"/>
                    <a:pt x="0" y="2131"/>
                    <a:pt x="0" y="2685"/>
                  </a:cubicBezTo>
                  <a:cubicBezTo>
                    <a:pt x="0" y="2685"/>
                    <a:pt x="0" y="3196"/>
                    <a:pt x="511"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flipH="1">
              <a:off x="1756508" y="1068988"/>
              <a:ext cx="24429" cy="49135"/>
            </a:xfrm>
            <a:custGeom>
              <a:avLst/>
              <a:gdLst/>
              <a:ahLst/>
              <a:cxnLst/>
              <a:rect l="l" t="t" r="r" b="b"/>
              <a:pathLst>
                <a:path w="3707" h="7456" extrusionOk="0">
                  <a:moveTo>
                    <a:pt x="0" y="1"/>
                  </a:moveTo>
                  <a:lnTo>
                    <a:pt x="0" y="7456"/>
                  </a:lnTo>
                  <a:lnTo>
                    <a:pt x="2641" y="7456"/>
                  </a:lnTo>
                  <a:cubicBezTo>
                    <a:pt x="3195" y="5326"/>
                    <a:pt x="3195" y="3196"/>
                    <a:pt x="3706" y="1066"/>
                  </a:cubicBezTo>
                  <a:cubicBezTo>
                    <a:pt x="2641" y="512"/>
                    <a:pt x="157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flipH="1">
              <a:off x="1756502" y="1107442"/>
              <a:ext cx="59521" cy="21062"/>
            </a:xfrm>
            <a:custGeom>
              <a:avLst/>
              <a:gdLst/>
              <a:ahLst/>
              <a:cxnLst/>
              <a:rect l="l" t="t" r="r" b="b"/>
              <a:pathLst>
                <a:path w="9032" h="3196" extrusionOk="0">
                  <a:moveTo>
                    <a:pt x="4771" y="1"/>
                  </a:moveTo>
                  <a:lnTo>
                    <a:pt x="4260" y="555"/>
                  </a:lnTo>
                  <a:lnTo>
                    <a:pt x="4260" y="1066"/>
                  </a:lnTo>
                  <a:cubicBezTo>
                    <a:pt x="3195" y="1620"/>
                    <a:pt x="2130" y="2131"/>
                    <a:pt x="1065" y="2131"/>
                  </a:cubicBezTo>
                  <a:lnTo>
                    <a:pt x="512" y="2131"/>
                  </a:lnTo>
                  <a:cubicBezTo>
                    <a:pt x="0" y="2131"/>
                    <a:pt x="0" y="2131"/>
                    <a:pt x="0" y="2685"/>
                  </a:cubicBezTo>
                  <a:cubicBezTo>
                    <a:pt x="0" y="2685"/>
                    <a:pt x="0" y="3196"/>
                    <a:pt x="512"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flipH="1">
              <a:off x="1686327" y="763496"/>
              <a:ext cx="115661" cy="321777"/>
            </a:xfrm>
            <a:custGeom>
              <a:avLst/>
              <a:gdLst/>
              <a:ahLst/>
              <a:cxnLst/>
              <a:rect l="l" t="t" r="r" b="b"/>
              <a:pathLst>
                <a:path w="17551" h="48828" extrusionOk="0">
                  <a:moveTo>
                    <a:pt x="10097" y="0"/>
                  </a:moveTo>
                  <a:cubicBezTo>
                    <a:pt x="6543" y="0"/>
                    <a:pt x="3181" y="1222"/>
                    <a:pt x="0" y="3767"/>
                  </a:cubicBezTo>
                  <a:cubicBezTo>
                    <a:pt x="1576" y="18676"/>
                    <a:pt x="4260" y="33585"/>
                    <a:pt x="7455" y="48495"/>
                  </a:cubicBezTo>
                  <a:cubicBezTo>
                    <a:pt x="8100" y="48704"/>
                    <a:pt x="8931" y="48828"/>
                    <a:pt x="9795" y="48828"/>
                  </a:cubicBezTo>
                  <a:cubicBezTo>
                    <a:pt x="11042" y="48828"/>
                    <a:pt x="12360" y="48570"/>
                    <a:pt x="13291" y="47941"/>
                  </a:cubicBezTo>
                  <a:cubicBezTo>
                    <a:pt x="13845" y="32521"/>
                    <a:pt x="14910" y="17057"/>
                    <a:pt x="17551" y="1637"/>
                  </a:cubicBezTo>
                  <a:cubicBezTo>
                    <a:pt x="14977" y="556"/>
                    <a:pt x="12494" y="0"/>
                    <a:pt x="10097" y="0"/>
                  </a:cubicBezTo>
                  <a:close/>
                </a:path>
              </a:pathLst>
            </a:custGeom>
            <a:solidFill>
              <a:srgbClr val="03B4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flipH="1">
              <a:off x="1693355" y="809362"/>
              <a:ext cx="56147" cy="277083"/>
            </a:xfrm>
            <a:custGeom>
              <a:avLst/>
              <a:gdLst/>
              <a:ahLst/>
              <a:cxnLst/>
              <a:rect l="l" t="t" r="r" b="b"/>
              <a:pathLst>
                <a:path w="8520" h="42046" extrusionOk="0">
                  <a:moveTo>
                    <a:pt x="8520" y="1"/>
                  </a:moveTo>
                  <a:cubicBezTo>
                    <a:pt x="8009" y="1"/>
                    <a:pt x="7455" y="512"/>
                    <a:pt x="6944" y="512"/>
                  </a:cubicBezTo>
                  <a:cubicBezTo>
                    <a:pt x="3749" y="13845"/>
                    <a:pt x="1619" y="27689"/>
                    <a:pt x="0" y="41534"/>
                  </a:cubicBezTo>
                  <a:cubicBezTo>
                    <a:pt x="554" y="41534"/>
                    <a:pt x="1619" y="42045"/>
                    <a:pt x="2130" y="42045"/>
                  </a:cubicBezTo>
                  <a:cubicBezTo>
                    <a:pt x="3195" y="42045"/>
                    <a:pt x="4260" y="41534"/>
                    <a:pt x="5325" y="40980"/>
                  </a:cubicBezTo>
                  <a:cubicBezTo>
                    <a:pt x="5879" y="27136"/>
                    <a:pt x="6390" y="13845"/>
                    <a:pt x="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flipH="1">
              <a:off x="1696711" y="769301"/>
              <a:ext cx="115944" cy="322409"/>
            </a:xfrm>
            <a:custGeom>
              <a:avLst/>
              <a:gdLst/>
              <a:ahLst/>
              <a:cxnLst/>
              <a:rect l="l" t="t" r="r" b="b"/>
              <a:pathLst>
                <a:path w="17594" h="48924" extrusionOk="0">
                  <a:moveTo>
                    <a:pt x="9148" y="1"/>
                  </a:moveTo>
                  <a:cubicBezTo>
                    <a:pt x="6102" y="1"/>
                    <a:pt x="3057" y="936"/>
                    <a:pt x="1" y="2886"/>
                  </a:cubicBezTo>
                  <a:cubicBezTo>
                    <a:pt x="554" y="17795"/>
                    <a:pt x="1619" y="33216"/>
                    <a:pt x="3749" y="48125"/>
                  </a:cubicBezTo>
                  <a:cubicBezTo>
                    <a:pt x="4537" y="48658"/>
                    <a:pt x="5464" y="48924"/>
                    <a:pt x="6396" y="48924"/>
                  </a:cubicBezTo>
                  <a:cubicBezTo>
                    <a:pt x="7327" y="48924"/>
                    <a:pt x="8265" y="48658"/>
                    <a:pt x="9074" y="48125"/>
                  </a:cubicBezTo>
                  <a:cubicBezTo>
                    <a:pt x="11204" y="32704"/>
                    <a:pt x="13845" y="17241"/>
                    <a:pt x="17594" y="2332"/>
                  </a:cubicBezTo>
                  <a:cubicBezTo>
                    <a:pt x="14772" y="798"/>
                    <a:pt x="11960" y="1"/>
                    <a:pt x="9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flipH="1">
              <a:off x="1703735" y="812729"/>
              <a:ext cx="77202" cy="277360"/>
            </a:xfrm>
            <a:custGeom>
              <a:avLst/>
              <a:gdLst/>
              <a:ahLst/>
              <a:cxnLst/>
              <a:rect l="l" t="t" r="r" b="b"/>
              <a:pathLst>
                <a:path w="11715" h="42088" extrusionOk="0">
                  <a:moveTo>
                    <a:pt x="11715" y="1"/>
                  </a:moveTo>
                  <a:lnTo>
                    <a:pt x="11715" y="1"/>
                  </a:lnTo>
                  <a:cubicBezTo>
                    <a:pt x="10096" y="554"/>
                    <a:pt x="8520" y="554"/>
                    <a:pt x="6390" y="554"/>
                  </a:cubicBezTo>
                  <a:lnTo>
                    <a:pt x="3706" y="554"/>
                  </a:lnTo>
                  <a:cubicBezTo>
                    <a:pt x="1576" y="14399"/>
                    <a:pt x="511" y="28243"/>
                    <a:pt x="0" y="42088"/>
                  </a:cubicBezTo>
                  <a:lnTo>
                    <a:pt x="2130" y="42088"/>
                  </a:lnTo>
                  <a:cubicBezTo>
                    <a:pt x="2641" y="42088"/>
                    <a:pt x="3706" y="42088"/>
                    <a:pt x="4260" y="41534"/>
                  </a:cubicBezTo>
                  <a:cubicBezTo>
                    <a:pt x="6390" y="27690"/>
                    <a:pt x="8520" y="13845"/>
                    <a:pt x="11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flipH="1">
              <a:off x="1658250" y="475912"/>
              <a:ext cx="164790" cy="193146"/>
            </a:xfrm>
            <a:custGeom>
              <a:avLst/>
              <a:gdLst/>
              <a:ahLst/>
              <a:cxnLst/>
              <a:rect l="l" t="t" r="r" b="b"/>
              <a:pathLst>
                <a:path w="25006" h="29309" extrusionOk="0">
                  <a:moveTo>
                    <a:pt x="7455" y="1"/>
                  </a:moveTo>
                  <a:cubicBezTo>
                    <a:pt x="6390" y="1"/>
                    <a:pt x="4260" y="1619"/>
                    <a:pt x="4771" y="2684"/>
                  </a:cubicBezTo>
                  <a:lnTo>
                    <a:pt x="4771" y="2684"/>
                  </a:lnTo>
                  <a:cubicBezTo>
                    <a:pt x="4551" y="2607"/>
                    <a:pt x="4330" y="2572"/>
                    <a:pt x="4113" y="2572"/>
                  </a:cubicBezTo>
                  <a:cubicBezTo>
                    <a:pt x="2775" y="2572"/>
                    <a:pt x="1577" y="3898"/>
                    <a:pt x="1577" y="4814"/>
                  </a:cubicBezTo>
                  <a:lnTo>
                    <a:pt x="1577" y="7455"/>
                  </a:lnTo>
                  <a:cubicBezTo>
                    <a:pt x="2130" y="8520"/>
                    <a:pt x="1065" y="10139"/>
                    <a:pt x="512" y="11204"/>
                  </a:cubicBezTo>
                  <a:cubicBezTo>
                    <a:pt x="0" y="12780"/>
                    <a:pt x="512" y="14910"/>
                    <a:pt x="1577" y="16529"/>
                  </a:cubicBezTo>
                  <a:cubicBezTo>
                    <a:pt x="2641" y="18105"/>
                    <a:pt x="4260" y="19170"/>
                    <a:pt x="6390" y="19724"/>
                  </a:cubicBezTo>
                  <a:cubicBezTo>
                    <a:pt x="6390" y="22365"/>
                    <a:pt x="8520" y="25049"/>
                    <a:pt x="10650" y="26625"/>
                  </a:cubicBezTo>
                  <a:cubicBezTo>
                    <a:pt x="12780" y="28243"/>
                    <a:pt x="15421" y="29308"/>
                    <a:pt x="18105" y="29308"/>
                  </a:cubicBezTo>
                  <a:cubicBezTo>
                    <a:pt x="19681" y="28755"/>
                    <a:pt x="21811" y="28243"/>
                    <a:pt x="23430" y="26625"/>
                  </a:cubicBezTo>
                  <a:cubicBezTo>
                    <a:pt x="24494" y="25049"/>
                    <a:pt x="25006" y="22919"/>
                    <a:pt x="23941" y="20789"/>
                  </a:cubicBezTo>
                  <a:cubicBezTo>
                    <a:pt x="22876" y="18659"/>
                    <a:pt x="20746" y="18105"/>
                    <a:pt x="19681" y="15975"/>
                  </a:cubicBezTo>
                  <a:cubicBezTo>
                    <a:pt x="18616" y="14399"/>
                    <a:pt x="19170" y="12269"/>
                    <a:pt x="19681" y="10650"/>
                  </a:cubicBezTo>
                  <a:cubicBezTo>
                    <a:pt x="19681" y="9074"/>
                    <a:pt x="19681" y="6944"/>
                    <a:pt x="18616" y="5879"/>
                  </a:cubicBezTo>
                  <a:cubicBezTo>
                    <a:pt x="17040" y="4814"/>
                    <a:pt x="15421" y="4814"/>
                    <a:pt x="13845" y="4261"/>
                  </a:cubicBezTo>
                  <a:cubicBezTo>
                    <a:pt x="12780" y="3749"/>
                    <a:pt x="11715" y="2684"/>
                    <a:pt x="11161" y="1619"/>
                  </a:cubicBezTo>
                  <a:cubicBezTo>
                    <a:pt x="10096" y="1066"/>
                    <a:pt x="9031" y="1"/>
                    <a:pt x="7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flipH="1">
              <a:off x="1675655" y="577212"/>
              <a:ext cx="144018" cy="239494"/>
            </a:xfrm>
            <a:custGeom>
              <a:avLst/>
              <a:gdLst/>
              <a:ahLst/>
              <a:cxnLst/>
              <a:rect l="l" t="t" r="r" b="b"/>
              <a:pathLst>
                <a:path w="21854" h="36342" extrusionOk="0">
                  <a:moveTo>
                    <a:pt x="10974" y="0"/>
                  </a:moveTo>
                  <a:cubicBezTo>
                    <a:pt x="8899" y="0"/>
                    <a:pt x="6216" y="1845"/>
                    <a:pt x="4814" y="3285"/>
                  </a:cubicBezTo>
                  <a:cubicBezTo>
                    <a:pt x="3749" y="4861"/>
                    <a:pt x="2684" y="6991"/>
                    <a:pt x="2130" y="9675"/>
                  </a:cubicBezTo>
                  <a:cubicBezTo>
                    <a:pt x="554" y="16064"/>
                    <a:pt x="1" y="26714"/>
                    <a:pt x="1" y="33104"/>
                  </a:cubicBezTo>
                  <a:cubicBezTo>
                    <a:pt x="3797" y="35167"/>
                    <a:pt x="8463" y="36342"/>
                    <a:pt x="13014" y="36342"/>
                  </a:cubicBezTo>
                  <a:cubicBezTo>
                    <a:pt x="15510" y="36342"/>
                    <a:pt x="17971" y="35988"/>
                    <a:pt x="20235" y="35234"/>
                  </a:cubicBezTo>
                  <a:cubicBezTo>
                    <a:pt x="20789" y="30974"/>
                    <a:pt x="21854" y="23519"/>
                    <a:pt x="21854" y="19770"/>
                  </a:cubicBezTo>
                  <a:cubicBezTo>
                    <a:pt x="21854" y="15511"/>
                    <a:pt x="21300" y="11804"/>
                    <a:pt x="19724" y="8056"/>
                  </a:cubicBezTo>
                  <a:cubicBezTo>
                    <a:pt x="18105" y="4350"/>
                    <a:pt x="15464" y="1666"/>
                    <a:pt x="11715" y="90"/>
                  </a:cubicBezTo>
                  <a:cubicBezTo>
                    <a:pt x="11480" y="29"/>
                    <a:pt x="11232" y="0"/>
                    <a:pt x="10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flipH="1">
              <a:off x="1805631" y="640973"/>
              <a:ext cx="3374" cy="14024"/>
            </a:xfrm>
            <a:custGeom>
              <a:avLst/>
              <a:gdLst/>
              <a:ahLst/>
              <a:cxnLst/>
              <a:rect l="l" t="t" r="r" b="b"/>
              <a:pathLst>
                <a:path w="512" h="2128" extrusionOk="0">
                  <a:moveTo>
                    <a:pt x="511" y="0"/>
                  </a:moveTo>
                  <a:lnTo>
                    <a:pt x="511" y="0"/>
                  </a:lnTo>
                  <a:cubicBezTo>
                    <a:pt x="510" y="511"/>
                    <a:pt x="0" y="1064"/>
                    <a:pt x="0" y="2127"/>
                  </a:cubicBezTo>
                  <a:cubicBezTo>
                    <a:pt x="0" y="1575"/>
                    <a:pt x="510" y="512"/>
                    <a:pt x="511" y="0"/>
                  </a:cubicBezTo>
                  <a:close/>
                </a:path>
              </a:pathLst>
            </a:custGeom>
            <a:solidFill>
              <a:srgbClr val="2928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flipH="1">
              <a:off x="1721411" y="598850"/>
              <a:ext cx="87594" cy="59521"/>
            </a:xfrm>
            <a:custGeom>
              <a:avLst/>
              <a:gdLst/>
              <a:ahLst/>
              <a:cxnLst/>
              <a:rect l="l" t="t" r="r" b="b"/>
              <a:pathLst>
                <a:path w="13292" h="9032" extrusionOk="0">
                  <a:moveTo>
                    <a:pt x="3195" y="1"/>
                  </a:moveTo>
                  <a:cubicBezTo>
                    <a:pt x="1576" y="2131"/>
                    <a:pt x="1065" y="4261"/>
                    <a:pt x="511" y="6391"/>
                  </a:cubicBezTo>
                  <a:cubicBezTo>
                    <a:pt x="511" y="6902"/>
                    <a:pt x="0" y="7455"/>
                    <a:pt x="0" y="8520"/>
                  </a:cubicBezTo>
                  <a:cubicBezTo>
                    <a:pt x="1576" y="9032"/>
                    <a:pt x="3706" y="9032"/>
                    <a:pt x="5325" y="9032"/>
                  </a:cubicBezTo>
                  <a:lnTo>
                    <a:pt x="6901" y="9032"/>
                  </a:lnTo>
                  <a:cubicBezTo>
                    <a:pt x="7966" y="9032"/>
                    <a:pt x="9585" y="8520"/>
                    <a:pt x="10650" y="7967"/>
                  </a:cubicBezTo>
                  <a:cubicBezTo>
                    <a:pt x="11715" y="7455"/>
                    <a:pt x="12780" y="6391"/>
                    <a:pt x="12780" y="4772"/>
                  </a:cubicBezTo>
                  <a:cubicBezTo>
                    <a:pt x="13291" y="3707"/>
                    <a:pt x="12780" y="1066"/>
                    <a:pt x="11161" y="1066"/>
                  </a:cubicBezTo>
                  <a:cubicBezTo>
                    <a:pt x="8520" y="1066"/>
                    <a:pt x="5836" y="512"/>
                    <a:pt x="3195" y="1"/>
                  </a:cubicBezTo>
                  <a:close/>
                </a:path>
              </a:pathLst>
            </a:custGeom>
            <a:solidFill>
              <a:srgbClr val="625676">
                <a:alpha val="2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flipH="1">
              <a:off x="1738826" y="546085"/>
              <a:ext cx="45761" cy="53636"/>
            </a:xfrm>
            <a:custGeom>
              <a:avLst/>
              <a:gdLst/>
              <a:ahLst/>
              <a:cxnLst/>
              <a:rect l="l" t="t" r="r" b="b"/>
              <a:pathLst>
                <a:path w="6944" h="8139" extrusionOk="0">
                  <a:moveTo>
                    <a:pt x="3195" y="0"/>
                  </a:moveTo>
                  <a:cubicBezTo>
                    <a:pt x="2130" y="554"/>
                    <a:pt x="1065" y="1619"/>
                    <a:pt x="0" y="1619"/>
                  </a:cubicBezTo>
                  <a:cubicBezTo>
                    <a:pt x="554" y="3749"/>
                    <a:pt x="1065" y="5879"/>
                    <a:pt x="1065" y="8009"/>
                  </a:cubicBezTo>
                  <a:cubicBezTo>
                    <a:pt x="1432" y="8097"/>
                    <a:pt x="1799" y="8138"/>
                    <a:pt x="2163" y="8138"/>
                  </a:cubicBezTo>
                  <a:cubicBezTo>
                    <a:pt x="3914" y="8138"/>
                    <a:pt x="5604" y="7184"/>
                    <a:pt x="6944" y="5879"/>
                  </a:cubicBezTo>
                  <a:cubicBezTo>
                    <a:pt x="5879" y="3749"/>
                    <a:pt x="4814" y="2130"/>
                    <a:pt x="319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flipH="1">
              <a:off x="1763525" y="546085"/>
              <a:ext cx="21062" cy="42117"/>
            </a:xfrm>
            <a:custGeom>
              <a:avLst/>
              <a:gdLst/>
              <a:ahLst/>
              <a:cxnLst/>
              <a:rect l="l" t="t" r="r" b="b"/>
              <a:pathLst>
                <a:path w="3196" h="6391" extrusionOk="0">
                  <a:moveTo>
                    <a:pt x="0" y="2130"/>
                  </a:moveTo>
                  <a:cubicBezTo>
                    <a:pt x="554" y="3195"/>
                    <a:pt x="1065" y="4814"/>
                    <a:pt x="1065" y="6390"/>
                  </a:cubicBezTo>
                  <a:lnTo>
                    <a:pt x="1065" y="6390"/>
                  </a:lnTo>
                  <a:cubicBezTo>
                    <a:pt x="1065" y="4814"/>
                    <a:pt x="554" y="3195"/>
                    <a:pt x="0" y="2130"/>
                  </a:cubicBezTo>
                  <a:close/>
                  <a:moveTo>
                    <a:pt x="0" y="2130"/>
                  </a:moveTo>
                  <a:lnTo>
                    <a:pt x="0" y="2130"/>
                  </a:lnTo>
                  <a:lnTo>
                    <a:pt x="0" y="2130"/>
                  </a:lnTo>
                  <a:close/>
                  <a:moveTo>
                    <a:pt x="0" y="1619"/>
                  </a:moveTo>
                  <a:lnTo>
                    <a:pt x="0" y="2130"/>
                  </a:lnTo>
                  <a:lnTo>
                    <a:pt x="0" y="1619"/>
                  </a:lnTo>
                  <a:close/>
                  <a:moveTo>
                    <a:pt x="3195" y="0"/>
                  </a:moveTo>
                  <a:cubicBezTo>
                    <a:pt x="2130" y="554"/>
                    <a:pt x="1065" y="1619"/>
                    <a:pt x="0" y="1619"/>
                  </a:cubicBezTo>
                  <a:lnTo>
                    <a:pt x="0" y="1619"/>
                  </a:lnTo>
                  <a:cubicBezTo>
                    <a:pt x="1065" y="1619"/>
                    <a:pt x="2130" y="554"/>
                    <a:pt x="3195" y="0"/>
                  </a:cubicBezTo>
                  <a:lnTo>
                    <a:pt x="3195" y="0"/>
                  </a:lnTo>
                  <a:close/>
                </a:path>
              </a:pathLst>
            </a:custGeom>
            <a:solidFill>
              <a:srgbClr val="01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flipH="1">
              <a:off x="1777563" y="588189"/>
              <a:ext cx="7" cy="3651"/>
            </a:xfrm>
            <a:custGeom>
              <a:avLst/>
              <a:gdLst/>
              <a:ahLst/>
              <a:cxnLst/>
              <a:rect l="l" t="t" r="r" b="b"/>
              <a:pathLst>
                <a:path w="1" h="554" extrusionOk="0">
                  <a:moveTo>
                    <a:pt x="0" y="0"/>
                  </a:moveTo>
                  <a:lnTo>
                    <a:pt x="0" y="0"/>
                  </a:lnTo>
                  <a:lnTo>
                    <a:pt x="0" y="554"/>
                  </a:lnTo>
                  <a:lnTo>
                    <a:pt x="0" y="554"/>
                  </a:lnTo>
                  <a:close/>
                </a:path>
              </a:pathLst>
            </a:custGeom>
            <a:solidFill>
              <a:srgbClr val="433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flipH="1">
              <a:off x="1752863" y="546085"/>
              <a:ext cx="31724" cy="45761"/>
            </a:xfrm>
            <a:custGeom>
              <a:avLst/>
              <a:gdLst/>
              <a:ahLst/>
              <a:cxnLst/>
              <a:rect l="l" t="t" r="r" b="b"/>
              <a:pathLst>
                <a:path w="4814" h="6944" extrusionOk="0">
                  <a:moveTo>
                    <a:pt x="3195" y="0"/>
                  </a:moveTo>
                  <a:cubicBezTo>
                    <a:pt x="2130" y="554"/>
                    <a:pt x="1065" y="1619"/>
                    <a:pt x="0" y="1619"/>
                  </a:cubicBezTo>
                  <a:lnTo>
                    <a:pt x="0" y="2130"/>
                  </a:lnTo>
                  <a:cubicBezTo>
                    <a:pt x="554" y="3195"/>
                    <a:pt x="1065" y="4814"/>
                    <a:pt x="1065" y="6390"/>
                  </a:cubicBezTo>
                  <a:lnTo>
                    <a:pt x="1065" y="6944"/>
                  </a:lnTo>
                  <a:cubicBezTo>
                    <a:pt x="2684" y="5879"/>
                    <a:pt x="4260" y="4260"/>
                    <a:pt x="4814" y="2130"/>
                  </a:cubicBezTo>
                  <a:cubicBezTo>
                    <a:pt x="4260" y="1619"/>
                    <a:pt x="3749" y="1065"/>
                    <a:pt x="3195" y="0"/>
                  </a:cubicBezTo>
                  <a:close/>
                </a:path>
              </a:pathLst>
            </a:custGeom>
            <a:solidFill>
              <a:srgbClr val="917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flipH="1">
              <a:off x="1745842" y="505438"/>
              <a:ext cx="52779" cy="72378"/>
            </a:xfrm>
            <a:custGeom>
              <a:avLst/>
              <a:gdLst/>
              <a:ahLst/>
              <a:cxnLst/>
              <a:rect l="l" t="t" r="r" b="b"/>
              <a:pathLst>
                <a:path w="8009" h="10983" extrusionOk="0">
                  <a:moveTo>
                    <a:pt x="2788" y="0"/>
                  </a:moveTo>
                  <a:cubicBezTo>
                    <a:pt x="1606" y="0"/>
                    <a:pt x="554" y="377"/>
                    <a:pt x="554" y="1398"/>
                  </a:cubicBezTo>
                  <a:cubicBezTo>
                    <a:pt x="0" y="4593"/>
                    <a:pt x="554" y="7788"/>
                    <a:pt x="1619" y="10983"/>
                  </a:cubicBezTo>
                  <a:cubicBezTo>
                    <a:pt x="3195" y="10429"/>
                    <a:pt x="4814" y="9918"/>
                    <a:pt x="5879" y="8853"/>
                  </a:cubicBezTo>
                  <a:cubicBezTo>
                    <a:pt x="6944" y="7788"/>
                    <a:pt x="8009" y="6169"/>
                    <a:pt x="7455" y="4039"/>
                  </a:cubicBezTo>
                  <a:cubicBezTo>
                    <a:pt x="7455" y="2463"/>
                    <a:pt x="6390" y="845"/>
                    <a:pt x="4814" y="333"/>
                  </a:cubicBezTo>
                  <a:cubicBezTo>
                    <a:pt x="4217" y="129"/>
                    <a:pt x="3480" y="0"/>
                    <a:pt x="2788"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flipH="1">
              <a:off x="1714378" y="430442"/>
              <a:ext cx="213918" cy="222557"/>
            </a:xfrm>
            <a:custGeom>
              <a:avLst/>
              <a:gdLst/>
              <a:ahLst/>
              <a:cxnLst/>
              <a:rect l="l" t="t" r="r" b="b"/>
              <a:pathLst>
                <a:path w="32461" h="33772" extrusionOk="0">
                  <a:moveTo>
                    <a:pt x="3707" y="1"/>
                  </a:moveTo>
                  <a:cubicBezTo>
                    <a:pt x="2642" y="1"/>
                    <a:pt x="1066" y="1"/>
                    <a:pt x="1" y="1066"/>
                  </a:cubicBezTo>
                  <a:cubicBezTo>
                    <a:pt x="1577" y="7967"/>
                    <a:pt x="3707" y="14910"/>
                    <a:pt x="7967" y="21300"/>
                  </a:cubicBezTo>
                  <a:cubicBezTo>
                    <a:pt x="11716" y="27136"/>
                    <a:pt x="17552" y="31950"/>
                    <a:pt x="24495" y="33526"/>
                  </a:cubicBezTo>
                  <a:cubicBezTo>
                    <a:pt x="25546" y="33526"/>
                    <a:pt x="26369" y="33772"/>
                    <a:pt x="27281" y="33772"/>
                  </a:cubicBezTo>
                  <a:cubicBezTo>
                    <a:pt x="27737" y="33772"/>
                    <a:pt x="28215" y="33710"/>
                    <a:pt x="28755" y="33526"/>
                  </a:cubicBezTo>
                  <a:cubicBezTo>
                    <a:pt x="29820" y="33526"/>
                    <a:pt x="31396" y="32461"/>
                    <a:pt x="31950" y="31396"/>
                  </a:cubicBezTo>
                  <a:cubicBezTo>
                    <a:pt x="32461" y="30331"/>
                    <a:pt x="32461" y="27690"/>
                    <a:pt x="31396" y="27136"/>
                  </a:cubicBezTo>
                  <a:cubicBezTo>
                    <a:pt x="25006" y="25006"/>
                    <a:pt x="18616" y="21811"/>
                    <a:pt x="13845" y="17040"/>
                  </a:cubicBezTo>
                  <a:cubicBezTo>
                    <a:pt x="9032" y="12780"/>
                    <a:pt x="5326" y="6902"/>
                    <a:pt x="3707"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flipH="1">
              <a:off x="1714394" y="567137"/>
              <a:ext cx="126330" cy="85841"/>
            </a:xfrm>
            <a:custGeom>
              <a:avLst/>
              <a:gdLst/>
              <a:ahLst/>
              <a:cxnLst/>
              <a:rect l="l" t="t" r="r" b="b"/>
              <a:pathLst>
                <a:path w="19170" h="13026" extrusionOk="0">
                  <a:moveTo>
                    <a:pt x="4814" y="0"/>
                  </a:moveTo>
                  <a:cubicBezTo>
                    <a:pt x="2684" y="1619"/>
                    <a:pt x="1066" y="4260"/>
                    <a:pt x="1" y="6944"/>
                  </a:cubicBezTo>
                  <a:cubicBezTo>
                    <a:pt x="3196" y="9585"/>
                    <a:pt x="6944" y="11715"/>
                    <a:pt x="11204" y="12780"/>
                  </a:cubicBezTo>
                  <a:cubicBezTo>
                    <a:pt x="12255" y="12780"/>
                    <a:pt x="13078" y="13026"/>
                    <a:pt x="13990" y="13026"/>
                  </a:cubicBezTo>
                  <a:cubicBezTo>
                    <a:pt x="14446" y="13026"/>
                    <a:pt x="14924" y="12964"/>
                    <a:pt x="15464" y="12780"/>
                  </a:cubicBezTo>
                  <a:cubicBezTo>
                    <a:pt x="16529" y="12780"/>
                    <a:pt x="18105" y="11715"/>
                    <a:pt x="18659" y="10650"/>
                  </a:cubicBezTo>
                  <a:cubicBezTo>
                    <a:pt x="19170" y="9585"/>
                    <a:pt x="19170" y="6944"/>
                    <a:pt x="18105" y="6390"/>
                  </a:cubicBezTo>
                  <a:cubicBezTo>
                    <a:pt x="13334" y="4814"/>
                    <a:pt x="8520" y="2684"/>
                    <a:pt x="4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flipH="1">
              <a:off x="1724785" y="496127"/>
              <a:ext cx="84220" cy="66427"/>
            </a:xfrm>
            <a:custGeom>
              <a:avLst/>
              <a:gdLst/>
              <a:ahLst/>
              <a:cxnLst/>
              <a:rect l="l" t="t" r="r" b="b"/>
              <a:pathLst>
                <a:path w="12780" h="10080" extrusionOk="0">
                  <a:moveTo>
                    <a:pt x="5577" y="1"/>
                  </a:moveTo>
                  <a:cubicBezTo>
                    <a:pt x="5142" y="1"/>
                    <a:pt x="4700" y="42"/>
                    <a:pt x="4260" y="128"/>
                  </a:cubicBezTo>
                  <a:cubicBezTo>
                    <a:pt x="2130" y="681"/>
                    <a:pt x="0" y="3322"/>
                    <a:pt x="511" y="6006"/>
                  </a:cubicBezTo>
                  <a:cubicBezTo>
                    <a:pt x="1065" y="6006"/>
                    <a:pt x="2130" y="5452"/>
                    <a:pt x="2641" y="4387"/>
                  </a:cubicBezTo>
                  <a:cubicBezTo>
                    <a:pt x="2641" y="5452"/>
                    <a:pt x="3195" y="6006"/>
                    <a:pt x="3706" y="6006"/>
                  </a:cubicBezTo>
                  <a:lnTo>
                    <a:pt x="5325" y="6006"/>
                  </a:lnTo>
                  <a:cubicBezTo>
                    <a:pt x="5836" y="6006"/>
                    <a:pt x="6390" y="6006"/>
                    <a:pt x="6901" y="6517"/>
                  </a:cubicBezTo>
                  <a:cubicBezTo>
                    <a:pt x="7966" y="7071"/>
                    <a:pt x="7966" y="8647"/>
                    <a:pt x="9031" y="9712"/>
                  </a:cubicBezTo>
                  <a:cubicBezTo>
                    <a:pt x="9477" y="9944"/>
                    <a:pt x="10021" y="10079"/>
                    <a:pt x="10539" y="10079"/>
                  </a:cubicBezTo>
                  <a:cubicBezTo>
                    <a:pt x="11258" y="10079"/>
                    <a:pt x="11929" y="9820"/>
                    <a:pt x="12226" y="9201"/>
                  </a:cubicBezTo>
                  <a:cubicBezTo>
                    <a:pt x="12780" y="7071"/>
                    <a:pt x="12226" y="4387"/>
                    <a:pt x="10650" y="2811"/>
                  </a:cubicBezTo>
                  <a:cubicBezTo>
                    <a:pt x="9762" y="1036"/>
                    <a:pt x="7751" y="1"/>
                    <a:pt x="5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rot="-551542">
              <a:off x="1874987" y="178016"/>
              <a:ext cx="444629" cy="334696"/>
            </a:xfrm>
            <a:custGeom>
              <a:avLst/>
              <a:gdLst/>
              <a:ahLst/>
              <a:cxnLst/>
              <a:rect l="l" t="t" r="r" b="b"/>
              <a:pathLst>
                <a:path w="4475" h="3369" extrusionOk="0">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41"/>
          <p:cNvSpPr txBox="1">
            <a:spLocks noGrp="1"/>
          </p:cNvSpPr>
          <p:nvPr>
            <p:ph type="ctrTitle" idx="4294967295"/>
          </p:nvPr>
        </p:nvSpPr>
        <p:spPr>
          <a:xfrm>
            <a:off x="142675" y="21725"/>
            <a:ext cx="4108500" cy="70137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200" dirty="0">
                <a:solidFill>
                  <a:schemeClr val="accent4"/>
                </a:solidFill>
              </a:rPr>
              <a:t>Pseudocode </a:t>
            </a:r>
            <a:endParaRPr dirty="0"/>
          </a:p>
        </p:txBody>
      </p:sp>
      <p:sp>
        <p:nvSpPr>
          <p:cNvPr id="44" name="TextBox 43">
            <a:extLst>
              <a:ext uri="{FF2B5EF4-FFF2-40B4-BE49-F238E27FC236}">
                <a16:creationId xmlns:a16="http://schemas.microsoft.com/office/drawing/2014/main" id="{6597EA7F-D84C-45A7-B0B1-B9604392BABA}"/>
              </a:ext>
            </a:extLst>
          </p:cNvPr>
          <p:cNvSpPr txBox="1"/>
          <p:nvPr/>
        </p:nvSpPr>
        <p:spPr>
          <a:xfrm>
            <a:off x="2292352" y="628935"/>
            <a:ext cx="6242328" cy="4123629"/>
          </a:xfrm>
          <a:prstGeom prst="rect">
            <a:avLst/>
          </a:prstGeom>
          <a:noFill/>
        </p:spPr>
        <p:txBody>
          <a:bodyPr wrap="square">
            <a:spAutoFit/>
          </a:bodyPr>
          <a:lstStyle/>
          <a:p>
            <a:pPr>
              <a:lnSpc>
                <a:spcPct val="150000"/>
              </a:lnSpc>
            </a:pPr>
            <a:r>
              <a:rPr lang="en-US" sz="1100" dirty="0"/>
              <a:t>function A*Search(Initial State) returns actions</a:t>
            </a:r>
          </a:p>
          <a:p>
            <a:pPr>
              <a:lnSpc>
                <a:spcPct val="150000"/>
              </a:lnSpc>
            </a:pPr>
            <a:r>
              <a:rPr lang="en-US" sz="1100" dirty="0"/>
              <a:t>	goal = </a:t>
            </a:r>
            <a:r>
              <a:rPr lang="en-US" sz="1100" dirty="0" err="1"/>
              <a:t>genericSearch</a:t>
            </a:r>
            <a:r>
              <a:rPr lang="en-US" sz="1100" dirty="0"/>
              <a:t>(Initial State, priority queue with A*Comparator);</a:t>
            </a:r>
          </a:p>
          <a:p>
            <a:pPr>
              <a:lnSpc>
                <a:spcPct val="150000"/>
              </a:lnSpc>
            </a:pPr>
            <a:r>
              <a:rPr lang="en-US" sz="1100" dirty="0"/>
              <a:t>	return Actions that lead from initial state to goal;</a:t>
            </a:r>
          </a:p>
          <a:p>
            <a:pPr>
              <a:lnSpc>
                <a:spcPct val="150000"/>
              </a:lnSpc>
            </a:pPr>
            <a:r>
              <a:rPr lang="en-US" sz="1100" dirty="0"/>
              <a:t>A*Comparator</a:t>
            </a:r>
          </a:p>
          <a:p>
            <a:pPr>
              <a:lnSpc>
                <a:spcPct val="150000"/>
              </a:lnSpc>
            </a:pPr>
            <a:r>
              <a:rPr lang="en-US" sz="1100" dirty="0"/>
              <a:t>function compare(</a:t>
            </a:r>
            <a:r>
              <a:rPr lang="en-US" sz="1100" dirty="0" err="1"/>
              <a:t>nodeA</a:t>
            </a:r>
            <a:r>
              <a:rPr lang="en-US" sz="1100" dirty="0"/>
              <a:t>, </a:t>
            </a:r>
            <a:r>
              <a:rPr lang="en-US" sz="1100" dirty="0" err="1"/>
              <a:t>nodeB</a:t>
            </a:r>
            <a:r>
              <a:rPr lang="en-US" sz="1100" dirty="0"/>
              <a:t>) returns integer value</a:t>
            </a:r>
          </a:p>
          <a:p>
            <a:pPr>
              <a:lnSpc>
                <a:spcPct val="150000"/>
              </a:lnSpc>
            </a:pPr>
            <a:r>
              <a:rPr lang="en-US" sz="1100" dirty="0"/>
              <a:t>	integer = (heuristic(state of </a:t>
            </a:r>
            <a:r>
              <a:rPr lang="en-US" sz="1100" dirty="0" err="1"/>
              <a:t>nodeA</a:t>
            </a:r>
            <a:r>
              <a:rPr lang="en-US" sz="1100" dirty="0"/>
              <a:t>) + </a:t>
            </a:r>
            <a:r>
              <a:rPr lang="en-US" sz="1100" dirty="0" err="1"/>
              <a:t>totalPathCost</a:t>
            </a:r>
            <a:r>
              <a:rPr lang="en-US" sz="1100" dirty="0"/>
              <a:t>(</a:t>
            </a:r>
            <a:r>
              <a:rPr lang="en-US" sz="1100" dirty="0" err="1"/>
              <a:t>nodeA</a:t>
            </a:r>
            <a:r>
              <a:rPr lang="en-US" sz="1100" dirty="0"/>
              <a:t>))</a:t>
            </a:r>
          </a:p>
          <a:p>
            <a:pPr>
              <a:lnSpc>
                <a:spcPct val="150000"/>
              </a:lnSpc>
            </a:pPr>
            <a:r>
              <a:rPr lang="en-US" sz="1100" dirty="0"/>
              <a:t>    – (heuristic(state of </a:t>
            </a:r>
            <a:r>
              <a:rPr lang="en-US" sz="1100" dirty="0" err="1"/>
              <a:t>nodeB</a:t>
            </a:r>
            <a:r>
              <a:rPr lang="en-US" sz="1100" dirty="0"/>
              <a:t>) + </a:t>
            </a:r>
            <a:r>
              <a:rPr lang="en-US" sz="1100" dirty="0" err="1"/>
              <a:t>totalPathCost</a:t>
            </a:r>
            <a:r>
              <a:rPr lang="en-US" sz="1100" dirty="0"/>
              <a:t>(</a:t>
            </a:r>
            <a:r>
              <a:rPr lang="en-US" sz="1100" dirty="0" err="1"/>
              <a:t>nodeB</a:t>
            </a:r>
            <a:r>
              <a:rPr lang="en-US" sz="1100" dirty="0"/>
              <a:t>));</a:t>
            </a:r>
          </a:p>
          <a:p>
            <a:pPr>
              <a:lnSpc>
                <a:spcPct val="150000"/>
              </a:lnSpc>
            </a:pPr>
            <a:r>
              <a:rPr lang="en-US" sz="1100" dirty="0"/>
              <a:t>	return integer;</a:t>
            </a:r>
          </a:p>
          <a:p>
            <a:pPr>
              <a:lnSpc>
                <a:spcPct val="150000"/>
              </a:lnSpc>
            </a:pPr>
            <a:r>
              <a:rPr lang="en-US" sz="1100" dirty="0"/>
              <a:t>function </a:t>
            </a:r>
            <a:r>
              <a:rPr lang="en-US" sz="1100" dirty="0" err="1"/>
              <a:t>genericSearch</a:t>
            </a:r>
            <a:r>
              <a:rPr lang="en-US" sz="1100" dirty="0"/>
              <a:t>(initial state, </a:t>
            </a:r>
            <a:r>
              <a:rPr lang="en-US" sz="1100" dirty="0" err="1"/>
              <a:t>priorityQueue</a:t>
            </a:r>
            <a:r>
              <a:rPr lang="en-US" sz="1100" dirty="0"/>
              <a:t> with defined comparator) returns Goal node</a:t>
            </a:r>
          </a:p>
          <a:p>
            <a:pPr>
              <a:lnSpc>
                <a:spcPct val="150000"/>
              </a:lnSpc>
            </a:pPr>
            <a:r>
              <a:rPr lang="en-US" sz="1100" dirty="0"/>
              <a:t>add initial stat into priority queue;</a:t>
            </a:r>
          </a:p>
          <a:p>
            <a:pPr>
              <a:lnSpc>
                <a:spcPct val="150000"/>
              </a:lnSpc>
            </a:pPr>
            <a:r>
              <a:rPr lang="en-US" sz="1100" dirty="0"/>
              <a:t>while priority queue is not empty:</a:t>
            </a:r>
          </a:p>
          <a:p>
            <a:pPr>
              <a:lnSpc>
                <a:spcPct val="150000"/>
              </a:lnSpc>
            </a:pPr>
            <a:r>
              <a:rPr lang="en-US" sz="1100" dirty="0"/>
              <a:t>	head = first element(highest priority) in priority queue;</a:t>
            </a:r>
          </a:p>
          <a:p>
            <a:pPr>
              <a:lnSpc>
                <a:spcPct val="150000"/>
              </a:lnSpc>
            </a:pPr>
            <a:r>
              <a:rPr lang="en-US" sz="1100" dirty="0"/>
              <a:t>	if (head represents goal state) then</a:t>
            </a:r>
          </a:p>
          <a:p>
            <a:pPr>
              <a:lnSpc>
                <a:spcPct val="150000"/>
              </a:lnSpc>
            </a:pPr>
            <a:r>
              <a:rPr lang="en-US" sz="1100" dirty="0"/>
              <a:t>		return head;</a:t>
            </a:r>
          </a:p>
          <a:p>
            <a:pPr>
              <a:lnSpc>
                <a:spcPct val="150000"/>
              </a:lnSpc>
            </a:pPr>
            <a:r>
              <a:rPr lang="en-US" sz="1100" dirty="0"/>
              <a:t>	add all head’s expandable child to priority queue;</a:t>
            </a:r>
          </a:p>
          <a:p>
            <a:pPr>
              <a:lnSpc>
                <a:spcPct val="150000"/>
              </a:lnSpc>
            </a:pPr>
            <a:r>
              <a:rPr lang="en-US" sz="1100" dirty="0"/>
              <a:t>return null;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54"/>
          <p:cNvSpPr txBox="1">
            <a:spLocks noGrp="1"/>
          </p:cNvSpPr>
          <p:nvPr>
            <p:ph type="title" idx="2"/>
          </p:nvPr>
        </p:nvSpPr>
        <p:spPr>
          <a:xfrm rot="5400000" flipV="1">
            <a:off x="660406" y="1936502"/>
            <a:ext cx="2615608" cy="48635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IMPLEMENTASI</a:t>
            </a:r>
            <a:endParaRPr sz="2400" dirty="0"/>
          </a:p>
        </p:txBody>
      </p:sp>
      <p:grpSp>
        <p:nvGrpSpPr>
          <p:cNvPr id="1091" name="Google Shape;1091;p54"/>
          <p:cNvGrpSpPr/>
          <p:nvPr/>
        </p:nvGrpSpPr>
        <p:grpSpPr>
          <a:xfrm>
            <a:off x="2296446" y="3991739"/>
            <a:ext cx="938242" cy="777954"/>
            <a:chOff x="993137" y="3474436"/>
            <a:chExt cx="935063" cy="775318"/>
          </a:xfrm>
        </p:grpSpPr>
        <p:sp>
          <p:nvSpPr>
            <p:cNvPr id="1092" name="Google Shape;1092;p54"/>
            <p:cNvSpPr/>
            <p:nvPr/>
          </p:nvSpPr>
          <p:spPr>
            <a:xfrm>
              <a:off x="1870758" y="3620110"/>
              <a:ext cx="57441" cy="26085"/>
            </a:xfrm>
            <a:custGeom>
              <a:avLst/>
              <a:gdLst/>
              <a:ahLst/>
              <a:cxnLst/>
              <a:rect l="l" t="t" r="r" b="b"/>
              <a:pathLst>
                <a:path w="414" h="188" extrusionOk="0">
                  <a:moveTo>
                    <a:pt x="174" y="0"/>
                  </a:moveTo>
                  <a:cubicBezTo>
                    <a:pt x="105" y="0"/>
                    <a:pt x="36" y="17"/>
                    <a:pt x="1" y="50"/>
                  </a:cubicBezTo>
                  <a:lnTo>
                    <a:pt x="1" y="122"/>
                  </a:lnTo>
                  <a:cubicBezTo>
                    <a:pt x="1" y="122"/>
                    <a:pt x="1" y="188"/>
                    <a:pt x="138" y="188"/>
                  </a:cubicBezTo>
                  <a:cubicBezTo>
                    <a:pt x="276" y="188"/>
                    <a:pt x="276" y="122"/>
                    <a:pt x="276" y="122"/>
                  </a:cubicBezTo>
                  <a:lnTo>
                    <a:pt x="413" y="122"/>
                  </a:lnTo>
                  <a:lnTo>
                    <a:pt x="347" y="50"/>
                  </a:lnTo>
                  <a:cubicBezTo>
                    <a:pt x="312" y="17"/>
                    <a:pt x="243" y="0"/>
                    <a:pt x="174" y="0"/>
                  </a:cubicBezTo>
                  <a:close/>
                </a:path>
              </a:pathLst>
            </a:custGeom>
            <a:solidFill>
              <a:srgbClr val="FBC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1679839" y="3605680"/>
              <a:ext cx="57441" cy="88660"/>
            </a:xfrm>
            <a:custGeom>
              <a:avLst/>
              <a:gdLst/>
              <a:ahLst/>
              <a:cxnLst/>
              <a:rect l="l" t="t" r="r" b="b"/>
              <a:pathLst>
                <a:path w="414" h="639" extrusionOk="0">
                  <a:moveTo>
                    <a:pt x="177" y="1"/>
                  </a:moveTo>
                  <a:cubicBezTo>
                    <a:pt x="84" y="1"/>
                    <a:pt x="1" y="16"/>
                    <a:pt x="1" y="16"/>
                  </a:cubicBezTo>
                  <a:lnTo>
                    <a:pt x="1" y="429"/>
                  </a:lnTo>
                  <a:cubicBezTo>
                    <a:pt x="72" y="567"/>
                    <a:pt x="210" y="638"/>
                    <a:pt x="210" y="638"/>
                  </a:cubicBezTo>
                  <a:lnTo>
                    <a:pt x="347" y="638"/>
                  </a:lnTo>
                  <a:cubicBezTo>
                    <a:pt x="347" y="567"/>
                    <a:pt x="414" y="501"/>
                    <a:pt x="414" y="429"/>
                  </a:cubicBezTo>
                  <a:lnTo>
                    <a:pt x="414" y="154"/>
                  </a:lnTo>
                  <a:lnTo>
                    <a:pt x="414" y="88"/>
                  </a:lnTo>
                  <a:cubicBezTo>
                    <a:pt x="380" y="18"/>
                    <a:pt x="273" y="1"/>
                    <a:pt x="177" y="1"/>
                  </a:cubicBezTo>
                  <a:close/>
                </a:path>
              </a:pathLst>
            </a:custGeom>
            <a:solidFill>
              <a:srgbClr val="FC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1670682" y="3600963"/>
              <a:ext cx="85746" cy="81167"/>
            </a:xfrm>
            <a:custGeom>
              <a:avLst/>
              <a:gdLst/>
              <a:ahLst/>
              <a:cxnLst/>
              <a:rect l="l" t="t" r="r" b="b"/>
              <a:pathLst>
                <a:path w="618" h="585" extrusionOk="0">
                  <a:moveTo>
                    <a:pt x="248" y="1"/>
                  </a:moveTo>
                  <a:cubicBezTo>
                    <a:pt x="171" y="1"/>
                    <a:pt x="103" y="17"/>
                    <a:pt x="67" y="50"/>
                  </a:cubicBezTo>
                  <a:cubicBezTo>
                    <a:pt x="1" y="122"/>
                    <a:pt x="1" y="535"/>
                    <a:pt x="1" y="535"/>
                  </a:cubicBezTo>
                  <a:cubicBezTo>
                    <a:pt x="34" y="568"/>
                    <a:pt x="85" y="584"/>
                    <a:pt x="136" y="584"/>
                  </a:cubicBezTo>
                  <a:cubicBezTo>
                    <a:pt x="188" y="584"/>
                    <a:pt x="240" y="568"/>
                    <a:pt x="276" y="535"/>
                  </a:cubicBezTo>
                  <a:cubicBezTo>
                    <a:pt x="276" y="535"/>
                    <a:pt x="413" y="326"/>
                    <a:pt x="413" y="260"/>
                  </a:cubicBezTo>
                  <a:cubicBezTo>
                    <a:pt x="413" y="260"/>
                    <a:pt x="480" y="188"/>
                    <a:pt x="551" y="188"/>
                  </a:cubicBezTo>
                  <a:cubicBezTo>
                    <a:pt x="617" y="122"/>
                    <a:pt x="617" y="50"/>
                    <a:pt x="617" y="50"/>
                  </a:cubicBezTo>
                  <a:lnTo>
                    <a:pt x="480" y="50"/>
                  </a:lnTo>
                  <a:cubicBezTo>
                    <a:pt x="411" y="17"/>
                    <a:pt x="325" y="1"/>
                    <a:pt x="248" y="1"/>
                  </a:cubicBezTo>
                  <a:close/>
                </a:path>
              </a:pathLst>
            </a:custGeom>
            <a:solidFill>
              <a:srgbClr val="4B3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993137" y="3474436"/>
              <a:ext cx="601748" cy="753815"/>
            </a:xfrm>
            <a:custGeom>
              <a:avLst/>
              <a:gdLst/>
              <a:ahLst/>
              <a:cxnLst/>
              <a:rect l="l" t="t" r="r" b="b"/>
              <a:pathLst>
                <a:path w="4337" h="5433" extrusionOk="0">
                  <a:moveTo>
                    <a:pt x="2135" y="1"/>
                  </a:moveTo>
                  <a:cubicBezTo>
                    <a:pt x="1860" y="1"/>
                    <a:pt x="1651" y="205"/>
                    <a:pt x="1651" y="480"/>
                  </a:cubicBezTo>
                  <a:cubicBezTo>
                    <a:pt x="1651" y="617"/>
                    <a:pt x="1723" y="755"/>
                    <a:pt x="1860" y="892"/>
                  </a:cubicBezTo>
                  <a:cubicBezTo>
                    <a:pt x="1926" y="964"/>
                    <a:pt x="1860" y="1102"/>
                    <a:pt x="1789" y="1102"/>
                  </a:cubicBezTo>
                  <a:lnTo>
                    <a:pt x="413" y="1102"/>
                  </a:lnTo>
                  <a:cubicBezTo>
                    <a:pt x="209" y="1102"/>
                    <a:pt x="0" y="1305"/>
                    <a:pt x="0" y="1514"/>
                  </a:cubicBezTo>
                  <a:lnTo>
                    <a:pt x="0" y="4954"/>
                  </a:lnTo>
                  <a:cubicBezTo>
                    <a:pt x="0" y="5229"/>
                    <a:pt x="209" y="5433"/>
                    <a:pt x="484" y="5433"/>
                  </a:cubicBezTo>
                  <a:lnTo>
                    <a:pt x="3852" y="5433"/>
                  </a:lnTo>
                  <a:cubicBezTo>
                    <a:pt x="4128" y="5433"/>
                    <a:pt x="4337" y="5229"/>
                    <a:pt x="4337" y="4954"/>
                  </a:cubicBezTo>
                  <a:lnTo>
                    <a:pt x="4337" y="3782"/>
                  </a:lnTo>
                  <a:lnTo>
                    <a:pt x="4337" y="3644"/>
                  </a:lnTo>
                  <a:cubicBezTo>
                    <a:pt x="4337" y="3564"/>
                    <a:pt x="4290" y="3531"/>
                    <a:pt x="4237" y="3531"/>
                  </a:cubicBezTo>
                  <a:cubicBezTo>
                    <a:pt x="4199" y="3531"/>
                    <a:pt x="4157" y="3548"/>
                    <a:pt x="4128" y="3578"/>
                  </a:cubicBezTo>
                  <a:cubicBezTo>
                    <a:pt x="4061" y="3716"/>
                    <a:pt x="3852" y="3782"/>
                    <a:pt x="3715" y="3782"/>
                  </a:cubicBezTo>
                  <a:cubicBezTo>
                    <a:pt x="3440" y="3716"/>
                    <a:pt x="3236" y="3507"/>
                    <a:pt x="3236" y="3303"/>
                  </a:cubicBezTo>
                  <a:cubicBezTo>
                    <a:pt x="3236" y="3028"/>
                    <a:pt x="3440" y="2753"/>
                    <a:pt x="3715" y="2753"/>
                  </a:cubicBezTo>
                  <a:cubicBezTo>
                    <a:pt x="3924" y="2753"/>
                    <a:pt x="4061" y="2819"/>
                    <a:pt x="4128" y="2956"/>
                  </a:cubicBezTo>
                  <a:cubicBezTo>
                    <a:pt x="4157" y="2986"/>
                    <a:pt x="4199" y="3004"/>
                    <a:pt x="4237" y="3004"/>
                  </a:cubicBezTo>
                  <a:cubicBezTo>
                    <a:pt x="4290" y="3004"/>
                    <a:pt x="4337" y="2970"/>
                    <a:pt x="4337" y="2890"/>
                  </a:cubicBezTo>
                  <a:lnTo>
                    <a:pt x="4337" y="2819"/>
                  </a:lnTo>
                  <a:lnTo>
                    <a:pt x="4337" y="1580"/>
                  </a:lnTo>
                  <a:cubicBezTo>
                    <a:pt x="4337" y="1305"/>
                    <a:pt x="4128" y="1102"/>
                    <a:pt x="3852" y="1102"/>
                  </a:cubicBezTo>
                  <a:lnTo>
                    <a:pt x="2477" y="1102"/>
                  </a:lnTo>
                  <a:cubicBezTo>
                    <a:pt x="2410" y="1030"/>
                    <a:pt x="2410" y="964"/>
                    <a:pt x="2477" y="892"/>
                  </a:cubicBezTo>
                  <a:cubicBezTo>
                    <a:pt x="2548" y="826"/>
                    <a:pt x="2686" y="689"/>
                    <a:pt x="2686" y="480"/>
                  </a:cubicBezTo>
                  <a:cubicBezTo>
                    <a:pt x="2686" y="205"/>
                    <a:pt x="2410" y="1"/>
                    <a:pt x="2135"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1336296" y="3875131"/>
              <a:ext cx="296365" cy="343816"/>
            </a:xfrm>
            <a:custGeom>
              <a:avLst/>
              <a:gdLst/>
              <a:ahLst/>
              <a:cxnLst/>
              <a:rect l="l" t="t" r="r" b="b"/>
              <a:pathLst>
                <a:path w="2136" h="2478" extrusionOk="0">
                  <a:moveTo>
                    <a:pt x="1514" y="1"/>
                  </a:moveTo>
                  <a:cubicBezTo>
                    <a:pt x="1514" y="1"/>
                    <a:pt x="1035" y="964"/>
                    <a:pt x="826" y="1239"/>
                  </a:cubicBezTo>
                  <a:cubicBezTo>
                    <a:pt x="622" y="1586"/>
                    <a:pt x="0" y="2340"/>
                    <a:pt x="0" y="2340"/>
                  </a:cubicBezTo>
                  <a:lnTo>
                    <a:pt x="138" y="2477"/>
                  </a:lnTo>
                  <a:cubicBezTo>
                    <a:pt x="138" y="2477"/>
                    <a:pt x="1101" y="1652"/>
                    <a:pt x="1239" y="1514"/>
                  </a:cubicBezTo>
                  <a:cubicBezTo>
                    <a:pt x="1723" y="898"/>
                    <a:pt x="2136" y="1"/>
                    <a:pt x="2136" y="1"/>
                  </a:cubicBezTo>
                  <a:lnTo>
                    <a:pt x="2136" y="1"/>
                  </a:lnTo>
                  <a:lnTo>
                    <a:pt x="1860" y="138"/>
                  </a:lnTo>
                  <a:lnTo>
                    <a:pt x="1514" y="1"/>
                  </a:lnTo>
                  <a:close/>
                </a:path>
              </a:pathLst>
            </a:custGeom>
            <a:solidFill>
              <a:srgbClr val="11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1546223" y="3887758"/>
              <a:ext cx="124595" cy="331190"/>
            </a:xfrm>
            <a:custGeom>
              <a:avLst/>
              <a:gdLst/>
              <a:ahLst/>
              <a:cxnLst/>
              <a:rect l="l" t="t" r="r" b="b"/>
              <a:pathLst>
                <a:path w="898" h="2387" extrusionOk="0">
                  <a:moveTo>
                    <a:pt x="136" y="0"/>
                  </a:moveTo>
                  <a:cubicBezTo>
                    <a:pt x="69" y="0"/>
                    <a:pt x="18" y="13"/>
                    <a:pt x="1" y="47"/>
                  </a:cubicBezTo>
                  <a:cubicBezTo>
                    <a:pt x="1" y="119"/>
                    <a:pt x="72" y="322"/>
                    <a:pt x="72" y="460"/>
                  </a:cubicBezTo>
                  <a:cubicBezTo>
                    <a:pt x="138" y="598"/>
                    <a:pt x="276" y="598"/>
                    <a:pt x="413" y="1219"/>
                  </a:cubicBezTo>
                  <a:cubicBezTo>
                    <a:pt x="485" y="1357"/>
                    <a:pt x="72" y="2249"/>
                    <a:pt x="72" y="2249"/>
                  </a:cubicBezTo>
                  <a:lnTo>
                    <a:pt x="210" y="2386"/>
                  </a:lnTo>
                  <a:cubicBezTo>
                    <a:pt x="210" y="2386"/>
                    <a:pt x="760" y="1698"/>
                    <a:pt x="826" y="1219"/>
                  </a:cubicBezTo>
                  <a:cubicBezTo>
                    <a:pt x="898" y="807"/>
                    <a:pt x="689" y="119"/>
                    <a:pt x="689" y="119"/>
                  </a:cubicBezTo>
                  <a:cubicBezTo>
                    <a:pt x="689" y="119"/>
                    <a:pt x="340" y="0"/>
                    <a:pt x="136" y="0"/>
                  </a:cubicBezTo>
                  <a:close/>
                </a:path>
              </a:pathLst>
            </a:custGeom>
            <a:solidFill>
              <a:srgbClr val="152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1528464" y="4199666"/>
              <a:ext cx="66044" cy="50088"/>
            </a:xfrm>
            <a:custGeom>
              <a:avLst/>
              <a:gdLst/>
              <a:ahLst/>
              <a:cxnLst/>
              <a:rect l="l" t="t" r="r" b="b"/>
              <a:pathLst>
                <a:path w="476" h="361" extrusionOk="0">
                  <a:moveTo>
                    <a:pt x="200" y="1"/>
                  </a:moveTo>
                  <a:lnTo>
                    <a:pt x="63" y="138"/>
                  </a:lnTo>
                  <a:cubicBezTo>
                    <a:pt x="1" y="200"/>
                    <a:pt x="251" y="360"/>
                    <a:pt x="409" y="360"/>
                  </a:cubicBezTo>
                  <a:cubicBezTo>
                    <a:pt x="434" y="360"/>
                    <a:pt x="457" y="356"/>
                    <a:pt x="475" y="347"/>
                  </a:cubicBezTo>
                  <a:cubicBezTo>
                    <a:pt x="266" y="276"/>
                    <a:pt x="338" y="138"/>
                    <a:pt x="338" y="138"/>
                  </a:cubicBezTo>
                  <a:lnTo>
                    <a:pt x="200" y="1"/>
                  </a:lnTo>
                  <a:close/>
                </a:path>
              </a:pathLst>
            </a:custGeom>
            <a:solidFill>
              <a:srgbClr val="152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1317148" y="4190509"/>
              <a:ext cx="67293" cy="57441"/>
            </a:xfrm>
            <a:custGeom>
              <a:avLst/>
              <a:gdLst/>
              <a:ahLst/>
              <a:cxnLst/>
              <a:rect l="l" t="t" r="r" b="b"/>
              <a:pathLst>
                <a:path w="485" h="414" extrusionOk="0">
                  <a:moveTo>
                    <a:pt x="138" y="0"/>
                  </a:moveTo>
                  <a:cubicBezTo>
                    <a:pt x="138" y="0"/>
                    <a:pt x="1" y="138"/>
                    <a:pt x="1" y="204"/>
                  </a:cubicBezTo>
                  <a:cubicBezTo>
                    <a:pt x="1" y="276"/>
                    <a:pt x="276" y="413"/>
                    <a:pt x="485" y="413"/>
                  </a:cubicBezTo>
                  <a:cubicBezTo>
                    <a:pt x="210" y="276"/>
                    <a:pt x="276" y="138"/>
                    <a:pt x="276" y="138"/>
                  </a:cubicBezTo>
                  <a:lnTo>
                    <a:pt x="138" y="0"/>
                  </a:lnTo>
                  <a:close/>
                </a:path>
              </a:pathLst>
            </a:custGeom>
            <a:solidFill>
              <a:srgbClr val="11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1651673" y="3636899"/>
              <a:ext cx="248219" cy="142910"/>
            </a:xfrm>
            <a:custGeom>
              <a:avLst/>
              <a:gdLst/>
              <a:ahLst/>
              <a:cxnLst/>
              <a:rect l="l" t="t" r="r" b="b"/>
              <a:pathLst>
                <a:path w="1789" h="1030" extrusionOk="0">
                  <a:moveTo>
                    <a:pt x="1580" y="1"/>
                  </a:moveTo>
                  <a:cubicBezTo>
                    <a:pt x="1514" y="138"/>
                    <a:pt x="1167" y="413"/>
                    <a:pt x="1029" y="479"/>
                  </a:cubicBezTo>
                  <a:cubicBezTo>
                    <a:pt x="989" y="500"/>
                    <a:pt x="930" y="509"/>
                    <a:pt x="861" y="509"/>
                  </a:cubicBezTo>
                  <a:cubicBezTo>
                    <a:pt x="696" y="509"/>
                    <a:pt x="469" y="460"/>
                    <a:pt x="275" y="413"/>
                  </a:cubicBezTo>
                  <a:cubicBezTo>
                    <a:pt x="66" y="413"/>
                    <a:pt x="0" y="551"/>
                    <a:pt x="66" y="755"/>
                  </a:cubicBezTo>
                  <a:cubicBezTo>
                    <a:pt x="66" y="826"/>
                    <a:pt x="204" y="1030"/>
                    <a:pt x="275" y="1030"/>
                  </a:cubicBezTo>
                  <a:cubicBezTo>
                    <a:pt x="341" y="1030"/>
                    <a:pt x="754" y="1030"/>
                    <a:pt x="1029" y="892"/>
                  </a:cubicBezTo>
                  <a:cubicBezTo>
                    <a:pt x="1376" y="755"/>
                    <a:pt x="1789" y="204"/>
                    <a:pt x="1717" y="67"/>
                  </a:cubicBezTo>
                  <a:cubicBezTo>
                    <a:pt x="1717" y="67"/>
                    <a:pt x="1651" y="1"/>
                    <a:pt x="1580" y="1"/>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1660830" y="3643836"/>
              <a:ext cx="48145" cy="69512"/>
            </a:xfrm>
            <a:custGeom>
              <a:avLst/>
              <a:gdLst/>
              <a:ahLst/>
              <a:cxnLst/>
              <a:rect l="l" t="t" r="r" b="b"/>
              <a:pathLst>
                <a:path w="347" h="501" extrusionOk="0">
                  <a:moveTo>
                    <a:pt x="201" y="1"/>
                  </a:moveTo>
                  <a:cubicBezTo>
                    <a:pt x="192" y="1"/>
                    <a:pt x="174" y="18"/>
                    <a:pt x="138" y="88"/>
                  </a:cubicBezTo>
                  <a:cubicBezTo>
                    <a:pt x="138" y="154"/>
                    <a:pt x="0" y="429"/>
                    <a:pt x="0" y="429"/>
                  </a:cubicBezTo>
                  <a:lnTo>
                    <a:pt x="275" y="501"/>
                  </a:lnTo>
                  <a:lnTo>
                    <a:pt x="347" y="154"/>
                  </a:lnTo>
                  <a:lnTo>
                    <a:pt x="209" y="17"/>
                  </a:lnTo>
                  <a:cubicBezTo>
                    <a:pt x="209" y="17"/>
                    <a:pt x="209" y="1"/>
                    <a:pt x="201" y="1"/>
                  </a:cubicBezTo>
                  <a:close/>
                </a:path>
              </a:pathLst>
            </a:custGeom>
            <a:solidFill>
              <a:srgbClr val="FC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1521804" y="3699058"/>
              <a:ext cx="232125" cy="211174"/>
            </a:xfrm>
            <a:custGeom>
              <a:avLst/>
              <a:gdLst/>
              <a:ahLst/>
              <a:cxnLst/>
              <a:rect l="l" t="t" r="r" b="b"/>
              <a:pathLst>
                <a:path w="1673" h="1522" extrusionOk="0">
                  <a:moveTo>
                    <a:pt x="1215" y="0"/>
                  </a:moveTo>
                  <a:cubicBezTo>
                    <a:pt x="1135" y="0"/>
                    <a:pt x="1059" y="13"/>
                    <a:pt x="1002" y="31"/>
                  </a:cubicBezTo>
                  <a:cubicBezTo>
                    <a:pt x="1002" y="31"/>
                    <a:pt x="661" y="31"/>
                    <a:pt x="523" y="307"/>
                  </a:cubicBezTo>
                  <a:cubicBezTo>
                    <a:pt x="248" y="928"/>
                    <a:pt x="248" y="1066"/>
                    <a:pt x="39" y="1407"/>
                  </a:cubicBezTo>
                  <a:cubicBezTo>
                    <a:pt x="0" y="1488"/>
                    <a:pt x="247" y="1522"/>
                    <a:pt x="484" y="1522"/>
                  </a:cubicBezTo>
                  <a:cubicBezTo>
                    <a:pt x="649" y="1522"/>
                    <a:pt x="808" y="1506"/>
                    <a:pt x="865" y="1479"/>
                  </a:cubicBezTo>
                  <a:cubicBezTo>
                    <a:pt x="1002" y="1407"/>
                    <a:pt x="1553" y="719"/>
                    <a:pt x="1624" y="444"/>
                  </a:cubicBezTo>
                  <a:cubicBezTo>
                    <a:pt x="1672" y="95"/>
                    <a:pt x="1431" y="0"/>
                    <a:pt x="1215"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1374452" y="3808670"/>
              <a:ext cx="38294" cy="38294"/>
            </a:xfrm>
            <a:custGeom>
              <a:avLst/>
              <a:gdLst/>
              <a:ahLst/>
              <a:cxnLst/>
              <a:rect l="l" t="t" r="r" b="b"/>
              <a:pathLst>
                <a:path w="276" h="276" extrusionOk="0">
                  <a:moveTo>
                    <a:pt x="138" y="1"/>
                  </a:moveTo>
                  <a:cubicBezTo>
                    <a:pt x="72" y="1"/>
                    <a:pt x="0" y="67"/>
                    <a:pt x="0" y="204"/>
                  </a:cubicBezTo>
                  <a:cubicBezTo>
                    <a:pt x="0" y="276"/>
                    <a:pt x="72" y="276"/>
                    <a:pt x="72" y="276"/>
                  </a:cubicBezTo>
                  <a:cubicBezTo>
                    <a:pt x="138" y="276"/>
                    <a:pt x="210" y="204"/>
                    <a:pt x="210" y="204"/>
                  </a:cubicBezTo>
                  <a:lnTo>
                    <a:pt x="276" y="67"/>
                  </a:lnTo>
                  <a:lnTo>
                    <a:pt x="138" y="1"/>
                  </a:lnTo>
                  <a:close/>
                </a:path>
              </a:pathLst>
            </a:custGeom>
            <a:solidFill>
              <a:srgbClr val="FBC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1384303" y="3798819"/>
              <a:ext cx="28443" cy="19147"/>
            </a:xfrm>
            <a:custGeom>
              <a:avLst/>
              <a:gdLst/>
              <a:ahLst/>
              <a:cxnLst/>
              <a:rect l="l" t="t" r="r" b="b"/>
              <a:pathLst>
                <a:path w="205" h="138" extrusionOk="0">
                  <a:moveTo>
                    <a:pt x="67" y="0"/>
                  </a:moveTo>
                  <a:cubicBezTo>
                    <a:pt x="67" y="0"/>
                    <a:pt x="1" y="72"/>
                    <a:pt x="67" y="72"/>
                  </a:cubicBezTo>
                  <a:lnTo>
                    <a:pt x="67" y="0"/>
                  </a:lnTo>
                  <a:close/>
                  <a:moveTo>
                    <a:pt x="67" y="72"/>
                  </a:moveTo>
                  <a:lnTo>
                    <a:pt x="67" y="138"/>
                  </a:lnTo>
                  <a:lnTo>
                    <a:pt x="205" y="138"/>
                  </a:lnTo>
                  <a:cubicBezTo>
                    <a:pt x="205" y="138"/>
                    <a:pt x="139" y="72"/>
                    <a:pt x="67" y="72"/>
                  </a:cubicBezTo>
                  <a:close/>
                </a:path>
              </a:pathLst>
            </a:custGeom>
            <a:solidFill>
              <a:srgbClr val="FBC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1403450" y="3703360"/>
              <a:ext cx="257515" cy="147766"/>
            </a:xfrm>
            <a:custGeom>
              <a:avLst/>
              <a:gdLst/>
              <a:ahLst/>
              <a:cxnLst/>
              <a:rect l="l" t="t" r="r" b="b"/>
              <a:pathLst>
                <a:path w="1856" h="1065" extrusionOk="0">
                  <a:moveTo>
                    <a:pt x="1652" y="0"/>
                  </a:moveTo>
                  <a:cubicBezTo>
                    <a:pt x="1376" y="138"/>
                    <a:pt x="688" y="688"/>
                    <a:pt x="479" y="760"/>
                  </a:cubicBezTo>
                  <a:cubicBezTo>
                    <a:pt x="411" y="782"/>
                    <a:pt x="351" y="789"/>
                    <a:pt x="298" y="789"/>
                  </a:cubicBezTo>
                  <a:cubicBezTo>
                    <a:pt x="191" y="789"/>
                    <a:pt x="114" y="760"/>
                    <a:pt x="67" y="760"/>
                  </a:cubicBezTo>
                  <a:cubicBezTo>
                    <a:pt x="1" y="826"/>
                    <a:pt x="1" y="897"/>
                    <a:pt x="1" y="963"/>
                  </a:cubicBezTo>
                  <a:cubicBezTo>
                    <a:pt x="1" y="1035"/>
                    <a:pt x="1" y="1035"/>
                    <a:pt x="67" y="1035"/>
                  </a:cubicBezTo>
                  <a:cubicBezTo>
                    <a:pt x="158" y="1035"/>
                    <a:pt x="311" y="1064"/>
                    <a:pt x="465" y="1064"/>
                  </a:cubicBezTo>
                  <a:cubicBezTo>
                    <a:pt x="542" y="1064"/>
                    <a:pt x="619" y="1057"/>
                    <a:pt x="688" y="1035"/>
                  </a:cubicBezTo>
                  <a:cubicBezTo>
                    <a:pt x="1030" y="963"/>
                    <a:pt x="1652" y="485"/>
                    <a:pt x="1718" y="347"/>
                  </a:cubicBezTo>
                  <a:cubicBezTo>
                    <a:pt x="1718" y="138"/>
                    <a:pt x="1855" y="0"/>
                    <a:pt x="1652"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1708838" y="3646056"/>
              <a:ext cx="9296" cy="29137"/>
            </a:xfrm>
            <a:custGeom>
              <a:avLst/>
              <a:gdLst/>
              <a:ahLst/>
              <a:cxnLst/>
              <a:rect l="l" t="t" r="r" b="b"/>
              <a:pathLst>
                <a:path w="67" h="210" extrusionOk="0">
                  <a:moveTo>
                    <a:pt x="67" y="1"/>
                  </a:moveTo>
                  <a:cubicBezTo>
                    <a:pt x="1" y="1"/>
                    <a:pt x="1" y="72"/>
                    <a:pt x="1" y="138"/>
                  </a:cubicBezTo>
                  <a:cubicBezTo>
                    <a:pt x="1" y="210"/>
                    <a:pt x="67" y="210"/>
                    <a:pt x="67" y="210"/>
                  </a:cubicBezTo>
                  <a:lnTo>
                    <a:pt x="67" y="72"/>
                  </a:lnTo>
                  <a:lnTo>
                    <a:pt x="67" y="1"/>
                  </a:lnTo>
                  <a:close/>
                </a:path>
              </a:pathLst>
            </a:custGeom>
            <a:solidFill>
              <a:srgbClr val="FC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B3FD3AB9-5915-44C8-9938-76C7E5691146}"/>
              </a:ext>
            </a:extLst>
          </p:cNvPr>
          <p:cNvSpPr txBox="1"/>
          <p:nvPr/>
        </p:nvSpPr>
        <p:spPr>
          <a:xfrm>
            <a:off x="2933009" y="256019"/>
            <a:ext cx="6321002" cy="4631461"/>
          </a:xfrm>
          <a:prstGeom prst="rect">
            <a:avLst/>
          </a:prstGeom>
          <a:noFill/>
        </p:spPr>
        <p:txBody>
          <a:bodyPr wrap="square">
            <a:spAutoFit/>
          </a:bodyPr>
          <a:lstStyle/>
          <a:p>
            <a:pPr>
              <a:lnSpc>
                <a:spcPct val="150000"/>
              </a:lnSpc>
            </a:pPr>
            <a:r>
              <a:rPr lang="en-US" sz="1100" dirty="0"/>
              <a:t>public static Node </a:t>
            </a:r>
            <a:r>
              <a:rPr lang="en-US" sz="1100" dirty="0" err="1"/>
              <a:t>breadthFirstSearch</a:t>
            </a:r>
            <a:r>
              <a:rPr lang="en-US" sz="1100" dirty="0"/>
              <a:t>(State initial, </a:t>
            </a:r>
            <a:r>
              <a:rPr lang="en-US" sz="1100" dirty="0" err="1"/>
              <a:t>PriorityQueue</a:t>
            </a:r>
            <a:r>
              <a:rPr lang="en-US" sz="1100" dirty="0"/>
              <a:t>&lt;Node&gt; fringe) {</a:t>
            </a:r>
          </a:p>
          <a:p>
            <a:pPr>
              <a:lnSpc>
                <a:spcPct val="150000"/>
              </a:lnSpc>
            </a:pPr>
            <a:r>
              <a:rPr lang="en-US" sz="1100" dirty="0" err="1"/>
              <a:t>nodesExpandedInLastSearch</a:t>
            </a:r>
            <a:r>
              <a:rPr lang="en-US" sz="1100" dirty="0"/>
              <a:t> = 0;		</a:t>
            </a:r>
            <a:r>
              <a:rPr lang="en-US" sz="1100" dirty="0" err="1"/>
              <a:t>fringe.add</a:t>
            </a:r>
            <a:r>
              <a:rPr lang="en-US" sz="1100" dirty="0"/>
              <a:t>(new Node(initial));</a:t>
            </a:r>
          </a:p>
          <a:p>
            <a:pPr>
              <a:lnSpc>
                <a:spcPct val="150000"/>
              </a:lnSpc>
            </a:pPr>
            <a:r>
              <a:rPr lang="en-US" sz="1100" dirty="0" err="1"/>
              <a:t>ArrayList</a:t>
            </a:r>
            <a:r>
              <a:rPr lang="en-US" sz="1100" dirty="0"/>
              <a:t>&lt;Node&gt; </a:t>
            </a:r>
            <a:r>
              <a:rPr lang="en-US" sz="1100" dirty="0" err="1"/>
              <a:t>allNode</a:t>
            </a:r>
            <a:r>
              <a:rPr lang="en-US" sz="1100" dirty="0"/>
              <a:t> = new </a:t>
            </a:r>
            <a:r>
              <a:rPr lang="en-US" sz="1100" dirty="0" err="1"/>
              <a:t>ArrayList</a:t>
            </a:r>
            <a:r>
              <a:rPr lang="en-US" sz="1100" dirty="0"/>
              <a:t>&lt;&gt;();	</a:t>
            </a:r>
            <a:r>
              <a:rPr lang="en-US" sz="1100" dirty="0" err="1"/>
              <a:t>allNode.add</a:t>
            </a:r>
            <a:r>
              <a:rPr lang="en-US" sz="1100" dirty="0"/>
              <a:t>(new Node(initial));</a:t>
            </a:r>
          </a:p>
          <a:p>
            <a:pPr>
              <a:lnSpc>
                <a:spcPct val="150000"/>
              </a:lnSpc>
            </a:pPr>
            <a:r>
              <a:rPr lang="en-US" sz="1100" dirty="0" err="1"/>
              <a:t>System.out.println</a:t>
            </a:r>
            <a:r>
              <a:rPr lang="en-US" sz="1100" dirty="0"/>
              <a:t>("Euclidean Distance = "+</a:t>
            </a:r>
            <a:r>
              <a:rPr lang="en-US" sz="1100" dirty="0" err="1"/>
              <a:t>initial.countEuclid</a:t>
            </a:r>
            <a:r>
              <a:rPr lang="en-US" sz="1100" dirty="0"/>
              <a:t>())	</a:t>
            </a:r>
            <a:r>
              <a:rPr lang="en-US" sz="1100" dirty="0" err="1"/>
              <a:t>System.out.println</a:t>
            </a:r>
            <a:r>
              <a:rPr lang="en-US" sz="1100" dirty="0"/>
              <a:t>();</a:t>
            </a:r>
          </a:p>
          <a:p>
            <a:pPr>
              <a:lnSpc>
                <a:spcPct val="150000"/>
              </a:lnSpc>
            </a:pPr>
            <a:endParaRPr lang="en-US" sz="1100" dirty="0"/>
          </a:p>
          <a:p>
            <a:pPr>
              <a:lnSpc>
                <a:spcPct val="150000"/>
              </a:lnSpc>
            </a:pPr>
            <a:r>
              <a:rPr lang="en-US" sz="1100" dirty="0"/>
              <a:t>while (!</a:t>
            </a:r>
            <a:r>
              <a:rPr lang="en-US" sz="1100" dirty="0" err="1"/>
              <a:t>fringe.isEmpty</a:t>
            </a:r>
            <a:r>
              <a:rPr lang="en-US" sz="1100" dirty="0"/>
              <a:t>()) { // </a:t>
            </a:r>
            <a:r>
              <a:rPr lang="en-US" sz="1100" dirty="0" err="1"/>
              <a:t>menguji</a:t>
            </a:r>
            <a:r>
              <a:rPr lang="en-US" sz="1100" dirty="0"/>
              <a:t> </a:t>
            </a:r>
            <a:r>
              <a:rPr lang="en-US" sz="1100" dirty="0" err="1"/>
              <a:t>apakah</a:t>
            </a:r>
            <a:r>
              <a:rPr lang="en-US" sz="1100" dirty="0"/>
              <a:t> fringe </a:t>
            </a:r>
            <a:r>
              <a:rPr lang="en-US" sz="1100" dirty="0" err="1"/>
              <a:t>kosong</a:t>
            </a:r>
            <a:r>
              <a:rPr lang="en-US" sz="1100" dirty="0"/>
              <a:t>, </a:t>
            </a:r>
            <a:r>
              <a:rPr lang="en-US" sz="1100" dirty="0" err="1"/>
              <a:t>jika</a:t>
            </a:r>
            <a:r>
              <a:rPr lang="en-US" sz="1100" dirty="0"/>
              <a:t> </a:t>
            </a:r>
            <a:r>
              <a:rPr lang="en-US" sz="1100" dirty="0" err="1"/>
              <a:t>ya</a:t>
            </a:r>
            <a:r>
              <a:rPr lang="en-US" sz="1100" dirty="0"/>
              <a:t> "</a:t>
            </a:r>
            <a:r>
              <a:rPr lang="en-US" sz="1100" dirty="0" err="1"/>
              <a:t>gagal</a:t>
            </a:r>
            <a:r>
              <a:rPr lang="en-US" sz="1100" dirty="0"/>
              <a:t>"</a:t>
            </a:r>
          </a:p>
          <a:p>
            <a:pPr>
              <a:lnSpc>
                <a:spcPct val="150000"/>
              </a:lnSpc>
            </a:pPr>
            <a:r>
              <a:rPr lang="en-US" sz="1100" dirty="0"/>
              <a:t>    	Node head = </a:t>
            </a:r>
            <a:r>
              <a:rPr lang="en-US" sz="1100" dirty="0" err="1"/>
              <a:t>fringe.poll</a:t>
            </a:r>
            <a:r>
              <a:rPr lang="en-US" sz="1100" dirty="0"/>
              <a:t>();	State </a:t>
            </a:r>
            <a:r>
              <a:rPr lang="en-US" sz="1100" dirty="0" err="1"/>
              <a:t>state</a:t>
            </a:r>
            <a:r>
              <a:rPr lang="en-US" sz="1100" dirty="0"/>
              <a:t> = </a:t>
            </a:r>
            <a:r>
              <a:rPr lang="en-US" sz="1100" dirty="0" err="1"/>
              <a:t>head.getState</a:t>
            </a:r>
            <a:r>
              <a:rPr lang="en-US" sz="1100" dirty="0"/>
              <a:t>();</a:t>
            </a:r>
          </a:p>
          <a:p>
            <a:pPr>
              <a:lnSpc>
                <a:spcPct val="150000"/>
              </a:lnSpc>
            </a:pPr>
            <a:r>
              <a:rPr lang="en-US" sz="1100" dirty="0"/>
              <a:t>if (</a:t>
            </a:r>
            <a:r>
              <a:rPr lang="en-US" sz="1100" dirty="0" err="1"/>
              <a:t>state.goal</a:t>
            </a:r>
            <a:r>
              <a:rPr lang="en-US" sz="1100" dirty="0"/>
              <a:t>()) {</a:t>
            </a:r>
          </a:p>
          <a:p>
            <a:pPr>
              <a:lnSpc>
                <a:spcPct val="150000"/>
              </a:lnSpc>
            </a:pPr>
            <a:r>
              <a:rPr lang="en-US" sz="1100" dirty="0"/>
              <a:t>                return head; // if goal state then return this node }</a:t>
            </a:r>
          </a:p>
          <a:p>
            <a:pPr>
              <a:lnSpc>
                <a:spcPct val="150000"/>
              </a:lnSpc>
            </a:pPr>
            <a:r>
              <a:rPr lang="en-US" sz="1100" dirty="0"/>
              <a:t>	for (Object </a:t>
            </a:r>
            <a:r>
              <a:rPr lang="en-US" sz="1100" dirty="0" err="1"/>
              <a:t>child:Arrays.asList</a:t>
            </a:r>
            <a:r>
              <a:rPr lang="en-US" sz="1100" dirty="0"/>
              <a:t>(</a:t>
            </a:r>
            <a:r>
              <a:rPr lang="en-US" sz="1100" dirty="0" err="1"/>
              <a:t>head.expand</a:t>
            </a:r>
            <a:r>
              <a:rPr lang="en-US" sz="1100" dirty="0"/>
              <a:t>())) {</a:t>
            </a:r>
          </a:p>
          <a:p>
            <a:pPr>
              <a:lnSpc>
                <a:spcPct val="150000"/>
              </a:lnSpc>
            </a:pPr>
            <a:r>
              <a:rPr lang="en-US" sz="1100" dirty="0"/>
              <a:t>    		if(!</a:t>
            </a:r>
            <a:r>
              <a:rPr lang="en-US" sz="1100" dirty="0" err="1"/>
              <a:t>allNode.contains</a:t>
            </a:r>
            <a:r>
              <a:rPr lang="en-US" sz="1100" dirty="0"/>
              <a:t>((Node)child)){</a:t>
            </a:r>
          </a:p>
          <a:p>
            <a:pPr>
              <a:lnSpc>
                <a:spcPct val="150000"/>
              </a:lnSpc>
            </a:pPr>
            <a:r>
              <a:rPr lang="en-US" sz="1100" dirty="0"/>
              <a:t>    		</a:t>
            </a:r>
            <a:r>
              <a:rPr lang="en-US" sz="1100" dirty="0" err="1"/>
              <a:t>fringe.add</a:t>
            </a:r>
            <a:r>
              <a:rPr lang="en-US" sz="1100" dirty="0"/>
              <a:t>((Node)child);	</a:t>
            </a:r>
            <a:r>
              <a:rPr lang="en-US" sz="1100" dirty="0" err="1"/>
              <a:t>allNode.add</a:t>
            </a:r>
            <a:r>
              <a:rPr lang="en-US" sz="1100" dirty="0"/>
              <a:t>((Node)child); </a:t>
            </a:r>
          </a:p>
          <a:p>
            <a:pPr>
              <a:lnSpc>
                <a:spcPct val="150000"/>
              </a:lnSpc>
            </a:pPr>
            <a:r>
              <a:rPr lang="en-US" sz="1100" dirty="0"/>
              <a:t>		}		</a:t>
            </a:r>
          </a:p>
          <a:p>
            <a:pPr>
              <a:lnSpc>
                <a:spcPct val="150000"/>
              </a:lnSpc>
            </a:pPr>
            <a:r>
              <a:rPr lang="en-US" sz="1100" dirty="0"/>
              <a:t>    	}</a:t>
            </a:r>
          </a:p>
          <a:p>
            <a:pPr>
              <a:lnSpc>
                <a:spcPct val="150000"/>
              </a:lnSpc>
            </a:pPr>
            <a:r>
              <a:rPr lang="en-US" sz="1100" dirty="0"/>
              <a:t>    	    	</a:t>
            </a:r>
            <a:r>
              <a:rPr lang="en-US" sz="1100" dirty="0" err="1"/>
              <a:t>nodesExpandedInLastSearch</a:t>
            </a:r>
            <a:r>
              <a:rPr lang="en-US" sz="1100" dirty="0"/>
              <a:t>++;</a:t>
            </a:r>
          </a:p>
          <a:p>
            <a:pPr>
              <a:lnSpc>
                <a:spcPct val="150000"/>
              </a:lnSpc>
            </a:pPr>
            <a:r>
              <a:rPr lang="en-US" sz="1100" dirty="0"/>
              <a:t>        }</a:t>
            </a:r>
          </a:p>
          <a:p>
            <a:pPr>
              <a:lnSpc>
                <a:spcPct val="150000"/>
              </a:lnSpc>
            </a:pPr>
            <a:r>
              <a:rPr lang="en-US" sz="1100" dirty="0"/>
              <a:t>        return null;</a:t>
            </a:r>
          </a:p>
          <a:p>
            <a:pPr>
              <a:lnSpc>
                <a:spcPct val="150000"/>
              </a:lnSpc>
            </a:pPr>
            <a:r>
              <a:rPr lang="en-US" sz="11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54"/>
          <p:cNvSpPr txBox="1">
            <a:spLocks noGrp="1"/>
          </p:cNvSpPr>
          <p:nvPr>
            <p:ph type="title" idx="2"/>
          </p:nvPr>
        </p:nvSpPr>
        <p:spPr>
          <a:xfrm rot="5400000" flipV="1">
            <a:off x="494323" y="1770418"/>
            <a:ext cx="2615608" cy="81852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IMPLEMENTASI</a:t>
            </a:r>
            <a:br>
              <a:rPr lang="en" sz="2400" dirty="0"/>
            </a:br>
            <a:r>
              <a:rPr lang="en" sz="2400" dirty="0"/>
              <a:t>(Cont.)</a:t>
            </a:r>
            <a:endParaRPr sz="2400" dirty="0"/>
          </a:p>
        </p:txBody>
      </p:sp>
      <p:grpSp>
        <p:nvGrpSpPr>
          <p:cNvPr id="1091" name="Google Shape;1091;p54"/>
          <p:cNvGrpSpPr/>
          <p:nvPr/>
        </p:nvGrpSpPr>
        <p:grpSpPr>
          <a:xfrm>
            <a:off x="2296446" y="3991739"/>
            <a:ext cx="938242" cy="777954"/>
            <a:chOff x="993137" y="3474436"/>
            <a:chExt cx="935063" cy="775318"/>
          </a:xfrm>
        </p:grpSpPr>
        <p:sp>
          <p:nvSpPr>
            <p:cNvPr id="1092" name="Google Shape;1092;p54"/>
            <p:cNvSpPr/>
            <p:nvPr/>
          </p:nvSpPr>
          <p:spPr>
            <a:xfrm>
              <a:off x="1870758" y="3620110"/>
              <a:ext cx="57441" cy="26085"/>
            </a:xfrm>
            <a:custGeom>
              <a:avLst/>
              <a:gdLst/>
              <a:ahLst/>
              <a:cxnLst/>
              <a:rect l="l" t="t" r="r" b="b"/>
              <a:pathLst>
                <a:path w="414" h="188" extrusionOk="0">
                  <a:moveTo>
                    <a:pt x="174" y="0"/>
                  </a:moveTo>
                  <a:cubicBezTo>
                    <a:pt x="105" y="0"/>
                    <a:pt x="36" y="17"/>
                    <a:pt x="1" y="50"/>
                  </a:cubicBezTo>
                  <a:lnTo>
                    <a:pt x="1" y="122"/>
                  </a:lnTo>
                  <a:cubicBezTo>
                    <a:pt x="1" y="122"/>
                    <a:pt x="1" y="188"/>
                    <a:pt x="138" y="188"/>
                  </a:cubicBezTo>
                  <a:cubicBezTo>
                    <a:pt x="276" y="188"/>
                    <a:pt x="276" y="122"/>
                    <a:pt x="276" y="122"/>
                  </a:cubicBezTo>
                  <a:lnTo>
                    <a:pt x="413" y="122"/>
                  </a:lnTo>
                  <a:lnTo>
                    <a:pt x="347" y="50"/>
                  </a:lnTo>
                  <a:cubicBezTo>
                    <a:pt x="312" y="17"/>
                    <a:pt x="243" y="0"/>
                    <a:pt x="174" y="0"/>
                  </a:cubicBezTo>
                  <a:close/>
                </a:path>
              </a:pathLst>
            </a:custGeom>
            <a:solidFill>
              <a:srgbClr val="FBC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1679839" y="3605680"/>
              <a:ext cx="57441" cy="88660"/>
            </a:xfrm>
            <a:custGeom>
              <a:avLst/>
              <a:gdLst/>
              <a:ahLst/>
              <a:cxnLst/>
              <a:rect l="l" t="t" r="r" b="b"/>
              <a:pathLst>
                <a:path w="414" h="639" extrusionOk="0">
                  <a:moveTo>
                    <a:pt x="177" y="1"/>
                  </a:moveTo>
                  <a:cubicBezTo>
                    <a:pt x="84" y="1"/>
                    <a:pt x="1" y="16"/>
                    <a:pt x="1" y="16"/>
                  </a:cubicBezTo>
                  <a:lnTo>
                    <a:pt x="1" y="429"/>
                  </a:lnTo>
                  <a:cubicBezTo>
                    <a:pt x="72" y="567"/>
                    <a:pt x="210" y="638"/>
                    <a:pt x="210" y="638"/>
                  </a:cubicBezTo>
                  <a:lnTo>
                    <a:pt x="347" y="638"/>
                  </a:lnTo>
                  <a:cubicBezTo>
                    <a:pt x="347" y="567"/>
                    <a:pt x="414" y="501"/>
                    <a:pt x="414" y="429"/>
                  </a:cubicBezTo>
                  <a:lnTo>
                    <a:pt x="414" y="154"/>
                  </a:lnTo>
                  <a:lnTo>
                    <a:pt x="414" y="88"/>
                  </a:lnTo>
                  <a:cubicBezTo>
                    <a:pt x="380" y="18"/>
                    <a:pt x="273" y="1"/>
                    <a:pt x="177" y="1"/>
                  </a:cubicBezTo>
                  <a:close/>
                </a:path>
              </a:pathLst>
            </a:custGeom>
            <a:solidFill>
              <a:srgbClr val="FC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1670682" y="3600963"/>
              <a:ext cx="85746" cy="81167"/>
            </a:xfrm>
            <a:custGeom>
              <a:avLst/>
              <a:gdLst/>
              <a:ahLst/>
              <a:cxnLst/>
              <a:rect l="l" t="t" r="r" b="b"/>
              <a:pathLst>
                <a:path w="618" h="585" extrusionOk="0">
                  <a:moveTo>
                    <a:pt x="248" y="1"/>
                  </a:moveTo>
                  <a:cubicBezTo>
                    <a:pt x="171" y="1"/>
                    <a:pt x="103" y="17"/>
                    <a:pt x="67" y="50"/>
                  </a:cubicBezTo>
                  <a:cubicBezTo>
                    <a:pt x="1" y="122"/>
                    <a:pt x="1" y="535"/>
                    <a:pt x="1" y="535"/>
                  </a:cubicBezTo>
                  <a:cubicBezTo>
                    <a:pt x="34" y="568"/>
                    <a:pt x="85" y="584"/>
                    <a:pt x="136" y="584"/>
                  </a:cubicBezTo>
                  <a:cubicBezTo>
                    <a:pt x="188" y="584"/>
                    <a:pt x="240" y="568"/>
                    <a:pt x="276" y="535"/>
                  </a:cubicBezTo>
                  <a:cubicBezTo>
                    <a:pt x="276" y="535"/>
                    <a:pt x="413" y="326"/>
                    <a:pt x="413" y="260"/>
                  </a:cubicBezTo>
                  <a:cubicBezTo>
                    <a:pt x="413" y="260"/>
                    <a:pt x="480" y="188"/>
                    <a:pt x="551" y="188"/>
                  </a:cubicBezTo>
                  <a:cubicBezTo>
                    <a:pt x="617" y="122"/>
                    <a:pt x="617" y="50"/>
                    <a:pt x="617" y="50"/>
                  </a:cubicBezTo>
                  <a:lnTo>
                    <a:pt x="480" y="50"/>
                  </a:lnTo>
                  <a:cubicBezTo>
                    <a:pt x="411" y="17"/>
                    <a:pt x="325" y="1"/>
                    <a:pt x="248" y="1"/>
                  </a:cubicBezTo>
                  <a:close/>
                </a:path>
              </a:pathLst>
            </a:custGeom>
            <a:solidFill>
              <a:srgbClr val="4B3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993137" y="3474436"/>
              <a:ext cx="601748" cy="753815"/>
            </a:xfrm>
            <a:custGeom>
              <a:avLst/>
              <a:gdLst/>
              <a:ahLst/>
              <a:cxnLst/>
              <a:rect l="l" t="t" r="r" b="b"/>
              <a:pathLst>
                <a:path w="4337" h="5433" extrusionOk="0">
                  <a:moveTo>
                    <a:pt x="2135" y="1"/>
                  </a:moveTo>
                  <a:cubicBezTo>
                    <a:pt x="1860" y="1"/>
                    <a:pt x="1651" y="205"/>
                    <a:pt x="1651" y="480"/>
                  </a:cubicBezTo>
                  <a:cubicBezTo>
                    <a:pt x="1651" y="617"/>
                    <a:pt x="1723" y="755"/>
                    <a:pt x="1860" y="892"/>
                  </a:cubicBezTo>
                  <a:cubicBezTo>
                    <a:pt x="1926" y="964"/>
                    <a:pt x="1860" y="1102"/>
                    <a:pt x="1789" y="1102"/>
                  </a:cubicBezTo>
                  <a:lnTo>
                    <a:pt x="413" y="1102"/>
                  </a:lnTo>
                  <a:cubicBezTo>
                    <a:pt x="209" y="1102"/>
                    <a:pt x="0" y="1305"/>
                    <a:pt x="0" y="1514"/>
                  </a:cubicBezTo>
                  <a:lnTo>
                    <a:pt x="0" y="4954"/>
                  </a:lnTo>
                  <a:cubicBezTo>
                    <a:pt x="0" y="5229"/>
                    <a:pt x="209" y="5433"/>
                    <a:pt x="484" y="5433"/>
                  </a:cubicBezTo>
                  <a:lnTo>
                    <a:pt x="3852" y="5433"/>
                  </a:lnTo>
                  <a:cubicBezTo>
                    <a:pt x="4128" y="5433"/>
                    <a:pt x="4337" y="5229"/>
                    <a:pt x="4337" y="4954"/>
                  </a:cubicBezTo>
                  <a:lnTo>
                    <a:pt x="4337" y="3782"/>
                  </a:lnTo>
                  <a:lnTo>
                    <a:pt x="4337" y="3644"/>
                  </a:lnTo>
                  <a:cubicBezTo>
                    <a:pt x="4337" y="3564"/>
                    <a:pt x="4290" y="3531"/>
                    <a:pt x="4237" y="3531"/>
                  </a:cubicBezTo>
                  <a:cubicBezTo>
                    <a:pt x="4199" y="3531"/>
                    <a:pt x="4157" y="3548"/>
                    <a:pt x="4128" y="3578"/>
                  </a:cubicBezTo>
                  <a:cubicBezTo>
                    <a:pt x="4061" y="3716"/>
                    <a:pt x="3852" y="3782"/>
                    <a:pt x="3715" y="3782"/>
                  </a:cubicBezTo>
                  <a:cubicBezTo>
                    <a:pt x="3440" y="3716"/>
                    <a:pt x="3236" y="3507"/>
                    <a:pt x="3236" y="3303"/>
                  </a:cubicBezTo>
                  <a:cubicBezTo>
                    <a:pt x="3236" y="3028"/>
                    <a:pt x="3440" y="2753"/>
                    <a:pt x="3715" y="2753"/>
                  </a:cubicBezTo>
                  <a:cubicBezTo>
                    <a:pt x="3924" y="2753"/>
                    <a:pt x="4061" y="2819"/>
                    <a:pt x="4128" y="2956"/>
                  </a:cubicBezTo>
                  <a:cubicBezTo>
                    <a:pt x="4157" y="2986"/>
                    <a:pt x="4199" y="3004"/>
                    <a:pt x="4237" y="3004"/>
                  </a:cubicBezTo>
                  <a:cubicBezTo>
                    <a:pt x="4290" y="3004"/>
                    <a:pt x="4337" y="2970"/>
                    <a:pt x="4337" y="2890"/>
                  </a:cubicBezTo>
                  <a:lnTo>
                    <a:pt x="4337" y="2819"/>
                  </a:lnTo>
                  <a:lnTo>
                    <a:pt x="4337" y="1580"/>
                  </a:lnTo>
                  <a:cubicBezTo>
                    <a:pt x="4337" y="1305"/>
                    <a:pt x="4128" y="1102"/>
                    <a:pt x="3852" y="1102"/>
                  </a:cubicBezTo>
                  <a:lnTo>
                    <a:pt x="2477" y="1102"/>
                  </a:lnTo>
                  <a:cubicBezTo>
                    <a:pt x="2410" y="1030"/>
                    <a:pt x="2410" y="964"/>
                    <a:pt x="2477" y="892"/>
                  </a:cubicBezTo>
                  <a:cubicBezTo>
                    <a:pt x="2548" y="826"/>
                    <a:pt x="2686" y="689"/>
                    <a:pt x="2686" y="480"/>
                  </a:cubicBezTo>
                  <a:cubicBezTo>
                    <a:pt x="2686" y="205"/>
                    <a:pt x="2410" y="1"/>
                    <a:pt x="2135"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1336296" y="3875131"/>
              <a:ext cx="296365" cy="343816"/>
            </a:xfrm>
            <a:custGeom>
              <a:avLst/>
              <a:gdLst/>
              <a:ahLst/>
              <a:cxnLst/>
              <a:rect l="l" t="t" r="r" b="b"/>
              <a:pathLst>
                <a:path w="2136" h="2478" extrusionOk="0">
                  <a:moveTo>
                    <a:pt x="1514" y="1"/>
                  </a:moveTo>
                  <a:cubicBezTo>
                    <a:pt x="1514" y="1"/>
                    <a:pt x="1035" y="964"/>
                    <a:pt x="826" y="1239"/>
                  </a:cubicBezTo>
                  <a:cubicBezTo>
                    <a:pt x="622" y="1586"/>
                    <a:pt x="0" y="2340"/>
                    <a:pt x="0" y="2340"/>
                  </a:cubicBezTo>
                  <a:lnTo>
                    <a:pt x="138" y="2477"/>
                  </a:lnTo>
                  <a:cubicBezTo>
                    <a:pt x="138" y="2477"/>
                    <a:pt x="1101" y="1652"/>
                    <a:pt x="1239" y="1514"/>
                  </a:cubicBezTo>
                  <a:cubicBezTo>
                    <a:pt x="1723" y="898"/>
                    <a:pt x="2136" y="1"/>
                    <a:pt x="2136" y="1"/>
                  </a:cubicBezTo>
                  <a:lnTo>
                    <a:pt x="2136" y="1"/>
                  </a:lnTo>
                  <a:lnTo>
                    <a:pt x="1860" y="138"/>
                  </a:lnTo>
                  <a:lnTo>
                    <a:pt x="1514" y="1"/>
                  </a:lnTo>
                  <a:close/>
                </a:path>
              </a:pathLst>
            </a:custGeom>
            <a:solidFill>
              <a:srgbClr val="11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1546223" y="3887758"/>
              <a:ext cx="124595" cy="331190"/>
            </a:xfrm>
            <a:custGeom>
              <a:avLst/>
              <a:gdLst/>
              <a:ahLst/>
              <a:cxnLst/>
              <a:rect l="l" t="t" r="r" b="b"/>
              <a:pathLst>
                <a:path w="898" h="2387" extrusionOk="0">
                  <a:moveTo>
                    <a:pt x="136" y="0"/>
                  </a:moveTo>
                  <a:cubicBezTo>
                    <a:pt x="69" y="0"/>
                    <a:pt x="18" y="13"/>
                    <a:pt x="1" y="47"/>
                  </a:cubicBezTo>
                  <a:cubicBezTo>
                    <a:pt x="1" y="119"/>
                    <a:pt x="72" y="322"/>
                    <a:pt x="72" y="460"/>
                  </a:cubicBezTo>
                  <a:cubicBezTo>
                    <a:pt x="138" y="598"/>
                    <a:pt x="276" y="598"/>
                    <a:pt x="413" y="1219"/>
                  </a:cubicBezTo>
                  <a:cubicBezTo>
                    <a:pt x="485" y="1357"/>
                    <a:pt x="72" y="2249"/>
                    <a:pt x="72" y="2249"/>
                  </a:cubicBezTo>
                  <a:lnTo>
                    <a:pt x="210" y="2386"/>
                  </a:lnTo>
                  <a:cubicBezTo>
                    <a:pt x="210" y="2386"/>
                    <a:pt x="760" y="1698"/>
                    <a:pt x="826" y="1219"/>
                  </a:cubicBezTo>
                  <a:cubicBezTo>
                    <a:pt x="898" y="807"/>
                    <a:pt x="689" y="119"/>
                    <a:pt x="689" y="119"/>
                  </a:cubicBezTo>
                  <a:cubicBezTo>
                    <a:pt x="689" y="119"/>
                    <a:pt x="340" y="0"/>
                    <a:pt x="136" y="0"/>
                  </a:cubicBezTo>
                  <a:close/>
                </a:path>
              </a:pathLst>
            </a:custGeom>
            <a:solidFill>
              <a:srgbClr val="152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1528464" y="4199666"/>
              <a:ext cx="66044" cy="50088"/>
            </a:xfrm>
            <a:custGeom>
              <a:avLst/>
              <a:gdLst/>
              <a:ahLst/>
              <a:cxnLst/>
              <a:rect l="l" t="t" r="r" b="b"/>
              <a:pathLst>
                <a:path w="476" h="361" extrusionOk="0">
                  <a:moveTo>
                    <a:pt x="200" y="1"/>
                  </a:moveTo>
                  <a:lnTo>
                    <a:pt x="63" y="138"/>
                  </a:lnTo>
                  <a:cubicBezTo>
                    <a:pt x="1" y="200"/>
                    <a:pt x="251" y="360"/>
                    <a:pt x="409" y="360"/>
                  </a:cubicBezTo>
                  <a:cubicBezTo>
                    <a:pt x="434" y="360"/>
                    <a:pt x="457" y="356"/>
                    <a:pt x="475" y="347"/>
                  </a:cubicBezTo>
                  <a:cubicBezTo>
                    <a:pt x="266" y="276"/>
                    <a:pt x="338" y="138"/>
                    <a:pt x="338" y="138"/>
                  </a:cubicBezTo>
                  <a:lnTo>
                    <a:pt x="200" y="1"/>
                  </a:lnTo>
                  <a:close/>
                </a:path>
              </a:pathLst>
            </a:custGeom>
            <a:solidFill>
              <a:srgbClr val="152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1317148" y="4190509"/>
              <a:ext cx="67293" cy="57441"/>
            </a:xfrm>
            <a:custGeom>
              <a:avLst/>
              <a:gdLst/>
              <a:ahLst/>
              <a:cxnLst/>
              <a:rect l="l" t="t" r="r" b="b"/>
              <a:pathLst>
                <a:path w="485" h="414" extrusionOk="0">
                  <a:moveTo>
                    <a:pt x="138" y="0"/>
                  </a:moveTo>
                  <a:cubicBezTo>
                    <a:pt x="138" y="0"/>
                    <a:pt x="1" y="138"/>
                    <a:pt x="1" y="204"/>
                  </a:cubicBezTo>
                  <a:cubicBezTo>
                    <a:pt x="1" y="276"/>
                    <a:pt x="276" y="413"/>
                    <a:pt x="485" y="413"/>
                  </a:cubicBezTo>
                  <a:cubicBezTo>
                    <a:pt x="210" y="276"/>
                    <a:pt x="276" y="138"/>
                    <a:pt x="276" y="138"/>
                  </a:cubicBezTo>
                  <a:lnTo>
                    <a:pt x="138" y="0"/>
                  </a:lnTo>
                  <a:close/>
                </a:path>
              </a:pathLst>
            </a:custGeom>
            <a:solidFill>
              <a:srgbClr val="11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1651673" y="3636899"/>
              <a:ext cx="248219" cy="142910"/>
            </a:xfrm>
            <a:custGeom>
              <a:avLst/>
              <a:gdLst/>
              <a:ahLst/>
              <a:cxnLst/>
              <a:rect l="l" t="t" r="r" b="b"/>
              <a:pathLst>
                <a:path w="1789" h="1030" extrusionOk="0">
                  <a:moveTo>
                    <a:pt x="1580" y="1"/>
                  </a:moveTo>
                  <a:cubicBezTo>
                    <a:pt x="1514" y="138"/>
                    <a:pt x="1167" y="413"/>
                    <a:pt x="1029" y="479"/>
                  </a:cubicBezTo>
                  <a:cubicBezTo>
                    <a:pt x="989" y="500"/>
                    <a:pt x="930" y="509"/>
                    <a:pt x="861" y="509"/>
                  </a:cubicBezTo>
                  <a:cubicBezTo>
                    <a:pt x="696" y="509"/>
                    <a:pt x="469" y="460"/>
                    <a:pt x="275" y="413"/>
                  </a:cubicBezTo>
                  <a:cubicBezTo>
                    <a:pt x="66" y="413"/>
                    <a:pt x="0" y="551"/>
                    <a:pt x="66" y="755"/>
                  </a:cubicBezTo>
                  <a:cubicBezTo>
                    <a:pt x="66" y="826"/>
                    <a:pt x="204" y="1030"/>
                    <a:pt x="275" y="1030"/>
                  </a:cubicBezTo>
                  <a:cubicBezTo>
                    <a:pt x="341" y="1030"/>
                    <a:pt x="754" y="1030"/>
                    <a:pt x="1029" y="892"/>
                  </a:cubicBezTo>
                  <a:cubicBezTo>
                    <a:pt x="1376" y="755"/>
                    <a:pt x="1789" y="204"/>
                    <a:pt x="1717" y="67"/>
                  </a:cubicBezTo>
                  <a:cubicBezTo>
                    <a:pt x="1717" y="67"/>
                    <a:pt x="1651" y="1"/>
                    <a:pt x="1580" y="1"/>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1660830" y="3643836"/>
              <a:ext cx="48145" cy="69512"/>
            </a:xfrm>
            <a:custGeom>
              <a:avLst/>
              <a:gdLst/>
              <a:ahLst/>
              <a:cxnLst/>
              <a:rect l="l" t="t" r="r" b="b"/>
              <a:pathLst>
                <a:path w="347" h="501" extrusionOk="0">
                  <a:moveTo>
                    <a:pt x="201" y="1"/>
                  </a:moveTo>
                  <a:cubicBezTo>
                    <a:pt x="192" y="1"/>
                    <a:pt x="174" y="18"/>
                    <a:pt x="138" y="88"/>
                  </a:cubicBezTo>
                  <a:cubicBezTo>
                    <a:pt x="138" y="154"/>
                    <a:pt x="0" y="429"/>
                    <a:pt x="0" y="429"/>
                  </a:cubicBezTo>
                  <a:lnTo>
                    <a:pt x="275" y="501"/>
                  </a:lnTo>
                  <a:lnTo>
                    <a:pt x="347" y="154"/>
                  </a:lnTo>
                  <a:lnTo>
                    <a:pt x="209" y="17"/>
                  </a:lnTo>
                  <a:cubicBezTo>
                    <a:pt x="209" y="17"/>
                    <a:pt x="209" y="1"/>
                    <a:pt x="201" y="1"/>
                  </a:cubicBezTo>
                  <a:close/>
                </a:path>
              </a:pathLst>
            </a:custGeom>
            <a:solidFill>
              <a:srgbClr val="FC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1521804" y="3699058"/>
              <a:ext cx="232125" cy="211174"/>
            </a:xfrm>
            <a:custGeom>
              <a:avLst/>
              <a:gdLst/>
              <a:ahLst/>
              <a:cxnLst/>
              <a:rect l="l" t="t" r="r" b="b"/>
              <a:pathLst>
                <a:path w="1673" h="1522" extrusionOk="0">
                  <a:moveTo>
                    <a:pt x="1215" y="0"/>
                  </a:moveTo>
                  <a:cubicBezTo>
                    <a:pt x="1135" y="0"/>
                    <a:pt x="1059" y="13"/>
                    <a:pt x="1002" y="31"/>
                  </a:cubicBezTo>
                  <a:cubicBezTo>
                    <a:pt x="1002" y="31"/>
                    <a:pt x="661" y="31"/>
                    <a:pt x="523" y="307"/>
                  </a:cubicBezTo>
                  <a:cubicBezTo>
                    <a:pt x="248" y="928"/>
                    <a:pt x="248" y="1066"/>
                    <a:pt x="39" y="1407"/>
                  </a:cubicBezTo>
                  <a:cubicBezTo>
                    <a:pt x="0" y="1488"/>
                    <a:pt x="247" y="1522"/>
                    <a:pt x="484" y="1522"/>
                  </a:cubicBezTo>
                  <a:cubicBezTo>
                    <a:pt x="649" y="1522"/>
                    <a:pt x="808" y="1506"/>
                    <a:pt x="865" y="1479"/>
                  </a:cubicBezTo>
                  <a:cubicBezTo>
                    <a:pt x="1002" y="1407"/>
                    <a:pt x="1553" y="719"/>
                    <a:pt x="1624" y="444"/>
                  </a:cubicBezTo>
                  <a:cubicBezTo>
                    <a:pt x="1672" y="95"/>
                    <a:pt x="1431" y="0"/>
                    <a:pt x="1215"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1374452" y="3808670"/>
              <a:ext cx="38294" cy="38294"/>
            </a:xfrm>
            <a:custGeom>
              <a:avLst/>
              <a:gdLst/>
              <a:ahLst/>
              <a:cxnLst/>
              <a:rect l="l" t="t" r="r" b="b"/>
              <a:pathLst>
                <a:path w="276" h="276" extrusionOk="0">
                  <a:moveTo>
                    <a:pt x="138" y="1"/>
                  </a:moveTo>
                  <a:cubicBezTo>
                    <a:pt x="72" y="1"/>
                    <a:pt x="0" y="67"/>
                    <a:pt x="0" y="204"/>
                  </a:cubicBezTo>
                  <a:cubicBezTo>
                    <a:pt x="0" y="276"/>
                    <a:pt x="72" y="276"/>
                    <a:pt x="72" y="276"/>
                  </a:cubicBezTo>
                  <a:cubicBezTo>
                    <a:pt x="138" y="276"/>
                    <a:pt x="210" y="204"/>
                    <a:pt x="210" y="204"/>
                  </a:cubicBezTo>
                  <a:lnTo>
                    <a:pt x="276" y="67"/>
                  </a:lnTo>
                  <a:lnTo>
                    <a:pt x="138" y="1"/>
                  </a:lnTo>
                  <a:close/>
                </a:path>
              </a:pathLst>
            </a:custGeom>
            <a:solidFill>
              <a:srgbClr val="FBC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1384303" y="3798819"/>
              <a:ext cx="28443" cy="19147"/>
            </a:xfrm>
            <a:custGeom>
              <a:avLst/>
              <a:gdLst/>
              <a:ahLst/>
              <a:cxnLst/>
              <a:rect l="l" t="t" r="r" b="b"/>
              <a:pathLst>
                <a:path w="205" h="138" extrusionOk="0">
                  <a:moveTo>
                    <a:pt x="67" y="0"/>
                  </a:moveTo>
                  <a:cubicBezTo>
                    <a:pt x="67" y="0"/>
                    <a:pt x="1" y="72"/>
                    <a:pt x="67" y="72"/>
                  </a:cubicBezTo>
                  <a:lnTo>
                    <a:pt x="67" y="0"/>
                  </a:lnTo>
                  <a:close/>
                  <a:moveTo>
                    <a:pt x="67" y="72"/>
                  </a:moveTo>
                  <a:lnTo>
                    <a:pt x="67" y="138"/>
                  </a:lnTo>
                  <a:lnTo>
                    <a:pt x="205" y="138"/>
                  </a:lnTo>
                  <a:cubicBezTo>
                    <a:pt x="205" y="138"/>
                    <a:pt x="139" y="72"/>
                    <a:pt x="67" y="72"/>
                  </a:cubicBezTo>
                  <a:close/>
                </a:path>
              </a:pathLst>
            </a:custGeom>
            <a:solidFill>
              <a:srgbClr val="FBC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1403450" y="3703360"/>
              <a:ext cx="257515" cy="147766"/>
            </a:xfrm>
            <a:custGeom>
              <a:avLst/>
              <a:gdLst/>
              <a:ahLst/>
              <a:cxnLst/>
              <a:rect l="l" t="t" r="r" b="b"/>
              <a:pathLst>
                <a:path w="1856" h="1065" extrusionOk="0">
                  <a:moveTo>
                    <a:pt x="1652" y="0"/>
                  </a:moveTo>
                  <a:cubicBezTo>
                    <a:pt x="1376" y="138"/>
                    <a:pt x="688" y="688"/>
                    <a:pt x="479" y="760"/>
                  </a:cubicBezTo>
                  <a:cubicBezTo>
                    <a:pt x="411" y="782"/>
                    <a:pt x="351" y="789"/>
                    <a:pt x="298" y="789"/>
                  </a:cubicBezTo>
                  <a:cubicBezTo>
                    <a:pt x="191" y="789"/>
                    <a:pt x="114" y="760"/>
                    <a:pt x="67" y="760"/>
                  </a:cubicBezTo>
                  <a:cubicBezTo>
                    <a:pt x="1" y="826"/>
                    <a:pt x="1" y="897"/>
                    <a:pt x="1" y="963"/>
                  </a:cubicBezTo>
                  <a:cubicBezTo>
                    <a:pt x="1" y="1035"/>
                    <a:pt x="1" y="1035"/>
                    <a:pt x="67" y="1035"/>
                  </a:cubicBezTo>
                  <a:cubicBezTo>
                    <a:pt x="158" y="1035"/>
                    <a:pt x="311" y="1064"/>
                    <a:pt x="465" y="1064"/>
                  </a:cubicBezTo>
                  <a:cubicBezTo>
                    <a:pt x="542" y="1064"/>
                    <a:pt x="619" y="1057"/>
                    <a:pt x="688" y="1035"/>
                  </a:cubicBezTo>
                  <a:cubicBezTo>
                    <a:pt x="1030" y="963"/>
                    <a:pt x="1652" y="485"/>
                    <a:pt x="1718" y="347"/>
                  </a:cubicBezTo>
                  <a:cubicBezTo>
                    <a:pt x="1718" y="138"/>
                    <a:pt x="1855" y="0"/>
                    <a:pt x="1652"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1708838" y="3646056"/>
              <a:ext cx="9296" cy="29137"/>
            </a:xfrm>
            <a:custGeom>
              <a:avLst/>
              <a:gdLst/>
              <a:ahLst/>
              <a:cxnLst/>
              <a:rect l="l" t="t" r="r" b="b"/>
              <a:pathLst>
                <a:path w="67" h="210" extrusionOk="0">
                  <a:moveTo>
                    <a:pt x="67" y="1"/>
                  </a:moveTo>
                  <a:cubicBezTo>
                    <a:pt x="1" y="1"/>
                    <a:pt x="1" y="72"/>
                    <a:pt x="1" y="138"/>
                  </a:cubicBezTo>
                  <a:cubicBezTo>
                    <a:pt x="1" y="210"/>
                    <a:pt x="67" y="210"/>
                    <a:pt x="67" y="210"/>
                  </a:cubicBezTo>
                  <a:lnTo>
                    <a:pt x="67" y="72"/>
                  </a:lnTo>
                  <a:lnTo>
                    <a:pt x="67" y="1"/>
                  </a:lnTo>
                  <a:close/>
                </a:path>
              </a:pathLst>
            </a:custGeom>
            <a:solidFill>
              <a:srgbClr val="FC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TextBox 31">
            <a:extLst>
              <a:ext uri="{FF2B5EF4-FFF2-40B4-BE49-F238E27FC236}">
                <a16:creationId xmlns:a16="http://schemas.microsoft.com/office/drawing/2014/main" id="{53D7BBE5-ED8B-44D6-B9DD-9C041CA818BD}"/>
              </a:ext>
            </a:extLst>
          </p:cNvPr>
          <p:cNvSpPr txBox="1"/>
          <p:nvPr/>
        </p:nvSpPr>
        <p:spPr>
          <a:xfrm>
            <a:off x="3109977" y="293498"/>
            <a:ext cx="5804696" cy="4556504"/>
          </a:xfrm>
          <a:prstGeom prst="rect">
            <a:avLst/>
          </a:prstGeom>
          <a:noFill/>
        </p:spPr>
        <p:txBody>
          <a:bodyPr wrap="square">
            <a:spAutoFit/>
          </a:bodyPr>
          <a:lstStyle/>
          <a:p>
            <a:pPr>
              <a:lnSpc>
                <a:spcPct val="150000"/>
              </a:lnSpc>
            </a:pPr>
            <a:r>
              <a:rPr lang="en-ID" sz="1300" dirty="0"/>
              <a:t>public static Action[] solveH2A(</a:t>
            </a:r>
            <a:r>
              <a:rPr lang="en-ID" sz="1300" dirty="0" err="1"/>
              <a:t>PuzzleState</a:t>
            </a:r>
            <a:r>
              <a:rPr lang="en-ID" sz="1300" dirty="0"/>
              <a:t> state){</a:t>
            </a:r>
          </a:p>
          <a:p>
            <a:pPr>
              <a:lnSpc>
                <a:spcPct val="150000"/>
              </a:lnSpc>
            </a:pPr>
            <a:r>
              <a:rPr lang="en-ID" sz="1300" dirty="0"/>
              <a:t>       //</a:t>
            </a:r>
            <a:r>
              <a:rPr lang="en-ID" sz="1300" dirty="0" err="1"/>
              <a:t>melakukan</a:t>
            </a:r>
            <a:r>
              <a:rPr lang="en-ID" sz="1300" dirty="0"/>
              <a:t> </a:t>
            </a:r>
            <a:r>
              <a:rPr lang="en-ID" sz="1300" dirty="0" err="1"/>
              <a:t>pencarian</a:t>
            </a:r>
            <a:r>
              <a:rPr lang="en-ID" sz="1300" dirty="0"/>
              <a:t> </a:t>
            </a:r>
            <a:r>
              <a:rPr lang="en-ID" sz="1300" dirty="0" err="1"/>
              <a:t>dari</a:t>
            </a:r>
            <a:r>
              <a:rPr lang="en-ID" sz="1300" dirty="0"/>
              <a:t> </a:t>
            </a:r>
            <a:r>
              <a:rPr lang="en-ID" sz="1300" dirty="0" err="1"/>
              <a:t>keadaan</a:t>
            </a:r>
            <a:r>
              <a:rPr lang="en-ID" sz="1300" dirty="0"/>
              <a:t> </a:t>
            </a:r>
            <a:r>
              <a:rPr lang="en-ID" sz="1300" dirty="0" err="1"/>
              <a:t>awal</a:t>
            </a:r>
            <a:r>
              <a:rPr lang="en-ID" sz="1300" dirty="0"/>
              <a:t> "shuffle" (fringe is empty)</a:t>
            </a:r>
          </a:p>
          <a:p>
            <a:pPr>
              <a:lnSpc>
                <a:spcPct val="150000"/>
              </a:lnSpc>
            </a:pPr>
            <a:r>
              <a:rPr lang="en-ID" sz="1300" dirty="0"/>
              <a:t>        Node goal = </a:t>
            </a:r>
            <a:r>
              <a:rPr lang="en-ID" sz="1300" dirty="0" err="1"/>
              <a:t>Node.breadthFirstSearch</a:t>
            </a:r>
            <a:r>
              <a:rPr lang="en-ID" sz="1300" dirty="0"/>
              <a:t>(</a:t>
            </a:r>
            <a:r>
              <a:rPr lang="en-ID" sz="1300" dirty="0" err="1"/>
              <a:t>state,new</a:t>
            </a:r>
            <a:r>
              <a:rPr lang="en-ID" sz="1300" dirty="0"/>
              <a:t> </a:t>
            </a:r>
            <a:r>
              <a:rPr lang="en-ID" sz="1300" dirty="0" err="1"/>
              <a:t>PriorityQueue</a:t>
            </a:r>
            <a:r>
              <a:rPr lang="en-ID" sz="1300" dirty="0"/>
              <a:t>&lt;&gt;(11, (Node </a:t>
            </a:r>
            <a:r>
              <a:rPr lang="en-ID" sz="1300" dirty="0" err="1"/>
              <a:t>lhs</a:t>
            </a:r>
            <a:r>
              <a:rPr lang="en-ID" sz="1300" dirty="0"/>
              <a:t>, Node </a:t>
            </a:r>
            <a:r>
              <a:rPr lang="en-ID" sz="1300" dirty="0" err="1"/>
              <a:t>rhs</a:t>
            </a:r>
            <a:r>
              <a:rPr lang="en-ID" sz="1300" dirty="0"/>
              <a:t>) -&gt; {</a:t>
            </a:r>
          </a:p>
          <a:p>
            <a:pPr>
              <a:lnSpc>
                <a:spcPct val="150000"/>
              </a:lnSpc>
            </a:pPr>
            <a:r>
              <a:rPr lang="en-ID" sz="1300" dirty="0"/>
              <a:t>            int lhsH2 = </a:t>
            </a:r>
            <a:r>
              <a:rPr lang="en-ID" sz="1300" dirty="0" err="1"/>
              <a:t>PuzzleState.wrongAboveAdjacent</a:t>
            </a:r>
            <a:r>
              <a:rPr lang="en-ID" sz="1300" dirty="0"/>
              <a:t>(</a:t>
            </a:r>
            <a:r>
              <a:rPr lang="en-ID" sz="1300" dirty="0" err="1"/>
              <a:t>lhs.getState</a:t>
            </a:r>
            <a:r>
              <a:rPr lang="en-ID" sz="1300" dirty="0"/>
              <a:t>().</a:t>
            </a:r>
            <a:r>
              <a:rPr lang="en-ID" sz="1300" dirty="0" err="1"/>
              <a:t>getTiles</a:t>
            </a:r>
            <a:r>
              <a:rPr lang="en-ID" sz="1300" dirty="0"/>
              <a:t>());</a:t>
            </a:r>
          </a:p>
          <a:p>
            <a:pPr>
              <a:lnSpc>
                <a:spcPct val="150000"/>
              </a:lnSpc>
            </a:pPr>
            <a:r>
              <a:rPr lang="en-ID" sz="1300" dirty="0"/>
              <a:t>            int rhsH2 = </a:t>
            </a:r>
            <a:r>
              <a:rPr lang="en-ID" sz="1300" dirty="0" err="1"/>
              <a:t>PuzzleState.wrongAboveAdjacent</a:t>
            </a:r>
            <a:r>
              <a:rPr lang="en-ID" sz="1300" dirty="0"/>
              <a:t>(</a:t>
            </a:r>
            <a:r>
              <a:rPr lang="en-ID" sz="1300" dirty="0" err="1"/>
              <a:t>rhs.getState</a:t>
            </a:r>
            <a:r>
              <a:rPr lang="en-ID" sz="1300" dirty="0"/>
              <a:t>().</a:t>
            </a:r>
            <a:r>
              <a:rPr lang="en-ID" sz="1300" dirty="0" err="1"/>
              <a:t>getTiles</a:t>
            </a:r>
            <a:r>
              <a:rPr lang="en-ID" sz="1300" dirty="0"/>
              <a:t>());</a:t>
            </a:r>
          </a:p>
          <a:p>
            <a:pPr>
              <a:lnSpc>
                <a:spcPct val="150000"/>
              </a:lnSpc>
            </a:pPr>
            <a:r>
              <a:rPr lang="en-ID" sz="1300" dirty="0"/>
              <a:t>            return (lhsH2 + (int)</a:t>
            </a:r>
            <a:r>
              <a:rPr lang="en-ID" sz="1300" dirty="0" err="1"/>
              <a:t>lhs.getDepth</a:t>
            </a:r>
            <a:r>
              <a:rPr lang="en-ID" sz="1300" dirty="0"/>
              <a:t>()) - (rhsH2 + (int)</a:t>
            </a:r>
            <a:r>
              <a:rPr lang="en-ID" sz="1300" dirty="0" err="1"/>
              <a:t>rhs.getDepth</a:t>
            </a:r>
            <a:r>
              <a:rPr lang="en-ID" sz="1300" dirty="0"/>
              <a:t>());</a:t>
            </a:r>
          </a:p>
          <a:p>
            <a:pPr>
              <a:lnSpc>
                <a:spcPct val="150000"/>
              </a:lnSpc>
            </a:pPr>
            <a:r>
              <a:rPr lang="en-ID" sz="1300" dirty="0"/>
              <a:t>        } //</a:t>
            </a:r>
          </a:p>
          <a:p>
            <a:pPr>
              <a:lnSpc>
                <a:spcPct val="150000"/>
              </a:lnSpc>
            </a:pPr>
            <a:r>
              <a:rPr lang="en-ID" sz="1300" dirty="0"/>
              <a:t>        ));</a:t>
            </a:r>
          </a:p>
          <a:p>
            <a:pPr>
              <a:lnSpc>
                <a:spcPct val="150000"/>
              </a:lnSpc>
            </a:pPr>
            <a:r>
              <a:rPr lang="en-ID" sz="1300" dirty="0"/>
              <a:t>        Action[] actions=</a:t>
            </a:r>
            <a:r>
              <a:rPr lang="en-ID" sz="1300" dirty="0" err="1"/>
              <a:t>goal.getActions</a:t>
            </a:r>
            <a:r>
              <a:rPr lang="en-ID" sz="1300" dirty="0"/>
              <a:t>();</a:t>
            </a:r>
          </a:p>
          <a:p>
            <a:pPr>
              <a:lnSpc>
                <a:spcPct val="150000"/>
              </a:lnSpc>
            </a:pPr>
            <a:r>
              <a:rPr lang="en-ID" sz="1300" dirty="0"/>
              <a:t>        </a:t>
            </a:r>
          </a:p>
          <a:p>
            <a:pPr>
              <a:lnSpc>
                <a:spcPct val="150000"/>
              </a:lnSpc>
            </a:pPr>
            <a:r>
              <a:rPr lang="en-ID" sz="1300" dirty="0"/>
              <a:t>        return actions;</a:t>
            </a:r>
          </a:p>
          <a:p>
            <a:pPr>
              <a:lnSpc>
                <a:spcPct val="150000"/>
              </a:lnSpc>
            </a:pPr>
            <a:r>
              <a:rPr lang="en-ID" sz="1300" dirty="0"/>
              <a:t>    }</a:t>
            </a:r>
          </a:p>
        </p:txBody>
      </p:sp>
    </p:spTree>
    <p:extLst>
      <p:ext uri="{BB962C8B-B14F-4D97-AF65-F5344CB8AC3E}">
        <p14:creationId xmlns:p14="http://schemas.microsoft.com/office/powerpoint/2010/main" val="395146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469022" y="1253348"/>
            <a:ext cx="2411700" cy="78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Latar Belakang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1C6CB"/>
        </a:solidFill>
        <a:effectLst/>
      </p:bgPr>
    </p:bg>
    <p:spTree>
      <p:nvGrpSpPr>
        <p:cNvPr id="1" name="Shape 278"/>
        <p:cNvGrpSpPr/>
        <p:nvPr/>
      </p:nvGrpSpPr>
      <p:grpSpPr>
        <a:xfrm>
          <a:off x="0" y="0"/>
          <a:ext cx="0" cy="0"/>
          <a:chOff x="0" y="0"/>
          <a:chExt cx="0" cy="0"/>
        </a:xfrm>
      </p:grpSpPr>
      <p:sp>
        <p:nvSpPr>
          <p:cNvPr id="279" name="Google Shape;279;p33"/>
          <p:cNvSpPr txBox="1">
            <a:spLocks noGrp="1"/>
          </p:cNvSpPr>
          <p:nvPr>
            <p:ph type="title"/>
          </p:nvPr>
        </p:nvSpPr>
        <p:spPr>
          <a:xfrm>
            <a:off x="824782" y="1598545"/>
            <a:ext cx="7713162" cy="1657171"/>
          </a:xfrm>
          <a:prstGeom prst="rect">
            <a:avLst/>
          </a:prstGeom>
        </p:spPr>
        <p:txBody>
          <a:bodyPr spcFirstLastPara="1" wrap="square" lIns="91425" tIns="91425" rIns="91425" bIns="91425" anchor="t" anchorCtr="0">
            <a:noAutofit/>
          </a:bodyPr>
          <a:lstStyle/>
          <a:p>
            <a:r>
              <a:rPr lang="en-US" dirty="0">
                <a:solidFill>
                  <a:schemeClr val="accent4"/>
                </a:solidFill>
              </a:rPr>
              <a:t>24 -</a:t>
            </a:r>
            <a:r>
              <a:rPr lang="en-US" sz="2400" dirty="0">
                <a:solidFill>
                  <a:schemeClr val="accent4"/>
                </a:solidFill>
              </a:rPr>
              <a:t> puzzle </a:t>
            </a:r>
            <a:r>
              <a:rPr lang="en-US" sz="2400" dirty="0" err="1">
                <a:solidFill>
                  <a:schemeClr val="accent4"/>
                </a:solidFill>
              </a:rPr>
              <a:t>adalah</a:t>
            </a:r>
            <a:r>
              <a:rPr lang="en-US" sz="2400" dirty="0">
                <a:solidFill>
                  <a:schemeClr val="accent4"/>
                </a:solidFill>
              </a:rPr>
              <a:t> </a:t>
            </a:r>
            <a:r>
              <a:rPr lang="en-US" sz="2400" dirty="0" err="1">
                <a:solidFill>
                  <a:schemeClr val="accent4"/>
                </a:solidFill>
              </a:rPr>
              <a:t>permainan</a:t>
            </a:r>
            <a:r>
              <a:rPr lang="en-US" sz="2400" dirty="0">
                <a:solidFill>
                  <a:schemeClr val="accent4"/>
                </a:solidFill>
              </a:rPr>
              <a:t> sliding puzzle yang </a:t>
            </a:r>
            <a:r>
              <a:rPr lang="en-US" sz="2400" dirty="0" err="1">
                <a:solidFill>
                  <a:schemeClr val="accent4"/>
                </a:solidFill>
              </a:rPr>
              <a:t>terdiri</a:t>
            </a:r>
            <a:r>
              <a:rPr lang="en-US" sz="2400" dirty="0">
                <a:solidFill>
                  <a:schemeClr val="accent4"/>
                </a:solidFill>
              </a:rPr>
              <a:t> </a:t>
            </a:r>
            <a:r>
              <a:rPr lang="en-US" sz="2400" dirty="0" err="1">
                <a:solidFill>
                  <a:schemeClr val="accent4"/>
                </a:solidFill>
              </a:rPr>
              <a:t>dari</a:t>
            </a:r>
            <a:r>
              <a:rPr lang="en-US" sz="2400" dirty="0">
                <a:solidFill>
                  <a:schemeClr val="accent4"/>
                </a:solidFill>
              </a:rPr>
              <a:t> </a:t>
            </a:r>
            <a:r>
              <a:rPr lang="en-US" sz="2400" dirty="0" err="1">
                <a:solidFill>
                  <a:schemeClr val="accent4"/>
                </a:solidFill>
              </a:rPr>
              <a:t>sebuah</a:t>
            </a:r>
            <a:r>
              <a:rPr lang="en-US" sz="2400" dirty="0">
                <a:solidFill>
                  <a:schemeClr val="accent4"/>
                </a:solidFill>
              </a:rPr>
              <a:t> </a:t>
            </a:r>
            <a:r>
              <a:rPr lang="en-US" sz="2400" dirty="0" err="1">
                <a:solidFill>
                  <a:schemeClr val="accent4"/>
                </a:solidFill>
              </a:rPr>
              <a:t>bingkai</a:t>
            </a:r>
            <a:r>
              <a:rPr lang="en-US" sz="2400" dirty="0">
                <a:solidFill>
                  <a:schemeClr val="accent4"/>
                </a:solidFill>
              </a:rPr>
              <a:t> yang </a:t>
            </a:r>
            <a:r>
              <a:rPr lang="en-US" sz="2400" dirty="0" err="1">
                <a:solidFill>
                  <a:schemeClr val="accent4"/>
                </a:solidFill>
              </a:rPr>
              <a:t>berisi</a:t>
            </a:r>
            <a:r>
              <a:rPr lang="en-US" sz="2400" dirty="0">
                <a:solidFill>
                  <a:schemeClr val="accent4"/>
                </a:solidFill>
              </a:rPr>
              <a:t> </a:t>
            </a:r>
            <a:r>
              <a:rPr lang="en-US" sz="2400" dirty="0" err="1">
                <a:solidFill>
                  <a:schemeClr val="accent4"/>
                </a:solidFill>
              </a:rPr>
              <a:t>kotak</a:t>
            </a:r>
            <a:r>
              <a:rPr lang="en-US" sz="2400" dirty="0">
                <a:solidFill>
                  <a:schemeClr val="accent4"/>
                </a:solidFill>
              </a:rPr>
              <a:t> </a:t>
            </a:r>
            <a:r>
              <a:rPr lang="en-US" sz="2400" dirty="0" err="1">
                <a:solidFill>
                  <a:schemeClr val="accent4"/>
                </a:solidFill>
              </a:rPr>
              <a:t>kotak</a:t>
            </a:r>
            <a:r>
              <a:rPr lang="en-US" sz="2400" dirty="0">
                <a:solidFill>
                  <a:schemeClr val="accent4"/>
                </a:solidFill>
              </a:rPr>
              <a:t> </a:t>
            </a:r>
            <a:r>
              <a:rPr lang="en-US" sz="2400" dirty="0" err="1">
                <a:solidFill>
                  <a:schemeClr val="accent4"/>
                </a:solidFill>
              </a:rPr>
              <a:t>angka</a:t>
            </a:r>
            <a:r>
              <a:rPr lang="en-US" sz="2400" dirty="0">
                <a:solidFill>
                  <a:schemeClr val="accent4"/>
                </a:solidFill>
              </a:rPr>
              <a:t> </a:t>
            </a:r>
            <a:r>
              <a:rPr lang="en-US" sz="2400" dirty="0" err="1">
                <a:solidFill>
                  <a:schemeClr val="accent4"/>
                </a:solidFill>
              </a:rPr>
              <a:t>dalam</a:t>
            </a:r>
            <a:r>
              <a:rPr lang="en-US" sz="2400" dirty="0">
                <a:solidFill>
                  <a:schemeClr val="accent4"/>
                </a:solidFill>
              </a:rPr>
              <a:t> </a:t>
            </a:r>
            <a:r>
              <a:rPr lang="en-US" sz="2400" dirty="0" err="1">
                <a:solidFill>
                  <a:schemeClr val="accent4"/>
                </a:solidFill>
              </a:rPr>
              <a:t>keadaan</a:t>
            </a:r>
            <a:r>
              <a:rPr lang="en-US" sz="2400" dirty="0">
                <a:solidFill>
                  <a:schemeClr val="accent4"/>
                </a:solidFill>
              </a:rPr>
              <a:t> </a:t>
            </a:r>
            <a:r>
              <a:rPr lang="en-US" sz="2400" dirty="0" err="1">
                <a:solidFill>
                  <a:schemeClr val="accent4"/>
                </a:solidFill>
              </a:rPr>
              <a:t>teracak</a:t>
            </a:r>
            <a:r>
              <a:rPr lang="en-US" sz="2400" dirty="0">
                <a:solidFill>
                  <a:schemeClr val="accent4"/>
                </a:solidFill>
              </a:rPr>
              <a:t> </a:t>
            </a:r>
            <a:r>
              <a:rPr lang="en-US" sz="2400" dirty="0" err="1">
                <a:solidFill>
                  <a:schemeClr val="accent4"/>
                </a:solidFill>
              </a:rPr>
              <a:t>dimana</a:t>
            </a:r>
            <a:r>
              <a:rPr lang="en-US" sz="2400" dirty="0">
                <a:solidFill>
                  <a:schemeClr val="accent4"/>
                </a:solidFill>
              </a:rPr>
              <a:t> </a:t>
            </a:r>
            <a:r>
              <a:rPr lang="en-US" sz="2400" dirty="0" err="1">
                <a:solidFill>
                  <a:schemeClr val="accent4"/>
                </a:solidFill>
              </a:rPr>
              <a:t>sebuah</a:t>
            </a:r>
            <a:r>
              <a:rPr lang="en-US" sz="2400" dirty="0">
                <a:solidFill>
                  <a:schemeClr val="accent4"/>
                </a:solidFill>
              </a:rPr>
              <a:t> </a:t>
            </a:r>
            <a:r>
              <a:rPr lang="en-US" sz="2400" dirty="0" err="1">
                <a:solidFill>
                  <a:schemeClr val="accent4"/>
                </a:solidFill>
              </a:rPr>
              <a:t>kotak</a:t>
            </a:r>
            <a:r>
              <a:rPr lang="en-US" sz="2400" dirty="0">
                <a:solidFill>
                  <a:schemeClr val="accent4"/>
                </a:solidFill>
              </a:rPr>
              <a:t> </a:t>
            </a:r>
            <a:r>
              <a:rPr lang="en-US" sz="2400" dirty="0" err="1">
                <a:solidFill>
                  <a:schemeClr val="accent4"/>
                </a:solidFill>
              </a:rPr>
              <a:t>hilang</a:t>
            </a:r>
            <a:r>
              <a:rPr lang="en-US" sz="2400" dirty="0">
                <a:solidFill>
                  <a:schemeClr val="accent4"/>
                </a:solidFill>
              </a:rPr>
              <a:t>. Karena </a:t>
            </a:r>
            <a:r>
              <a:rPr lang="en-US" sz="2400" dirty="0" err="1">
                <a:solidFill>
                  <a:schemeClr val="accent4"/>
                </a:solidFill>
              </a:rPr>
              <a:t>permainan</a:t>
            </a:r>
            <a:r>
              <a:rPr lang="en-US" sz="2400" dirty="0">
                <a:solidFill>
                  <a:schemeClr val="accent4"/>
                </a:solidFill>
              </a:rPr>
              <a:t> </a:t>
            </a:r>
            <a:r>
              <a:rPr lang="en-US" sz="2400" dirty="0" err="1">
                <a:solidFill>
                  <a:schemeClr val="accent4"/>
                </a:solidFill>
              </a:rPr>
              <a:t>ini</a:t>
            </a:r>
            <a:r>
              <a:rPr lang="en-US" sz="2400" dirty="0">
                <a:solidFill>
                  <a:schemeClr val="accent4"/>
                </a:solidFill>
              </a:rPr>
              <a:t> </a:t>
            </a:r>
            <a:r>
              <a:rPr lang="en-US" sz="2400" dirty="0" err="1">
                <a:solidFill>
                  <a:schemeClr val="accent4"/>
                </a:solidFill>
              </a:rPr>
              <a:t>bernama</a:t>
            </a:r>
            <a:r>
              <a:rPr lang="en-US" sz="2400" dirty="0">
                <a:solidFill>
                  <a:schemeClr val="accent4"/>
                </a:solidFill>
              </a:rPr>
              <a:t> 24 puzzle, </a:t>
            </a:r>
            <a:r>
              <a:rPr lang="en-US" sz="2400" dirty="0" err="1">
                <a:solidFill>
                  <a:schemeClr val="accent4"/>
                </a:solidFill>
              </a:rPr>
              <a:t>maka</a:t>
            </a:r>
            <a:r>
              <a:rPr lang="en-US" sz="2400" dirty="0">
                <a:solidFill>
                  <a:schemeClr val="accent4"/>
                </a:solidFill>
              </a:rPr>
              <a:t> </a:t>
            </a:r>
            <a:r>
              <a:rPr lang="en-US" sz="2400" dirty="0" err="1">
                <a:solidFill>
                  <a:schemeClr val="accent4"/>
                </a:solidFill>
              </a:rPr>
              <a:t>ukuran</a:t>
            </a:r>
            <a:r>
              <a:rPr lang="en-US" sz="2400" dirty="0">
                <a:solidFill>
                  <a:schemeClr val="accent4"/>
                </a:solidFill>
              </a:rPr>
              <a:t> </a:t>
            </a:r>
            <a:r>
              <a:rPr lang="en-US" sz="2400" dirty="0" err="1">
                <a:solidFill>
                  <a:schemeClr val="accent4"/>
                </a:solidFill>
              </a:rPr>
              <a:t>bingkai</a:t>
            </a:r>
            <a:r>
              <a:rPr lang="en-US" sz="2400" dirty="0">
                <a:solidFill>
                  <a:schemeClr val="accent4"/>
                </a:solidFill>
              </a:rPr>
              <a:t> </a:t>
            </a:r>
            <a:r>
              <a:rPr lang="en-US" sz="2400" dirty="0" err="1">
                <a:solidFill>
                  <a:schemeClr val="accent4"/>
                </a:solidFill>
              </a:rPr>
              <a:t>adalah</a:t>
            </a:r>
            <a:r>
              <a:rPr lang="en-US" sz="2400" dirty="0">
                <a:solidFill>
                  <a:schemeClr val="accent4"/>
                </a:solidFill>
              </a:rPr>
              <a:t> 5 x 5.</a:t>
            </a:r>
            <a:endParaRPr dirty="0">
              <a:solidFill>
                <a:schemeClr val="accent4"/>
              </a:solidFill>
            </a:endParaRPr>
          </a:p>
        </p:txBody>
      </p:sp>
      <p:grpSp>
        <p:nvGrpSpPr>
          <p:cNvPr id="280" name="Google Shape;280;p33"/>
          <p:cNvGrpSpPr/>
          <p:nvPr/>
        </p:nvGrpSpPr>
        <p:grpSpPr>
          <a:xfrm>
            <a:off x="1010009" y="3734744"/>
            <a:ext cx="1536969" cy="43914"/>
            <a:chOff x="4103101" y="3235450"/>
            <a:chExt cx="1536969" cy="43914"/>
          </a:xfrm>
        </p:grpSpPr>
        <p:sp>
          <p:nvSpPr>
            <p:cNvPr id="281" name="Google Shape;281;p33"/>
            <p:cNvSpPr/>
            <p:nvPr/>
          </p:nvSpPr>
          <p:spPr>
            <a:xfrm>
              <a:off x="4103101" y="3235450"/>
              <a:ext cx="43914" cy="43914"/>
            </a:xfrm>
            <a:custGeom>
              <a:avLst/>
              <a:gdLst/>
              <a:ahLst/>
              <a:cxnLst/>
              <a:rect l="l" t="t" r="r" b="b"/>
              <a:pathLst>
                <a:path w="342" h="342" extrusionOk="0">
                  <a:moveTo>
                    <a:pt x="204" y="0"/>
                  </a:moveTo>
                  <a:cubicBezTo>
                    <a:pt x="66" y="0"/>
                    <a:pt x="0" y="66"/>
                    <a:pt x="0" y="204"/>
                  </a:cubicBezTo>
                  <a:cubicBezTo>
                    <a:pt x="0" y="275"/>
                    <a:pt x="66" y="341"/>
                    <a:pt x="204" y="341"/>
                  </a:cubicBezTo>
                  <a:cubicBezTo>
                    <a:pt x="275" y="341"/>
                    <a:pt x="341" y="275"/>
                    <a:pt x="341" y="204"/>
                  </a:cubicBezTo>
                  <a:cubicBezTo>
                    <a:pt x="341" y="66"/>
                    <a:pt x="27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2" name="Google Shape;282;p33"/>
            <p:cNvSpPr/>
            <p:nvPr/>
          </p:nvSpPr>
          <p:spPr>
            <a:xfrm>
              <a:off x="4315092" y="3235450"/>
              <a:ext cx="43914" cy="43914"/>
            </a:xfrm>
            <a:custGeom>
              <a:avLst/>
              <a:gdLst/>
              <a:ahLst/>
              <a:cxnLst/>
              <a:rect l="l" t="t" r="r" b="b"/>
              <a:pathLst>
                <a:path w="342" h="342" extrusionOk="0">
                  <a:moveTo>
                    <a:pt x="204" y="0"/>
                  </a:moveTo>
                  <a:cubicBezTo>
                    <a:pt x="66" y="0"/>
                    <a:pt x="0" y="66"/>
                    <a:pt x="0" y="204"/>
                  </a:cubicBezTo>
                  <a:cubicBezTo>
                    <a:pt x="0" y="275"/>
                    <a:pt x="66" y="341"/>
                    <a:pt x="204" y="341"/>
                  </a:cubicBezTo>
                  <a:cubicBezTo>
                    <a:pt x="275" y="341"/>
                    <a:pt x="341" y="275"/>
                    <a:pt x="341" y="204"/>
                  </a:cubicBezTo>
                  <a:cubicBezTo>
                    <a:pt x="341" y="66"/>
                    <a:pt x="27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3" name="Google Shape;283;p33"/>
            <p:cNvSpPr/>
            <p:nvPr/>
          </p:nvSpPr>
          <p:spPr>
            <a:xfrm>
              <a:off x="4527083" y="3235450"/>
              <a:ext cx="53030" cy="43914"/>
            </a:xfrm>
            <a:custGeom>
              <a:avLst/>
              <a:gdLst/>
              <a:ahLst/>
              <a:cxnLst/>
              <a:rect l="l" t="t" r="r" b="b"/>
              <a:pathLst>
                <a:path w="413" h="342" extrusionOk="0">
                  <a:moveTo>
                    <a:pt x="204" y="0"/>
                  </a:moveTo>
                  <a:cubicBezTo>
                    <a:pt x="138" y="0"/>
                    <a:pt x="0" y="66"/>
                    <a:pt x="0" y="204"/>
                  </a:cubicBezTo>
                  <a:cubicBezTo>
                    <a:pt x="0" y="275"/>
                    <a:pt x="138" y="341"/>
                    <a:pt x="204" y="341"/>
                  </a:cubicBezTo>
                  <a:cubicBezTo>
                    <a:pt x="275" y="341"/>
                    <a:pt x="413" y="275"/>
                    <a:pt x="413" y="204"/>
                  </a:cubicBezTo>
                  <a:cubicBezTo>
                    <a:pt x="413" y="66"/>
                    <a:pt x="27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4" name="Google Shape;284;p33"/>
            <p:cNvSpPr/>
            <p:nvPr/>
          </p:nvSpPr>
          <p:spPr>
            <a:xfrm>
              <a:off x="4747549" y="3235450"/>
              <a:ext cx="44556" cy="43914"/>
            </a:xfrm>
            <a:custGeom>
              <a:avLst/>
              <a:gdLst/>
              <a:ahLst/>
              <a:cxnLst/>
              <a:rect l="l" t="t" r="r" b="b"/>
              <a:pathLst>
                <a:path w="347" h="342" extrusionOk="0">
                  <a:moveTo>
                    <a:pt x="138" y="0"/>
                  </a:moveTo>
                  <a:cubicBezTo>
                    <a:pt x="72" y="0"/>
                    <a:pt x="0" y="66"/>
                    <a:pt x="0" y="204"/>
                  </a:cubicBezTo>
                  <a:cubicBezTo>
                    <a:pt x="0" y="275"/>
                    <a:pt x="72" y="341"/>
                    <a:pt x="138" y="341"/>
                  </a:cubicBezTo>
                  <a:cubicBezTo>
                    <a:pt x="275" y="341"/>
                    <a:pt x="347" y="275"/>
                    <a:pt x="347" y="204"/>
                  </a:cubicBezTo>
                  <a:cubicBezTo>
                    <a:pt x="347" y="66"/>
                    <a:pt x="275" y="0"/>
                    <a:pt x="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5" name="Google Shape;285;p33"/>
            <p:cNvSpPr/>
            <p:nvPr/>
          </p:nvSpPr>
          <p:spPr>
            <a:xfrm>
              <a:off x="4959540" y="3235450"/>
              <a:ext cx="44556" cy="43914"/>
            </a:xfrm>
            <a:custGeom>
              <a:avLst/>
              <a:gdLst/>
              <a:ahLst/>
              <a:cxnLst/>
              <a:rect l="l" t="t" r="r" b="b"/>
              <a:pathLst>
                <a:path w="347" h="342" extrusionOk="0">
                  <a:moveTo>
                    <a:pt x="138" y="0"/>
                  </a:moveTo>
                  <a:cubicBezTo>
                    <a:pt x="72" y="0"/>
                    <a:pt x="0" y="66"/>
                    <a:pt x="0" y="204"/>
                  </a:cubicBezTo>
                  <a:cubicBezTo>
                    <a:pt x="0" y="275"/>
                    <a:pt x="72" y="341"/>
                    <a:pt x="138" y="341"/>
                  </a:cubicBezTo>
                  <a:cubicBezTo>
                    <a:pt x="275" y="341"/>
                    <a:pt x="347" y="275"/>
                    <a:pt x="347" y="204"/>
                  </a:cubicBezTo>
                  <a:cubicBezTo>
                    <a:pt x="347" y="66"/>
                    <a:pt x="275" y="0"/>
                    <a:pt x="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6" name="Google Shape;286;p33"/>
            <p:cNvSpPr/>
            <p:nvPr/>
          </p:nvSpPr>
          <p:spPr>
            <a:xfrm>
              <a:off x="5171532" y="3235450"/>
              <a:ext cx="44556" cy="43914"/>
            </a:xfrm>
            <a:custGeom>
              <a:avLst/>
              <a:gdLst/>
              <a:ahLst/>
              <a:cxnLst/>
              <a:rect l="l" t="t" r="r" b="b"/>
              <a:pathLst>
                <a:path w="347" h="342" extrusionOk="0">
                  <a:moveTo>
                    <a:pt x="138" y="0"/>
                  </a:moveTo>
                  <a:cubicBezTo>
                    <a:pt x="72" y="0"/>
                    <a:pt x="0" y="66"/>
                    <a:pt x="0" y="204"/>
                  </a:cubicBezTo>
                  <a:cubicBezTo>
                    <a:pt x="0" y="275"/>
                    <a:pt x="72" y="341"/>
                    <a:pt x="138" y="341"/>
                  </a:cubicBezTo>
                  <a:cubicBezTo>
                    <a:pt x="275" y="341"/>
                    <a:pt x="347" y="275"/>
                    <a:pt x="347" y="204"/>
                  </a:cubicBezTo>
                  <a:cubicBezTo>
                    <a:pt x="347" y="66"/>
                    <a:pt x="275" y="0"/>
                    <a:pt x="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7" name="Google Shape;287;p33"/>
            <p:cNvSpPr/>
            <p:nvPr/>
          </p:nvSpPr>
          <p:spPr>
            <a:xfrm>
              <a:off x="5383523" y="3235450"/>
              <a:ext cx="44556" cy="43914"/>
            </a:xfrm>
            <a:custGeom>
              <a:avLst/>
              <a:gdLst/>
              <a:ahLst/>
              <a:cxnLst/>
              <a:rect l="l" t="t" r="r" b="b"/>
              <a:pathLst>
                <a:path w="347" h="342" extrusionOk="0">
                  <a:moveTo>
                    <a:pt x="209" y="0"/>
                  </a:moveTo>
                  <a:cubicBezTo>
                    <a:pt x="72" y="0"/>
                    <a:pt x="0" y="66"/>
                    <a:pt x="0" y="204"/>
                  </a:cubicBezTo>
                  <a:cubicBezTo>
                    <a:pt x="0" y="275"/>
                    <a:pt x="72" y="341"/>
                    <a:pt x="209" y="341"/>
                  </a:cubicBezTo>
                  <a:cubicBezTo>
                    <a:pt x="275" y="341"/>
                    <a:pt x="347" y="275"/>
                    <a:pt x="347" y="204"/>
                  </a:cubicBezTo>
                  <a:cubicBezTo>
                    <a:pt x="347" y="66"/>
                    <a:pt x="275" y="0"/>
                    <a:pt x="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8" name="Google Shape;288;p33"/>
            <p:cNvSpPr/>
            <p:nvPr/>
          </p:nvSpPr>
          <p:spPr>
            <a:xfrm>
              <a:off x="5595514" y="3235450"/>
              <a:ext cx="44556" cy="43914"/>
            </a:xfrm>
            <a:custGeom>
              <a:avLst/>
              <a:gdLst/>
              <a:ahLst/>
              <a:cxnLst/>
              <a:rect l="l" t="t" r="r" b="b"/>
              <a:pathLst>
                <a:path w="347" h="342" extrusionOk="0">
                  <a:moveTo>
                    <a:pt x="209" y="0"/>
                  </a:moveTo>
                  <a:cubicBezTo>
                    <a:pt x="72" y="0"/>
                    <a:pt x="0" y="66"/>
                    <a:pt x="0" y="204"/>
                  </a:cubicBezTo>
                  <a:cubicBezTo>
                    <a:pt x="0" y="275"/>
                    <a:pt x="72" y="341"/>
                    <a:pt x="209" y="341"/>
                  </a:cubicBezTo>
                  <a:cubicBezTo>
                    <a:pt x="275" y="341"/>
                    <a:pt x="347" y="275"/>
                    <a:pt x="347" y="204"/>
                  </a:cubicBezTo>
                  <a:cubicBezTo>
                    <a:pt x="347" y="66"/>
                    <a:pt x="275" y="0"/>
                    <a:pt x="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289" name="Google Shape;289;p33"/>
          <p:cNvGrpSpPr/>
          <p:nvPr/>
        </p:nvGrpSpPr>
        <p:grpSpPr>
          <a:xfrm>
            <a:off x="4877094" y="3637310"/>
            <a:ext cx="696477" cy="1256516"/>
            <a:chOff x="6558655" y="3145569"/>
            <a:chExt cx="768229" cy="1385966"/>
          </a:xfrm>
        </p:grpSpPr>
        <p:sp>
          <p:nvSpPr>
            <p:cNvPr id="290" name="Google Shape;290;p33"/>
            <p:cNvSpPr/>
            <p:nvPr/>
          </p:nvSpPr>
          <p:spPr>
            <a:xfrm>
              <a:off x="6920363" y="3242127"/>
              <a:ext cx="35567" cy="42758"/>
            </a:xfrm>
            <a:custGeom>
              <a:avLst/>
              <a:gdLst/>
              <a:ahLst/>
              <a:cxnLst/>
              <a:rect l="l" t="t" r="r" b="b"/>
              <a:pathLst>
                <a:path w="277" h="333" extrusionOk="0">
                  <a:moveTo>
                    <a:pt x="89" y="1"/>
                  </a:moveTo>
                  <a:cubicBezTo>
                    <a:pt x="1" y="1"/>
                    <a:pt x="1" y="152"/>
                    <a:pt x="1" y="152"/>
                  </a:cubicBezTo>
                  <a:cubicBezTo>
                    <a:pt x="1" y="284"/>
                    <a:pt x="84" y="332"/>
                    <a:pt x="162" y="332"/>
                  </a:cubicBezTo>
                  <a:cubicBezTo>
                    <a:pt x="208" y="332"/>
                    <a:pt x="252" y="316"/>
                    <a:pt x="276" y="289"/>
                  </a:cubicBezTo>
                  <a:cubicBezTo>
                    <a:pt x="276" y="223"/>
                    <a:pt x="210" y="14"/>
                    <a:pt x="138" y="14"/>
                  </a:cubicBezTo>
                  <a:cubicBezTo>
                    <a:pt x="119" y="5"/>
                    <a:pt x="103"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6815715" y="3145569"/>
              <a:ext cx="167052" cy="153313"/>
            </a:xfrm>
            <a:custGeom>
              <a:avLst/>
              <a:gdLst/>
              <a:ahLst/>
              <a:cxnLst/>
              <a:rect l="l" t="t" r="r" b="b"/>
              <a:pathLst>
                <a:path w="1301" h="1194" extrusionOk="0">
                  <a:moveTo>
                    <a:pt x="588" y="0"/>
                  </a:moveTo>
                  <a:cubicBezTo>
                    <a:pt x="572" y="0"/>
                    <a:pt x="557" y="4"/>
                    <a:pt x="541" y="12"/>
                  </a:cubicBezTo>
                  <a:cubicBezTo>
                    <a:pt x="375" y="66"/>
                    <a:pt x="388" y="167"/>
                    <a:pt x="324" y="167"/>
                  </a:cubicBezTo>
                  <a:cubicBezTo>
                    <a:pt x="310" y="167"/>
                    <a:pt x="291" y="162"/>
                    <a:pt x="266" y="150"/>
                  </a:cubicBezTo>
                  <a:cubicBezTo>
                    <a:pt x="246" y="140"/>
                    <a:pt x="227" y="135"/>
                    <a:pt x="208" y="135"/>
                  </a:cubicBezTo>
                  <a:cubicBezTo>
                    <a:pt x="94" y="135"/>
                    <a:pt x="0" y="307"/>
                    <a:pt x="62" y="425"/>
                  </a:cubicBezTo>
                  <a:cubicBezTo>
                    <a:pt x="110" y="526"/>
                    <a:pt x="123" y="588"/>
                    <a:pt x="235" y="588"/>
                  </a:cubicBezTo>
                  <a:cubicBezTo>
                    <a:pt x="276" y="588"/>
                    <a:pt x="330" y="580"/>
                    <a:pt x="403" y="563"/>
                  </a:cubicBezTo>
                  <a:cubicBezTo>
                    <a:pt x="523" y="521"/>
                    <a:pt x="620" y="482"/>
                    <a:pt x="692" y="482"/>
                  </a:cubicBezTo>
                  <a:cubicBezTo>
                    <a:pt x="747" y="482"/>
                    <a:pt x="788" y="504"/>
                    <a:pt x="816" y="563"/>
                  </a:cubicBezTo>
                  <a:cubicBezTo>
                    <a:pt x="887" y="629"/>
                    <a:pt x="750" y="904"/>
                    <a:pt x="816" y="904"/>
                  </a:cubicBezTo>
                  <a:cubicBezTo>
                    <a:pt x="873" y="904"/>
                    <a:pt x="884" y="817"/>
                    <a:pt x="920" y="817"/>
                  </a:cubicBezTo>
                  <a:cubicBezTo>
                    <a:pt x="929" y="817"/>
                    <a:pt x="940" y="823"/>
                    <a:pt x="953" y="838"/>
                  </a:cubicBezTo>
                  <a:cubicBezTo>
                    <a:pt x="1025" y="904"/>
                    <a:pt x="1091" y="1041"/>
                    <a:pt x="953" y="1041"/>
                  </a:cubicBezTo>
                  <a:cubicBezTo>
                    <a:pt x="836" y="1041"/>
                    <a:pt x="919" y="1194"/>
                    <a:pt x="946" y="1194"/>
                  </a:cubicBezTo>
                  <a:cubicBezTo>
                    <a:pt x="951" y="1194"/>
                    <a:pt x="953" y="1189"/>
                    <a:pt x="953" y="1179"/>
                  </a:cubicBezTo>
                  <a:cubicBezTo>
                    <a:pt x="1025" y="1179"/>
                    <a:pt x="1300" y="975"/>
                    <a:pt x="1229" y="700"/>
                  </a:cubicBezTo>
                  <a:cubicBezTo>
                    <a:pt x="1229" y="563"/>
                    <a:pt x="1025" y="629"/>
                    <a:pt x="1091" y="491"/>
                  </a:cubicBezTo>
                  <a:cubicBezTo>
                    <a:pt x="1153" y="372"/>
                    <a:pt x="1058" y="203"/>
                    <a:pt x="896" y="203"/>
                  </a:cubicBezTo>
                  <a:cubicBezTo>
                    <a:pt x="870" y="203"/>
                    <a:pt x="844" y="207"/>
                    <a:pt x="816" y="216"/>
                  </a:cubicBezTo>
                  <a:cubicBezTo>
                    <a:pt x="816" y="216"/>
                    <a:pt x="708" y="0"/>
                    <a:pt x="588"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3"/>
            <p:cNvGrpSpPr/>
            <p:nvPr/>
          </p:nvGrpSpPr>
          <p:grpSpPr>
            <a:xfrm>
              <a:off x="6558655" y="3189097"/>
              <a:ext cx="768229" cy="1342438"/>
              <a:chOff x="6558655" y="3189097"/>
              <a:chExt cx="768229" cy="1342438"/>
            </a:xfrm>
          </p:grpSpPr>
          <p:sp>
            <p:nvSpPr>
              <p:cNvPr id="293" name="Google Shape;293;p33"/>
              <p:cNvSpPr/>
              <p:nvPr/>
            </p:nvSpPr>
            <p:spPr>
              <a:xfrm>
                <a:off x="6779121" y="4480431"/>
                <a:ext cx="88469" cy="51104"/>
              </a:xfrm>
              <a:custGeom>
                <a:avLst/>
                <a:gdLst/>
                <a:ahLst/>
                <a:cxnLst/>
                <a:rect l="l" t="t" r="r" b="b"/>
                <a:pathLst>
                  <a:path w="689" h="398" extrusionOk="0">
                    <a:moveTo>
                      <a:pt x="688" y="1"/>
                    </a:moveTo>
                    <a:cubicBezTo>
                      <a:pt x="688" y="1"/>
                      <a:pt x="485" y="1"/>
                      <a:pt x="485" y="73"/>
                    </a:cubicBezTo>
                    <a:lnTo>
                      <a:pt x="485" y="210"/>
                    </a:lnTo>
                    <a:lnTo>
                      <a:pt x="0" y="348"/>
                    </a:lnTo>
                    <a:cubicBezTo>
                      <a:pt x="0" y="381"/>
                      <a:pt x="156" y="397"/>
                      <a:pt x="319" y="397"/>
                    </a:cubicBezTo>
                    <a:cubicBezTo>
                      <a:pt x="483" y="397"/>
                      <a:pt x="655" y="381"/>
                      <a:pt x="688" y="348"/>
                    </a:cubicBezTo>
                    <a:lnTo>
                      <a:pt x="688"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6894297" y="4480431"/>
                <a:ext cx="88469" cy="51104"/>
              </a:xfrm>
              <a:custGeom>
                <a:avLst/>
                <a:gdLst/>
                <a:ahLst/>
                <a:cxnLst/>
                <a:rect l="l" t="t" r="r" b="b"/>
                <a:pathLst>
                  <a:path w="689" h="398" extrusionOk="0">
                    <a:moveTo>
                      <a:pt x="688" y="1"/>
                    </a:moveTo>
                    <a:cubicBezTo>
                      <a:pt x="688" y="1"/>
                      <a:pt x="479" y="1"/>
                      <a:pt x="479" y="73"/>
                    </a:cubicBezTo>
                    <a:lnTo>
                      <a:pt x="479" y="210"/>
                    </a:lnTo>
                    <a:lnTo>
                      <a:pt x="0" y="348"/>
                    </a:lnTo>
                    <a:cubicBezTo>
                      <a:pt x="0" y="381"/>
                      <a:pt x="154" y="397"/>
                      <a:pt x="317" y="397"/>
                    </a:cubicBezTo>
                    <a:cubicBezTo>
                      <a:pt x="480" y="397"/>
                      <a:pt x="652" y="381"/>
                      <a:pt x="688" y="348"/>
                    </a:cubicBezTo>
                    <a:lnTo>
                      <a:pt x="688"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6761401" y="3385808"/>
                <a:ext cx="335773" cy="521057"/>
              </a:xfrm>
              <a:custGeom>
                <a:avLst/>
                <a:gdLst/>
                <a:ahLst/>
                <a:cxnLst/>
                <a:rect l="l" t="t" r="r" b="b"/>
                <a:pathLst>
                  <a:path w="2615" h="4058" extrusionOk="0">
                    <a:moveTo>
                      <a:pt x="1255" y="0"/>
                    </a:moveTo>
                    <a:cubicBezTo>
                      <a:pt x="723" y="0"/>
                      <a:pt x="251" y="230"/>
                      <a:pt x="210" y="271"/>
                    </a:cubicBezTo>
                    <a:cubicBezTo>
                      <a:pt x="1" y="618"/>
                      <a:pt x="1" y="3986"/>
                      <a:pt x="1" y="3986"/>
                    </a:cubicBezTo>
                    <a:lnTo>
                      <a:pt x="2202" y="4057"/>
                    </a:lnTo>
                    <a:cubicBezTo>
                      <a:pt x="2202" y="4057"/>
                      <a:pt x="2615" y="821"/>
                      <a:pt x="2202" y="343"/>
                    </a:cubicBezTo>
                    <a:cubicBezTo>
                      <a:pt x="1918" y="84"/>
                      <a:pt x="1575" y="0"/>
                      <a:pt x="1255"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6620031" y="3889014"/>
                <a:ext cx="424113" cy="609270"/>
              </a:xfrm>
              <a:custGeom>
                <a:avLst/>
                <a:gdLst/>
                <a:ahLst/>
                <a:cxnLst/>
                <a:rect l="l" t="t" r="r" b="b"/>
                <a:pathLst>
                  <a:path w="3303" h="4745" extrusionOk="0">
                    <a:moveTo>
                      <a:pt x="3303" y="1"/>
                    </a:moveTo>
                    <a:lnTo>
                      <a:pt x="1102" y="67"/>
                    </a:lnTo>
                    <a:cubicBezTo>
                      <a:pt x="1102" y="67"/>
                      <a:pt x="1" y="1377"/>
                      <a:pt x="210" y="2064"/>
                    </a:cubicBezTo>
                    <a:cubicBezTo>
                      <a:pt x="348" y="2752"/>
                      <a:pt x="1586" y="4745"/>
                      <a:pt x="1586" y="4745"/>
                    </a:cubicBezTo>
                    <a:lnTo>
                      <a:pt x="2065" y="4745"/>
                    </a:lnTo>
                    <a:cubicBezTo>
                      <a:pt x="2065" y="4745"/>
                      <a:pt x="964" y="2340"/>
                      <a:pt x="1102" y="2064"/>
                    </a:cubicBezTo>
                    <a:cubicBezTo>
                      <a:pt x="1173" y="1789"/>
                      <a:pt x="2202" y="826"/>
                      <a:pt x="2202" y="826"/>
                    </a:cubicBezTo>
                    <a:cubicBezTo>
                      <a:pt x="2202" y="826"/>
                      <a:pt x="2202" y="3506"/>
                      <a:pt x="2549" y="4745"/>
                    </a:cubicBezTo>
                    <a:lnTo>
                      <a:pt x="2890" y="4745"/>
                    </a:lnTo>
                    <a:cubicBezTo>
                      <a:pt x="2890" y="4745"/>
                      <a:pt x="3303" y="1718"/>
                      <a:pt x="3303"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3"/>
              <p:cNvSpPr/>
              <p:nvPr/>
            </p:nvSpPr>
            <p:spPr>
              <a:xfrm>
                <a:off x="7019004" y="3453319"/>
                <a:ext cx="106189" cy="759757"/>
              </a:xfrm>
              <a:custGeom>
                <a:avLst/>
                <a:gdLst/>
                <a:ahLst/>
                <a:cxnLst/>
                <a:rect l="l" t="t" r="r" b="b"/>
                <a:pathLst>
                  <a:path w="827" h="5917" extrusionOk="0">
                    <a:moveTo>
                      <a:pt x="72" y="0"/>
                    </a:moveTo>
                    <a:lnTo>
                      <a:pt x="1" y="5916"/>
                    </a:lnTo>
                    <a:lnTo>
                      <a:pt x="623" y="5916"/>
                    </a:lnTo>
                    <a:cubicBezTo>
                      <a:pt x="623" y="5916"/>
                      <a:pt x="826" y="688"/>
                      <a:pt x="760" y="342"/>
                    </a:cubicBezTo>
                    <a:cubicBezTo>
                      <a:pt x="623" y="66"/>
                      <a:pt x="72" y="0"/>
                      <a:pt x="72"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6655470" y="3394411"/>
                <a:ext cx="185927" cy="697611"/>
              </a:xfrm>
              <a:custGeom>
                <a:avLst/>
                <a:gdLst/>
                <a:ahLst/>
                <a:cxnLst/>
                <a:rect l="l" t="t" r="r" b="b"/>
                <a:pathLst>
                  <a:path w="1448" h="5433" extrusionOk="0">
                    <a:moveTo>
                      <a:pt x="1448" y="0"/>
                    </a:moveTo>
                    <a:cubicBezTo>
                      <a:pt x="1447" y="0"/>
                      <a:pt x="1035" y="66"/>
                      <a:pt x="963" y="342"/>
                    </a:cubicBezTo>
                    <a:cubicBezTo>
                      <a:pt x="760" y="1167"/>
                      <a:pt x="826" y="3715"/>
                      <a:pt x="826" y="3715"/>
                    </a:cubicBezTo>
                    <a:cubicBezTo>
                      <a:pt x="826" y="3715"/>
                      <a:pt x="275" y="4541"/>
                      <a:pt x="0" y="5229"/>
                    </a:cubicBezTo>
                    <a:lnTo>
                      <a:pt x="347" y="5432"/>
                    </a:lnTo>
                    <a:cubicBezTo>
                      <a:pt x="347" y="5432"/>
                      <a:pt x="1310" y="3990"/>
                      <a:pt x="1310" y="3853"/>
                    </a:cubicBezTo>
                    <a:cubicBezTo>
                      <a:pt x="1238" y="3715"/>
                      <a:pt x="1448" y="1"/>
                      <a:pt x="144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6805957" y="3189097"/>
                <a:ext cx="141371" cy="211094"/>
              </a:xfrm>
              <a:custGeom>
                <a:avLst/>
                <a:gdLst/>
                <a:ahLst/>
                <a:cxnLst/>
                <a:rect l="l" t="t" r="r" b="b"/>
                <a:pathLst>
                  <a:path w="1101" h="1644" extrusionOk="0">
                    <a:moveTo>
                      <a:pt x="781" y="1"/>
                    </a:moveTo>
                    <a:cubicBezTo>
                      <a:pt x="613" y="1"/>
                      <a:pt x="302" y="164"/>
                      <a:pt x="204" y="361"/>
                    </a:cubicBezTo>
                    <a:cubicBezTo>
                      <a:pt x="204" y="361"/>
                      <a:pt x="0" y="911"/>
                      <a:pt x="413" y="1049"/>
                    </a:cubicBezTo>
                    <a:cubicBezTo>
                      <a:pt x="443" y="1055"/>
                      <a:pt x="471" y="1058"/>
                      <a:pt x="495" y="1058"/>
                    </a:cubicBezTo>
                    <a:cubicBezTo>
                      <a:pt x="558" y="1058"/>
                      <a:pt x="601" y="1040"/>
                      <a:pt x="631" y="1014"/>
                    </a:cubicBezTo>
                    <a:lnTo>
                      <a:pt x="631" y="1014"/>
                    </a:lnTo>
                    <a:cubicBezTo>
                      <a:pt x="585" y="1240"/>
                      <a:pt x="551" y="1599"/>
                      <a:pt x="551" y="1599"/>
                    </a:cubicBezTo>
                    <a:cubicBezTo>
                      <a:pt x="551" y="1599"/>
                      <a:pt x="616" y="1644"/>
                      <a:pt x="737" y="1644"/>
                    </a:cubicBezTo>
                    <a:cubicBezTo>
                      <a:pt x="828" y="1644"/>
                      <a:pt x="951" y="1618"/>
                      <a:pt x="1101" y="1528"/>
                    </a:cubicBezTo>
                    <a:lnTo>
                      <a:pt x="892" y="86"/>
                    </a:lnTo>
                    <a:cubicBezTo>
                      <a:pt x="892" y="27"/>
                      <a:pt x="848" y="1"/>
                      <a:pt x="781"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7026422" y="3420476"/>
                <a:ext cx="300462" cy="486389"/>
              </a:xfrm>
              <a:custGeom>
                <a:avLst/>
                <a:gdLst/>
                <a:ahLst/>
                <a:cxnLst/>
                <a:rect l="l" t="t" r="r" b="b"/>
                <a:pathLst>
                  <a:path w="2340" h="3788" extrusionOk="0">
                    <a:moveTo>
                      <a:pt x="210" y="1"/>
                    </a:moveTo>
                    <a:lnTo>
                      <a:pt x="347" y="964"/>
                    </a:lnTo>
                    <a:cubicBezTo>
                      <a:pt x="347" y="964"/>
                      <a:pt x="1035" y="1173"/>
                      <a:pt x="1310" y="1514"/>
                    </a:cubicBezTo>
                    <a:cubicBezTo>
                      <a:pt x="1585" y="1861"/>
                      <a:pt x="760" y="2753"/>
                      <a:pt x="413" y="3099"/>
                    </a:cubicBezTo>
                    <a:cubicBezTo>
                      <a:pt x="0" y="3578"/>
                      <a:pt x="347" y="3787"/>
                      <a:pt x="347" y="3787"/>
                    </a:cubicBezTo>
                    <a:cubicBezTo>
                      <a:pt x="347" y="3787"/>
                      <a:pt x="276" y="3512"/>
                      <a:pt x="485" y="3375"/>
                    </a:cubicBezTo>
                    <a:cubicBezTo>
                      <a:pt x="622" y="3237"/>
                      <a:pt x="2339" y="2274"/>
                      <a:pt x="2064" y="1448"/>
                    </a:cubicBezTo>
                    <a:cubicBezTo>
                      <a:pt x="1723" y="623"/>
                      <a:pt x="210" y="1"/>
                      <a:pt x="210"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6558655" y="3420476"/>
                <a:ext cx="229712" cy="470595"/>
              </a:xfrm>
              <a:custGeom>
                <a:avLst/>
                <a:gdLst/>
                <a:ahLst/>
                <a:cxnLst/>
                <a:rect l="l" t="t" r="r" b="b"/>
                <a:pathLst>
                  <a:path w="1789" h="3665" extrusionOk="0">
                    <a:moveTo>
                      <a:pt x="1789" y="1"/>
                    </a:moveTo>
                    <a:lnTo>
                      <a:pt x="1789" y="1"/>
                    </a:lnTo>
                    <a:cubicBezTo>
                      <a:pt x="1789" y="1"/>
                      <a:pt x="138" y="485"/>
                      <a:pt x="66" y="1652"/>
                    </a:cubicBezTo>
                    <a:cubicBezTo>
                      <a:pt x="0" y="2824"/>
                      <a:pt x="1580" y="3237"/>
                      <a:pt x="1442" y="3441"/>
                    </a:cubicBezTo>
                    <a:cubicBezTo>
                      <a:pt x="1376" y="3578"/>
                      <a:pt x="1101" y="3650"/>
                      <a:pt x="1167" y="3650"/>
                    </a:cubicBezTo>
                    <a:cubicBezTo>
                      <a:pt x="1191" y="3650"/>
                      <a:pt x="1252" y="3665"/>
                      <a:pt x="1322" y="3665"/>
                    </a:cubicBezTo>
                    <a:cubicBezTo>
                      <a:pt x="1460" y="3665"/>
                      <a:pt x="1627" y="3604"/>
                      <a:pt x="1580" y="3237"/>
                    </a:cubicBezTo>
                    <a:cubicBezTo>
                      <a:pt x="1442" y="2687"/>
                      <a:pt x="275" y="2274"/>
                      <a:pt x="754" y="1586"/>
                    </a:cubicBezTo>
                    <a:cubicBezTo>
                      <a:pt x="1101" y="1239"/>
                      <a:pt x="1651" y="1036"/>
                      <a:pt x="1651" y="1036"/>
                    </a:cubicBezTo>
                    <a:cubicBezTo>
                      <a:pt x="1651" y="1036"/>
                      <a:pt x="1717" y="276"/>
                      <a:pt x="1789"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7008703" y="3402885"/>
                <a:ext cx="203646" cy="185927"/>
              </a:xfrm>
              <a:custGeom>
                <a:avLst/>
                <a:gdLst/>
                <a:ahLst/>
                <a:cxnLst/>
                <a:rect l="l" t="t" r="r" b="b"/>
                <a:pathLst>
                  <a:path w="1586" h="1448" extrusionOk="0">
                    <a:moveTo>
                      <a:pt x="1" y="0"/>
                    </a:moveTo>
                    <a:lnTo>
                      <a:pt x="1" y="0"/>
                    </a:lnTo>
                    <a:cubicBezTo>
                      <a:pt x="1" y="0"/>
                      <a:pt x="210" y="964"/>
                      <a:pt x="414" y="1173"/>
                    </a:cubicBezTo>
                    <a:lnTo>
                      <a:pt x="1173" y="1448"/>
                    </a:lnTo>
                    <a:lnTo>
                      <a:pt x="1586" y="826"/>
                    </a:lnTo>
                    <a:cubicBezTo>
                      <a:pt x="1514" y="826"/>
                      <a:pt x="760" y="138"/>
                      <a:pt x="1"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6620031" y="3402885"/>
                <a:ext cx="203646" cy="203646"/>
              </a:xfrm>
              <a:custGeom>
                <a:avLst/>
                <a:gdLst/>
                <a:ahLst/>
                <a:cxnLst/>
                <a:rect l="l" t="t" r="r" b="b"/>
                <a:pathLst>
                  <a:path w="1586" h="1586" extrusionOk="0">
                    <a:moveTo>
                      <a:pt x="1586" y="0"/>
                    </a:moveTo>
                    <a:lnTo>
                      <a:pt x="1586" y="0"/>
                    </a:lnTo>
                    <a:cubicBezTo>
                      <a:pt x="551" y="276"/>
                      <a:pt x="1" y="897"/>
                      <a:pt x="1" y="897"/>
                    </a:cubicBezTo>
                    <a:cubicBezTo>
                      <a:pt x="1" y="963"/>
                      <a:pt x="551" y="1585"/>
                      <a:pt x="551" y="1585"/>
                    </a:cubicBezTo>
                    <a:cubicBezTo>
                      <a:pt x="826" y="1310"/>
                      <a:pt x="1377" y="1173"/>
                      <a:pt x="1377" y="1173"/>
                    </a:cubicBezTo>
                    <a:lnTo>
                      <a:pt x="1586" y="0"/>
                    </a:ln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6815073" y="3253041"/>
                <a:ext cx="114663" cy="89368"/>
              </a:xfrm>
              <a:custGeom>
                <a:avLst/>
                <a:gdLst/>
                <a:ahLst/>
                <a:cxnLst/>
                <a:rect l="l" t="t" r="r" b="b"/>
                <a:pathLst>
                  <a:path w="893" h="696" extrusionOk="0">
                    <a:moveTo>
                      <a:pt x="821" y="1"/>
                    </a:moveTo>
                    <a:cubicBezTo>
                      <a:pt x="821" y="227"/>
                      <a:pt x="589" y="361"/>
                      <a:pt x="431" y="361"/>
                    </a:cubicBezTo>
                    <a:cubicBezTo>
                      <a:pt x="397" y="361"/>
                      <a:pt x="366" y="355"/>
                      <a:pt x="342" y="342"/>
                    </a:cubicBezTo>
                    <a:cubicBezTo>
                      <a:pt x="296" y="296"/>
                      <a:pt x="250" y="281"/>
                      <a:pt x="210" y="281"/>
                    </a:cubicBezTo>
                    <a:cubicBezTo>
                      <a:pt x="128" y="281"/>
                      <a:pt x="67" y="342"/>
                      <a:pt x="67" y="342"/>
                    </a:cubicBezTo>
                    <a:cubicBezTo>
                      <a:pt x="1" y="342"/>
                      <a:pt x="57" y="696"/>
                      <a:pt x="393" y="696"/>
                    </a:cubicBezTo>
                    <a:cubicBezTo>
                      <a:pt x="420" y="696"/>
                      <a:pt x="449" y="694"/>
                      <a:pt x="480" y="689"/>
                    </a:cubicBezTo>
                    <a:cubicBezTo>
                      <a:pt x="821" y="617"/>
                      <a:pt x="892" y="1"/>
                      <a:pt x="892"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37"/>
          <p:cNvSpPr txBox="1">
            <a:spLocks noGrp="1"/>
          </p:cNvSpPr>
          <p:nvPr>
            <p:ph type="title"/>
          </p:nvPr>
        </p:nvSpPr>
        <p:spPr>
          <a:xfrm>
            <a:off x="611925" y="593000"/>
            <a:ext cx="2251800"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900" dirty="0"/>
              <a:t>INITIAL STATE</a:t>
            </a:r>
            <a:endParaRPr sz="2600" dirty="0"/>
          </a:p>
        </p:txBody>
      </p:sp>
      <p:sp>
        <p:nvSpPr>
          <p:cNvPr id="7" name="TextBox 6">
            <a:extLst>
              <a:ext uri="{FF2B5EF4-FFF2-40B4-BE49-F238E27FC236}">
                <a16:creationId xmlns:a16="http://schemas.microsoft.com/office/drawing/2014/main" id="{92B006F2-0CCC-4FA0-A123-FF8980E84355}"/>
              </a:ext>
            </a:extLst>
          </p:cNvPr>
          <p:cNvSpPr txBox="1"/>
          <p:nvPr/>
        </p:nvSpPr>
        <p:spPr>
          <a:xfrm>
            <a:off x="3366956" y="1387922"/>
            <a:ext cx="2913321" cy="2801729"/>
          </a:xfrm>
          <a:prstGeom prst="rect">
            <a:avLst/>
          </a:prstGeom>
          <a:noFill/>
        </p:spPr>
        <p:txBody>
          <a:bodyPr wrap="square">
            <a:spAutoFit/>
          </a:bodyPr>
          <a:lstStyle/>
          <a:p>
            <a:pPr>
              <a:lnSpc>
                <a:spcPct val="150000"/>
              </a:lnSpc>
            </a:pPr>
            <a:r>
              <a:rPr lang="en-ID" sz="2400" dirty="0">
                <a:solidFill>
                  <a:schemeClr val="bg1"/>
                </a:solidFill>
                <a:latin typeface="Rubik" panose="020B0604020202020204" charset="-79"/>
                <a:cs typeface="Rubik" panose="020B0604020202020204" charset="-79"/>
              </a:rPr>
              <a:t>01   02   03   04   05</a:t>
            </a:r>
          </a:p>
          <a:p>
            <a:pPr>
              <a:lnSpc>
                <a:spcPct val="150000"/>
              </a:lnSpc>
            </a:pPr>
            <a:r>
              <a:rPr lang="en-ID" sz="2400" dirty="0">
                <a:solidFill>
                  <a:schemeClr val="bg1"/>
                </a:solidFill>
                <a:latin typeface="Rubik" panose="020B0604020202020204" charset="-79"/>
                <a:cs typeface="Rubik" panose="020B0604020202020204" charset="-79"/>
              </a:rPr>
              <a:t>06  07   08    14   09</a:t>
            </a:r>
          </a:p>
          <a:p>
            <a:pPr>
              <a:lnSpc>
                <a:spcPct val="150000"/>
              </a:lnSpc>
            </a:pPr>
            <a:r>
              <a:rPr lang="en-ID" sz="2400" dirty="0">
                <a:solidFill>
                  <a:schemeClr val="bg1"/>
                </a:solidFill>
                <a:latin typeface="Rubik" panose="020B0604020202020204" charset="-79"/>
                <a:cs typeface="Rubik" panose="020B0604020202020204" charset="-79"/>
              </a:rPr>
              <a:t>11   18    20    13   10</a:t>
            </a:r>
          </a:p>
          <a:p>
            <a:pPr>
              <a:lnSpc>
                <a:spcPct val="150000"/>
              </a:lnSpc>
            </a:pPr>
            <a:r>
              <a:rPr lang="en-ID" sz="2400" dirty="0">
                <a:solidFill>
                  <a:schemeClr val="bg1"/>
                </a:solidFill>
                <a:latin typeface="Rubik" panose="020B0604020202020204" charset="-79"/>
                <a:cs typeface="Rubik" panose="020B0604020202020204" charset="-79"/>
              </a:rPr>
              <a:t>16   12    22    15   24</a:t>
            </a:r>
          </a:p>
          <a:p>
            <a:pPr>
              <a:lnSpc>
                <a:spcPct val="150000"/>
              </a:lnSpc>
            </a:pPr>
            <a:r>
              <a:rPr lang="en-ID" sz="2400" dirty="0">
                <a:solidFill>
                  <a:schemeClr val="bg1"/>
                </a:solidFill>
                <a:latin typeface="Rubik" panose="020B0604020202020204" charset="-79"/>
                <a:cs typeface="Rubik" panose="020B0604020202020204" charset="-79"/>
              </a:rPr>
              <a:t>21   17    00    23   19</a:t>
            </a:r>
          </a:p>
        </p:txBody>
      </p:sp>
    </p:spTree>
    <p:extLst>
      <p:ext uri="{BB962C8B-B14F-4D97-AF65-F5344CB8AC3E}">
        <p14:creationId xmlns:p14="http://schemas.microsoft.com/office/powerpoint/2010/main" val="159497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37"/>
          <p:cNvSpPr txBox="1">
            <a:spLocks noGrp="1"/>
          </p:cNvSpPr>
          <p:nvPr>
            <p:ph type="title"/>
          </p:nvPr>
        </p:nvSpPr>
        <p:spPr>
          <a:xfrm>
            <a:off x="611925" y="593000"/>
            <a:ext cx="2251800"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900" dirty="0"/>
              <a:t>GOAL STATE</a:t>
            </a:r>
            <a:endParaRPr sz="2600" dirty="0"/>
          </a:p>
        </p:txBody>
      </p:sp>
      <p:pic>
        <p:nvPicPr>
          <p:cNvPr id="2" name="Picture 1">
            <a:extLst>
              <a:ext uri="{FF2B5EF4-FFF2-40B4-BE49-F238E27FC236}">
                <a16:creationId xmlns:a16="http://schemas.microsoft.com/office/drawing/2014/main" id="{FAAED7A7-21AC-495F-A55D-994F1A3B1464}"/>
              </a:ext>
            </a:extLst>
          </p:cNvPr>
          <p:cNvPicPr>
            <a:picLocks noChangeAspect="1"/>
          </p:cNvPicPr>
          <p:nvPr/>
        </p:nvPicPr>
        <p:blipFill>
          <a:blip r:embed="rId3"/>
          <a:stretch>
            <a:fillRect/>
          </a:stretch>
        </p:blipFill>
        <p:spPr>
          <a:xfrm>
            <a:off x="3258594" y="1334842"/>
            <a:ext cx="3286029" cy="2962913"/>
          </a:xfrm>
          <a:prstGeom prst="rect">
            <a:avLst/>
          </a:prstGeom>
        </p:spPr>
      </p:pic>
    </p:spTree>
    <p:extLst>
      <p:ext uri="{BB962C8B-B14F-4D97-AF65-F5344CB8AC3E}">
        <p14:creationId xmlns:p14="http://schemas.microsoft.com/office/powerpoint/2010/main" val="295886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1C6CB"/>
        </a:solidFill>
        <a:effectLst/>
      </p:bgPr>
    </p:bg>
    <p:spTree>
      <p:nvGrpSpPr>
        <p:cNvPr id="1" name="Shape 421"/>
        <p:cNvGrpSpPr/>
        <p:nvPr/>
      </p:nvGrpSpPr>
      <p:grpSpPr>
        <a:xfrm>
          <a:off x="0" y="0"/>
          <a:ext cx="0" cy="0"/>
          <a:chOff x="0" y="0"/>
          <a:chExt cx="0" cy="0"/>
        </a:xfrm>
      </p:grpSpPr>
      <p:grpSp>
        <p:nvGrpSpPr>
          <p:cNvPr id="422" name="Google Shape;422;p39"/>
          <p:cNvGrpSpPr/>
          <p:nvPr/>
        </p:nvGrpSpPr>
        <p:grpSpPr>
          <a:xfrm>
            <a:off x="3729560" y="1396657"/>
            <a:ext cx="1610529" cy="46010"/>
            <a:chOff x="3637585" y="1920307"/>
            <a:chExt cx="1610529" cy="46010"/>
          </a:xfrm>
        </p:grpSpPr>
        <p:sp>
          <p:nvSpPr>
            <p:cNvPr id="423" name="Google Shape;423;p39"/>
            <p:cNvSpPr/>
            <p:nvPr/>
          </p:nvSpPr>
          <p:spPr>
            <a:xfrm>
              <a:off x="3637585" y="1920307"/>
              <a:ext cx="46010" cy="46010"/>
            </a:xfrm>
            <a:custGeom>
              <a:avLst/>
              <a:gdLst/>
              <a:ahLst/>
              <a:cxnLst/>
              <a:rect l="l" t="t" r="r" b="b"/>
              <a:pathLst>
                <a:path w="342" h="342" extrusionOk="0">
                  <a:moveTo>
                    <a:pt x="138" y="0"/>
                  </a:moveTo>
                  <a:cubicBezTo>
                    <a:pt x="67" y="0"/>
                    <a:pt x="1" y="66"/>
                    <a:pt x="1" y="138"/>
                  </a:cubicBezTo>
                  <a:cubicBezTo>
                    <a:pt x="1" y="275"/>
                    <a:pt x="67" y="341"/>
                    <a:pt x="138" y="341"/>
                  </a:cubicBezTo>
                  <a:cubicBezTo>
                    <a:pt x="276" y="341"/>
                    <a:pt x="342" y="275"/>
                    <a:pt x="342" y="138"/>
                  </a:cubicBezTo>
                  <a:cubicBezTo>
                    <a:pt x="342" y="66"/>
                    <a:pt x="276" y="0"/>
                    <a:pt x="138"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3859704" y="1920307"/>
              <a:ext cx="46010" cy="46010"/>
            </a:xfrm>
            <a:custGeom>
              <a:avLst/>
              <a:gdLst/>
              <a:ahLst/>
              <a:cxnLst/>
              <a:rect l="l" t="t" r="r" b="b"/>
              <a:pathLst>
                <a:path w="342" h="342" extrusionOk="0">
                  <a:moveTo>
                    <a:pt x="138" y="0"/>
                  </a:moveTo>
                  <a:cubicBezTo>
                    <a:pt x="67" y="0"/>
                    <a:pt x="1" y="66"/>
                    <a:pt x="1" y="138"/>
                  </a:cubicBezTo>
                  <a:cubicBezTo>
                    <a:pt x="1" y="275"/>
                    <a:pt x="67" y="341"/>
                    <a:pt x="138" y="341"/>
                  </a:cubicBezTo>
                  <a:cubicBezTo>
                    <a:pt x="276" y="341"/>
                    <a:pt x="342" y="275"/>
                    <a:pt x="342" y="138"/>
                  </a:cubicBezTo>
                  <a:cubicBezTo>
                    <a:pt x="342" y="66"/>
                    <a:pt x="276" y="0"/>
                    <a:pt x="138"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4081823" y="1920307"/>
              <a:ext cx="46010" cy="46010"/>
            </a:xfrm>
            <a:custGeom>
              <a:avLst/>
              <a:gdLst/>
              <a:ahLst/>
              <a:cxnLst/>
              <a:rect l="l" t="t" r="r" b="b"/>
              <a:pathLst>
                <a:path w="342" h="342" extrusionOk="0">
                  <a:moveTo>
                    <a:pt x="204" y="0"/>
                  </a:moveTo>
                  <a:cubicBezTo>
                    <a:pt x="67" y="0"/>
                    <a:pt x="1" y="66"/>
                    <a:pt x="1" y="138"/>
                  </a:cubicBezTo>
                  <a:cubicBezTo>
                    <a:pt x="1" y="275"/>
                    <a:pt x="67" y="341"/>
                    <a:pt x="204" y="341"/>
                  </a:cubicBezTo>
                  <a:cubicBezTo>
                    <a:pt x="276" y="341"/>
                    <a:pt x="342" y="275"/>
                    <a:pt x="342" y="138"/>
                  </a:cubicBezTo>
                  <a:cubicBezTo>
                    <a:pt x="342" y="66"/>
                    <a:pt x="276" y="0"/>
                    <a:pt x="204"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4303942" y="1920307"/>
              <a:ext cx="46010" cy="46010"/>
            </a:xfrm>
            <a:custGeom>
              <a:avLst/>
              <a:gdLst/>
              <a:ahLst/>
              <a:cxnLst/>
              <a:rect l="l" t="t" r="r" b="b"/>
              <a:pathLst>
                <a:path w="342" h="342" extrusionOk="0">
                  <a:moveTo>
                    <a:pt x="204" y="0"/>
                  </a:moveTo>
                  <a:cubicBezTo>
                    <a:pt x="67" y="0"/>
                    <a:pt x="1" y="66"/>
                    <a:pt x="1" y="138"/>
                  </a:cubicBezTo>
                  <a:cubicBezTo>
                    <a:pt x="1" y="275"/>
                    <a:pt x="67" y="341"/>
                    <a:pt x="204" y="341"/>
                  </a:cubicBezTo>
                  <a:cubicBezTo>
                    <a:pt x="276" y="341"/>
                    <a:pt x="342" y="275"/>
                    <a:pt x="342" y="138"/>
                  </a:cubicBezTo>
                  <a:cubicBezTo>
                    <a:pt x="342" y="66"/>
                    <a:pt x="276" y="0"/>
                    <a:pt x="204"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4526061" y="1920307"/>
              <a:ext cx="46010" cy="46010"/>
            </a:xfrm>
            <a:custGeom>
              <a:avLst/>
              <a:gdLst/>
              <a:ahLst/>
              <a:cxnLst/>
              <a:rect l="l" t="t" r="r" b="b"/>
              <a:pathLst>
                <a:path w="342" h="342" extrusionOk="0">
                  <a:moveTo>
                    <a:pt x="204" y="0"/>
                  </a:moveTo>
                  <a:cubicBezTo>
                    <a:pt x="67" y="0"/>
                    <a:pt x="1" y="66"/>
                    <a:pt x="1" y="138"/>
                  </a:cubicBezTo>
                  <a:cubicBezTo>
                    <a:pt x="1" y="275"/>
                    <a:pt x="67" y="341"/>
                    <a:pt x="204" y="341"/>
                  </a:cubicBezTo>
                  <a:cubicBezTo>
                    <a:pt x="276" y="341"/>
                    <a:pt x="342" y="275"/>
                    <a:pt x="342" y="138"/>
                  </a:cubicBezTo>
                  <a:cubicBezTo>
                    <a:pt x="342" y="66"/>
                    <a:pt x="276" y="0"/>
                    <a:pt x="204"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4757059" y="1920307"/>
              <a:ext cx="46817" cy="46010"/>
            </a:xfrm>
            <a:custGeom>
              <a:avLst/>
              <a:gdLst/>
              <a:ahLst/>
              <a:cxnLst/>
              <a:rect l="l" t="t" r="r" b="b"/>
              <a:pathLst>
                <a:path w="348" h="342" extrusionOk="0">
                  <a:moveTo>
                    <a:pt x="138" y="0"/>
                  </a:moveTo>
                  <a:cubicBezTo>
                    <a:pt x="72" y="0"/>
                    <a:pt x="1" y="66"/>
                    <a:pt x="1" y="138"/>
                  </a:cubicBezTo>
                  <a:cubicBezTo>
                    <a:pt x="1" y="275"/>
                    <a:pt x="72" y="341"/>
                    <a:pt x="138" y="341"/>
                  </a:cubicBezTo>
                  <a:cubicBezTo>
                    <a:pt x="276" y="341"/>
                    <a:pt x="347" y="275"/>
                    <a:pt x="347" y="138"/>
                  </a:cubicBezTo>
                  <a:cubicBezTo>
                    <a:pt x="347" y="66"/>
                    <a:pt x="276" y="0"/>
                    <a:pt x="138"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4979178" y="1920307"/>
              <a:ext cx="46817" cy="46010"/>
            </a:xfrm>
            <a:custGeom>
              <a:avLst/>
              <a:gdLst/>
              <a:ahLst/>
              <a:cxnLst/>
              <a:rect l="l" t="t" r="r" b="b"/>
              <a:pathLst>
                <a:path w="348" h="342" extrusionOk="0">
                  <a:moveTo>
                    <a:pt x="138" y="0"/>
                  </a:moveTo>
                  <a:cubicBezTo>
                    <a:pt x="72" y="0"/>
                    <a:pt x="1" y="66"/>
                    <a:pt x="1" y="138"/>
                  </a:cubicBezTo>
                  <a:cubicBezTo>
                    <a:pt x="1" y="275"/>
                    <a:pt x="72" y="341"/>
                    <a:pt x="138" y="341"/>
                  </a:cubicBezTo>
                  <a:cubicBezTo>
                    <a:pt x="276" y="341"/>
                    <a:pt x="347" y="275"/>
                    <a:pt x="347" y="138"/>
                  </a:cubicBezTo>
                  <a:cubicBezTo>
                    <a:pt x="347" y="66"/>
                    <a:pt x="276" y="0"/>
                    <a:pt x="138"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5201297" y="1920307"/>
              <a:ext cx="46817" cy="46010"/>
            </a:xfrm>
            <a:custGeom>
              <a:avLst/>
              <a:gdLst/>
              <a:ahLst/>
              <a:cxnLst/>
              <a:rect l="l" t="t" r="r" b="b"/>
              <a:pathLst>
                <a:path w="348" h="342" extrusionOk="0">
                  <a:moveTo>
                    <a:pt x="138" y="0"/>
                  </a:moveTo>
                  <a:cubicBezTo>
                    <a:pt x="72" y="0"/>
                    <a:pt x="1" y="66"/>
                    <a:pt x="1" y="138"/>
                  </a:cubicBezTo>
                  <a:cubicBezTo>
                    <a:pt x="1" y="275"/>
                    <a:pt x="72" y="341"/>
                    <a:pt x="138" y="341"/>
                  </a:cubicBezTo>
                  <a:cubicBezTo>
                    <a:pt x="276" y="341"/>
                    <a:pt x="347" y="275"/>
                    <a:pt x="347" y="138"/>
                  </a:cubicBezTo>
                  <a:cubicBezTo>
                    <a:pt x="347" y="66"/>
                    <a:pt x="276" y="0"/>
                    <a:pt x="138"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9"/>
          <p:cNvSpPr/>
          <p:nvPr/>
        </p:nvSpPr>
        <p:spPr>
          <a:xfrm flipH="1">
            <a:off x="4736335" y="2019495"/>
            <a:ext cx="3419620" cy="255374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985350" y="2019473"/>
            <a:ext cx="3419620" cy="2553760"/>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txBox="1">
            <a:spLocks noGrp="1"/>
          </p:cNvSpPr>
          <p:nvPr>
            <p:ph type="title"/>
          </p:nvPr>
        </p:nvSpPr>
        <p:spPr>
          <a:xfrm>
            <a:off x="1904388" y="440625"/>
            <a:ext cx="5335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a:t>
            </a:r>
            <a:br>
              <a:rPr lang="en" dirty="0"/>
            </a:br>
            <a:r>
              <a:rPr lang="en" dirty="0"/>
              <a:t>24- PUZZLE</a:t>
            </a:r>
            <a:endParaRPr dirty="0"/>
          </a:p>
        </p:txBody>
      </p:sp>
      <p:sp>
        <p:nvSpPr>
          <p:cNvPr id="434" name="Google Shape;434;p39"/>
          <p:cNvSpPr txBox="1">
            <a:spLocks noGrp="1"/>
          </p:cNvSpPr>
          <p:nvPr>
            <p:ph type="subTitle" idx="1"/>
          </p:nvPr>
        </p:nvSpPr>
        <p:spPr>
          <a:xfrm>
            <a:off x="1064839" y="3421253"/>
            <a:ext cx="2456121" cy="1018511"/>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1200" dirty="0" err="1"/>
              <a:t>Merupakan</a:t>
            </a:r>
            <a:r>
              <a:rPr lang="en-US" sz="1200" dirty="0"/>
              <a:t> </a:t>
            </a:r>
            <a:r>
              <a:rPr lang="en-US" sz="1200" dirty="0" err="1"/>
              <a:t>estimasi</a:t>
            </a:r>
            <a:r>
              <a:rPr lang="en-US" sz="1200" dirty="0"/>
              <a:t> </a:t>
            </a:r>
            <a:r>
              <a:rPr lang="en-US" sz="1200" dirty="0" err="1"/>
              <a:t>kelayakan</a:t>
            </a:r>
            <a:r>
              <a:rPr lang="en-US" sz="1200" dirty="0"/>
              <a:t>. </a:t>
            </a:r>
            <a:r>
              <a:rPr lang="en-US" sz="1200" dirty="0" err="1"/>
              <a:t>Digunakan</a:t>
            </a:r>
            <a:r>
              <a:rPr lang="en-US" sz="1200" dirty="0"/>
              <a:t> </a:t>
            </a:r>
            <a:r>
              <a:rPr lang="en-US" sz="1200" dirty="0" err="1"/>
              <a:t>untuk</a:t>
            </a:r>
            <a:r>
              <a:rPr lang="en-US" sz="1200" dirty="0"/>
              <a:t> </a:t>
            </a:r>
            <a:r>
              <a:rPr lang="en-US" sz="1200" dirty="0" err="1"/>
              <a:t>memberikan</a:t>
            </a:r>
            <a:r>
              <a:rPr lang="en-US" sz="1200" dirty="0"/>
              <a:t> </a:t>
            </a:r>
            <a:r>
              <a:rPr lang="en-US" sz="1200" dirty="0" err="1"/>
              <a:t>informasi</a:t>
            </a:r>
            <a:r>
              <a:rPr lang="en-US" sz="1200" dirty="0"/>
              <a:t> </a:t>
            </a:r>
            <a:r>
              <a:rPr lang="en-US" sz="1200" dirty="0" err="1"/>
              <a:t>terhadap</a:t>
            </a:r>
            <a:r>
              <a:rPr lang="en-US" sz="1200" dirty="0"/>
              <a:t> proses </a:t>
            </a:r>
            <a:r>
              <a:rPr lang="en-US" sz="1200" dirty="0" err="1"/>
              <a:t>pencarian</a:t>
            </a:r>
            <a:r>
              <a:rPr lang="en-US" sz="1200" dirty="0"/>
              <a:t> </a:t>
            </a:r>
          </a:p>
        </p:txBody>
      </p:sp>
      <p:sp>
        <p:nvSpPr>
          <p:cNvPr id="435" name="Google Shape;435;p39"/>
          <p:cNvSpPr txBox="1">
            <a:spLocks noGrp="1"/>
          </p:cNvSpPr>
          <p:nvPr>
            <p:ph type="subTitle" idx="2"/>
          </p:nvPr>
        </p:nvSpPr>
        <p:spPr>
          <a:xfrm>
            <a:off x="5700338" y="3421254"/>
            <a:ext cx="2304300" cy="899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ID" sz="1200" dirty="0" err="1"/>
              <a:t>Mengekspansi</a:t>
            </a:r>
            <a:r>
              <a:rPr lang="en-ID" sz="1200" dirty="0"/>
              <a:t> node </a:t>
            </a:r>
            <a:r>
              <a:rPr lang="en-ID" sz="1200" dirty="0" err="1"/>
              <a:t>node</a:t>
            </a:r>
            <a:r>
              <a:rPr lang="en-ID" sz="1200" dirty="0"/>
              <a:t> yang </a:t>
            </a:r>
            <a:r>
              <a:rPr lang="en-ID" sz="1200" dirty="0" err="1"/>
              <a:t>memiliki</a:t>
            </a:r>
            <a:endParaRPr lang="en-ID" sz="1200" dirty="0"/>
          </a:p>
          <a:p>
            <a:pPr marL="0" lvl="0" indent="0" algn="ctr" rtl="0">
              <a:lnSpc>
                <a:spcPct val="100000"/>
              </a:lnSpc>
              <a:spcBef>
                <a:spcPts val="0"/>
              </a:spcBef>
              <a:spcAft>
                <a:spcPts val="0"/>
              </a:spcAft>
              <a:buNone/>
            </a:pPr>
            <a:r>
              <a:rPr lang="en-ID" sz="1200" dirty="0" err="1"/>
              <a:t>biaya</a:t>
            </a:r>
            <a:r>
              <a:rPr lang="en-ID" sz="1200" dirty="0"/>
              <a:t> minimal </a:t>
            </a:r>
            <a:r>
              <a:rPr lang="en-ID" sz="1200" dirty="0" err="1"/>
              <a:t>terlebih</a:t>
            </a:r>
            <a:r>
              <a:rPr lang="en-ID" sz="1200" dirty="0"/>
              <a:t> </a:t>
            </a:r>
            <a:r>
              <a:rPr lang="en-ID" sz="1200" dirty="0" err="1"/>
              <a:t>dahulu</a:t>
            </a:r>
            <a:r>
              <a:rPr lang="en-ID" sz="1200" dirty="0"/>
              <a:t> </a:t>
            </a:r>
            <a:r>
              <a:rPr lang="en-ID" sz="1200" dirty="0" err="1"/>
              <a:t>berdasarkan</a:t>
            </a:r>
            <a:r>
              <a:rPr lang="en-ID" sz="1200" dirty="0"/>
              <a:t> </a:t>
            </a:r>
            <a:r>
              <a:rPr lang="en-ID" sz="1200" dirty="0" err="1"/>
              <a:t>sejumlah</a:t>
            </a:r>
            <a:endParaRPr lang="en-ID" sz="1200" dirty="0"/>
          </a:p>
          <a:p>
            <a:pPr marL="0" lvl="0" indent="0" algn="ctr" rtl="0">
              <a:lnSpc>
                <a:spcPct val="100000"/>
              </a:lnSpc>
              <a:spcBef>
                <a:spcPts val="0"/>
              </a:spcBef>
              <a:spcAft>
                <a:spcPts val="0"/>
              </a:spcAft>
              <a:buNone/>
            </a:pPr>
            <a:r>
              <a:rPr lang="en-ID" sz="1200" dirty="0" err="1"/>
              <a:t>perhitungan</a:t>
            </a:r>
            <a:endParaRPr sz="1200" dirty="0"/>
          </a:p>
          <a:p>
            <a:pPr marL="0" lvl="0" indent="0" algn="ctr" rtl="0">
              <a:spcBef>
                <a:spcPts val="0"/>
              </a:spcBef>
              <a:spcAft>
                <a:spcPts val="1600"/>
              </a:spcAft>
              <a:buNone/>
            </a:pPr>
            <a:endParaRPr sz="1200" dirty="0"/>
          </a:p>
        </p:txBody>
      </p:sp>
      <p:sp>
        <p:nvSpPr>
          <p:cNvPr id="436" name="Google Shape;436;p39"/>
          <p:cNvSpPr txBox="1">
            <a:spLocks noGrp="1"/>
          </p:cNvSpPr>
          <p:nvPr>
            <p:ph type="subTitle" idx="3"/>
          </p:nvPr>
        </p:nvSpPr>
        <p:spPr>
          <a:xfrm>
            <a:off x="985350" y="2948636"/>
            <a:ext cx="2615100" cy="396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accent6"/>
                </a:solidFill>
              </a:rPr>
              <a:t>HEURISTIC </a:t>
            </a:r>
            <a:endParaRPr dirty="0">
              <a:solidFill>
                <a:schemeClr val="accent6"/>
              </a:solidFill>
            </a:endParaRPr>
          </a:p>
          <a:p>
            <a:pPr marL="0" lvl="0" indent="0" algn="ctr" rtl="0">
              <a:spcBef>
                <a:spcPts val="0"/>
              </a:spcBef>
              <a:spcAft>
                <a:spcPts val="1600"/>
              </a:spcAft>
              <a:buNone/>
            </a:pPr>
            <a:endParaRPr dirty="0">
              <a:solidFill>
                <a:schemeClr val="accent6"/>
              </a:solidFill>
            </a:endParaRPr>
          </a:p>
        </p:txBody>
      </p:sp>
      <p:sp>
        <p:nvSpPr>
          <p:cNvPr id="437" name="Google Shape;437;p39"/>
          <p:cNvSpPr txBox="1">
            <a:spLocks noGrp="1"/>
          </p:cNvSpPr>
          <p:nvPr>
            <p:ph type="subTitle" idx="4"/>
          </p:nvPr>
        </p:nvSpPr>
        <p:spPr>
          <a:xfrm>
            <a:off x="5540855" y="2967654"/>
            <a:ext cx="2615100" cy="39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solidFill>
                  <a:schemeClr val="accent4">
                    <a:lumMod val="20000"/>
                    <a:lumOff val="80000"/>
                  </a:schemeClr>
                </a:solidFill>
              </a:rPr>
              <a:t>BEST FIRST SEARCH</a:t>
            </a:r>
            <a:endParaRPr dirty="0">
              <a:solidFill>
                <a:schemeClr val="accent4">
                  <a:lumMod val="20000"/>
                  <a:lumOff val="80000"/>
                </a:schemeClr>
              </a:solidFill>
            </a:endParaRPr>
          </a:p>
        </p:txBody>
      </p:sp>
      <p:grpSp>
        <p:nvGrpSpPr>
          <p:cNvPr id="438" name="Google Shape;438;p39"/>
          <p:cNvGrpSpPr/>
          <p:nvPr/>
        </p:nvGrpSpPr>
        <p:grpSpPr>
          <a:xfrm flipH="1">
            <a:off x="1160753" y="1384377"/>
            <a:ext cx="615194" cy="635134"/>
            <a:chOff x="4183263" y="3391463"/>
            <a:chExt cx="842732" cy="870046"/>
          </a:xfrm>
        </p:grpSpPr>
        <p:sp>
          <p:nvSpPr>
            <p:cNvPr id="439" name="Google Shape;439;p39"/>
            <p:cNvSpPr/>
            <p:nvPr/>
          </p:nvSpPr>
          <p:spPr>
            <a:xfrm>
              <a:off x="4571938" y="3512142"/>
              <a:ext cx="213369" cy="240679"/>
            </a:xfrm>
            <a:custGeom>
              <a:avLst/>
              <a:gdLst/>
              <a:ahLst/>
              <a:cxnLst/>
              <a:rect l="l" t="t" r="r" b="b"/>
              <a:pathLst>
                <a:path w="1586" h="1789" extrusionOk="0">
                  <a:moveTo>
                    <a:pt x="1586" y="0"/>
                  </a:moveTo>
                  <a:lnTo>
                    <a:pt x="1" y="1651"/>
                  </a:lnTo>
                  <a:lnTo>
                    <a:pt x="72" y="1789"/>
                  </a:lnTo>
                  <a:lnTo>
                    <a:pt x="1586" y="892"/>
                  </a:lnTo>
                  <a:lnTo>
                    <a:pt x="1586" y="0"/>
                  </a:ln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4729748" y="3391463"/>
              <a:ext cx="148120" cy="162650"/>
            </a:xfrm>
            <a:custGeom>
              <a:avLst/>
              <a:gdLst/>
              <a:ahLst/>
              <a:cxnLst/>
              <a:rect l="l" t="t" r="r" b="b"/>
              <a:pathLst>
                <a:path w="1101" h="1209" extrusionOk="0">
                  <a:moveTo>
                    <a:pt x="341" y="0"/>
                  </a:moveTo>
                  <a:cubicBezTo>
                    <a:pt x="0" y="0"/>
                    <a:pt x="66" y="138"/>
                    <a:pt x="66" y="138"/>
                  </a:cubicBezTo>
                  <a:cubicBezTo>
                    <a:pt x="66" y="138"/>
                    <a:pt x="0" y="138"/>
                    <a:pt x="66" y="275"/>
                  </a:cubicBezTo>
                  <a:cubicBezTo>
                    <a:pt x="66" y="347"/>
                    <a:pt x="0" y="897"/>
                    <a:pt x="66" y="1035"/>
                  </a:cubicBezTo>
                  <a:cubicBezTo>
                    <a:pt x="97" y="1155"/>
                    <a:pt x="298" y="1209"/>
                    <a:pt x="515" y="1209"/>
                  </a:cubicBezTo>
                  <a:cubicBezTo>
                    <a:pt x="794" y="1209"/>
                    <a:pt x="1101" y="1118"/>
                    <a:pt x="1101" y="963"/>
                  </a:cubicBezTo>
                  <a:cubicBezTo>
                    <a:pt x="1029" y="688"/>
                    <a:pt x="616" y="72"/>
                    <a:pt x="341"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4683064" y="4234064"/>
              <a:ext cx="65248" cy="27445"/>
            </a:xfrm>
            <a:custGeom>
              <a:avLst/>
              <a:gdLst/>
              <a:ahLst/>
              <a:cxnLst/>
              <a:rect l="l" t="t" r="r" b="b"/>
              <a:pathLst>
                <a:path w="485" h="204" extrusionOk="0">
                  <a:moveTo>
                    <a:pt x="209" y="0"/>
                  </a:moveTo>
                  <a:lnTo>
                    <a:pt x="138" y="138"/>
                  </a:lnTo>
                  <a:lnTo>
                    <a:pt x="0" y="204"/>
                  </a:lnTo>
                  <a:lnTo>
                    <a:pt x="413" y="204"/>
                  </a:lnTo>
                  <a:cubicBezTo>
                    <a:pt x="413" y="204"/>
                    <a:pt x="485" y="204"/>
                    <a:pt x="485" y="138"/>
                  </a:cubicBezTo>
                  <a:lnTo>
                    <a:pt x="209" y="0"/>
                  </a:lnTo>
                  <a:close/>
                </a:path>
              </a:pathLst>
            </a:custGeom>
            <a:solidFill>
              <a:srgbClr val="260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4970299" y="4215498"/>
              <a:ext cx="55696" cy="46010"/>
            </a:xfrm>
            <a:custGeom>
              <a:avLst/>
              <a:gdLst/>
              <a:ahLst/>
              <a:cxnLst/>
              <a:rect l="l" t="t" r="r" b="b"/>
              <a:pathLst>
                <a:path w="414" h="342" extrusionOk="0">
                  <a:moveTo>
                    <a:pt x="342" y="0"/>
                  </a:moveTo>
                  <a:lnTo>
                    <a:pt x="67" y="66"/>
                  </a:lnTo>
                  <a:lnTo>
                    <a:pt x="67" y="138"/>
                  </a:lnTo>
                  <a:lnTo>
                    <a:pt x="67" y="204"/>
                  </a:lnTo>
                  <a:lnTo>
                    <a:pt x="1" y="342"/>
                  </a:lnTo>
                  <a:lnTo>
                    <a:pt x="342" y="138"/>
                  </a:lnTo>
                  <a:cubicBezTo>
                    <a:pt x="342" y="138"/>
                    <a:pt x="413" y="138"/>
                    <a:pt x="342" y="0"/>
                  </a:cubicBezTo>
                  <a:close/>
                </a:path>
              </a:pathLst>
            </a:custGeom>
            <a:solidFill>
              <a:srgbClr val="260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4738628" y="3512142"/>
              <a:ext cx="166686" cy="249558"/>
            </a:xfrm>
            <a:custGeom>
              <a:avLst/>
              <a:gdLst/>
              <a:ahLst/>
              <a:cxnLst/>
              <a:rect l="l" t="t" r="r" b="b"/>
              <a:pathLst>
                <a:path w="1239" h="1855" extrusionOk="0">
                  <a:moveTo>
                    <a:pt x="347" y="0"/>
                  </a:moveTo>
                  <a:lnTo>
                    <a:pt x="209" y="138"/>
                  </a:lnTo>
                  <a:lnTo>
                    <a:pt x="0" y="1514"/>
                  </a:lnTo>
                  <a:lnTo>
                    <a:pt x="209" y="1855"/>
                  </a:lnTo>
                  <a:lnTo>
                    <a:pt x="1238" y="1376"/>
                  </a:lnTo>
                  <a:lnTo>
                    <a:pt x="963" y="341"/>
                  </a:lnTo>
                  <a:lnTo>
                    <a:pt x="347" y="0"/>
                  </a:ln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4794057" y="3706143"/>
              <a:ext cx="222248" cy="527906"/>
            </a:xfrm>
            <a:custGeom>
              <a:avLst/>
              <a:gdLst/>
              <a:ahLst/>
              <a:cxnLst/>
              <a:rect l="l" t="t" r="r" b="b"/>
              <a:pathLst>
                <a:path w="1652" h="3924" extrusionOk="0">
                  <a:moveTo>
                    <a:pt x="826" y="0"/>
                  </a:moveTo>
                  <a:lnTo>
                    <a:pt x="1" y="72"/>
                  </a:lnTo>
                  <a:lnTo>
                    <a:pt x="72" y="1860"/>
                  </a:lnTo>
                  <a:lnTo>
                    <a:pt x="1377" y="3924"/>
                  </a:lnTo>
                  <a:lnTo>
                    <a:pt x="1652" y="3786"/>
                  </a:lnTo>
                  <a:lnTo>
                    <a:pt x="760" y="1860"/>
                  </a:lnTo>
                  <a:lnTo>
                    <a:pt x="8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4701496" y="3715695"/>
              <a:ext cx="157941" cy="536919"/>
            </a:xfrm>
            <a:custGeom>
              <a:avLst/>
              <a:gdLst/>
              <a:ahLst/>
              <a:cxnLst/>
              <a:rect l="l" t="t" r="r" b="b"/>
              <a:pathLst>
                <a:path w="1174" h="3991" extrusionOk="0">
                  <a:moveTo>
                    <a:pt x="414" y="1"/>
                  </a:moveTo>
                  <a:lnTo>
                    <a:pt x="210" y="1580"/>
                  </a:lnTo>
                  <a:lnTo>
                    <a:pt x="1" y="3991"/>
                  </a:lnTo>
                  <a:lnTo>
                    <a:pt x="348" y="3991"/>
                  </a:lnTo>
                  <a:lnTo>
                    <a:pt x="964" y="1855"/>
                  </a:lnTo>
                  <a:lnTo>
                    <a:pt x="1173" y="67"/>
                  </a:lnTo>
                  <a:lnTo>
                    <a:pt x="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4738628" y="3419581"/>
              <a:ext cx="74127" cy="83007"/>
            </a:xfrm>
            <a:custGeom>
              <a:avLst/>
              <a:gdLst/>
              <a:ahLst/>
              <a:cxnLst/>
              <a:rect l="l" t="t" r="r" b="b"/>
              <a:pathLst>
                <a:path w="551" h="617" extrusionOk="0">
                  <a:moveTo>
                    <a:pt x="72" y="0"/>
                  </a:moveTo>
                  <a:cubicBezTo>
                    <a:pt x="72" y="0"/>
                    <a:pt x="72" y="138"/>
                    <a:pt x="0" y="276"/>
                  </a:cubicBezTo>
                  <a:cubicBezTo>
                    <a:pt x="0" y="413"/>
                    <a:pt x="138" y="617"/>
                    <a:pt x="209" y="617"/>
                  </a:cubicBezTo>
                  <a:cubicBezTo>
                    <a:pt x="347" y="617"/>
                    <a:pt x="484" y="551"/>
                    <a:pt x="484" y="342"/>
                  </a:cubicBezTo>
                  <a:cubicBezTo>
                    <a:pt x="484" y="342"/>
                    <a:pt x="550" y="342"/>
                    <a:pt x="550" y="276"/>
                  </a:cubicBezTo>
                  <a:cubicBezTo>
                    <a:pt x="550" y="204"/>
                    <a:pt x="484" y="204"/>
                    <a:pt x="484" y="204"/>
                  </a:cubicBezTo>
                  <a:cubicBezTo>
                    <a:pt x="484" y="204"/>
                    <a:pt x="413" y="66"/>
                    <a:pt x="347" y="66"/>
                  </a:cubicBezTo>
                  <a:cubicBezTo>
                    <a:pt x="138" y="66"/>
                    <a:pt x="72" y="0"/>
                    <a:pt x="72"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4785177" y="3465458"/>
              <a:ext cx="37131" cy="46817"/>
            </a:xfrm>
            <a:custGeom>
              <a:avLst/>
              <a:gdLst/>
              <a:ahLst/>
              <a:cxnLst/>
              <a:rect l="l" t="t" r="r" b="b"/>
              <a:pathLst>
                <a:path w="276" h="348" extrusionOk="0">
                  <a:moveTo>
                    <a:pt x="138" y="1"/>
                  </a:moveTo>
                  <a:lnTo>
                    <a:pt x="1" y="138"/>
                  </a:lnTo>
                  <a:lnTo>
                    <a:pt x="1" y="347"/>
                  </a:lnTo>
                  <a:lnTo>
                    <a:pt x="276" y="347"/>
                  </a:lnTo>
                  <a:lnTo>
                    <a:pt x="138"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4743337" y="3405723"/>
              <a:ext cx="69419" cy="41301"/>
            </a:xfrm>
            <a:custGeom>
              <a:avLst/>
              <a:gdLst/>
              <a:ahLst/>
              <a:cxnLst/>
              <a:rect l="l" t="t" r="r" b="b"/>
              <a:pathLst>
                <a:path w="516" h="307" extrusionOk="0">
                  <a:moveTo>
                    <a:pt x="156" y="0"/>
                  </a:moveTo>
                  <a:cubicBezTo>
                    <a:pt x="70" y="0"/>
                    <a:pt x="1" y="35"/>
                    <a:pt x="37" y="103"/>
                  </a:cubicBezTo>
                  <a:cubicBezTo>
                    <a:pt x="37" y="169"/>
                    <a:pt x="240" y="241"/>
                    <a:pt x="312" y="241"/>
                  </a:cubicBezTo>
                  <a:cubicBezTo>
                    <a:pt x="449" y="241"/>
                    <a:pt x="449" y="307"/>
                    <a:pt x="449" y="307"/>
                  </a:cubicBezTo>
                  <a:cubicBezTo>
                    <a:pt x="449" y="307"/>
                    <a:pt x="515" y="169"/>
                    <a:pt x="378" y="103"/>
                  </a:cubicBezTo>
                  <a:cubicBezTo>
                    <a:pt x="345" y="35"/>
                    <a:pt x="242" y="0"/>
                    <a:pt x="156"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4785177" y="3512142"/>
              <a:ext cx="37131" cy="38207"/>
            </a:xfrm>
            <a:custGeom>
              <a:avLst/>
              <a:gdLst/>
              <a:ahLst/>
              <a:cxnLst/>
              <a:rect l="l" t="t" r="r" b="b"/>
              <a:pathLst>
                <a:path w="276" h="284" extrusionOk="0">
                  <a:moveTo>
                    <a:pt x="1" y="0"/>
                  </a:moveTo>
                  <a:cubicBezTo>
                    <a:pt x="1" y="0"/>
                    <a:pt x="1" y="204"/>
                    <a:pt x="67" y="275"/>
                  </a:cubicBezTo>
                  <a:cubicBezTo>
                    <a:pt x="73" y="281"/>
                    <a:pt x="80" y="284"/>
                    <a:pt x="87" y="284"/>
                  </a:cubicBezTo>
                  <a:cubicBezTo>
                    <a:pt x="162" y="284"/>
                    <a:pt x="276" y="0"/>
                    <a:pt x="276"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4738628" y="3613582"/>
              <a:ext cx="176238" cy="139241"/>
            </a:xfrm>
            <a:custGeom>
              <a:avLst/>
              <a:gdLst/>
              <a:ahLst/>
              <a:cxnLst/>
              <a:rect l="l" t="t" r="r" b="b"/>
              <a:pathLst>
                <a:path w="1310" h="1035" extrusionOk="0">
                  <a:moveTo>
                    <a:pt x="138" y="0"/>
                  </a:moveTo>
                  <a:lnTo>
                    <a:pt x="0" y="963"/>
                  </a:lnTo>
                  <a:cubicBezTo>
                    <a:pt x="0" y="1035"/>
                    <a:pt x="72" y="1035"/>
                    <a:pt x="72" y="1035"/>
                  </a:cubicBezTo>
                  <a:lnTo>
                    <a:pt x="1238" y="1035"/>
                  </a:lnTo>
                  <a:cubicBezTo>
                    <a:pt x="1310" y="1035"/>
                    <a:pt x="1310" y="1035"/>
                    <a:pt x="1310" y="963"/>
                  </a:cubicBezTo>
                  <a:lnTo>
                    <a:pt x="1172" y="209"/>
                  </a:lnTo>
                  <a:lnTo>
                    <a:pt x="963" y="138"/>
                  </a:lnTo>
                  <a:lnTo>
                    <a:pt x="138" y="0"/>
                  </a:ln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4794057" y="3817136"/>
              <a:ext cx="185251" cy="416916"/>
            </a:xfrm>
            <a:custGeom>
              <a:avLst/>
              <a:gdLst/>
              <a:ahLst/>
              <a:cxnLst/>
              <a:rect l="l" t="t" r="r" b="b"/>
              <a:pathLst>
                <a:path w="1377" h="3099" extrusionOk="0">
                  <a:moveTo>
                    <a:pt x="1" y="1"/>
                  </a:moveTo>
                  <a:lnTo>
                    <a:pt x="1" y="898"/>
                  </a:lnTo>
                  <a:cubicBezTo>
                    <a:pt x="1" y="964"/>
                    <a:pt x="72" y="1101"/>
                    <a:pt x="72" y="1173"/>
                  </a:cubicBezTo>
                  <a:lnTo>
                    <a:pt x="1377" y="3099"/>
                  </a:lnTo>
                  <a:lnTo>
                    <a:pt x="138" y="1173"/>
                  </a:lnTo>
                  <a:cubicBezTo>
                    <a:pt x="72" y="1101"/>
                    <a:pt x="72" y="964"/>
                    <a:pt x="72" y="898"/>
                  </a:cubicBezTo>
                  <a:lnTo>
                    <a:pt x="72" y="1"/>
                  </a:lnTo>
                  <a:close/>
                </a:path>
              </a:pathLst>
            </a:custGeom>
            <a:solidFill>
              <a:srgbClr val="260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4674185" y="3512142"/>
              <a:ext cx="203682" cy="259244"/>
            </a:xfrm>
            <a:custGeom>
              <a:avLst/>
              <a:gdLst/>
              <a:ahLst/>
              <a:cxnLst/>
              <a:rect l="l" t="t" r="r" b="b"/>
              <a:pathLst>
                <a:path w="1514" h="1927" extrusionOk="0">
                  <a:moveTo>
                    <a:pt x="1101" y="0"/>
                  </a:moveTo>
                  <a:lnTo>
                    <a:pt x="892" y="479"/>
                  </a:lnTo>
                  <a:lnTo>
                    <a:pt x="688" y="1101"/>
                  </a:lnTo>
                  <a:lnTo>
                    <a:pt x="0" y="1717"/>
                  </a:lnTo>
                  <a:lnTo>
                    <a:pt x="0" y="1926"/>
                  </a:lnTo>
                  <a:lnTo>
                    <a:pt x="1101" y="1376"/>
                  </a:lnTo>
                  <a:lnTo>
                    <a:pt x="1514" y="413"/>
                  </a:lnTo>
                  <a:cubicBezTo>
                    <a:pt x="1514" y="413"/>
                    <a:pt x="1442" y="204"/>
                    <a:pt x="1167" y="66"/>
                  </a:cubicBezTo>
                  <a:lnTo>
                    <a:pt x="1101" y="0"/>
                  </a:ln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4794057" y="3678698"/>
              <a:ext cx="37266" cy="37131"/>
            </a:xfrm>
            <a:custGeom>
              <a:avLst/>
              <a:gdLst/>
              <a:ahLst/>
              <a:cxnLst/>
              <a:rect l="l" t="t" r="r" b="b"/>
              <a:pathLst>
                <a:path w="277" h="276" extrusionOk="0">
                  <a:moveTo>
                    <a:pt x="276" y="1"/>
                  </a:moveTo>
                  <a:cubicBezTo>
                    <a:pt x="210" y="67"/>
                    <a:pt x="138" y="204"/>
                    <a:pt x="1" y="276"/>
                  </a:cubicBezTo>
                  <a:cubicBezTo>
                    <a:pt x="138" y="204"/>
                    <a:pt x="210" y="138"/>
                    <a:pt x="276" y="1"/>
                  </a:cubicBezTo>
                  <a:close/>
                </a:path>
              </a:pathLst>
            </a:custGeom>
            <a:solidFill>
              <a:srgbClr val="260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4674185" y="3604703"/>
              <a:ext cx="111124" cy="138568"/>
            </a:xfrm>
            <a:custGeom>
              <a:avLst/>
              <a:gdLst/>
              <a:ahLst/>
              <a:cxnLst/>
              <a:rect l="l" t="t" r="r" b="b"/>
              <a:pathLst>
                <a:path w="826" h="1030" extrusionOk="0">
                  <a:moveTo>
                    <a:pt x="826" y="0"/>
                  </a:moveTo>
                  <a:lnTo>
                    <a:pt x="688" y="341"/>
                  </a:lnTo>
                  <a:lnTo>
                    <a:pt x="826" y="66"/>
                  </a:lnTo>
                  <a:lnTo>
                    <a:pt x="826" y="0"/>
                  </a:lnTo>
                  <a:close/>
                  <a:moveTo>
                    <a:pt x="617" y="479"/>
                  </a:moveTo>
                  <a:lnTo>
                    <a:pt x="0" y="963"/>
                  </a:lnTo>
                  <a:lnTo>
                    <a:pt x="0" y="1029"/>
                  </a:lnTo>
                  <a:lnTo>
                    <a:pt x="617" y="479"/>
                  </a:lnTo>
                  <a:close/>
                </a:path>
              </a:pathLst>
            </a:custGeom>
            <a:solidFill>
              <a:srgbClr val="260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4183263" y="3501782"/>
              <a:ext cx="491044" cy="621271"/>
            </a:xfrm>
            <a:custGeom>
              <a:avLst/>
              <a:gdLst/>
              <a:ahLst/>
              <a:cxnLst/>
              <a:rect l="l" t="t" r="r" b="b"/>
              <a:pathLst>
                <a:path w="3650" h="4618" extrusionOk="0">
                  <a:moveTo>
                    <a:pt x="1605" y="1"/>
                  </a:moveTo>
                  <a:cubicBezTo>
                    <a:pt x="1575" y="1"/>
                    <a:pt x="1545" y="2"/>
                    <a:pt x="1514" y="6"/>
                  </a:cubicBezTo>
                  <a:cubicBezTo>
                    <a:pt x="1173" y="6"/>
                    <a:pt x="964" y="352"/>
                    <a:pt x="898" y="694"/>
                  </a:cubicBezTo>
                  <a:cubicBezTo>
                    <a:pt x="898" y="831"/>
                    <a:pt x="1035" y="1040"/>
                    <a:pt x="1101" y="1178"/>
                  </a:cubicBezTo>
                  <a:lnTo>
                    <a:pt x="1" y="1244"/>
                  </a:lnTo>
                  <a:lnTo>
                    <a:pt x="72" y="2416"/>
                  </a:lnTo>
                  <a:cubicBezTo>
                    <a:pt x="210" y="2345"/>
                    <a:pt x="347" y="2279"/>
                    <a:pt x="551" y="2207"/>
                  </a:cubicBezTo>
                  <a:cubicBezTo>
                    <a:pt x="898" y="2207"/>
                    <a:pt x="1173" y="2482"/>
                    <a:pt x="1239" y="2829"/>
                  </a:cubicBezTo>
                  <a:cubicBezTo>
                    <a:pt x="1310" y="3170"/>
                    <a:pt x="1035" y="3583"/>
                    <a:pt x="623" y="3583"/>
                  </a:cubicBezTo>
                  <a:cubicBezTo>
                    <a:pt x="485" y="3583"/>
                    <a:pt x="347" y="3583"/>
                    <a:pt x="210" y="3517"/>
                  </a:cubicBezTo>
                  <a:lnTo>
                    <a:pt x="210" y="3517"/>
                  </a:lnTo>
                  <a:lnTo>
                    <a:pt x="276" y="4618"/>
                  </a:lnTo>
                  <a:lnTo>
                    <a:pt x="3237" y="4342"/>
                  </a:lnTo>
                  <a:cubicBezTo>
                    <a:pt x="3440" y="4342"/>
                    <a:pt x="3649" y="4133"/>
                    <a:pt x="3649" y="3930"/>
                  </a:cubicBezTo>
                  <a:lnTo>
                    <a:pt x="3374" y="969"/>
                  </a:lnTo>
                  <a:lnTo>
                    <a:pt x="3303" y="969"/>
                  </a:lnTo>
                  <a:lnTo>
                    <a:pt x="2202" y="1040"/>
                  </a:lnTo>
                  <a:cubicBezTo>
                    <a:pt x="2463" y="580"/>
                    <a:pt x="2168" y="1"/>
                    <a:pt x="1605"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4609070" y="3743141"/>
              <a:ext cx="65248" cy="46683"/>
            </a:xfrm>
            <a:custGeom>
              <a:avLst/>
              <a:gdLst/>
              <a:ahLst/>
              <a:cxnLst/>
              <a:rect l="l" t="t" r="r" b="b"/>
              <a:pathLst>
                <a:path w="485" h="347" extrusionOk="0">
                  <a:moveTo>
                    <a:pt x="275" y="0"/>
                  </a:moveTo>
                  <a:lnTo>
                    <a:pt x="0" y="347"/>
                  </a:lnTo>
                  <a:lnTo>
                    <a:pt x="138" y="347"/>
                  </a:lnTo>
                  <a:lnTo>
                    <a:pt x="275" y="209"/>
                  </a:lnTo>
                  <a:lnTo>
                    <a:pt x="484" y="209"/>
                  </a:lnTo>
                  <a:lnTo>
                    <a:pt x="484" y="0"/>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9"/>
          <p:cNvGrpSpPr/>
          <p:nvPr/>
        </p:nvGrpSpPr>
        <p:grpSpPr>
          <a:xfrm>
            <a:off x="7382325" y="1462954"/>
            <a:ext cx="652263" cy="578965"/>
            <a:chOff x="2679949" y="2993163"/>
            <a:chExt cx="260801" cy="231475"/>
          </a:xfrm>
        </p:grpSpPr>
        <p:sp>
          <p:nvSpPr>
            <p:cNvPr id="458" name="Google Shape;458;p39"/>
            <p:cNvSpPr/>
            <p:nvPr/>
          </p:nvSpPr>
          <p:spPr>
            <a:xfrm>
              <a:off x="2871925" y="3216088"/>
              <a:ext cx="20675" cy="8550"/>
            </a:xfrm>
            <a:custGeom>
              <a:avLst/>
              <a:gdLst/>
              <a:ahLst/>
              <a:cxnLst/>
              <a:rect l="l" t="t" r="r" b="b"/>
              <a:pathLst>
                <a:path w="827" h="342" extrusionOk="0">
                  <a:moveTo>
                    <a:pt x="485" y="0"/>
                  </a:moveTo>
                  <a:cubicBezTo>
                    <a:pt x="485" y="0"/>
                    <a:pt x="485" y="138"/>
                    <a:pt x="138" y="204"/>
                  </a:cubicBezTo>
                  <a:cubicBezTo>
                    <a:pt x="72" y="204"/>
                    <a:pt x="1" y="342"/>
                    <a:pt x="1" y="342"/>
                  </a:cubicBezTo>
                  <a:lnTo>
                    <a:pt x="760" y="342"/>
                  </a:lnTo>
                  <a:cubicBezTo>
                    <a:pt x="760" y="342"/>
                    <a:pt x="826" y="276"/>
                    <a:pt x="689" y="67"/>
                  </a:cubicBezTo>
                  <a:lnTo>
                    <a:pt x="485" y="0"/>
                  </a:ln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2871925" y="3217738"/>
              <a:ext cx="19025" cy="6900"/>
            </a:xfrm>
            <a:custGeom>
              <a:avLst/>
              <a:gdLst/>
              <a:ahLst/>
              <a:cxnLst/>
              <a:rect l="l" t="t" r="r" b="b"/>
              <a:pathLst>
                <a:path w="761" h="276" extrusionOk="0">
                  <a:moveTo>
                    <a:pt x="413" y="1"/>
                  </a:moveTo>
                  <a:cubicBezTo>
                    <a:pt x="210" y="138"/>
                    <a:pt x="72" y="72"/>
                    <a:pt x="1" y="276"/>
                  </a:cubicBezTo>
                  <a:lnTo>
                    <a:pt x="760" y="276"/>
                  </a:lnTo>
                  <a:lnTo>
                    <a:pt x="760" y="72"/>
                  </a:lnTo>
                  <a:lnTo>
                    <a:pt x="413" y="72"/>
                  </a:lnTo>
                  <a:lnTo>
                    <a:pt x="413"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2921875" y="3212638"/>
              <a:ext cx="18875" cy="12000"/>
            </a:xfrm>
            <a:custGeom>
              <a:avLst/>
              <a:gdLst/>
              <a:ahLst/>
              <a:cxnLst/>
              <a:rect l="l" t="t" r="r" b="b"/>
              <a:pathLst>
                <a:path w="755" h="480" extrusionOk="0">
                  <a:moveTo>
                    <a:pt x="551" y="1"/>
                  </a:moveTo>
                  <a:lnTo>
                    <a:pt x="342" y="67"/>
                  </a:lnTo>
                  <a:cubicBezTo>
                    <a:pt x="342" y="67"/>
                    <a:pt x="342" y="276"/>
                    <a:pt x="138" y="276"/>
                  </a:cubicBezTo>
                  <a:cubicBezTo>
                    <a:pt x="0" y="342"/>
                    <a:pt x="66" y="480"/>
                    <a:pt x="66" y="480"/>
                  </a:cubicBezTo>
                  <a:lnTo>
                    <a:pt x="413" y="480"/>
                  </a:lnTo>
                  <a:lnTo>
                    <a:pt x="754" y="276"/>
                  </a:lnTo>
                  <a:cubicBezTo>
                    <a:pt x="754" y="276"/>
                    <a:pt x="754" y="138"/>
                    <a:pt x="551"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2921875" y="3214288"/>
              <a:ext cx="18875" cy="10350"/>
            </a:xfrm>
            <a:custGeom>
              <a:avLst/>
              <a:gdLst/>
              <a:ahLst/>
              <a:cxnLst/>
              <a:rect l="l" t="t" r="r" b="b"/>
              <a:pathLst>
                <a:path w="755" h="414" extrusionOk="0">
                  <a:moveTo>
                    <a:pt x="617" y="1"/>
                  </a:moveTo>
                  <a:lnTo>
                    <a:pt x="342" y="210"/>
                  </a:lnTo>
                  <a:lnTo>
                    <a:pt x="276" y="139"/>
                  </a:lnTo>
                  <a:cubicBezTo>
                    <a:pt x="276" y="210"/>
                    <a:pt x="204" y="210"/>
                    <a:pt x="138" y="210"/>
                  </a:cubicBezTo>
                  <a:cubicBezTo>
                    <a:pt x="0" y="276"/>
                    <a:pt x="66" y="414"/>
                    <a:pt x="66" y="414"/>
                  </a:cubicBezTo>
                  <a:lnTo>
                    <a:pt x="413" y="414"/>
                  </a:lnTo>
                  <a:lnTo>
                    <a:pt x="754" y="210"/>
                  </a:lnTo>
                  <a:cubicBezTo>
                    <a:pt x="754" y="210"/>
                    <a:pt x="754" y="72"/>
                    <a:pt x="617"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2806575" y="3019713"/>
              <a:ext cx="79150" cy="62375"/>
            </a:xfrm>
            <a:custGeom>
              <a:avLst/>
              <a:gdLst/>
              <a:ahLst/>
              <a:cxnLst/>
              <a:rect l="l" t="t" r="r" b="b"/>
              <a:pathLst>
                <a:path w="3166" h="2495" extrusionOk="0">
                  <a:moveTo>
                    <a:pt x="2726" y="0"/>
                  </a:moveTo>
                  <a:cubicBezTo>
                    <a:pt x="2523" y="0"/>
                    <a:pt x="2293" y="140"/>
                    <a:pt x="2136" y="426"/>
                  </a:cubicBezTo>
                  <a:cubicBezTo>
                    <a:pt x="1861" y="1042"/>
                    <a:pt x="1723" y="2005"/>
                    <a:pt x="1" y="2215"/>
                  </a:cubicBezTo>
                  <a:lnTo>
                    <a:pt x="1" y="2490"/>
                  </a:lnTo>
                  <a:cubicBezTo>
                    <a:pt x="1" y="2490"/>
                    <a:pt x="97" y="2495"/>
                    <a:pt x="250" y="2495"/>
                  </a:cubicBezTo>
                  <a:cubicBezTo>
                    <a:pt x="644" y="2495"/>
                    <a:pt x="1412" y="2461"/>
                    <a:pt x="1861" y="2215"/>
                  </a:cubicBezTo>
                  <a:cubicBezTo>
                    <a:pt x="2549" y="1939"/>
                    <a:pt x="3099" y="1251"/>
                    <a:pt x="3165" y="564"/>
                  </a:cubicBezTo>
                  <a:cubicBezTo>
                    <a:pt x="3165" y="192"/>
                    <a:pt x="2965" y="0"/>
                    <a:pt x="2726"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2791350" y="3071613"/>
              <a:ext cx="18700" cy="10600"/>
            </a:xfrm>
            <a:custGeom>
              <a:avLst/>
              <a:gdLst/>
              <a:ahLst/>
              <a:cxnLst/>
              <a:rect l="l" t="t" r="r" b="b"/>
              <a:pathLst>
                <a:path w="748" h="424" extrusionOk="0">
                  <a:moveTo>
                    <a:pt x="472" y="1"/>
                  </a:moveTo>
                  <a:cubicBezTo>
                    <a:pt x="335" y="1"/>
                    <a:pt x="268" y="1"/>
                    <a:pt x="268" y="67"/>
                  </a:cubicBezTo>
                  <a:cubicBezTo>
                    <a:pt x="268" y="67"/>
                    <a:pt x="406" y="67"/>
                    <a:pt x="472" y="139"/>
                  </a:cubicBezTo>
                  <a:cubicBezTo>
                    <a:pt x="336" y="139"/>
                    <a:pt x="230" y="107"/>
                    <a:pt x="153" y="107"/>
                  </a:cubicBezTo>
                  <a:cubicBezTo>
                    <a:pt x="114" y="107"/>
                    <a:pt x="83" y="115"/>
                    <a:pt x="59" y="139"/>
                  </a:cubicBezTo>
                  <a:cubicBezTo>
                    <a:pt x="0" y="198"/>
                    <a:pt x="157" y="424"/>
                    <a:pt x="584" y="424"/>
                  </a:cubicBezTo>
                  <a:cubicBezTo>
                    <a:pt x="635" y="424"/>
                    <a:pt x="689" y="421"/>
                    <a:pt x="747" y="414"/>
                  </a:cubicBezTo>
                  <a:lnTo>
                    <a:pt x="681" y="139"/>
                  </a:lnTo>
                  <a:cubicBezTo>
                    <a:pt x="681" y="139"/>
                    <a:pt x="610" y="1"/>
                    <a:pt x="472"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2679949" y="3018813"/>
              <a:ext cx="135327" cy="180169"/>
            </a:xfrm>
            <a:custGeom>
              <a:avLst/>
              <a:gdLst/>
              <a:ahLst/>
              <a:cxnLst/>
              <a:rect l="l" t="t" r="r" b="b"/>
              <a:pathLst>
                <a:path w="8118" h="10808" extrusionOk="0">
                  <a:moveTo>
                    <a:pt x="4010" y="1"/>
                  </a:moveTo>
                  <a:cubicBezTo>
                    <a:pt x="3104" y="1"/>
                    <a:pt x="2405" y="732"/>
                    <a:pt x="2405" y="1656"/>
                  </a:cubicBezTo>
                  <a:cubicBezTo>
                    <a:pt x="2405" y="2002"/>
                    <a:pt x="2543" y="2415"/>
                    <a:pt x="2818" y="2690"/>
                  </a:cubicBezTo>
                  <a:lnTo>
                    <a:pt x="0" y="2690"/>
                  </a:lnTo>
                  <a:lnTo>
                    <a:pt x="0" y="5442"/>
                  </a:lnTo>
                  <a:cubicBezTo>
                    <a:pt x="310" y="5193"/>
                    <a:pt x="665" y="5082"/>
                    <a:pt x="1013" y="5082"/>
                  </a:cubicBezTo>
                  <a:cubicBezTo>
                    <a:pt x="1817" y="5082"/>
                    <a:pt x="2584" y="5678"/>
                    <a:pt x="2680" y="6543"/>
                  </a:cubicBezTo>
                  <a:cubicBezTo>
                    <a:pt x="2778" y="7622"/>
                    <a:pt x="1934" y="8385"/>
                    <a:pt x="1042" y="8385"/>
                  </a:cubicBezTo>
                  <a:cubicBezTo>
                    <a:pt x="683" y="8385"/>
                    <a:pt x="316" y="8261"/>
                    <a:pt x="0" y="7984"/>
                  </a:cubicBezTo>
                  <a:lnTo>
                    <a:pt x="0" y="10808"/>
                  </a:lnTo>
                  <a:lnTo>
                    <a:pt x="7154" y="10808"/>
                  </a:lnTo>
                  <a:cubicBezTo>
                    <a:pt x="7705" y="10808"/>
                    <a:pt x="8117" y="10395"/>
                    <a:pt x="8117" y="9773"/>
                  </a:cubicBezTo>
                  <a:lnTo>
                    <a:pt x="8117" y="2690"/>
                  </a:lnTo>
                  <a:lnTo>
                    <a:pt x="5294" y="2690"/>
                  </a:lnTo>
                  <a:cubicBezTo>
                    <a:pt x="6191" y="1656"/>
                    <a:pt x="5503" y="5"/>
                    <a:pt x="4127" y="5"/>
                  </a:cubicBezTo>
                  <a:cubicBezTo>
                    <a:pt x="4088" y="2"/>
                    <a:pt x="4049" y="1"/>
                    <a:pt x="4010" y="1"/>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2837725" y="2993163"/>
              <a:ext cx="30800" cy="23450"/>
            </a:xfrm>
            <a:custGeom>
              <a:avLst/>
              <a:gdLst/>
              <a:ahLst/>
              <a:cxnLst/>
              <a:rect l="l" t="t" r="r" b="b"/>
              <a:pathLst>
                <a:path w="1232" h="938" extrusionOk="0">
                  <a:moveTo>
                    <a:pt x="602" y="0"/>
                  </a:moveTo>
                  <a:cubicBezTo>
                    <a:pt x="277" y="0"/>
                    <a:pt x="1" y="372"/>
                    <a:pt x="202" y="525"/>
                  </a:cubicBezTo>
                  <a:cubicBezTo>
                    <a:pt x="477" y="729"/>
                    <a:pt x="1094" y="938"/>
                    <a:pt x="1094" y="938"/>
                  </a:cubicBezTo>
                  <a:cubicBezTo>
                    <a:pt x="1094" y="938"/>
                    <a:pt x="1231" y="453"/>
                    <a:pt x="956" y="178"/>
                  </a:cubicBezTo>
                  <a:cubicBezTo>
                    <a:pt x="845" y="50"/>
                    <a:pt x="720" y="0"/>
                    <a:pt x="602"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2842775" y="3001038"/>
              <a:ext cx="25750" cy="25225"/>
            </a:xfrm>
            <a:custGeom>
              <a:avLst/>
              <a:gdLst/>
              <a:ahLst/>
              <a:cxnLst/>
              <a:rect l="l" t="t" r="r" b="b"/>
              <a:pathLst>
                <a:path w="1030" h="1009" extrusionOk="0">
                  <a:moveTo>
                    <a:pt x="479" y="1"/>
                  </a:moveTo>
                  <a:cubicBezTo>
                    <a:pt x="479" y="1"/>
                    <a:pt x="341" y="138"/>
                    <a:pt x="0" y="138"/>
                  </a:cubicBezTo>
                  <a:cubicBezTo>
                    <a:pt x="0" y="138"/>
                    <a:pt x="52" y="1008"/>
                    <a:pt x="501" y="1008"/>
                  </a:cubicBezTo>
                  <a:cubicBezTo>
                    <a:pt x="557" y="1008"/>
                    <a:pt x="619" y="994"/>
                    <a:pt x="688" y="964"/>
                  </a:cubicBezTo>
                  <a:cubicBezTo>
                    <a:pt x="1029" y="760"/>
                    <a:pt x="826" y="485"/>
                    <a:pt x="826" y="485"/>
                  </a:cubicBezTo>
                  <a:cubicBezTo>
                    <a:pt x="974" y="385"/>
                    <a:pt x="906" y="173"/>
                    <a:pt x="777" y="173"/>
                  </a:cubicBezTo>
                  <a:cubicBezTo>
                    <a:pt x="729" y="173"/>
                    <a:pt x="673" y="202"/>
                    <a:pt x="616" y="276"/>
                  </a:cubicBezTo>
                  <a:lnTo>
                    <a:pt x="479"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2853075" y="3013163"/>
              <a:ext cx="18875" cy="18875"/>
            </a:xfrm>
            <a:custGeom>
              <a:avLst/>
              <a:gdLst/>
              <a:ahLst/>
              <a:cxnLst/>
              <a:rect l="l" t="t" r="r" b="b"/>
              <a:pathLst>
                <a:path w="755" h="755" extrusionOk="0">
                  <a:moveTo>
                    <a:pt x="414" y="0"/>
                  </a:moveTo>
                  <a:lnTo>
                    <a:pt x="1" y="204"/>
                  </a:lnTo>
                  <a:lnTo>
                    <a:pt x="342" y="754"/>
                  </a:lnTo>
                  <a:lnTo>
                    <a:pt x="755" y="341"/>
                  </a:lnTo>
                  <a:lnTo>
                    <a:pt x="414" y="0"/>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2877150" y="3092263"/>
              <a:ext cx="48200" cy="125500"/>
            </a:xfrm>
            <a:custGeom>
              <a:avLst/>
              <a:gdLst/>
              <a:ahLst/>
              <a:cxnLst/>
              <a:rect l="l" t="t" r="r" b="b"/>
              <a:pathLst>
                <a:path w="1928" h="5020" extrusionOk="0">
                  <a:moveTo>
                    <a:pt x="1652" y="0"/>
                  </a:moveTo>
                  <a:lnTo>
                    <a:pt x="551" y="138"/>
                  </a:lnTo>
                  <a:cubicBezTo>
                    <a:pt x="1" y="2064"/>
                    <a:pt x="276" y="4953"/>
                    <a:pt x="276" y="4953"/>
                  </a:cubicBezTo>
                  <a:lnTo>
                    <a:pt x="551" y="5020"/>
                  </a:lnTo>
                  <a:cubicBezTo>
                    <a:pt x="551" y="5020"/>
                    <a:pt x="1030" y="2681"/>
                    <a:pt x="1239" y="1927"/>
                  </a:cubicBezTo>
                  <a:cubicBezTo>
                    <a:pt x="1927" y="413"/>
                    <a:pt x="1652" y="1"/>
                    <a:pt x="1652"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2853075" y="3019338"/>
              <a:ext cx="85400" cy="92075"/>
            </a:xfrm>
            <a:custGeom>
              <a:avLst/>
              <a:gdLst/>
              <a:ahLst/>
              <a:cxnLst/>
              <a:rect l="l" t="t" r="r" b="b"/>
              <a:pathLst>
                <a:path w="3416" h="3683" extrusionOk="0">
                  <a:moveTo>
                    <a:pt x="866" y="0"/>
                  </a:moveTo>
                  <a:cubicBezTo>
                    <a:pt x="804" y="0"/>
                    <a:pt x="744" y="9"/>
                    <a:pt x="689" y="28"/>
                  </a:cubicBezTo>
                  <a:cubicBezTo>
                    <a:pt x="617" y="28"/>
                    <a:pt x="551" y="94"/>
                    <a:pt x="480" y="166"/>
                  </a:cubicBezTo>
                  <a:cubicBezTo>
                    <a:pt x="276" y="441"/>
                    <a:pt x="1" y="782"/>
                    <a:pt x="964" y="2367"/>
                  </a:cubicBezTo>
                  <a:cubicBezTo>
                    <a:pt x="1450" y="3228"/>
                    <a:pt x="2224" y="3682"/>
                    <a:pt x="2738" y="3682"/>
                  </a:cubicBezTo>
                  <a:cubicBezTo>
                    <a:pt x="3167" y="3682"/>
                    <a:pt x="3415" y="3367"/>
                    <a:pt x="3165" y="2708"/>
                  </a:cubicBezTo>
                  <a:cubicBezTo>
                    <a:pt x="2543" y="1195"/>
                    <a:pt x="1789" y="507"/>
                    <a:pt x="1377" y="166"/>
                  </a:cubicBezTo>
                  <a:cubicBezTo>
                    <a:pt x="1224" y="65"/>
                    <a:pt x="1036" y="0"/>
                    <a:pt x="866" y="0"/>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2906325" y="3087038"/>
              <a:ext cx="34425" cy="129075"/>
            </a:xfrm>
            <a:custGeom>
              <a:avLst/>
              <a:gdLst/>
              <a:ahLst/>
              <a:cxnLst/>
              <a:rect l="l" t="t" r="r" b="b"/>
              <a:pathLst>
                <a:path w="1377" h="5163" extrusionOk="0">
                  <a:moveTo>
                    <a:pt x="1035" y="0"/>
                  </a:moveTo>
                  <a:lnTo>
                    <a:pt x="72" y="622"/>
                  </a:lnTo>
                  <a:cubicBezTo>
                    <a:pt x="1" y="2614"/>
                    <a:pt x="964" y="5162"/>
                    <a:pt x="964" y="5162"/>
                  </a:cubicBezTo>
                  <a:lnTo>
                    <a:pt x="1239" y="5162"/>
                  </a:lnTo>
                  <a:cubicBezTo>
                    <a:pt x="1239" y="5162"/>
                    <a:pt x="1101" y="2752"/>
                    <a:pt x="1173" y="1927"/>
                  </a:cubicBezTo>
                  <a:cubicBezTo>
                    <a:pt x="1376" y="347"/>
                    <a:pt x="1035" y="0"/>
                    <a:pt x="103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2806575" y="3031013"/>
              <a:ext cx="79150" cy="61950"/>
            </a:xfrm>
            <a:custGeom>
              <a:avLst/>
              <a:gdLst/>
              <a:ahLst/>
              <a:cxnLst/>
              <a:rect l="l" t="t" r="r" b="b"/>
              <a:pathLst>
                <a:path w="3166" h="2478" extrusionOk="0">
                  <a:moveTo>
                    <a:pt x="2714" y="1"/>
                  </a:moveTo>
                  <a:cubicBezTo>
                    <a:pt x="2514" y="1"/>
                    <a:pt x="2290" y="143"/>
                    <a:pt x="2136" y="453"/>
                  </a:cubicBezTo>
                  <a:cubicBezTo>
                    <a:pt x="1861" y="1075"/>
                    <a:pt x="1723" y="2038"/>
                    <a:pt x="1" y="2241"/>
                  </a:cubicBezTo>
                  <a:lnTo>
                    <a:pt x="1" y="2450"/>
                  </a:lnTo>
                  <a:cubicBezTo>
                    <a:pt x="1" y="2450"/>
                    <a:pt x="243" y="2477"/>
                    <a:pt x="567" y="2477"/>
                  </a:cubicBezTo>
                  <a:cubicBezTo>
                    <a:pt x="976" y="2477"/>
                    <a:pt x="1514" y="2435"/>
                    <a:pt x="1861" y="2241"/>
                  </a:cubicBezTo>
                  <a:cubicBezTo>
                    <a:pt x="2549" y="1900"/>
                    <a:pt x="3099" y="1212"/>
                    <a:pt x="3165" y="590"/>
                  </a:cubicBezTo>
                  <a:cubicBezTo>
                    <a:pt x="3165" y="212"/>
                    <a:pt x="2957" y="1"/>
                    <a:pt x="2714"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2791450" y="3083588"/>
              <a:ext cx="16950" cy="9500"/>
            </a:xfrm>
            <a:custGeom>
              <a:avLst/>
              <a:gdLst/>
              <a:ahLst/>
              <a:cxnLst/>
              <a:rect l="l" t="t" r="r" b="b"/>
              <a:pathLst>
                <a:path w="678" h="380" extrusionOk="0">
                  <a:moveTo>
                    <a:pt x="193" y="1"/>
                  </a:moveTo>
                  <a:cubicBezTo>
                    <a:pt x="193" y="72"/>
                    <a:pt x="402" y="72"/>
                    <a:pt x="402" y="138"/>
                  </a:cubicBezTo>
                  <a:cubicBezTo>
                    <a:pt x="264" y="138"/>
                    <a:pt x="55" y="72"/>
                    <a:pt x="55" y="72"/>
                  </a:cubicBezTo>
                  <a:lnTo>
                    <a:pt x="55" y="72"/>
                  </a:lnTo>
                  <a:cubicBezTo>
                    <a:pt x="0" y="128"/>
                    <a:pt x="87" y="379"/>
                    <a:pt x="440" y="379"/>
                  </a:cubicBezTo>
                  <a:cubicBezTo>
                    <a:pt x="509" y="379"/>
                    <a:pt x="587" y="370"/>
                    <a:pt x="677" y="347"/>
                  </a:cubicBezTo>
                  <a:lnTo>
                    <a:pt x="677" y="138"/>
                  </a:lnTo>
                  <a:cubicBezTo>
                    <a:pt x="677" y="138"/>
                    <a:pt x="540" y="1"/>
                    <a:pt x="402"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2875375" y="3095713"/>
              <a:ext cx="53400" cy="122050"/>
            </a:xfrm>
            <a:custGeom>
              <a:avLst/>
              <a:gdLst/>
              <a:ahLst/>
              <a:cxnLst/>
              <a:rect l="l" t="t" r="r" b="b"/>
              <a:pathLst>
                <a:path w="2136" h="4882" extrusionOk="0">
                  <a:moveTo>
                    <a:pt x="622" y="0"/>
                  </a:moveTo>
                  <a:cubicBezTo>
                    <a:pt x="0" y="1238"/>
                    <a:pt x="209" y="4882"/>
                    <a:pt x="209" y="4882"/>
                  </a:cubicBezTo>
                  <a:lnTo>
                    <a:pt x="688" y="4882"/>
                  </a:lnTo>
                  <a:cubicBezTo>
                    <a:pt x="826" y="4056"/>
                    <a:pt x="1448" y="1513"/>
                    <a:pt x="1448" y="1513"/>
                  </a:cubicBezTo>
                  <a:cubicBezTo>
                    <a:pt x="1448" y="1513"/>
                    <a:pt x="2136" y="754"/>
                    <a:pt x="622"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2853075" y="3019463"/>
              <a:ext cx="41600" cy="48750"/>
            </a:xfrm>
            <a:custGeom>
              <a:avLst/>
              <a:gdLst/>
              <a:ahLst/>
              <a:cxnLst/>
              <a:rect l="l" t="t" r="r" b="b"/>
              <a:pathLst>
                <a:path w="1664" h="1950" extrusionOk="0">
                  <a:moveTo>
                    <a:pt x="806" y="1"/>
                  </a:moveTo>
                  <a:cubicBezTo>
                    <a:pt x="768" y="1"/>
                    <a:pt x="728" y="8"/>
                    <a:pt x="689" y="23"/>
                  </a:cubicBezTo>
                  <a:cubicBezTo>
                    <a:pt x="138" y="227"/>
                    <a:pt x="1" y="1399"/>
                    <a:pt x="1" y="1399"/>
                  </a:cubicBezTo>
                  <a:lnTo>
                    <a:pt x="964" y="1949"/>
                  </a:lnTo>
                  <a:cubicBezTo>
                    <a:pt x="1663" y="1184"/>
                    <a:pt x="1302" y="1"/>
                    <a:pt x="806" y="1"/>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2890925" y="3080163"/>
              <a:ext cx="48175" cy="135950"/>
            </a:xfrm>
            <a:custGeom>
              <a:avLst/>
              <a:gdLst/>
              <a:ahLst/>
              <a:cxnLst/>
              <a:rect l="l" t="t" r="r" b="b"/>
              <a:pathLst>
                <a:path w="1927" h="5438" extrusionOk="0">
                  <a:moveTo>
                    <a:pt x="1514" y="0"/>
                  </a:moveTo>
                  <a:lnTo>
                    <a:pt x="0" y="622"/>
                  </a:lnTo>
                  <a:cubicBezTo>
                    <a:pt x="0" y="622"/>
                    <a:pt x="551" y="1101"/>
                    <a:pt x="826" y="2961"/>
                  </a:cubicBezTo>
                  <a:cubicBezTo>
                    <a:pt x="892" y="3786"/>
                    <a:pt x="1167" y="4750"/>
                    <a:pt x="1514" y="5437"/>
                  </a:cubicBezTo>
                  <a:cubicBezTo>
                    <a:pt x="1855" y="5300"/>
                    <a:pt x="1926" y="5300"/>
                    <a:pt x="1926" y="5300"/>
                  </a:cubicBezTo>
                  <a:cubicBezTo>
                    <a:pt x="1926" y="5300"/>
                    <a:pt x="1717" y="3165"/>
                    <a:pt x="1855" y="2339"/>
                  </a:cubicBezTo>
                  <a:cubicBezTo>
                    <a:pt x="1926" y="1448"/>
                    <a:pt x="1926" y="413"/>
                    <a:pt x="1514" y="0"/>
                  </a:cubicBezTo>
                  <a:close/>
                </a:path>
              </a:pathLst>
            </a:custGeom>
            <a:solidFill>
              <a:srgbClr val="E6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5"/>
        <p:cNvGrpSpPr/>
        <p:nvPr/>
      </p:nvGrpSpPr>
      <p:grpSpPr>
        <a:xfrm>
          <a:off x="0" y="0"/>
          <a:ext cx="0" cy="0"/>
          <a:chOff x="0" y="0"/>
          <a:chExt cx="0" cy="0"/>
        </a:xfrm>
      </p:grpSpPr>
      <p:sp>
        <p:nvSpPr>
          <p:cNvPr id="596" name="Google Shape;596;p42"/>
          <p:cNvSpPr/>
          <p:nvPr/>
        </p:nvSpPr>
        <p:spPr>
          <a:xfrm>
            <a:off x="5724142" y="-34429"/>
            <a:ext cx="3419865" cy="2551183"/>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2"/>
          <p:cNvSpPr txBox="1">
            <a:spLocks noGrp="1"/>
          </p:cNvSpPr>
          <p:nvPr>
            <p:ph type="title"/>
          </p:nvPr>
        </p:nvSpPr>
        <p:spPr>
          <a:xfrm>
            <a:off x="5884862" y="1241162"/>
            <a:ext cx="2150100" cy="55022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3"/>
                </a:solidFill>
              </a:rPr>
              <a:t>HEURISTIC</a:t>
            </a:r>
            <a:br>
              <a:rPr lang="en-US" dirty="0">
                <a:solidFill>
                  <a:schemeClr val="accent3"/>
                </a:solidFill>
              </a:rPr>
            </a:br>
            <a:r>
              <a:rPr lang="en-US" dirty="0">
                <a:solidFill>
                  <a:schemeClr val="accent3"/>
                </a:solidFill>
              </a:rPr>
              <a:t>(H3)</a:t>
            </a:r>
            <a:endParaRPr dirty="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1C6CB"/>
        </a:solidFill>
        <a:effectLst/>
      </p:bgPr>
    </p:bg>
    <p:spTree>
      <p:nvGrpSpPr>
        <p:cNvPr id="1" name="Shape 309"/>
        <p:cNvGrpSpPr/>
        <p:nvPr/>
      </p:nvGrpSpPr>
      <p:grpSpPr>
        <a:xfrm>
          <a:off x="0" y="0"/>
          <a:ext cx="0" cy="0"/>
          <a:chOff x="0" y="0"/>
          <a:chExt cx="0" cy="0"/>
        </a:xfrm>
      </p:grpSpPr>
      <p:sp>
        <p:nvSpPr>
          <p:cNvPr id="310" name="Google Shape;310;p34"/>
          <p:cNvSpPr txBox="1">
            <a:spLocks noGrp="1"/>
          </p:cNvSpPr>
          <p:nvPr>
            <p:ph type="title"/>
          </p:nvPr>
        </p:nvSpPr>
        <p:spPr>
          <a:xfrm>
            <a:off x="1850091" y="100050"/>
            <a:ext cx="5212800" cy="77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Fungsi</a:t>
            </a:r>
            <a:br>
              <a:rPr lang="de-DE" dirty="0"/>
            </a:br>
            <a:r>
              <a:rPr lang="de-DE" dirty="0"/>
              <a:t>Heuristik 24 - Puzzle H3</a:t>
            </a:r>
            <a:endParaRPr dirty="0"/>
          </a:p>
        </p:txBody>
      </p:sp>
      <p:grpSp>
        <p:nvGrpSpPr>
          <p:cNvPr id="311" name="Google Shape;311;p34"/>
          <p:cNvGrpSpPr/>
          <p:nvPr/>
        </p:nvGrpSpPr>
        <p:grpSpPr>
          <a:xfrm>
            <a:off x="3728998" y="1259572"/>
            <a:ext cx="1686003" cy="48723"/>
            <a:chOff x="1002138" y="3024452"/>
            <a:chExt cx="1686003" cy="48723"/>
          </a:xfrm>
        </p:grpSpPr>
        <p:sp>
          <p:nvSpPr>
            <p:cNvPr id="312" name="Google Shape;312;p34"/>
            <p:cNvSpPr/>
            <p:nvPr/>
          </p:nvSpPr>
          <p:spPr>
            <a:xfrm>
              <a:off x="1002138" y="3024452"/>
              <a:ext cx="48724" cy="48723"/>
            </a:xfrm>
            <a:custGeom>
              <a:avLst/>
              <a:gdLst/>
              <a:ahLst/>
              <a:cxnLst/>
              <a:rect l="l" t="t" r="r" b="b"/>
              <a:pathLst>
                <a:path w="348" h="348" extrusionOk="0">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1233295" y="3024452"/>
              <a:ext cx="57965" cy="48723"/>
            </a:xfrm>
            <a:custGeom>
              <a:avLst/>
              <a:gdLst/>
              <a:ahLst/>
              <a:cxnLst/>
              <a:rect l="l" t="t" r="r" b="b"/>
              <a:pathLst>
                <a:path w="414" h="348" extrusionOk="0">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1474532"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1705689"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1936846" y="3024452"/>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2168003" y="3024452"/>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2399159" y="3024452"/>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2630316" y="3024452"/>
              <a:ext cx="57825" cy="48723"/>
            </a:xfrm>
            <a:custGeom>
              <a:avLst/>
              <a:gdLst/>
              <a:ahLst/>
              <a:cxnLst/>
              <a:rect l="l" t="t" r="r" b="b"/>
              <a:pathLst>
                <a:path w="413" h="348" extrusionOk="0">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4"/>
          <p:cNvGrpSpPr/>
          <p:nvPr/>
        </p:nvGrpSpPr>
        <p:grpSpPr>
          <a:xfrm>
            <a:off x="7849492" y="4266905"/>
            <a:ext cx="753817" cy="839988"/>
            <a:chOff x="1689829" y="1231678"/>
            <a:chExt cx="753817" cy="839988"/>
          </a:xfrm>
        </p:grpSpPr>
        <p:sp>
          <p:nvSpPr>
            <p:cNvPr id="321" name="Google Shape;321;p34"/>
            <p:cNvSpPr/>
            <p:nvPr/>
          </p:nvSpPr>
          <p:spPr>
            <a:xfrm>
              <a:off x="1775299" y="2033372"/>
              <a:ext cx="67293" cy="38294"/>
            </a:xfrm>
            <a:custGeom>
              <a:avLst/>
              <a:gdLst/>
              <a:ahLst/>
              <a:cxnLst/>
              <a:rect l="l" t="t" r="r" b="b"/>
              <a:pathLst>
                <a:path w="485" h="276" extrusionOk="0">
                  <a:moveTo>
                    <a:pt x="210" y="1"/>
                  </a:moveTo>
                  <a:lnTo>
                    <a:pt x="1" y="67"/>
                  </a:lnTo>
                  <a:cubicBezTo>
                    <a:pt x="1" y="67"/>
                    <a:pt x="1" y="204"/>
                    <a:pt x="72" y="276"/>
                  </a:cubicBezTo>
                  <a:lnTo>
                    <a:pt x="413" y="276"/>
                  </a:lnTo>
                  <a:cubicBezTo>
                    <a:pt x="485" y="276"/>
                    <a:pt x="485" y="204"/>
                    <a:pt x="413" y="204"/>
                  </a:cubicBezTo>
                  <a:cubicBezTo>
                    <a:pt x="210" y="138"/>
                    <a:pt x="210" y="1"/>
                    <a:pt x="210" y="1"/>
                  </a:cubicBezTo>
                  <a:close/>
                </a:path>
              </a:pathLst>
            </a:custGeom>
            <a:solidFill>
              <a:srgbClr val="11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1698987" y="2042530"/>
              <a:ext cx="67293" cy="29137"/>
            </a:xfrm>
            <a:custGeom>
              <a:avLst/>
              <a:gdLst/>
              <a:ahLst/>
              <a:cxnLst/>
              <a:rect l="l" t="t" r="r" b="b"/>
              <a:pathLst>
                <a:path w="485" h="210" extrusionOk="0">
                  <a:moveTo>
                    <a:pt x="0" y="1"/>
                  </a:moveTo>
                  <a:lnTo>
                    <a:pt x="0" y="210"/>
                  </a:lnTo>
                  <a:lnTo>
                    <a:pt x="413" y="210"/>
                  </a:lnTo>
                  <a:cubicBezTo>
                    <a:pt x="485" y="210"/>
                    <a:pt x="413" y="138"/>
                    <a:pt x="413" y="138"/>
                  </a:cubicBezTo>
                  <a:cubicBezTo>
                    <a:pt x="138" y="72"/>
                    <a:pt x="138" y="1"/>
                    <a:pt x="138" y="1"/>
                  </a:cubicBezTo>
                  <a:close/>
                </a:path>
              </a:pathLst>
            </a:custGeom>
            <a:solidFill>
              <a:srgbClr val="11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1753099" y="1450763"/>
              <a:ext cx="232402" cy="114744"/>
            </a:xfrm>
            <a:custGeom>
              <a:avLst/>
              <a:gdLst/>
              <a:ahLst/>
              <a:cxnLst/>
              <a:rect l="l" t="t" r="r" b="b"/>
              <a:pathLst>
                <a:path w="1675" h="827" extrusionOk="0">
                  <a:moveTo>
                    <a:pt x="1470" y="1"/>
                  </a:moveTo>
                  <a:cubicBezTo>
                    <a:pt x="1399" y="138"/>
                    <a:pt x="1058" y="413"/>
                    <a:pt x="849" y="413"/>
                  </a:cubicBezTo>
                  <a:cubicBezTo>
                    <a:pt x="786" y="419"/>
                    <a:pt x="727" y="422"/>
                    <a:pt x="673" y="422"/>
                  </a:cubicBezTo>
                  <a:cubicBezTo>
                    <a:pt x="298" y="422"/>
                    <a:pt x="114" y="299"/>
                    <a:pt x="44" y="299"/>
                  </a:cubicBezTo>
                  <a:cubicBezTo>
                    <a:pt x="2" y="299"/>
                    <a:pt x="0" y="343"/>
                    <a:pt x="23" y="485"/>
                  </a:cubicBezTo>
                  <a:cubicBezTo>
                    <a:pt x="23" y="551"/>
                    <a:pt x="23" y="688"/>
                    <a:pt x="95" y="760"/>
                  </a:cubicBezTo>
                  <a:cubicBezTo>
                    <a:pt x="161" y="760"/>
                    <a:pt x="370" y="826"/>
                    <a:pt x="711" y="826"/>
                  </a:cubicBezTo>
                  <a:cubicBezTo>
                    <a:pt x="1195" y="760"/>
                    <a:pt x="1674" y="138"/>
                    <a:pt x="1608" y="72"/>
                  </a:cubicBezTo>
                  <a:cubicBezTo>
                    <a:pt x="1608" y="1"/>
                    <a:pt x="1537" y="1"/>
                    <a:pt x="1537" y="1"/>
                  </a:cubicBezTo>
                  <a:close/>
                </a:path>
              </a:pathLst>
            </a:custGeom>
            <a:solidFill>
              <a:srgbClr val="49B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1727985" y="1450763"/>
              <a:ext cx="38294" cy="57441"/>
            </a:xfrm>
            <a:custGeom>
              <a:avLst/>
              <a:gdLst/>
              <a:ahLst/>
              <a:cxnLst/>
              <a:rect l="l" t="t" r="r" b="b"/>
              <a:pathLst>
                <a:path w="276" h="414" extrusionOk="0">
                  <a:moveTo>
                    <a:pt x="67" y="1"/>
                  </a:moveTo>
                  <a:lnTo>
                    <a:pt x="67" y="210"/>
                  </a:lnTo>
                  <a:cubicBezTo>
                    <a:pt x="67" y="276"/>
                    <a:pt x="0" y="413"/>
                    <a:pt x="0" y="413"/>
                  </a:cubicBezTo>
                  <a:lnTo>
                    <a:pt x="276" y="413"/>
                  </a:lnTo>
                  <a:lnTo>
                    <a:pt x="276" y="138"/>
                  </a:lnTo>
                  <a:lnTo>
                    <a:pt x="67" y="1"/>
                  </a:lnTo>
                  <a:close/>
                </a:path>
              </a:pathLst>
            </a:custGeom>
            <a:solidFill>
              <a:srgbClr val="FC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708838" y="1401369"/>
              <a:ext cx="85746" cy="80751"/>
            </a:xfrm>
            <a:custGeom>
              <a:avLst/>
              <a:gdLst/>
              <a:ahLst/>
              <a:cxnLst/>
              <a:rect l="l" t="t" r="r" b="b"/>
              <a:pathLst>
                <a:path w="618" h="582" extrusionOk="0">
                  <a:moveTo>
                    <a:pt x="301" y="0"/>
                  </a:moveTo>
                  <a:cubicBezTo>
                    <a:pt x="202" y="0"/>
                    <a:pt x="1" y="153"/>
                    <a:pt x="1" y="153"/>
                  </a:cubicBezTo>
                  <a:cubicBezTo>
                    <a:pt x="1" y="219"/>
                    <a:pt x="205" y="494"/>
                    <a:pt x="205" y="494"/>
                  </a:cubicBezTo>
                  <a:cubicBezTo>
                    <a:pt x="275" y="564"/>
                    <a:pt x="328" y="582"/>
                    <a:pt x="363" y="582"/>
                  </a:cubicBezTo>
                  <a:cubicBezTo>
                    <a:pt x="396" y="582"/>
                    <a:pt x="414" y="566"/>
                    <a:pt x="414" y="566"/>
                  </a:cubicBezTo>
                  <a:cubicBezTo>
                    <a:pt x="414" y="566"/>
                    <a:pt x="551" y="566"/>
                    <a:pt x="617" y="494"/>
                  </a:cubicBezTo>
                  <a:cubicBezTo>
                    <a:pt x="617" y="428"/>
                    <a:pt x="551" y="357"/>
                    <a:pt x="551" y="357"/>
                  </a:cubicBezTo>
                  <a:cubicBezTo>
                    <a:pt x="480" y="219"/>
                    <a:pt x="480" y="219"/>
                    <a:pt x="480" y="81"/>
                  </a:cubicBezTo>
                  <a:cubicBezTo>
                    <a:pt x="414" y="15"/>
                    <a:pt x="342" y="15"/>
                    <a:pt x="342" y="15"/>
                  </a:cubicBezTo>
                  <a:cubicBezTo>
                    <a:pt x="332" y="5"/>
                    <a:pt x="318" y="0"/>
                    <a:pt x="301" y="0"/>
                  </a:cubicBezTo>
                  <a:close/>
                </a:path>
              </a:pathLst>
            </a:custGeom>
            <a:solidFill>
              <a:srgbClr val="FC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708838" y="1393460"/>
              <a:ext cx="66599" cy="48284"/>
            </a:xfrm>
            <a:custGeom>
              <a:avLst/>
              <a:gdLst/>
              <a:ahLst/>
              <a:cxnLst/>
              <a:rect l="l" t="t" r="r" b="b"/>
              <a:pathLst>
                <a:path w="480" h="348" extrusionOk="0">
                  <a:moveTo>
                    <a:pt x="342" y="1"/>
                  </a:moveTo>
                  <a:cubicBezTo>
                    <a:pt x="276" y="1"/>
                    <a:pt x="1" y="72"/>
                    <a:pt x="1" y="210"/>
                  </a:cubicBezTo>
                  <a:cubicBezTo>
                    <a:pt x="1" y="210"/>
                    <a:pt x="67" y="348"/>
                    <a:pt x="138" y="348"/>
                  </a:cubicBezTo>
                  <a:cubicBezTo>
                    <a:pt x="138" y="348"/>
                    <a:pt x="205" y="348"/>
                    <a:pt x="205" y="276"/>
                  </a:cubicBezTo>
                  <a:cubicBezTo>
                    <a:pt x="276" y="276"/>
                    <a:pt x="414" y="138"/>
                    <a:pt x="480" y="72"/>
                  </a:cubicBezTo>
                  <a:cubicBezTo>
                    <a:pt x="480" y="1"/>
                    <a:pt x="414" y="1"/>
                    <a:pt x="414" y="1"/>
                  </a:cubicBezTo>
                  <a:close/>
                </a:path>
              </a:pathLst>
            </a:custGeom>
            <a:solidFill>
              <a:srgbClr val="4B3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1698987" y="1422459"/>
              <a:ext cx="48284" cy="47590"/>
            </a:xfrm>
            <a:custGeom>
              <a:avLst/>
              <a:gdLst/>
              <a:ahLst/>
              <a:cxnLst/>
              <a:rect l="l" t="t" r="r" b="b"/>
              <a:pathLst>
                <a:path w="348" h="343" extrusionOk="0">
                  <a:moveTo>
                    <a:pt x="138" y="1"/>
                  </a:moveTo>
                  <a:cubicBezTo>
                    <a:pt x="138" y="1"/>
                    <a:pt x="0" y="1"/>
                    <a:pt x="72" y="67"/>
                  </a:cubicBezTo>
                  <a:cubicBezTo>
                    <a:pt x="72" y="205"/>
                    <a:pt x="276" y="342"/>
                    <a:pt x="276" y="342"/>
                  </a:cubicBezTo>
                  <a:cubicBezTo>
                    <a:pt x="347" y="342"/>
                    <a:pt x="276" y="276"/>
                    <a:pt x="276" y="276"/>
                  </a:cubicBezTo>
                  <a:lnTo>
                    <a:pt x="276" y="205"/>
                  </a:lnTo>
                  <a:lnTo>
                    <a:pt x="347" y="276"/>
                  </a:lnTo>
                  <a:lnTo>
                    <a:pt x="347" y="205"/>
                  </a:lnTo>
                  <a:lnTo>
                    <a:pt x="347" y="67"/>
                  </a:lnTo>
                  <a:lnTo>
                    <a:pt x="138" y="1"/>
                  </a:lnTo>
                  <a:close/>
                </a:path>
              </a:pathLst>
            </a:custGeom>
            <a:solidFill>
              <a:srgbClr val="4B3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1717995" y="1492527"/>
              <a:ext cx="67431" cy="82832"/>
            </a:xfrm>
            <a:custGeom>
              <a:avLst/>
              <a:gdLst/>
              <a:ahLst/>
              <a:cxnLst/>
              <a:rect l="l" t="t" r="r" b="b"/>
              <a:pathLst>
                <a:path w="486" h="597" extrusionOk="0">
                  <a:moveTo>
                    <a:pt x="263" y="1"/>
                  </a:moveTo>
                  <a:cubicBezTo>
                    <a:pt x="201" y="1"/>
                    <a:pt x="131" y="26"/>
                    <a:pt x="72" y="112"/>
                  </a:cubicBezTo>
                  <a:cubicBezTo>
                    <a:pt x="72" y="112"/>
                    <a:pt x="1" y="321"/>
                    <a:pt x="1" y="597"/>
                  </a:cubicBezTo>
                  <a:cubicBezTo>
                    <a:pt x="1" y="597"/>
                    <a:pt x="485" y="112"/>
                    <a:pt x="414" y="46"/>
                  </a:cubicBezTo>
                  <a:cubicBezTo>
                    <a:pt x="414" y="46"/>
                    <a:pt x="346" y="1"/>
                    <a:pt x="263" y="1"/>
                  </a:cubicBezTo>
                  <a:close/>
                </a:path>
              </a:pathLst>
            </a:custGeom>
            <a:solidFill>
              <a:srgbClr val="49B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1689829" y="1384303"/>
              <a:ext cx="85607" cy="90047"/>
            </a:xfrm>
            <a:custGeom>
              <a:avLst/>
              <a:gdLst/>
              <a:ahLst/>
              <a:cxnLst/>
              <a:rect l="l" t="t" r="r" b="b"/>
              <a:pathLst>
                <a:path w="617" h="649" extrusionOk="0">
                  <a:moveTo>
                    <a:pt x="413" y="1"/>
                  </a:moveTo>
                  <a:cubicBezTo>
                    <a:pt x="342" y="1"/>
                    <a:pt x="342" y="67"/>
                    <a:pt x="342" y="67"/>
                  </a:cubicBezTo>
                  <a:cubicBezTo>
                    <a:pt x="342" y="67"/>
                    <a:pt x="342" y="37"/>
                    <a:pt x="322" y="37"/>
                  </a:cubicBezTo>
                  <a:cubicBezTo>
                    <a:pt x="312" y="37"/>
                    <a:pt x="297" y="45"/>
                    <a:pt x="275" y="67"/>
                  </a:cubicBezTo>
                  <a:cubicBezTo>
                    <a:pt x="204" y="67"/>
                    <a:pt x="204" y="138"/>
                    <a:pt x="204" y="138"/>
                  </a:cubicBezTo>
                  <a:lnTo>
                    <a:pt x="138" y="138"/>
                  </a:lnTo>
                  <a:cubicBezTo>
                    <a:pt x="66" y="204"/>
                    <a:pt x="138" y="276"/>
                    <a:pt x="138" y="276"/>
                  </a:cubicBezTo>
                  <a:cubicBezTo>
                    <a:pt x="138" y="276"/>
                    <a:pt x="0" y="276"/>
                    <a:pt x="66" y="414"/>
                  </a:cubicBezTo>
                  <a:cubicBezTo>
                    <a:pt x="66" y="480"/>
                    <a:pt x="138" y="480"/>
                    <a:pt x="138" y="480"/>
                  </a:cubicBezTo>
                  <a:cubicBezTo>
                    <a:pt x="138" y="480"/>
                    <a:pt x="66" y="480"/>
                    <a:pt x="138" y="551"/>
                  </a:cubicBezTo>
                  <a:cubicBezTo>
                    <a:pt x="138" y="617"/>
                    <a:pt x="275" y="617"/>
                    <a:pt x="275" y="617"/>
                  </a:cubicBezTo>
                  <a:cubicBezTo>
                    <a:pt x="275" y="641"/>
                    <a:pt x="283" y="649"/>
                    <a:pt x="293" y="649"/>
                  </a:cubicBezTo>
                  <a:cubicBezTo>
                    <a:pt x="312" y="649"/>
                    <a:pt x="342" y="617"/>
                    <a:pt x="342" y="617"/>
                  </a:cubicBezTo>
                  <a:lnTo>
                    <a:pt x="275" y="551"/>
                  </a:lnTo>
                  <a:lnTo>
                    <a:pt x="275" y="342"/>
                  </a:lnTo>
                  <a:cubicBezTo>
                    <a:pt x="240" y="309"/>
                    <a:pt x="274" y="309"/>
                    <a:pt x="326" y="309"/>
                  </a:cubicBezTo>
                  <a:cubicBezTo>
                    <a:pt x="377" y="309"/>
                    <a:pt x="446" y="309"/>
                    <a:pt x="479" y="276"/>
                  </a:cubicBezTo>
                  <a:cubicBezTo>
                    <a:pt x="617" y="204"/>
                    <a:pt x="617" y="138"/>
                    <a:pt x="617" y="138"/>
                  </a:cubicBezTo>
                  <a:cubicBezTo>
                    <a:pt x="617" y="67"/>
                    <a:pt x="551" y="1"/>
                    <a:pt x="551" y="1"/>
                  </a:cubicBezTo>
                  <a:cubicBezTo>
                    <a:pt x="479" y="1"/>
                    <a:pt x="479" y="67"/>
                    <a:pt x="479" y="67"/>
                  </a:cubicBezTo>
                  <a:cubicBezTo>
                    <a:pt x="479" y="67"/>
                    <a:pt x="479" y="1"/>
                    <a:pt x="413" y="1"/>
                  </a:cubicBezTo>
                  <a:close/>
                </a:path>
              </a:pathLst>
            </a:custGeom>
            <a:solidFill>
              <a:srgbClr val="4B3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1737143" y="1689829"/>
              <a:ext cx="86440" cy="362825"/>
            </a:xfrm>
            <a:custGeom>
              <a:avLst/>
              <a:gdLst/>
              <a:ahLst/>
              <a:cxnLst/>
              <a:rect l="l" t="t" r="r" b="b"/>
              <a:pathLst>
                <a:path w="623" h="2615" extrusionOk="0">
                  <a:moveTo>
                    <a:pt x="551" y="0"/>
                  </a:moveTo>
                  <a:lnTo>
                    <a:pt x="72" y="66"/>
                  </a:lnTo>
                  <a:cubicBezTo>
                    <a:pt x="1" y="413"/>
                    <a:pt x="72" y="341"/>
                    <a:pt x="72" y="479"/>
                  </a:cubicBezTo>
                  <a:cubicBezTo>
                    <a:pt x="138" y="1238"/>
                    <a:pt x="276" y="2614"/>
                    <a:pt x="276" y="2614"/>
                  </a:cubicBezTo>
                  <a:lnTo>
                    <a:pt x="413" y="2614"/>
                  </a:lnTo>
                  <a:cubicBezTo>
                    <a:pt x="485" y="2614"/>
                    <a:pt x="622" y="963"/>
                    <a:pt x="551" y="0"/>
                  </a:cubicBezTo>
                  <a:close/>
                </a:path>
              </a:pathLst>
            </a:custGeom>
            <a:solidFill>
              <a:srgbClr val="11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1698987" y="1698986"/>
              <a:ext cx="105448" cy="343678"/>
            </a:xfrm>
            <a:custGeom>
              <a:avLst/>
              <a:gdLst/>
              <a:ahLst/>
              <a:cxnLst/>
              <a:rect l="l" t="t" r="r" b="b"/>
              <a:pathLst>
                <a:path w="760" h="2477" extrusionOk="0">
                  <a:moveTo>
                    <a:pt x="276" y="0"/>
                  </a:moveTo>
                  <a:cubicBezTo>
                    <a:pt x="138" y="347"/>
                    <a:pt x="209" y="413"/>
                    <a:pt x="276" y="550"/>
                  </a:cubicBezTo>
                  <a:lnTo>
                    <a:pt x="276" y="1447"/>
                  </a:lnTo>
                  <a:cubicBezTo>
                    <a:pt x="276" y="1651"/>
                    <a:pt x="72" y="2201"/>
                    <a:pt x="0" y="2477"/>
                  </a:cubicBezTo>
                  <a:lnTo>
                    <a:pt x="138" y="2477"/>
                  </a:lnTo>
                  <a:cubicBezTo>
                    <a:pt x="209" y="2477"/>
                    <a:pt x="551" y="1926"/>
                    <a:pt x="622" y="1514"/>
                  </a:cubicBezTo>
                  <a:cubicBezTo>
                    <a:pt x="760" y="1101"/>
                    <a:pt x="760" y="484"/>
                    <a:pt x="760" y="0"/>
                  </a:cubicBezTo>
                  <a:close/>
                </a:path>
              </a:pathLst>
            </a:custGeom>
            <a:solidFill>
              <a:srgbClr val="152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1717995" y="1497661"/>
              <a:ext cx="114744" cy="218250"/>
            </a:xfrm>
            <a:custGeom>
              <a:avLst/>
              <a:gdLst/>
              <a:ahLst/>
              <a:cxnLst/>
              <a:rect l="l" t="t" r="r" b="b"/>
              <a:pathLst>
                <a:path w="827" h="1573" extrusionOk="0">
                  <a:moveTo>
                    <a:pt x="324" y="0"/>
                  </a:moveTo>
                  <a:cubicBezTo>
                    <a:pt x="154" y="0"/>
                    <a:pt x="1" y="179"/>
                    <a:pt x="1" y="488"/>
                  </a:cubicBezTo>
                  <a:lnTo>
                    <a:pt x="1" y="626"/>
                  </a:lnTo>
                  <a:cubicBezTo>
                    <a:pt x="72" y="1314"/>
                    <a:pt x="1" y="1523"/>
                    <a:pt x="72" y="1523"/>
                  </a:cubicBezTo>
                  <a:cubicBezTo>
                    <a:pt x="141" y="1556"/>
                    <a:pt x="295" y="1572"/>
                    <a:pt x="432" y="1572"/>
                  </a:cubicBezTo>
                  <a:cubicBezTo>
                    <a:pt x="569" y="1572"/>
                    <a:pt x="689" y="1556"/>
                    <a:pt x="689" y="1523"/>
                  </a:cubicBezTo>
                  <a:cubicBezTo>
                    <a:pt x="760" y="1385"/>
                    <a:pt x="826" y="560"/>
                    <a:pt x="689" y="350"/>
                  </a:cubicBezTo>
                  <a:cubicBezTo>
                    <a:pt x="600" y="109"/>
                    <a:pt x="456" y="0"/>
                    <a:pt x="324" y="0"/>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1823445" y="1231678"/>
              <a:ext cx="620201" cy="496439"/>
            </a:xfrm>
            <a:custGeom>
              <a:avLst/>
              <a:gdLst/>
              <a:ahLst/>
              <a:cxnLst/>
              <a:rect l="l" t="t" r="r" b="b"/>
              <a:pathLst>
                <a:path w="4470" h="3578" extrusionOk="0">
                  <a:moveTo>
                    <a:pt x="342" y="0"/>
                  </a:moveTo>
                  <a:cubicBezTo>
                    <a:pt x="138" y="0"/>
                    <a:pt x="0" y="138"/>
                    <a:pt x="0" y="341"/>
                  </a:cubicBezTo>
                  <a:lnTo>
                    <a:pt x="0" y="3165"/>
                  </a:lnTo>
                  <a:cubicBezTo>
                    <a:pt x="0" y="3368"/>
                    <a:pt x="138" y="3577"/>
                    <a:pt x="413" y="3577"/>
                  </a:cubicBezTo>
                  <a:lnTo>
                    <a:pt x="1442" y="3577"/>
                  </a:lnTo>
                  <a:cubicBezTo>
                    <a:pt x="1514" y="3577"/>
                    <a:pt x="1580" y="3440"/>
                    <a:pt x="1514" y="3368"/>
                  </a:cubicBezTo>
                  <a:cubicBezTo>
                    <a:pt x="1442" y="3302"/>
                    <a:pt x="1376" y="3165"/>
                    <a:pt x="1376" y="3027"/>
                  </a:cubicBezTo>
                  <a:cubicBezTo>
                    <a:pt x="1376" y="2818"/>
                    <a:pt x="1514" y="2680"/>
                    <a:pt x="1717" y="2680"/>
                  </a:cubicBezTo>
                  <a:cubicBezTo>
                    <a:pt x="1993" y="2680"/>
                    <a:pt x="2202" y="2818"/>
                    <a:pt x="2202" y="3093"/>
                  </a:cubicBezTo>
                  <a:cubicBezTo>
                    <a:pt x="2202" y="3231"/>
                    <a:pt x="2130" y="3302"/>
                    <a:pt x="1993" y="3368"/>
                  </a:cubicBezTo>
                  <a:cubicBezTo>
                    <a:pt x="1927" y="3440"/>
                    <a:pt x="1993" y="3506"/>
                    <a:pt x="2064" y="3506"/>
                  </a:cubicBezTo>
                  <a:cubicBezTo>
                    <a:pt x="2064" y="3577"/>
                    <a:pt x="2130" y="3577"/>
                    <a:pt x="2130" y="3577"/>
                  </a:cubicBezTo>
                  <a:lnTo>
                    <a:pt x="3165" y="3577"/>
                  </a:lnTo>
                  <a:cubicBezTo>
                    <a:pt x="3368" y="3577"/>
                    <a:pt x="3578" y="3368"/>
                    <a:pt x="3578" y="3165"/>
                  </a:cubicBezTo>
                  <a:lnTo>
                    <a:pt x="3578" y="2130"/>
                  </a:lnTo>
                  <a:lnTo>
                    <a:pt x="3578" y="2064"/>
                  </a:lnTo>
                  <a:cubicBezTo>
                    <a:pt x="3578" y="2013"/>
                    <a:pt x="3611" y="1965"/>
                    <a:pt x="3656" y="1965"/>
                  </a:cubicBezTo>
                  <a:cubicBezTo>
                    <a:pt x="3674" y="1965"/>
                    <a:pt x="3694" y="1973"/>
                    <a:pt x="3715" y="1992"/>
                  </a:cubicBezTo>
                  <a:cubicBezTo>
                    <a:pt x="3781" y="2130"/>
                    <a:pt x="3919" y="2201"/>
                    <a:pt x="4056" y="2201"/>
                  </a:cubicBezTo>
                  <a:cubicBezTo>
                    <a:pt x="4265" y="2201"/>
                    <a:pt x="4469" y="1992"/>
                    <a:pt x="4403" y="1717"/>
                  </a:cubicBezTo>
                  <a:cubicBezTo>
                    <a:pt x="4403" y="1514"/>
                    <a:pt x="4265" y="1376"/>
                    <a:pt x="4056" y="1376"/>
                  </a:cubicBezTo>
                  <a:cubicBezTo>
                    <a:pt x="3919" y="1376"/>
                    <a:pt x="3781" y="1442"/>
                    <a:pt x="3715" y="1514"/>
                  </a:cubicBezTo>
                  <a:cubicBezTo>
                    <a:pt x="3694" y="1533"/>
                    <a:pt x="3674" y="1541"/>
                    <a:pt x="3656" y="1541"/>
                  </a:cubicBezTo>
                  <a:cubicBezTo>
                    <a:pt x="3611" y="1541"/>
                    <a:pt x="3578" y="1493"/>
                    <a:pt x="3578" y="1442"/>
                  </a:cubicBezTo>
                  <a:lnTo>
                    <a:pt x="3578" y="341"/>
                  </a:lnTo>
                  <a:cubicBezTo>
                    <a:pt x="3578" y="138"/>
                    <a:pt x="3368" y="0"/>
                    <a:pt x="3165"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1957060" y="1556213"/>
              <a:ext cx="57441" cy="38294"/>
            </a:xfrm>
            <a:custGeom>
              <a:avLst/>
              <a:gdLst/>
              <a:ahLst/>
              <a:cxnLst/>
              <a:rect l="l" t="t" r="r" b="b"/>
              <a:pathLst>
                <a:path w="414" h="276" extrusionOk="0">
                  <a:moveTo>
                    <a:pt x="204" y="0"/>
                  </a:moveTo>
                  <a:cubicBezTo>
                    <a:pt x="204" y="0"/>
                    <a:pt x="138" y="0"/>
                    <a:pt x="138" y="66"/>
                  </a:cubicBezTo>
                  <a:lnTo>
                    <a:pt x="204" y="0"/>
                  </a:lnTo>
                  <a:close/>
                  <a:moveTo>
                    <a:pt x="342" y="0"/>
                  </a:moveTo>
                  <a:cubicBezTo>
                    <a:pt x="276" y="0"/>
                    <a:pt x="138" y="66"/>
                    <a:pt x="138" y="66"/>
                  </a:cubicBezTo>
                  <a:cubicBezTo>
                    <a:pt x="67" y="66"/>
                    <a:pt x="0" y="204"/>
                    <a:pt x="0" y="204"/>
                  </a:cubicBezTo>
                  <a:lnTo>
                    <a:pt x="67" y="275"/>
                  </a:lnTo>
                  <a:cubicBezTo>
                    <a:pt x="67" y="275"/>
                    <a:pt x="276" y="204"/>
                    <a:pt x="342" y="138"/>
                  </a:cubicBezTo>
                  <a:cubicBezTo>
                    <a:pt x="413" y="66"/>
                    <a:pt x="413" y="0"/>
                    <a:pt x="413" y="0"/>
                  </a:cubicBezTo>
                  <a:close/>
                </a:path>
              </a:pathLst>
            </a:custGeom>
            <a:solidFill>
              <a:srgbClr val="FC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1737143" y="1507928"/>
              <a:ext cx="239201" cy="111969"/>
            </a:xfrm>
            <a:custGeom>
              <a:avLst/>
              <a:gdLst/>
              <a:ahLst/>
              <a:cxnLst/>
              <a:rect l="l" t="t" r="r" b="b"/>
              <a:pathLst>
                <a:path w="1724" h="807" extrusionOk="0">
                  <a:moveTo>
                    <a:pt x="203" y="1"/>
                  </a:moveTo>
                  <a:cubicBezTo>
                    <a:pt x="120" y="1"/>
                    <a:pt x="47" y="76"/>
                    <a:pt x="1" y="210"/>
                  </a:cubicBezTo>
                  <a:cubicBezTo>
                    <a:pt x="1" y="276"/>
                    <a:pt x="1" y="348"/>
                    <a:pt x="72" y="414"/>
                  </a:cubicBezTo>
                  <a:cubicBezTo>
                    <a:pt x="138" y="486"/>
                    <a:pt x="347" y="623"/>
                    <a:pt x="688" y="761"/>
                  </a:cubicBezTo>
                  <a:cubicBezTo>
                    <a:pt x="754" y="794"/>
                    <a:pt x="847" y="807"/>
                    <a:pt x="951" y="807"/>
                  </a:cubicBezTo>
                  <a:cubicBezTo>
                    <a:pt x="1283" y="807"/>
                    <a:pt x="1723" y="673"/>
                    <a:pt x="1723" y="623"/>
                  </a:cubicBezTo>
                  <a:cubicBezTo>
                    <a:pt x="1723" y="552"/>
                    <a:pt x="1723" y="486"/>
                    <a:pt x="1652" y="486"/>
                  </a:cubicBezTo>
                  <a:lnTo>
                    <a:pt x="1585" y="486"/>
                  </a:lnTo>
                  <a:cubicBezTo>
                    <a:pt x="1538" y="486"/>
                    <a:pt x="1338" y="515"/>
                    <a:pt x="1170" y="515"/>
                  </a:cubicBezTo>
                  <a:cubicBezTo>
                    <a:pt x="1086" y="515"/>
                    <a:pt x="1009" y="508"/>
                    <a:pt x="964" y="486"/>
                  </a:cubicBezTo>
                  <a:cubicBezTo>
                    <a:pt x="826" y="486"/>
                    <a:pt x="551" y="276"/>
                    <a:pt x="347" y="73"/>
                  </a:cubicBezTo>
                  <a:cubicBezTo>
                    <a:pt x="298" y="24"/>
                    <a:pt x="249" y="1"/>
                    <a:pt x="203" y="1"/>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a:extLst>
              <a:ext uri="{FF2B5EF4-FFF2-40B4-BE49-F238E27FC236}">
                <a16:creationId xmlns:a16="http://schemas.microsoft.com/office/drawing/2014/main" id="{3DCDB40F-D3AC-4655-BCE7-B2C280E08B34}"/>
              </a:ext>
            </a:extLst>
          </p:cNvPr>
          <p:cNvSpPr txBox="1"/>
          <p:nvPr/>
        </p:nvSpPr>
        <p:spPr>
          <a:xfrm>
            <a:off x="1850091" y="1589249"/>
            <a:ext cx="5449833" cy="2677656"/>
          </a:xfrm>
          <a:prstGeom prst="rect">
            <a:avLst/>
          </a:prstGeom>
          <a:noFill/>
        </p:spPr>
        <p:txBody>
          <a:bodyPr wrap="square">
            <a:spAutoFit/>
          </a:bodyPr>
          <a:lstStyle/>
          <a:p>
            <a:r>
              <a:rPr lang="en-ID" dirty="0">
                <a:solidFill>
                  <a:schemeClr val="accent4"/>
                </a:solidFill>
              </a:rPr>
              <a:t>H3(n ) = total </a:t>
            </a:r>
            <a:r>
              <a:rPr lang="en-ID" dirty="0" err="1">
                <a:solidFill>
                  <a:schemeClr val="accent4"/>
                </a:solidFill>
              </a:rPr>
              <a:t>jarak</a:t>
            </a:r>
            <a:r>
              <a:rPr lang="en-ID" dirty="0">
                <a:solidFill>
                  <a:schemeClr val="accent4"/>
                </a:solidFill>
              </a:rPr>
              <a:t> Euclidean (Euclidean Distance ),</a:t>
            </a:r>
          </a:p>
          <a:p>
            <a:r>
              <a:rPr lang="en-ID" dirty="0" err="1">
                <a:solidFill>
                  <a:schemeClr val="accent4"/>
                </a:solidFill>
              </a:rPr>
              <a:t>yakni</a:t>
            </a:r>
            <a:r>
              <a:rPr lang="en-ID" dirty="0">
                <a:solidFill>
                  <a:schemeClr val="accent4"/>
                </a:solidFill>
              </a:rPr>
              <a:t> </a:t>
            </a:r>
            <a:r>
              <a:rPr lang="en-ID" dirty="0" err="1">
                <a:solidFill>
                  <a:schemeClr val="accent4"/>
                </a:solidFill>
              </a:rPr>
              <a:t>panjang</a:t>
            </a:r>
            <a:r>
              <a:rPr lang="en-ID" dirty="0">
                <a:solidFill>
                  <a:schemeClr val="accent4"/>
                </a:solidFill>
              </a:rPr>
              <a:t> garis </a:t>
            </a:r>
            <a:r>
              <a:rPr lang="en-ID" dirty="0" err="1">
                <a:solidFill>
                  <a:schemeClr val="accent4"/>
                </a:solidFill>
              </a:rPr>
              <a:t>lurus</a:t>
            </a:r>
            <a:r>
              <a:rPr lang="en-ID" dirty="0">
                <a:solidFill>
                  <a:schemeClr val="accent4"/>
                </a:solidFill>
              </a:rPr>
              <a:t> </a:t>
            </a:r>
            <a:r>
              <a:rPr lang="en-ID" dirty="0" err="1">
                <a:solidFill>
                  <a:schemeClr val="accent4"/>
                </a:solidFill>
              </a:rPr>
              <a:t>dari</a:t>
            </a:r>
            <a:r>
              <a:rPr lang="en-ID" dirty="0">
                <a:solidFill>
                  <a:schemeClr val="accent4"/>
                </a:solidFill>
              </a:rPr>
              <a:t> </a:t>
            </a:r>
            <a:r>
              <a:rPr lang="en-ID" dirty="0" err="1">
                <a:solidFill>
                  <a:schemeClr val="accent4"/>
                </a:solidFill>
              </a:rPr>
              <a:t>posisi</a:t>
            </a:r>
            <a:r>
              <a:rPr lang="en-ID" dirty="0">
                <a:solidFill>
                  <a:schemeClr val="accent4"/>
                </a:solidFill>
              </a:rPr>
              <a:t> </a:t>
            </a:r>
            <a:r>
              <a:rPr lang="en-ID" dirty="0" err="1">
                <a:solidFill>
                  <a:schemeClr val="accent4"/>
                </a:solidFill>
              </a:rPr>
              <a:t>sekarang</a:t>
            </a:r>
            <a:r>
              <a:rPr lang="en-ID" dirty="0">
                <a:solidFill>
                  <a:schemeClr val="accent4"/>
                </a:solidFill>
              </a:rPr>
              <a:t> </a:t>
            </a:r>
            <a:r>
              <a:rPr lang="en-ID" dirty="0" err="1">
                <a:solidFill>
                  <a:schemeClr val="accent4"/>
                </a:solidFill>
              </a:rPr>
              <a:t>ke</a:t>
            </a:r>
            <a:r>
              <a:rPr lang="en-ID" dirty="0">
                <a:solidFill>
                  <a:schemeClr val="accent4"/>
                </a:solidFill>
              </a:rPr>
              <a:t> </a:t>
            </a:r>
            <a:r>
              <a:rPr lang="en-ID" dirty="0" err="1">
                <a:solidFill>
                  <a:schemeClr val="accent4"/>
                </a:solidFill>
              </a:rPr>
              <a:t>posisi</a:t>
            </a:r>
            <a:endParaRPr lang="en-ID" dirty="0">
              <a:solidFill>
                <a:schemeClr val="accent4"/>
              </a:solidFill>
            </a:endParaRPr>
          </a:p>
          <a:p>
            <a:r>
              <a:rPr lang="en-ID" dirty="0">
                <a:solidFill>
                  <a:schemeClr val="accent4"/>
                </a:solidFill>
              </a:rPr>
              <a:t>yang </a:t>
            </a:r>
            <a:r>
              <a:rPr lang="en-ID" dirty="0" err="1">
                <a:solidFill>
                  <a:schemeClr val="accent4"/>
                </a:solidFill>
              </a:rPr>
              <a:t>dituju</a:t>
            </a:r>
            <a:r>
              <a:rPr lang="en-ID" dirty="0">
                <a:solidFill>
                  <a:schemeClr val="accent4"/>
                </a:solidFill>
              </a:rPr>
              <a:t>. </a:t>
            </a:r>
            <a:r>
              <a:rPr lang="en-ID" dirty="0" err="1">
                <a:solidFill>
                  <a:schemeClr val="accent4"/>
                </a:solidFill>
              </a:rPr>
              <a:t>Fungsi</a:t>
            </a:r>
            <a:r>
              <a:rPr lang="en-ID" dirty="0">
                <a:solidFill>
                  <a:schemeClr val="accent4"/>
                </a:solidFill>
              </a:rPr>
              <a:t> </a:t>
            </a:r>
            <a:r>
              <a:rPr lang="en-ID" dirty="0" err="1">
                <a:solidFill>
                  <a:schemeClr val="accent4"/>
                </a:solidFill>
              </a:rPr>
              <a:t>heuristik</a:t>
            </a:r>
            <a:r>
              <a:rPr lang="en-ID" dirty="0">
                <a:solidFill>
                  <a:schemeClr val="accent4"/>
                </a:solidFill>
              </a:rPr>
              <a:t> </a:t>
            </a:r>
            <a:r>
              <a:rPr lang="en-ID" dirty="0" err="1">
                <a:solidFill>
                  <a:schemeClr val="accent4"/>
                </a:solidFill>
              </a:rPr>
              <a:t>ini</a:t>
            </a:r>
            <a:r>
              <a:rPr lang="en-ID" dirty="0">
                <a:solidFill>
                  <a:schemeClr val="accent4"/>
                </a:solidFill>
              </a:rPr>
              <a:t> </a:t>
            </a:r>
            <a:r>
              <a:rPr lang="en-ID" dirty="0" err="1">
                <a:solidFill>
                  <a:schemeClr val="accent4"/>
                </a:solidFill>
              </a:rPr>
              <a:t>dapat</a:t>
            </a:r>
            <a:r>
              <a:rPr lang="en-ID" dirty="0">
                <a:solidFill>
                  <a:schemeClr val="accent4"/>
                </a:solidFill>
              </a:rPr>
              <a:t> </a:t>
            </a:r>
            <a:r>
              <a:rPr lang="en-ID" dirty="0" err="1">
                <a:solidFill>
                  <a:schemeClr val="accent4"/>
                </a:solidFill>
              </a:rPr>
              <a:t>diterima</a:t>
            </a:r>
            <a:r>
              <a:rPr lang="en-ID" dirty="0">
                <a:solidFill>
                  <a:schemeClr val="accent4"/>
                </a:solidFill>
              </a:rPr>
              <a:t> , </a:t>
            </a:r>
            <a:r>
              <a:rPr lang="en-ID" dirty="0" err="1">
                <a:solidFill>
                  <a:schemeClr val="accent4"/>
                </a:solidFill>
              </a:rPr>
              <a:t>karena</a:t>
            </a:r>
            <a:r>
              <a:rPr lang="en-ID" dirty="0">
                <a:solidFill>
                  <a:schemeClr val="accent4"/>
                </a:solidFill>
              </a:rPr>
              <a:t> </a:t>
            </a:r>
            <a:r>
              <a:rPr lang="en-ID" dirty="0" err="1">
                <a:solidFill>
                  <a:schemeClr val="accent4"/>
                </a:solidFill>
              </a:rPr>
              <a:t>dengan</a:t>
            </a:r>
            <a:endParaRPr lang="en-ID" dirty="0">
              <a:solidFill>
                <a:schemeClr val="accent4"/>
              </a:solidFill>
            </a:endParaRPr>
          </a:p>
          <a:p>
            <a:r>
              <a:rPr lang="en-ID" dirty="0" err="1">
                <a:solidFill>
                  <a:schemeClr val="accent4"/>
                </a:solidFill>
              </a:rPr>
              <a:t>jarak</a:t>
            </a:r>
            <a:r>
              <a:rPr lang="en-ID" dirty="0">
                <a:solidFill>
                  <a:schemeClr val="accent4"/>
                </a:solidFill>
              </a:rPr>
              <a:t> yang ≠ 0 </a:t>
            </a:r>
            <a:r>
              <a:rPr lang="en-ID" dirty="0" err="1">
                <a:solidFill>
                  <a:schemeClr val="accent4"/>
                </a:solidFill>
              </a:rPr>
              <a:t>berarti</a:t>
            </a:r>
            <a:r>
              <a:rPr lang="en-ID" dirty="0">
                <a:solidFill>
                  <a:schemeClr val="accent4"/>
                </a:solidFill>
              </a:rPr>
              <a:t> </a:t>
            </a:r>
            <a:r>
              <a:rPr lang="en-ID" dirty="0" err="1">
                <a:solidFill>
                  <a:schemeClr val="accent4"/>
                </a:solidFill>
              </a:rPr>
              <a:t>keping</a:t>
            </a:r>
            <a:r>
              <a:rPr lang="en-ID" dirty="0">
                <a:solidFill>
                  <a:schemeClr val="accent4"/>
                </a:solidFill>
              </a:rPr>
              <a:t> </a:t>
            </a:r>
            <a:r>
              <a:rPr lang="en-ID" dirty="0" err="1">
                <a:solidFill>
                  <a:schemeClr val="accent4"/>
                </a:solidFill>
              </a:rPr>
              <a:t>akan</a:t>
            </a:r>
            <a:r>
              <a:rPr lang="en-ID" dirty="0">
                <a:solidFill>
                  <a:schemeClr val="accent4"/>
                </a:solidFill>
              </a:rPr>
              <a:t> </a:t>
            </a:r>
            <a:r>
              <a:rPr lang="en-ID" dirty="0" err="1">
                <a:solidFill>
                  <a:schemeClr val="accent4"/>
                </a:solidFill>
              </a:rPr>
              <a:t>digerakkan</a:t>
            </a:r>
            <a:r>
              <a:rPr lang="en-ID" dirty="0">
                <a:solidFill>
                  <a:schemeClr val="accent4"/>
                </a:solidFill>
              </a:rPr>
              <a:t> </a:t>
            </a:r>
            <a:r>
              <a:rPr lang="en-ID" dirty="0" err="1">
                <a:solidFill>
                  <a:schemeClr val="accent4"/>
                </a:solidFill>
              </a:rPr>
              <a:t>mendekati</a:t>
            </a:r>
            <a:r>
              <a:rPr lang="en-ID" dirty="0">
                <a:solidFill>
                  <a:schemeClr val="accent4"/>
                </a:solidFill>
              </a:rPr>
              <a:t> </a:t>
            </a:r>
            <a:r>
              <a:rPr lang="en-ID" dirty="0" err="1">
                <a:solidFill>
                  <a:schemeClr val="accent4"/>
                </a:solidFill>
              </a:rPr>
              <a:t>tujuan</a:t>
            </a:r>
            <a:r>
              <a:rPr lang="en-ID" dirty="0">
                <a:solidFill>
                  <a:schemeClr val="accent4"/>
                </a:solidFill>
              </a:rPr>
              <a:t>.</a:t>
            </a:r>
          </a:p>
          <a:p>
            <a:endParaRPr lang="en-ID" dirty="0">
              <a:solidFill>
                <a:schemeClr val="accent4"/>
              </a:solidFill>
            </a:endParaRPr>
          </a:p>
          <a:p>
            <a:r>
              <a:rPr lang="en-ID" dirty="0" err="1">
                <a:solidFill>
                  <a:schemeClr val="accent4"/>
                </a:solidFill>
              </a:rPr>
              <a:t>Fungsi</a:t>
            </a:r>
            <a:r>
              <a:rPr lang="en-ID" dirty="0">
                <a:solidFill>
                  <a:schemeClr val="accent4"/>
                </a:solidFill>
              </a:rPr>
              <a:t> </a:t>
            </a:r>
            <a:r>
              <a:rPr lang="en-ID" dirty="0" err="1">
                <a:solidFill>
                  <a:schemeClr val="accent4"/>
                </a:solidFill>
              </a:rPr>
              <a:t>Evaluasi</a:t>
            </a:r>
            <a:r>
              <a:rPr lang="en-ID" dirty="0">
                <a:solidFill>
                  <a:schemeClr val="accent4"/>
                </a:solidFill>
              </a:rPr>
              <a:t> :</a:t>
            </a:r>
          </a:p>
          <a:p>
            <a:r>
              <a:rPr lang="en-ID" dirty="0">
                <a:solidFill>
                  <a:schemeClr val="accent4"/>
                </a:solidFill>
              </a:rPr>
              <a:t>f(n) = </a:t>
            </a:r>
            <a:r>
              <a:rPr lang="en-ID" dirty="0" err="1">
                <a:solidFill>
                  <a:schemeClr val="accent4"/>
                </a:solidFill>
              </a:rPr>
              <a:t>kombinasi</a:t>
            </a:r>
            <a:r>
              <a:rPr lang="en-ID" dirty="0">
                <a:solidFill>
                  <a:schemeClr val="accent4"/>
                </a:solidFill>
              </a:rPr>
              <a:t> </a:t>
            </a:r>
            <a:r>
              <a:rPr lang="en-ID" dirty="0" err="1">
                <a:solidFill>
                  <a:schemeClr val="accent4"/>
                </a:solidFill>
              </a:rPr>
              <a:t>antara</a:t>
            </a:r>
            <a:r>
              <a:rPr lang="en-ID" dirty="0">
                <a:solidFill>
                  <a:schemeClr val="accent4"/>
                </a:solidFill>
              </a:rPr>
              <a:t> g(n) </a:t>
            </a:r>
            <a:r>
              <a:rPr lang="en-ID" dirty="0" err="1">
                <a:solidFill>
                  <a:schemeClr val="accent4"/>
                </a:solidFill>
              </a:rPr>
              <a:t>dengan</a:t>
            </a:r>
            <a:r>
              <a:rPr lang="en-ID" dirty="0">
                <a:solidFill>
                  <a:schemeClr val="accent4"/>
                </a:solidFill>
              </a:rPr>
              <a:t> h(n)</a:t>
            </a:r>
          </a:p>
          <a:p>
            <a:r>
              <a:rPr lang="en-ID" dirty="0">
                <a:solidFill>
                  <a:schemeClr val="accent4"/>
                </a:solidFill>
              </a:rPr>
              <a:t>g(n) = </a:t>
            </a:r>
            <a:r>
              <a:rPr lang="en-ID" dirty="0" err="1">
                <a:solidFill>
                  <a:schemeClr val="accent4"/>
                </a:solidFill>
              </a:rPr>
              <a:t>biaya</a:t>
            </a:r>
            <a:r>
              <a:rPr lang="en-ID" dirty="0">
                <a:solidFill>
                  <a:schemeClr val="accent4"/>
                </a:solidFill>
              </a:rPr>
              <a:t> yang </a:t>
            </a:r>
            <a:r>
              <a:rPr lang="en-ID" dirty="0" err="1">
                <a:solidFill>
                  <a:schemeClr val="accent4"/>
                </a:solidFill>
              </a:rPr>
              <a:t>sudah</a:t>
            </a:r>
            <a:r>
              <a:rPr lang="en-ID" dirty="0">
                <a:solidFill>
                  <a:schemeClr val="accent4"/>
                </a:solidFill>
              </a:rPr>
              <a:t> </a:t>
            </a:r>
            <a:r>
              <a:rPr lang="en-ID" dirty="0" err="1">
                <a:solidFill>
                  <a:schemeClr val="accent4"/>
                </a:solidFill>
              </a:rPr>
              <a:t>dikeluarkan</a:t>
            </a:r>
            <a:r>
              <a:rPr lang="en-ID" dirty="0">
                <a:solidFill>
                  <a:schemeClr val="accent4"/>
                </a:solidFill>
              </a:rPr>
              <a:t> </a:t>
            </a:r>
            <a:r>
              <a:rPr lang="en-ID" dirty="0" err="1">
                <a:solidFill>
                  <a:schemeClr val="accent4"/>
                </a:solidFill>
              </a:rPr>
              <a:t>untuk</a:t>
            </a:r>
            <a:r>
              <a:rPr lang="en-ID" dirty="0">
                <a:solidFill>
                  <a:schemeClr val="accent4"/>
                </a:solidFill>
              </a:rPr>
              <a:t> </a:t>
            </a:r>
            <a:r>
              <a:rPr lang="en-ID" dirty="0" err="1">
                <a:solidFill>
                  <a:schemeClr val="accent4"/>
                </a:solidFill>
              </a:rPr>
              <a:t>mencapai</a:t>
            </a:r>
            <a:r>
              <a:rPr lang="en-ID" dirty="0">
                <a:solidFill>
                  <a:schemeClr val="accent4"/>
                </a:solidFill>
              </a:rPr>
              <a:t> n </a:t>
            </a:r>
            <a:r>
              <a:rPr lang="en-ID" dirty="0" err="1">
                <a:solidFill>
                  <a:schemeClr val="accent4"/>
                </a:solidFill>
              </a:rPr>
              <a:t>sudah</a:t>
            </a:r>
            <a:r>
              <a:rPr lang="en-ID" dirty="0">
                <a:solidFill>
                  <a:schemeClr val="accent4"/>
                </a:solidFill>
              </a:rPr>
              <a:t> </a:t>
            </a:r>
            <a:r>
              <a:rPr lang="en-ID" dirty="0" err="1">
                <a:solidFill>
                  <a:schemeClr val="accent4"/>
                </a:solidFill>
              </a:rPr>
              <a:t>diketahui</a:t>
            </a:r>
            <a:endParaRPr lang="en-ID" dirty="0">
              <a:solidFill>
                <a:schemeClr val="accent4"/>
              </a:solidFill>
            </a:endParaRPr>
          </a:p>
          <a:p>
            <a:r>
              <a:rPr lang="en-ID" dirty="0">
                <a:solidFill>
                  <a:schemeClr val="accent4"/>
                </a:solidFill>
              </a:rPr>
              <a:t>h(n) = </a:t>
            </a:r>
            <a:r>
              <a:rPr lang="en-ID" dirty="0" err="1">
                <a:solidFill>
                  <a:schemeClr val="accent4"/>
                </a:solidFill>
              </a:rPr>
              <a:t>estimasi</a:t>
            </a:r>
            <a:r>
              <a:rPr lang="en-ID" dirty="0">
                <a:solidFill>
                  <a:schemeClr val="accent4"/>
                </a:solidFill>
              </a:rPr>
              <a:t> </a:t>
            </a:r>
            <a:r>
              <a:rPr lang="en-ID" dirty="0" err="1">
                <a:solidFill>
                  <a:schemeClr val="accent4"/>
                </a:solidFill>
              </a:rPr>
              <a:t>biaya</a:t>
            </a:r>
            <a:r>
              <a:rPr lang="en-ID" dirty="0">
                <a:solidFill>
                  <a:schemeClr val="accent4"/>
                </a:solidFill>
              </a:rPr>
              <a:t> </a:t>
            </a:r>
            <a:r>
              <a:rPr lang="en-ID" dirty="0" err="1">
                <a:solidFill>
                  <a:schemeClr val="accent4"/>
                </a:solidFill>
              </a:rPr>
              <a:t>dari</a:t>
            </a:r>
            <a:r>
              <a:rPr lang="en-ID" dirty="0">
                <a:solidFill>
                  <a:schemeClr val="accent4"/>
                </a:solidFill>
              </a:rPr>
              <a:t> n </a:t>
            </a:r>
            <a:r>
              <a:rPr lang="en-ID" dirty="0" err="1">
                <a:solidFill>
                  <a:schemeClr val="accent4"/>
                </a:solidFill>
              </a:rPr>
              <a:t>menuju</a:t>
            </a:r>
            <a:r>
              <a:rPr lang="en-ID" dirty="0">
                <a:solidFill>
                  <a:schemeClr val="accent4"/>
                </a:solidFill>
              </a:rPr>
              <a:t> goal : </a:t>
            </a:r>
            <a:r>
              <a:rPr lang="en-ID" dirty="0" err="1">
                <a:solidFill>
                  <a:schemeClr val="accent4"/>
                </a:solidFill>
              </a:rPr>
              <a:t>fungsi</a:t>
            </a:r>
            <a:r>
              <a:rPr lang="en-ID" dirty="0">
                <a:solidFill>
                  <a:schemeClr val="accent4"/>
                </a:solidFill>
              </a:rPr>
              <a:t> </a:t>
            </a:r>
            <a:r>
              <a:rPr lang="en-ID" dirty="0" err="1">
                <a:solidFill>
                  <a:schemeClr val="accent4"/>
                </a:solidFill>
              </a:rPr>
              <a:t>heuristik</a:t>
            </a:r>
            <a:endParaRPr lang="en-ID" dirty="0">
              <a:solidFill>
                <a:schemeClr val="accent4"/>
              </a:solidFill>
            </a:endParaRPr>
          </a:p>
          <a:p>
            <a:r>
              <a:rPr lang="en-ID" dirty="0">
                <a:solidFill>
                  <a:schemeClr val="accent4"/>
                </a:solidFill>
              </a:rPr>
              <a:t>f(n) = total </a:t>
            </a:r>
            <a:r>
              <a:rPr lang="en-ID" dirty="0" err="1">
                <a:solidFill>
                  <a:schemeClr val="accent4"/>
                </a:solidFill>
              </a:rPr>
              <a:t>estimasi</a:t>
            </a:r>
            <a:r>
              <a:rPr lang="en-ID" dirty="0">
                <a:solidFill>
                  <a:schemeClr val="accent4"/>
                </a:solidFill>
              </a:rPr>
              <a:t> </a:t>
            </a:r>
            <a:r>
              <a:rPr lang="en-ID" dirty="0" err="1">
                <a:solidFill>
                  <a:schemeClr val="accent4"/>
                </a:solidFill>
              </a:rPr>
              <a:t>biaya</a:t>
            </a:r>
            <a:r>
              <a:rPr lang="en-ID" dirty="0">
                <a:solidFill>
                  <a:schemeClr val="accent4"/>
                </a:solidFill>
              </a:rPr>
              <a:t> yang </a:t>
            </a:r>
            <a:r>
              <a:rPr lang="en-ID" dirty="0" err="1">
                <a:solidFill>
                  <a:schemeClr val="accent4"/>
                </a:solidFill>
              </a:rPr>
              <a:t>dikeluarkan</a:t>
            </a:r>
            <a:r>
              <a:rPr lang="en-ID" dirty="0">
                <a:solidFill>
                  <a:schemeClr val="accent4"/>
                </a:solidFill>
              </a:rPr>
              <a:t> </a:t>
            </a:r>
            <a:r>
              <a:rPr lang="en-ID" dirty="0" err="1">
                <a:solidFill>
                  <a:schemeClr val="accent4"/>
                </a:solidFill>
              </a:rPr>
              <a:t>jika</a:t>
            </a:r>
            <a:r>
              <a:rPr lang="en-ID" dirty="0">
                <a:solidFill>
                  <a:schemeClr val="accent4"/>
                </a:solidFill>
              </a:rPr>
              <a:t> </a:t>
            </a:r>
            <a:r>
              <a:rPr lang="en-ID" dirty="0" err="1">
                <a:solidFill>
                  <a:schemeClr val="accent4"/>
                </a:solidFill>
              </a:rPr>
              <a:t>melewati</a:t>
            </a:r>
            <a:r>
              <a:rPr lang="en-ID" dirty="0">
                <a:solidFill>
                  <a:schemeClr val="accent4"/>
                </a:solidFill>
              </a:rPr>
              <a:t> n </a:t>
            </a:r>
            <a:r>
              <a:rPr lang="en-ID" dirty="0" err="1">
                <a:solidFill>
                  <a:schemeClr val="accent4"/>
                </a:solidFill>
              </a:rPr>
              <a:t>untuk</a:t>
            </a:r>
            <a:r>
              <a:rPr lang="en-ID" dirty="0">
                <a:solidFill>
                  <a:schemeClr val="accent4"/>
                </a:solidFill>
              </a:rPr>
              <a:t> </a:t>
            </a:r>
            <a:r>
              <a:rPr lang="en-ID" dirty="0" err="1">
                <a:solidFill>
                  <a:schemeClr val="accent4"/>
                </a:solidFill>
              </a:rPr>
              <a:t>menuju</a:t>
            </a:r>
            <a:r>
              <a:rPr lang="en-ID" dirty="0">
                <a:solidFill>
                  <a:schemeClr val="accent4"/>
                </a:solidFill>
              </a:rPr>
              <a:t> goal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55"/>
          <p:cNvSpPr txBox="1">
            <a:spLocks noGrp="1"/>
          </p:cNvSpPr>
          <p:nvPr>
            <p:ph type="title" idx="2"/>
          </p:nvPr>
        </p:nvSpPr>
        <p:spPr>
          <a:xfrm>
            <a:off x="6761500" y="1184010"/>
            <a:ext cx="1499400" cy="629506"/>
          </a:xfrm>
          <a:prstGeom prst="rect">
            <a:avLst/>
          </a:prstGeom>
        </p:spPr>
        <p:txBody>
          <a:bodyPr spcFirstLastPara="1" wrap="square" lIns="91425" tIns="91425" rIns="91425" bIns="91425" anchor="t" anchorCtr="0">
            <a:noAutofit/>
          </a:bodyPr>
          <a:lstStyle/>
          <a:p>
            <a:pPr lvl="0">
              <a:lnSpc>
                <a:spcPct val="115000"/>
              </a:lnSpc>
              <a:spcAft>
                <a:spcPts val="10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Pseudocode</a:t>
            </a:r>
            <a:br>
              <a:rPr lang="en-GB" sz="2000" dirty="0">
                <a:effectLst/>
                <a:latin typeface="Calibri" panose="020F0502020204030204" pitchFamily="34" charset="0"/>
                <a:ea typeface="Calibri" panose="020F0502020204030204" pitchFamily="34" charset="0"/>
                <a:cs typeface="Times New Roman" panose="02020603050405020304" pitchFamily="18" charset="0"/>
              </a:rPr>
            </a:br>
            <a:r>
              <a:rPr lang="en-GB" sz="2000" dirty="0">
                <a:effectLst/>
                <a:latin typeface="Calibri" panose="020F0502020204030204" pitchFamily="34" charset="0"/>
                <a:ea typeface="Calibri" panose="020F0502020204030204" pitchFamily="34" charset="0"/>
                <a:cs typeface="Times New Roman" panose="02020603050405020304" pitchFamily="18" charset="0"/>
              </a:rPr>
              <a:t>(Heuristic)</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grpSp>
        <p:nvGrpSpPr>
          <p:cNvPr id="1114" name="Google Shape;1114;p55"/>
          <p:cNvGrpSpPr/>
          <p:nvPr/>
        </p:nvGrpSpPr>
        <p:grpSpPr>
          <a:xfrm>
            <a:off x="6761500" y="4149163"/>
            <a:ext cx="458479" cy="826868"/>
            <a:chOff x="4643441" y="3337154"/>
            <a:chExt cx="768229" cy="1385967"/>
          </a:xfrm>
        </p:grpSpPr>
        <p:sp>
          <p:nvSpPr>
            <p:cNvPr id="1115" name="Google Shape;1115;p55"/>
            <p:cNvSpPr/>
            <p:nvPr/>
          </p:nvSpPr>
          <p:spPr>
            <a:xfrm>
              <a:off x="5005148" y="3433712"/>
              <a:ext cx="35567" cy="42758"/>
            </a:xfrm>
            <a:custGeom>
              <a:avLst/>
              <a:gdLst/>
              <a:ahLst/>
              <a:cxnLst/>
              <a:rect l="l" t="t" r="r" b="b"/>
              <a:pathLst>
                <a:path w="277" h="333" extrusionOk="0">
                  <a:moveTo>
                    <a:pt x="89" y="1"/>
                  </a:moveTo>
                  <a:cubicBezTo>
                    <a:pt x="1" y="1"/>
                    <a:pt x="1" y="152"/>
                    <a:pt x="1" y="152"/>
                  </a:cubicBezTo>
                  <a:cubicBezTo>
                    <a:pt x="1" y="284"/>
                    <a:pt x="84" y="332"/>
                    <a:pt x="162" y="332"/>
                  </a:cubicBezTo>
                  <a:cubicBezTo>
                    <a:pt x="208" y="332"/>
                    <a:pt x="252" y="316"/>
                    <a:pt x="276" y="289"/>
                  </a:cubicBezTo>
                  <a:cubicBezTo>
                    <a:pt x="276" y="223"/>
                    <a:pt x="210" y="14"/>
                    <a:pt x="138" y="14"/>
                  </a:cubicBezTo>
                  <a:cubicBezTo>
                    <a:pt x="119" y="5"/>
                    <a:pt x="103"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5"/>
            <p:cNvSpPr/>
            <p:nvPr/>
          </p:nvSpPr>
          <p:spPr>
            <a:xfrm>
              <a:off x="4900501" y="3337154"/>
              <a:ext cx="167052" cy="153313"/>
            </a:xfrm>
            <a:custGeom>
              <a:avLst/>
              <a:gdLst/>
              <a:ahLst/>
              <a:cxnLst/>
              <a:rect l="l" t="t" r="r" b="b"/>
              <a:pathLst>
                <a:path w="1301" h="1194" extrusionOk="0">
                  <a:moveTo>
                    <a:pt x="588" y="0"/>
                  </a:moveTo>
                  <a:cubicBezTo>
                    <a:pt x="572" y="0"/>
                    <a:pt x="557" y="4"/>
                    <a:pt x="541" y="12"/>
                  </a:cubicBezTo>
                  <a:cubicBezTo>
                    <a:pt x="375" y="66"/>
                    <a:pt x="388" y="167"/>
                    <a:pt x="324" y="167"/>
                  </a:cubicBezTo>
                  <a:cubicBezTo>
                    <a:pt x="310" y="167"/>
                    <a:pt x="291" y="162"/>
                    <a:pt x="266" y="150"/>
                  </a:cubicBezTo>
                  <a:cubicBezTo>
                    <a:pt x="246" y="140"/>
                    <a:pt x="227" y="135"/>
                    <a:pt x="208" y="135"/>
                  </a:cubicBezTo>
                  <a:cubicBezTo>
                    <a:pt x="94" y="135"/>
                    <a:pt x="0" y="307"/>
                    <a:pt x="62" y="425"/>
                  </a:cubicBezTo>
                  <a:cubicBezTo>
                    <a:pt x="110" y="526"/>
                    <a:pt x="123" y="588"/>
                    <a:pt x="235" y="588"/>
                  </a:cubicBezTo>
                  <a:cubicBezTo>
                    <a:pt x="276" y="588"/>
                    <a:pt x="330" y="580"/>
                    <a:pt x="403" y="563"/>
                  </a:cubicBezTo>
                  <a:cubicBezTo>
                    <a:pt x="523" y="521"/>
                    <a:pt x="620" y="482"/>
                    <a:pt x="692" y="482"/>
                  </a:cubicBezTo>
                  <a:cubicBezTo>
                    <a:pt x="747" y="482"/>
                    <a:pt x="788" y="504"/>
                    <a:pt x="816" y="563"/>
                  </a:cubicBezTo>
                  <a:cubicBezTo>
                    <a:pt x="887" y="629"/>
                    <a:pt x="750" y="904"/>
                    <a:pt x="816" y="904"/>
                  </a:cubicBezTo>
                  <a:cubicBezTo>
                    <a:pt x="873" y="904"/>
                    <a:pt x="884" y="817"/>
                    <a:pt x="920" y="817"/>
                  </a:cubicBezTo>
                  <a:cubicBezTo>
                    <a:pt x="929" y="817"/>
                    <a:pt x="940" y="823"/>
                    <a:pt x="953" y="838"/>
                  </a:cubicBezTo>
                  <a:cubicBezTo>
                    <a:pt x="1025" y="904"/>
                    <a:pt x="1091" y="1041"/>
                    <a:pt x="953" y="1041"/>
                  </a:cubicBezTo>
                  <a:cubicBezTo>
                    <a:pt x="836" y="1041"/>
                    <a:pt x="919" y="1194"/>
                    <a:pt x="946" y="1194"/>
                  </a:cubicBezTo>
                  <a:cubicBezTo>
                    <a:pt x="951" y="1194"/>
                    <a:pt x="953" y="1189"/>
                    <a:pt x="953" y="1179"/>
                  </a:cubicBezTo>
                  <a:cubicBezTo>
                    <a:pt x="1025" y="1179"/>
                    <a:pt x="1300" y="975"/>
                    <a:pt x="1229" y="700"/>
                  </a:cubicBezTo>
                  <a:cubicBezTo>
                    <a:pt x="1229" y="563"/>
                    <a:pt x="1025" y="629"/>
                    <a:pt x="1091" y="491"/>
                  </a:cubicBezTo>
                  <a:cubicBezTo>
                    <a:pt x="1153" y="372"/>
                    <a:pt x="1058" y="203"/>
                    <a:pt x="896" y="203"/>
                  </a:cubicBezTo>
                  <a:cubicBezTo>
                    <a:pt x="870" y="203"/>
                    <a:pt x="844" y="207"/>
                    <a:pt x="816" y="216"/>
                  </a:cubicBezTo>
                  <a:cubicBezTo>
                    <a:pt x="816" y="216"/>
                    <a:pt x="708" y="0"/>
                    <a:pt x="588"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55"/>
            <p:cNvGrpSpPr/>
            <p:nvPr/>
          </p:nvGrpSpPr>
          <p:grpSpPr>
            <a:xfrm>
              <a:off x="4643441" y="3380682"/>
              <a:ext cx="768229" cy="1342439"/>
              <a:chOff x="4643441" y="3380682"/>
              <a:chExt cx="768229" cy="1342439"/>
            </a:xfrm>
          </p:grpSpPr>
          <p:sp>
            <p:nvSpPr>
              <p:cNvPr id="1118" name="Google Shape;1118;p55"/>
              <p:cNvSpPr/>
              <p:nvPr/>
            </p:nvSpPr>
            <p:spPr>
              <a:xfrm>
                <a:off x="4863906" y="4672017"/>
                <a:ext cx="88469" cy="51104"/>
              </a:xfrm>
              <a:custGeom>
                <a:avLst/>
                <a:gdLst/>
                <a:ahLst/>
                <a:cxnLst/>
                <a:rect l="l" t="t" r="r" b="b"/>
                <a:pathLst>
                  <a:path w="689" h="398" extrusionOk="0">
                    <a:moveTo>
                      <a:pt x="688" y="1"/>
                    </a:moveTo>
                    <a:cubicBezTo>
                      <a:pt x="688" y="1"/>
                      <a:pt x="485" y="1"/>
                      <a:pt x="485" y="73"/>
                    </a:cubicBezTo>
                    <a:lnTo>
                      <a:pt x="485" y="210"/>
                    </a:lnTo>
                    <a:lnTo>
                      <a:pt x="0" y="348"/>
                    </a:lnTo>
                    <a:cubicBezTo>
                      <a:pt x="0" y="381"/>
                      <a:pt x="156" y="397"/>
                      <a:pt x="319" y="397"/>
                    </a:cubicBezTo>
                    <a:cubicBezTo>
                      <a:pt x="483" y="397"/>
                      <a:pt x="655" y="381"/>
                      <a:pt x="688" y="348"/>
                    </a:cubicBezTo>
                    <a:lnTo>
                      <a:pt x="688"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5"/>
              <p:cNvSpPr/>
              <p:nvPr/>
            </p:nvSpPr>
            <p:spPr>
              <a:xfrm>
                <a:off x="4979083" y="4672017"/>
                <a:ext cx="88469" cy="51104"/>
              </a:xfrm>
              <a:custGeom>
                <a:avLst/>
                <a:gdLst/>
                <a:ahLst/>
                <a:cxnLst/>
                <a:rect l="l" t="t" r="r" b="b"/>
                <a:pathLst>
                  <a:path w="689" h="398" extrusionOk="0">
                    <a:moveTo>
                      <a:pt x="688" y="1"/>
                    </a:moveTo>
                    <a:cubicBezTo>
                      <a:pt x="688" y="1"/>
                      <a:pt x="479" y="1"/>
                      <a:pt x="479" y="73"/>
                    </a:cubicBezTo>
                    <a:lnTo>
                      <a:pt x="479" y="210"/>
                    </a:lnTo>
                    <a:lnTo>
                      <a:pt x="0" y="348"/>
                    </a:lnTo>
                    <a:cubicBezTo>
                      <a:pt x="0" y="381"/>
                      <a:pt x="154" y="397"/>
                      <a:pt x="317" y="397"/>
                    </a:cubicBezTo>
                    <a:cubicBezTo>
                      <a:pt x="480" y="397"/>
                      <a:pt x="652" y="381"/>
                      <a:pt x="688" y="348"/>
                    </a:cubicBezTo>
                    <a:lnTo>
                      <a:pt x="688"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5"/>
              <p:cNvSpPr/>
              <p:nvPr/>
            </p:nvSpPr>
            <p:spPr>
              <a:xfrm>
                <a:off x="4846187" y="3577394"/>
                <a:ext cx="335773" cy="521057"/>
              </a:xfrm>
              <a:custGeom>
                <a:avLst/>
                <a:gdLst/>
                <a:ahLst/>
                <a:cxnLst/>
                <a:rect l="l" t="t" r="r" b="b"/>
                <a:pathLst>
                  <a:path w="2615" h="4058" extrusionOk="0">
                    <a:moveTo>
                      <a:pt x="1255" y="0"/>
                    </a:moveTo>
                    <a:cubicBezTo>
                      <a:pt x="723" y="0"/>
                      <a:pt x="251" y="230"/>
                      <a:pt x="210" y="271"/>
                    </a:cubicBezTo>
                    <a:cubicBezTo>
                      <a:pt x="1" y="618"/>
                      <a:pt x="1" y="3986"/>
                      <a:pt x="1" y="3986"/>
                    </a:cubicBezTo>
                    <a:lnTo>
                      <a:pt x="2202" y="4057"/>
                    </a:lnTo>
                    <a:cubicBezTo>
                      <a:pt x="2202" y="4057"/>
                      <a:pt x="2615" y="821"/>
                      <a:pt x="2202" y="343"/>
                    </a:cubicBezTo>
                    <a:cubicBezTo>
                      <a:pt x="1918" y="84"/>
                      <a:pt x="1575" y="0"/>
                      <a:pt x="1255"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5"/>
              <p:cNvSpPr/>
              <p:nvPr/>
            </p:nvSpPr>
            <p:spPr>
              <a:xfrm>
                <a:off x="4704817" y="4080599"/>
                <a:ext cx="424113" cy="609270"/>
              </a:xfrm>
              <a:custGeom>
                <a:avLst/>
                <a:gdLst/>
                <a:ahLst/>
                <a:cxnLst/>
                <a:rect l="l" t="t" r="r" b="b"/>
                <a:pathLst>
                  <a:path w="3303" h="4745" extrusionOk="0">
                    <a:moveTo>
                      <a:pt x="3303" y="1"/>
                    </a:moveTo>
                    <a:lnTo>
                      <a:pt x="1102" y="67"/>
                    </a:lnTo>
                    <a:cubicBezTo>
                      <a:pt x="1102" y="67"/>
                      <a:pt x="1" y="1377"/>
                      <a:pt x="210" y="2064"/>
                    </a:cubicBezTo>
                    <a:cubicBezTo>
                      <a:pt x="348" y="2752"/>
                      <a:pt x="1586" y="4745"/>
                      <a:pt x="1586" y="4745"/>
                    </a:cubicBezTo>
                    <a:lnTo>
                      <a:pt x="2065" y="4745"/>
                    </a:lnTo>
                    <a:cubicBezTo>
                      <a:pt x="2065" y="4745"/>
                      <a:pt x="964" y="2340"/>
                      <a:pt x="1102" y="2064"/>
                    </a:cubicBezTo>
                    <a:cubicBezTo>
                      <a:pt x="1173" y="1789"/>
                      <a:pt x="2202" y="826"/>
                      <a:pt x="2202" y="826"/>
                    </a:cubicBezTo>
                    <a:cubicBezTo>
                      <a:pt x="2202" y="826"/>
                      <a:pt x="2202" y="3506"/>
                      <a:pt x="2549" y="4745"/>
                    </a:cubicBezTo>
                    <a:lnTo>
                      <a:pt x="2890" y="4745"/>
                    </a:lnTo>
                    <a:cubicBezTo>
                      <a:pt x="2890" y="4745"/>
                      <a:pt x="3303" y="1718"/>
                      <a:pt x="3303"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5"/>
              <p:cNvSpPr/>
              <p:nvPr/>
            </p:nvSpPr>
            <p:spPr>
              <a:xfrm>
                <a:off x="5058178" y="3585997"/>
                <a:ext cx="106189" cy="759758"/>
              </a:xfrm>
              <a:custGeom>
                <a:avLst/>
                <a:gdLst/>
                <a:ahLst/>
                <a:cxnLst/>
                <a:rect l="l" t="t" r="r" b="b"/>
                <a:pathLst>
                  <a:path w="827" h="5917" extrusionOk="0">
                    <a:moveTo>
                      <a:pt x="72" y="0"/>
                    </a:moveTo>
                    <a:lnTo>
                      <a:pt x="1" y="5916"/>
                    </a:lnTo>
                    <a:lnTo>
                      <a:pt x="623" y="5916"/>
                    </a:lnTo>
                    <a:cubicBezTo>
                      <a:pt x="623" y="5916"/>
                      <a:pt x="826" y="688"/>
                      <a:pt x="760" y="342"/>
                    </a:cubicBezTo>
                    <a:cubicBezTo>
                      <a:pt x="623" y="66"/>
                      <a:pt x="72" y="0"/>
                      <a:pt x="72"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5"/>
              <p:cNvSpPr/>
              <p:nvPr/>
            </p:nvSpPr>
            <p:spPr>
              <a:xfrm>
                <a:off x="4740255" y="3585997"/>
                <a:ext cx="185927" cy="697611"/>
              </a:xfrm>
              <a:custGeom>
                <a:avLst/>
                <a:gdLst/>
                <a:ahLst/>
                <a:cxnLst/>
                <a:rect l="l" t="t" r="r" b="b"/>
                <a:pathLst>
                  <a:path w="1448" h="5433" extrusionOk="0">
                    <a:moveTo>
                      <a:pt x="1448" y="0"/>
                    </a:moveTo>
                    <a:cubicBezTo>
                      <a:pt x="1447" y="0"/>
                      <a:pt x="1035" y="66"/>
                      <a:pt x="963" y="342"/>
                    </a:cubicBezTo>
                    <a:cubicBezTo>
                      <a:pt x="760" y="1167"/>
                      <a:pt x="826" y="3715"/>
                      <a:pt x="826" y="3715"/>
                    </a:cubicBezTo>
                    <a:cubicBezTo>
                      <a:pt x="826" y="3715"/>
                      <a:pt x="275" y="4541"/>
                      <a:pt x="0" y="5229"/>
                    </a:cubicBezTo>
                    <a:lnTo>
                      <a:pt x="347" y="5432"/>
                    </a:lnTo>
                    <a:cubicBezTo>
                      <a:pt x="347" y="5432"/>
                      <a:pt x="1310" y="3990"/>
                      <a:pt x="1310" y="3853"/>
                    </a:cubicBezTo>
                    <a:cubicBezTo>
                      <a:pt x="1238" y="3715"/>
                      <a:pt x="1448" y="1"/>
                      <a:pt x="144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5"/>
              <p:cNvSpPr/>
              <p:nvPr/>
            </p:nvSpPr>
            <p:spPr>
              <a:xfrm>
                <a:off x="4890742" y="3380682"/>
                <a:ext cx="141371" cy="211094"/>
              </a:xfrm>
              <a:custGeom>
                <a:avLst/>
                <a:gdLst/>
                <a:ahLst/>
                <a:cxnLst/>
                <a:rect l="l" t="t" r="r" b="b"/>
                <a:pathLst>
                  <a:path w="1101" h="1644" extrusionOk="0">
                    <a:moveTo>
                      <a:pt x="781" y="1"/>
                    </a:moveTo>
                    <a:cubicBezTo>
                      <a:pt x="613" y="1"/>
                      <a:pt x="302" y="164"/>
                      <a:pt x="204" y="361"/>
                    </a:cubicBezTo>
                    <a:cubicBezTo>
                      <a:pt x="204" y="361"/>
                      <a:pt x="0" y="911"/>
                      <a:pt x="413" y="1049"/>
                    </a:cubicBezTo>
                    <a:cubicBezTo>
                      <a:pt x="443" y="1055"/>
                      <a:pt x="471" y="1058"/>
                      <a:pt x="495" y="1058"/>
                    </a:cubicBezTo>
                    <a:cubicBezTo>
                      <a:pt x="558" y="1058"/>
                      <a:pt x="601" y="1040"/>
                      <a:pt x="631" y="1014"/>
                    </a:cubicBezTo>
                    <a:lnTo>
                      <a:pt x="631" y="1014"/>
                    </a:lnTo>
                    <a:cubicBezTo>
                      <a:pt x="585" y="1240"/>
                      <a:pt x="551" y="1599"/>
                      <a:pt x="551" y="1599"/>
                    </a:cubicBezTo>
                    <a:cubicBezTo>
                      <a:pt x="551" y="1599"/>
                      <a:pt x="616" y="1644"/>
                      <a:pt x="737" y="1644"/>
                    </a:cubicBezTo>
                    <a:cubicBezTo>
                      <a:pt x="828" y="1644"/>
                      <a:pt x="951" y="1618"/>
                      <a:pt x="1101" y="1528"/>
                    </a:cubicBezTo>
                    <a:lnTo>
                      <a:pt x="892" y="86"/>
                    </a:lnTo>
                    <a:cubicBezTo>
                      <a:pt x="892" y="27"/>
                      <a:pt x="848" y="1"/>
                      <a:pt x="781"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5"/>
              <p:cNvSpPr/>
              <p:nvPr/>
            </p:nvSpPr>
            <p:spPr>
              <a:xfrm>
                <a:off x="5111208" y="3612062"/>
                <a:ext cx="300462" cy="486389"/>
              </a:xfrm>
              <a:custGeom>
                <a:avLst/>
                <a:gdLst/>
                <a:ahLst/>
                <a:cxnLst/>
                <a:rect l="l" t="t" r="r" b="b"/>
                <a:pathLst>
                  <a:path w="2340" h="3788" extrusionOk="0">
                    <a:moveTo>
                      <a:pt x="210" y="1"/>
                    </a:moveTo>
                    <a:lnTo>
                      <a:pt x="347" y="964"/>
                    </a:lnTo>
                    <a:cubicBezTo>
                      <a:pt x="347" y="964"/>
                      <a:pt x="1035" y="1173"/>
                      <a:pt x="1310" y="1514"/>
                    </a:cubicBezTo>
                    <a:cubicBezTo>
                      <a:pt x="1585" y="1861"/>
                      <a:pt x="760" y="2753"/>
                      <a:pt x="413" y="3099"/>
                    </a:cubicBezTo>
                    <a:cubicBezTo>
                      <a:pt x="0" y="3578"/>
                      <a:pt x="347" y="3787"/>
                      <a:pt x="347" y="3787"/>
                    </a:cubicBezTo>
                    <a:cubicBezTo>
                      <a:pt x="347" y="3787"/>
                      <a:pt x="276" y="3512"/>
                      <a:pt x="485" y="3375"/>
                    </a:cubicBezTo>
                    <a:cubicBezTo>
                      <a:pt x="622" y="3237"/>
                      <a:pt x="2339" y="2274"/>
                      <a:pt x="2064" y="1448"/>
                    </a:cubicBezTo>
                    <a:cubicBezTo>
                      <a:pt x="1723" y="623"/>
                      <a:pt x="210" y="1"/>
                      <a:pt x="210"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5"/>
              <p:cNvSpPr/>
              <p:nvPr/>
            </p:nvSpPr>
            <p:spPr>
              <a:xfrm>
                <a:off x="4643441" y="3612062"/>
                <a:ext cx="229712" cy="470595"/>
              </a:xfrm>
              <a:custGeom>
                <a:avLst/>
                <a:gdLst/>
                <a:ahLst/>
                <a:cxnLst/>
                <a:rect l="l" t="t" r="r" b="b"/>
                <a:pathLst>
                  <a:path w="1789" h="3665" extrusionOk="0">
                    <a:moveTo>
                      <a:pt x="1789" y="1"/>
                    </a:moveTo>
                    <a:lnTo>
                      <a:pt x="1789" y="1"/>
                    </a:lnTo>
                    <a:cubicBezTo>
                      <a:pt x="1789" y="1"/>
                      <a:pt x="138" y="485"/>
                      <a:pt x="66" y="1652"/>
                    </a:cubicBezTo>
                    <a:cubicBezTo>
                      <a:pt x="0" y="2824"/>
                      <a:pt x="1580" y="3237"/>
                      <a:pt x="1442" y="3441"/>
                    </a:cubicBezTo>
                    <a:cubicBezTo>
                      <a:pt x="1376" y="3578"/>
                      <a:pt x="1101" y="3650"/>
                      <a:pt x="1167" y="3650"/>
                    </a:cubicBezTo>
                    <a:cubicBezTo>
                      <a:pt x="1191" y="3650"/>
                      <a:pt x="1252" y="3665"/>
                      <a:pt x="1322" y="3665"/>
                    </a:cubicBezTo>
                    <a:cubicBezTo>
                      <a:pt x="1460" y="3665"/>
                      <a:pt x="1627" y="3604"/>
                      <a:pt x="1580" y="3237"/>
                    </a:cubicBezTo>
                    <a:cubicBezTo>
                      <a:pt x="1442" y="2687"/>
                      <a:pt x="275" y="2274"/>
                      <a:pt x="754" y="1586"/>
                    </a:cubicBezTo>
                    <a:cubicBezTo>
                      <a:pt x="1101" y="1239"/>
                      <a:pt x="1651" y="1036"/>
                      <a:pt x="1651" y="1036"/>
                    </a:cubicBezTo>
                    <a:cubicBezTo>
                      <a:pt x="1651" y="1036"/>
                      <a:pt x="1717" y="276"/>
                      <a:pt x="1789"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5"/>
              <p:cNvSpPr/>
              <p:nvPr/>
            </p:nvSpPr>
            <p:spPr>
              <a:xfrm>
                <a:off x="5093488" y="3594471"/>
                <a:ext cx="203646" cy="185927"/>
              </a:xfrm>
              <a:custGeom>
                <a:avLst/>
                <a:gdLst/>
                <a:ahLst/>
                <a:cxnLst/>
                <a:rect l="l" t="t" r="r" b="b"/>
                <a:pathLst>
                  <a:path w="1586" h="1448" extrusionOk="0">
                    <a:moveTo>
                      <a:pt x="1" y="0"/>
                    </a:moveTo>
                    <a:lnTo>
                      <a:pt x="1" y="0"/>
                    </a:lnTo>
                    <a:cubicBezTo>
                      <a:pt x="1" y="0"/>
                      <a:pt x="210" y="964"/>
                      <a:pt x="414" y="1173"/>
                    </a:cubicBezTo>
                    <a:lnTo>
                      <a:pt x="1173" y="1448"/>
                    </a:lnTo>
                    <a:lnTo>
                      <a:pt x="1586" y="826"/>
                    </a:lnTo>
                    <a:cubicBezTo>
                      <a:pt x="1514" y="826"/>
                      <a:pt x="760" y="138"/>
                      <a:pt x="1"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5"/>
              <p:cNvSpPr/>
              <p:nvPr/>
            </p:nvSpPr>
            <p:spPr>
              <a:xfrm>
                <a:off x="4704817" y="3594471"/>
                <a:ext cx="203646" cy="203646"/>
              </a:xfrm>
              <a:custGeom>
                <a:avLst/>
                <a:gdLst/>
                <a:ahLst/>
                <a:cxnLst/>
                <a:rect l="l" t="t" r="r" b="b"/>
                <a:pathLst>
                  <a:path w="1586" h="1586" extrusionOk="0">
                    <a:moveTo>
                      <a:pt x="1586" y="0"/>
                    </a:moveTo>
                    <a:lnTo>
                      <a:pt x="1586" y="0"/>
                    </a:lnTo>
                    <a:cubicBezTo>
                      <a:pt x="551" y="276"/>
                      <a:pt x="1" y="897"/>
                      <a:pt x="1" y="897"/>
                    </a:cubicBezTo>
                    <a:cubicBezTo>
                      <a:pt x="1" y="963"/>
                      <a:pt x="551" y="1585"/>
                      <a:pt x="551" y="1585"/>
                    </a:cubicBezTo>
                    <a:cubicBezTo>
                      <a:pt x="826" y="1310"/>
                      <a:pt x="1377" y="1173"/>
                      <a:pt x="1377" y="1173"/>
                    </a:cubicBezTo>
                    <a:lnTo>
                      <a:pt x="1586" y="0"/>
                    </a:ln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5"/>
              <p:cNvSpPr/>
              <p:nvPr/>
            </p:nvSpPr>
            <p:spPr>
              <a:xfrm>
                <a:off x="4899859" y="3444626"/>
                <a:ext cx="114663" cy="89368"/>
              </a:xfrm>
              <a:custGeom>
                <a:avLst/>
                <a:gdLst/>
                <a:ahLst/>
                <a:cxnLst/>
                <a:rect l="l" t="t" r="r" b="b"/>
                <a:pathLst>
                  <a:path w="893" h="696" extrusionOk="0">
                    <a:moveTo>
                      <a:pt x="821" y="1"/>
                    </a:moveTo>
                    <a:cubicBezTo>
                      <a:pt x="821" y="227"/>
                      <a:pt x="589" y="361"/>
                      <a:pt x="431" y="361"/>
                    </a:cubicBezTo>
                    <a:cubicBezTo>
                      <a:pt x="397" y="361"/>
                      <a:pt x="366" y="355"/>
                      <a:pt x="342" y="342"/>
                    </a:cubicBezTo>
                    <a:cubicBezTo>
                      <a:pt x="296" y="296"/>
                      <a:pt x="250" y="281"/>
                      <a:pt x="210" y="281"/>
                    </a:cubicBezTo>
                    <a:cubicBezTo>
                      <a:pt x="128" y="281"/>
                      <a:pt x="67" y="342"/>
                      <a:pt x="67" y="342"/>
                    </a:cubicBezTo>
                    <a:cubicBezTo>
                      <a:pt x="1" y="342"/>
                      <a:pt x="57" y="696"/>
                      <a:pt x="393" y="696"/>
                    </a:cubicBezTo>
                    <a:cubicBezTo>
                      <a:pt x="420" y="696"/>
                      <a:pt x="449" y="694"/>
                      <a:pt x="480" y="689"/>
                    </a:cubicBezTo>
                    <a:cubicBezTo>
                      <a:pt x="821" y="617"/>
                      <a:pt x="892" y="1"/>
                      <a:pt x="892"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55"/>
          <p:cNvSpPr txBox="1">
            <a:spLocks noGrp="1"/>
          </p:cNvSpPr>
          <p:nvPr>
            <p:ph type="subTitle" idx="1"/>
          </p:nvPr>
        </p:nvSpPr>
        <p:spPr>
          <a:xfrm>
            <a:off x="6660638" y="2049608"/>
            <a:ext cx="1701124" cy="7101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1200" dirty="0" err="1">
                <a:solidFill>
                  <a:schemeClr val="accent4"/>
                </a:solidFill>
              </a:rPr>
              <a:t>merepresentasikan</a:t>
            </a:r>
            <a:r>
              <a:rPr lang="en-US" sz="1200" dirty="0">
                <a:solidFill>
                  <a:schemeClr val="accent4"/>
                </a:solidFill>
              </a:rPr>
              <a:t> tiles </a:t>
            </a:r>
            <a:r>
              <a:rPr lang="en-US" sz="1200" dirty="0" err="1">
                <a:solidFill>
                  <a:schemeClr val="accent4"/>
                </a:solidFill>
              </a:rPr>
              <a:t>sebagai</a:t>
            </a:r>
            <a:r>
              <a:rPr lang="en-US" sz="1200" dirty="0">
                <a:solidFill>
                  <a:schemeClr val="accent4"/>
                </a:solidFill>
              </a:rPr>
              <a:t> </a:t>
            </a:r>
            <a:r>
              <a:rPr lang="en-US" sz="1200" dirty="0" err="1">
                <a:solidFill>
                  <a:schemeClr val="accent4"/>
                </a:solidFill>
              </a:rPr>
              <a:t>argumen</a:t>
            </a:r>
            <a:r>
              <a:rPr lang="en-US" sz="1200" dirty="0">
                <a:solidFill>
                  <a:schemeClr val="accent4"/>
                </a:solidFill>
              </a:rPr>
              <a:t> dan </a:t>
            </a:r>
            <a:r>
              <a:rPr lang="en-US" sz="1200" dirty="0" err="1">
                <a:solidFill>
                  <a:schemeClr val="accent4"/>
                </a:solidFill>
              </a:rPr>
              <a:t>mengembalikan</a:t>
            </a:r>
            <a:r>
              <a:rPr lang="en-US" sz="1200" dirty="0">
                <a:solidFill>
                  <a:schemeClr val="accent4"/>
                </a:solidFill>
              </a:rPr>
              <a:t> </a:t>
            </a:r>
            <a:r>
              <a:rPr lang="en-US" sz="1200" dirty="0" err="1">
                <a:solidFill>
                  <a:schemeClr val="accent4"/>
                </a:solidFill>
              </a:rPr>
              <a:t>jumlah</a:t>
            </a:r>
            <a:r>
              <a:rPr lang="en-US" sz="1200" dirty="0">
                <a:solidFill>
                  <a:schemeClr val="accent4"/>
                </a:solidFill>
              </a:rPr>
              <a:t> total tiles yang salah </a:t>
            </a:r>
            <a:r>
              <a:rPr lang="en-US" sz="1200" dirty="0" err="1">
                <a:solidFill>
                  <a:schemeClr val="accent4"/>
                </a:solidFill>
              </a:rPr>
              <a:t>berdekatan</a:t>
            </a:r>
            <a:r>
              <a:rPr lang="en-US" sz="1200" dirty="0">
                <a:solidFill>
                  <a:schemeClr val="accent4"/>
                </a:solidFill>
              </a:rPr>
              <a:t> di state. </a:t>
            </a:r>
            <a:endParaRPr sz="1200" dirty="0">
              <a:solidFill>
                <a:schemeClr val="accent4"/>
              </a:solidFill>
            </a:endParaRPr>
          </a:p>
        </p:txBody>
      </p:sp>
      <p:sp>
        <p:nvSpPr>
          <p:cNvPr id="28" name="TextBox 27">
            <a:extLst>
              <a:ext uri="{FF2B5EF4-FFF2-40B4-BE49-F238E27FC236}">
                <a16:creationId xmlns:a16="http://schemas.microsoft.com/office/drawing/2014/main" id="{8FFD5157-EDE7-4316-99DD-88AE0814F9DF}"/>
              </a:ext>
            </a:extLst>
          </p:cNvPr>
          <p:cNvSpPr txBox="1"/>
          <p:nvPr/>
        </p:nvSpPr>
        <p:spPr>
          <a:xfrm>
            <a:off x="464129" y="283399"/>
            <a:ext cx="5907017" cy="4576702"/>
          </a:xfrm>
          <a:prstGeom prst="rect">
            <a:avLst/>
          </a:prstGeom>
          <a:noFill/>
        </p:spPr>
        <p:txBody>
          <a:bodyPr wrap="square">
            <a:spAutoFit/>
          </a:bodyPr>
          <a:lstStyle/>
          <a:p>
            <a:pPr>
              <a:lnSpc>
                <a:spcPct val="150000"/>
              </a:lnSpc>
            </a:pPr>
            <a:r>
              <a:rPr lang="en-ID" dirty="0"/>
              <a:t>Function </a:t>
            </a:r>
            <a:r>
              <a:rPr lang="en-US" dirty="0" err="1"/>
              <a:t>wrongAboveAdjacent</a:t>
            </a:r>
            <a:r>
              <a:rPr lang="en-US" dirty="0"/>
              <a:t> (tiles of current state) returns number of wrongly adjacent tiles</a:t>
            </a:r>
          </a:p>
          <a:p>
            <a:pPr marL="0" indent="0">
              <a:lnSpc>
                <a:spcPct val="150000"/>
              </a:lnSpc>
              <a:buNone/>
            </a:pPr>
            <a:r>
              <a:rPr lang="en-US" dirty="0" err="1"/>
              <a:t>wrongAboveAdjacentTiles</a:t>
            </a:r>
            <a:r>
              <a:rPr lang="en-US" dirty="0"/>
              <a:t> = 0;</a:t>
            </a:r>
          </a:p>
          <a:p>
            <a:pPr marL="0" indent="0">
              <a:lnSpc>
                <a:spcPct val="150000"/>
              </a:lnSpc>
              <a:buNone/>
            </a:pPr>
            <a:r>
              <a:rPr lang="en-US" dirty="0"/>
              <a:t>     for row = 0 to 4:</a:t>
            </a:r>
          </a:p>
          <a:p>
            <a:pPr marL="0" indent="0">
              <a:lnSpc>
                <a:spcPct val="150000"/>
              </a:lnSpc>
              <a:buNone/>
            </a:pPr>
            <a:r>
              <a:rPr lang="en-US" dirty="0"/>
              <a:t>	for col = 0 to 4:</a:t>
            </a:r>
          </a:p>
          <a:p>
            <a:pPr marL="0" indent="0">
              <a:lnSpc>
                <a:spcPct val="150000"/>
              </a:lnSpc>
              <a:buNone/>
            </a:pPr>
            <a:r>
              <a:rPr lang="en-US" dirty="0"/>
              <a:t> 	     if (tiles[row][col] is 0) then</a:t>
            </a:r>
          </a:p>
          <a:p>
            <a:pPr marL="0" indent="0">
              <a:lnSpc>
                <a:spcPct val="150000"/>
              </a:lnSpc>
              <a:buNone/>
            </a:pPr>
            <a:r>
              <a:rPr lang="en-US" dirty="0"/>
              <a:t>		continue;</a:t>
            </a:r>
          </a:p>
          <a:p>
            <a:pPr marL="0" indent="0">
              <a:lnSpc>
                <a:spcPct val="150000"/>
              </a:lnSpc>
              <a:buNone/>
            </a:pPr>
            <a:r>
              <a:rPr lang="en-US" dirty="0"/>
              <a:t>	     if (row is 0) then</a:t>
            </a:r>
          </a:p>
          <a:p>
            <a:pPr marL="0" indent="0">
              <a:lnSpc>
                <a:spcPct val="150000"/>
              </a:lnSpc>
              <a:buNone/>
            </a:pPr>
            <a:r>
              <a:rPr lang="en-US" dirty="0"/>
              <a:t>	      if (tiles[row][col] != row * 5 + col +1) then</a:t>
            </a:r>
          </a:p>
          <a:p>
            <a:pPr marL="0" indent="0">
              <a:lnSpc>
                <a:spcPct val="150000"/>
              </a:lnSpc>
              <a:buNone/>
            </a:pPr>
            <a:r>
              <a:rPr lang="en-US" dirty="0"/>
              <a:t>		</a:t>
            </a:r>
            <a:r>
              <a:rPr lang="en-US" dirty="0" err="1"/>
              <a:t>wrongAboveAdjacentTiles</a:t>
            </a:r>
            <a:r>
              <a:rPr lang="en-US" dirty="0"/>
              <a:t>++;</a:t>
            </a:r>
          </a:p>
          <a:p>
            <a:pPr marL="0" indent="0">
              <a:lnSpc>
                <a:spcPct val="150000"/>
              </a:lnSpc>
              <a:buNone/>
            </a:pPr>
            <a:r>
              <a:rPr lang="en-US" dirty="0"/>
              <a:t>	    else if (tiles[</a:t>
            </a:r>
            <a:r>
              <a:rPr lang="en-US" dirty="0" err="1"/>
              <a:t>previousRow</a:t>
            </a:r>
            <a:r>
              <a:rPr lang="en-US" dirty="0"/>
              <a:t>][col] + 5 != tiles[row][col]) then</a:t>
            </a:r>
          </a:p>
          <a:p>
            <a:pPr marL="0" indent="0">
              <a:lnSpc>
                <a:spcPct val="150000"/>
              </a:lnSpc>
              <a:buNone/>
            </a:pPr>
            <a:r>
              <a:rPr lang="en-US" dirty="0"/>
              <a:t>			</a:t>
            </a:r>
            <a:r>
              <a:rPr lang="en-US" dirty="0" err="1"/>
              <a:t>wrongAboveAdjacentTiles</a:t>
            </a:r>
            <a:r>
              <a:rPr lang="en-US" dirty="0"/>
              <a:t>++;</a:t>
            </a:r>
          </a:p>
          <a:p>
            <a:pPr marL="0" indent="0">
              <a:lnSpc>
                <a:spcPct val="150000"/>
              </a:lnSpc>
              <a:buNone/>
            </a:pPr>
            <a:endParaRPr lang="en-US" dirty="0"/>
          </a:p>
          <a:p>
            <a:pPr marL="0" indent="0">
              <a:lnSpc>
                <a:spcPct val="150000"/>
              </a:lnSpc>
              <a:buNone/>
            </a:pPr>
            <a:r>
              <a:rPr lang="en-US" dirty="0"/>
              <a:t>return </a:t>
            </a:r>
            <a:r>
              <a:rPr lang="en-US" dirty="0" err="1"/>
              <a:t>wrongAboveAdjacentTiles</a:t>
            </a:r>
            <a:r>
              <a:rPr lang="en-US" dirty="0"/>
              <a:t>;</a:t>
            </a:r>
          </a:p>
        </p:txBody>
      </p:sp>
    </p:spTree>
  </p:cSld>
  <p:clrMapOvr>
    <a:masterClrMapping/>
  </p:clrMapOvr>
</p:sld>
</file>

<file path=ppt/theme/theme1.xml><?xml version="1.0" encoding="utf-8"?>
<a:theme xmlns:a="http://schemas.openxmlformats.org/drawingml/2006/main" name="Puzzle Slideshow by Slidesgo">
  <a:themeElements>
    <a:clrScheme name="Simple Light">
      <a:dk1>
        <a:srgbClr val="73C6CB"/>
      </a:dk1>
      <a:lt1>
        <a:srgbClr val="FFFFFF"/>
      </a:lt1>
      <a:dk2>
        <a:srgbClr val="FAB21E"/>
      </a:dk2>
      <a:lt2>
        <a:srgbClr val="EB5858"/>
      </a:lt2>
      <a:accent1>
        <a:srgbClr val="E9B8BF"/>
      </a:accent1>
      <a:accent2>
        <a:srgbClr val="D8A4AF"/>
      </a:accent2>
      <a:accent3>
        <a:srgbClr val="625676"/>
      </a:accent3>
      <a:accent4>
        <a:srgbClr val="383A45"/>
      </a:accent4>
      <a:accent5>
        <a:srgbClr val="D6EBE1"/>
      </a:accent5>
      <a:accent6>
        <a:srgbClr val="088EA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1238</Words>
  <Application>Microsoft Office PowerPoint</Application>
  <PresentationFormat>On-screen Show (16:9)</PresentationFormat>
  <Paragraphs>132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Rubik Light</vt:lpstr>
      <vt:lpstr>Calibri</vt:lpstr>
      <vt:lpstr>Rubik</vt:lpstr>
      <vt:lpstr>Rubik Medium</vt:lpstr>
      <vt:lpstr>Arial</vt:lpstr>
      <vt:lpstr>Roboto Slab Medium</vt:lpstr>
      <vt:lpstr>Puzzle Slideshow by Slidesgo</vt:lpstr>
      <vt:lpstr>24-PUZZLE PROGRAM</vt:lpstr>
      <vt:lpstr>Latar Belakang</vt:lpstr>
      <vt:lpstr>24 - puzzle adalah permainan sliding puzzle yang terdiri dari sebuah bingkai yang berisi kotak kotak angka dalam keadaan teracak dimana sebuah kotak hilang. Karena permainan ini bernama 24 puzzle, maka ukuran bingkai adalah 5 x 5.</vt:lpstr>
      <vt:lpstr>INITIAL STATE</vt:lpstr>
      <vt:lpstr>GOAL STATE</vt:lpstr>
      <vt:lpstr>ALGORITHM 24- PUZZLE</vt:lpstr>
      <vt:lpstr>HEURISTIC (H3)</vt:lpstr>
      <vt:lpstr>Fungsi Heuristik 24 - Puzzle H3</vt:lpstr>
      <vt:lpstr>Pseudocode (Heuristic) </vt:lpstr>
      <vt:lpstr>IMPLEMENTASI  JAVA HEURISTIC</vt:lpstr>
      <vt:lpstr>IMPLEMENTASI (H3)</vt:lpstr>
      <vt:lpstr>BEST FIRST SEARCH (A*)</vt:lpstr>
      <vt:lpstr>PENGERTIAN</vt:lpstr>
      <vt:lpstr>Pseudocode </vt:lpstr>
      <vt:lpstr>IMPLEMENTASI</vt:lpstr>
      <vt:lpstr>IMPLEMENTASI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24-PUZZLE PROGRAM</dc:title>
  <cp:lastModifiedBy>ASUS</cp:lastModifiedBy>
  <cp:revision>3</cp:revision>
  <dcterms:modified xsi:type="dcterms:W3CDTF">2022-06-07T06:54:12Z</dcterms:modified>
</cp:coreProperties>
</file>