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628584"/>
            <a:ext cx="162560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B9164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62829" y="2679076"/>
            <a:ext cx="6151245" cy="564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8912" y="764638"/>
            <a:ext cx="58756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96" y="3121961"/>
            <a:ext cx="13122807" cy="388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00" b="0" i="0">
                <a:solidFill>
                  <a:srgbClr val="B9164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www.qontak.com/lp/whatsappapi" TargetMode="External"/><Relationship Id="rId6" Type="http://schemas.openxmlformats.org/officeDocument/2006/relationships/hyperlink" Target="https://developers.facebook.com/docs/whatsapp/api/account?locale=id_ID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lygreatsite.com/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lygreatsite.com/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tana.co.id/blog-details/Tips-Memilih-Jasa-Whatsapp-API--BL-50#1.%20Check%20and%20Recheck%20Profil%20Perusahaannya" TargetMode="External"/><Relationship Id="rId3" Type="http://schemas.openxmlformats.org/officeDocument/2006/relationships/hyperlink" Target="https://aptana.co.id/blog-details/Tips-Memilih-Jasa-Whatsapp-API--BL-50#2.%20Portfolio%20Client%20yang%20Pernah%20Bekerjasama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tana.co.id/blog-details/Tips-Memilih-Jasa-Whatsapp-API--BL-50#3.%20Harga%20dan%20Kualitas%20yang%20Diberikan" TargetMode="External"/><Relationship Id="rId3" Type="http://schemas.openxmlformats.org/officeDocument/2006/relationships/hyperlink" Target="https://aptana.co.id/blog-details/Tips-Memilih-Jasa-Whatsapp-API--BL-50#4.%20Fitur%20yang%20Disediakan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tana.co.id/blog-details/Tips-Memilih-Jasa-Whatsapp-API--BL-50#Bagaimana%20Perhitungan%20Biaya%20Whatsapp%20API" TargetMode="External"/><Relationship Id="rId3" Type="http://schemas.openxmlformats.org/officeDocument/2006/relationships/hyperlink" Target="http://www.reallygreatsite.com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lygreatsite.com/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com.whatsapp.w4b" TargetMode="External"/><Relationship Id="rId3" Type="http://schemas.openxmlformats.org/officeDocument/2006/relationships/hyperlink" Target="https://apps.apple.com/app/whatsapp-business/id1386412985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lygreatsite.com/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qontak.com/id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3832" y="0"/>
            <a:ext cx="4445" cy="10287000"/>
          </a:xfrm>
          <a:custGeom>
            <a:avLst/>
            <a:gdLst/>
            <a:ahLst/>
            <a:cxnLst/>
            <a:rect l="l" t="t" r="r" b="b"/>
            <a:pathLst>
              <a:path w="4444" h="10287000">
                <a:moveTo>
                  <a:pt x="0" y="10286999"/>
                </a:moveTo>
                <a:lnTo>
                  <a:pt x="4165" y="10286999"/>
                </a:lnTo>
                <a:lnTo>
                  <a:pt x="416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673225"/>
            <a:ext cx="9993630" cy="3378200"/>
          </a:xfrm>
          <a:prstGeom prst="rect"/>
        </p:spPr>
        <p:txBody>
          <a:bodyPr wrap="square" lIns="0" tIns="317500" rIns="0" bIns="0" rtlCol="0" vert="horz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2500"/>
              </a:spcBef>
            </a:pPr>
            <a:r>
              <a:rPr dirty="0" u="none" sz="12000" spc="300">
                <a:solidFill>
                  <a:srgbClr val="804E3B"/>
                </a:solidFill>
                <a:latin typeface="Cambria"/>
                <a:cs typeface="Cambria"/>
              </a:rPr>
              <a:t>Kelompok</a:t>
            </a:r>
            <a:r>
              <a:rPr dirty="0" u="none" sz="12000" spc="1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12000" spc="-1250">
                <a:solidFill>
                  <a:srgbClr val="804E3B"/>
                </a:solidFill>
                <a:latin typeface="Cambria"/>
                <a:cs typeface="Cambria"/>
              </a:rPr>
              <a:t>2</a:t>
            </a:r>
            <a:r>
              <a:rPr dirty="0" u="none" sz="12000" spc="1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12000" spc="415">
                <a:solidFill>
                  <a:srgbClr val="804E3B"/>
                </a:solidFill>
                <a:latin typeface="Cambria"/>
                <a:cs typeface="Cambria"/>
              </a:rPr>
              <a:t>-  </a:t>
            </a:r>
            <a:r>
              <a:rPr dirty="0" u="none" sz="12000" spc="75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12000" spc="8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12000" spc="204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endParaRPr sz="1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776" y="5695407"/>
            <a:ext cx="5092700" cy="2006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09245" indent="-25527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09880" algn="l"/>
              </a:tabLst>
            </a:pP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Rayhan</a:t>
            </a:r>
            <a:r>
              <a:rPr dirty="0" sz="2800" spc="-1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Rizal</a:t>
            </a:r>
            <a:r>
              <a:rPr dirty="0" sz="2800" spc="-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6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-1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20081010045</a:t>
            </a:r>
            <a:endParaRPr sz="2800">
              <a:latin typeface="Trebuchet MS"/>
              <a:cs typeface="Trebuchet MS"/>
            </a:endParaRPr>
          </a:p>
          <a:p>
            <a:pPr marL="16510" marR="5080" indent="4445">
              <a:lnSpc>
                <a:spcPct val="116100"/>
              </a:lnSpc>
              <a:buAutoNum type="arabicPeriod"/>
              <a:tabLst>
                <a:tab pos="309880" algn="l"/>
              </a:tabLst>
            </a:pP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Faris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Syaifulloh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20081010078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3</a:t>
            </a:r>
            <a:r>
              <a:rPr dirty="0" sz="2800" spc="-500">
                <a:solidFill>
                  <a:srgbClr val="804E3B"/>
                </a:solidFill>
                <a:latin typeface="Trebuchet MS"/>
                <a:cs typeface="Trebuchet MS"/>
              </a:rPr>
              <a:t>.</a:t>
            </a:r>
            <a:r>
              <a:rPr dirty="0" sz="2800" spc="-5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70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2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00</a:t>
            </a:r>
            <a:r>
              <a:rPr dirty="0" sz="2800" spc="185">
                <a:solidFill>
                  <a:srgbClr val="804E3B"/>
                </a:solidFill>
                <a:latin typeface="Trebuchet MS"/>
                <a:cs typeface="Trebuchet MS"/>
              </a:rPr>
              <a:t>8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00</a:t>
            </a:r>
            <a:r>
              <a:rPr dirty="0" sz="2800" spc="215">
                <a:solidFill>
                  <a:srgbClr val="804E3B"/>
                </a:solidFill>
                <a:latin typeface="Trebuchet MS"/>
                <a:cs typeface="Trebuchet MS"/>
              </a:rPr>
              <a:t>6</a:t>
            </a:r>
            <a:r>
              <a:rPr dirty="0" sz="2800" spc="245">
                <a:solidFill>
                  <a:srgbClr val="804E3B"/>
                </a:solidFill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r>
              <a:rPr dirty="0" sz="2800" spc="-500">
                <a:solidFill>
                  <a:srgbClr val="804E3B"/>
                </a:solidFill>
                <a:latin typeface="Trebuchet MS"/>
                <a:cs typeface="Trebuchet MS"/>
              </a:rPr>
              <a:t>.</a:t>
            </a:r>
            <a:r>
              <a:rPr dirty="0" sz="2800" spc="-5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6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9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y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2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00</a:t>
            </a:r>
            <a:r>
              <a:rPr dirty="0" sz="2800" spc="185">
                <a:solidFill>
                  <a:srgbClr val="804E3B"/>
                </a:solidFill>
                <a:latin typeface="Trebuchet MS"/>
                <a:cs typeface="Trebuchet MS"/>
              </a:rPr>
              <a:t>8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0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5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14623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535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-650">
                <a:solidFill>
                  <a:srgbClr val="804E3B"/>
                </a:solidFill>
                <a:latin typeface="SimSun"/>
                <a:cs typeface="SimSun"/>
              </a:rPr>
              <a:t>r</a:t>
            </a:r>
            <a:r>
              <a:rPr dirty="0" u="none" sz="4800" spc="13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d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aa</a:t>
            </a:r>
            <a:r>
              <a:rPr dirty="0" u="none" sz="4800" spc="409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535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509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010">
                <a:solidFill>
                  <a:srgbClr val="804E3B"/>
                </a:solidFill>
                <a:latin typeface="SimSun"/>
                <a:cs typeface="SimSun"/>
              </a:rPr>
              <a:t>W</a:t>
            </a:r>
            <a:r>
              <a:rPr dirty="0" u="none" sz="4800" spc="330">
                <a:solidFill>
                  <a:srgbClr val="804E3B"/>
                </a:solidFill>
                <a:latin typeface="SimSun"/>
                <a:cs typeface="SimSun"/>
              </a:rPr>
              <a:t>h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-919">
                <a:solidFill>
                  <a:srgbClr val="804E3B"/>
                </a:solidFill>
                <a:latin typeface="SimSun"/>
                <a:cs typeface="SimSun"/>
              </a:rPr>
              <a:t>t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229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350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2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40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d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409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010">
                <a:solidFill>
                  <a:srgbClr val="804E3B"/>
                </a:solidFill>
                <a:latin typeface="SimSun"/>
                <a:cs typeface="SimSun"/>
              </a:rPr>
              <a:t>W</a:t>
            </a:r>
            <a:r>
              <a:rPr dirty="0" u="none" sz="4800" spc="330">
                <a:solidFill>
                  <a:srgbClr val="804E3B"/>
                </a:solidFill>
                <a:latin typeface="SimSun"/>
                <a:cs typeface="SimSun"/>
              </a:rPr>
              <a:t>h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-919">
                <a:solidFill>
                  <a:srgbClr val="804E3B"/>
                </a:solidFill>
                <a:latin typeface="SimSun"/>
                <a:cs typeface="SimSun"/>
              </a:rPr>
              <a:t>t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229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350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2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270">
                <a:solidFill>
                  <a:srgbClr val="804E3B"/>
                </a:solidFill>
                <a:latin typeface="SimSun"/>
                <a:cs typeface="SimSun"/>
              </a:rPr>
              <a:t>u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40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562866"/>
            <a:ext cx="15144115" cy="668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Business</a:t>
            </a:r>
            <a:endParaRPr sz="3600">
              <a:latin typeface="Trebuchet MS"/>
              <a:cs typeface="Trebuchet MS"/>
            </a:endParaRPr>
          </a:p>
          <a:p>
            <a:pPr marL="789305" indent="-327660">
              <a:lnSpc>
                <a:spcPct val="100000"/>
              </a:lnSpc>
              <a:spcBef>
                <a:spcPts val="3584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90" b="1">
                <a:solidFill>
                  <a:srgbClr val="804E3B"/>
                </a:solidFill>
                <a:latin typeface="Trebuchet MS"/>
                <a:cs typeface="Trebuchet MS"/>
              </a:rPr>
              <a:t>Otomatis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menyimpan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50" b="1">
                <a:solidFill>
                  <a:srgbClr val="804E3B"/>
                </a:solidFill>
                <a:latin typeface="Trebuchet MS"/>
                <a:cs typeface="Trebuchet MS"/>
              </a:rPr>
              <a:t>nama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0" b="1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4" b="1">
                <a:solidFill>
                  <a:srgbClr val="804E3B"/>
                </a:solidFill>
                <a:latin typeface="Trebuchet MS"/>
                <a:cs typeface="Trebuchet MS"/>
              </a:rPr>
              <a:t>pelanggan.</a:t>
            </a:r>
            <a:endParaRPr sz="3600">
              <a:latin typeface="Trebuchet MS"/>
              <a:cs typeface="Trebuchet MS"/>
            </a:endParaRPr>
          </a:p>
          <a:p>
            <a:pPr marL="789305" indent="-37020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30" b="1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0" b="1">
                <a:solidFill>
                  <a:srgbClr val="804E3B"/>
                </a:solidFill>
                <a:latin typeface="Trebuchet MS"/>
                <a:cs typeface="Trebuchet MS"/>
              </a:rPr>
              <a:t>mengirimkan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5" b="1">
                <a:solidFill>
                  <a:srgbClr val="804E3B"/>
                </a:solidFill>
                <a:latin typeface="Trebuchet MS"/>
                <a:cs typeface="Trebuchet MS"/>
              </a:rPr>
              <a:t>blast.</a:t>
            </a:r>
            <a:endParaRPr sz="3600">
              <a:latin typeface="Trebuchet MS"/>
              <a:cs typeface="Trebuchet MS"/>
            </a:endParaRPr>
          </a:p>
          <a:p>
            <a:pPr marL="789305" indent="-37655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diintegrasikan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perangkat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20" b="1">
                <a:solidFill>
                  <a:srgbClr val="804E3B"/>
                </a:solidFill>
                <a:latin typeface="Trebuchet MS"/>
                <a:cs typeface="Trebuchet MS"/>
              </a:rPr>
              <a:t>lainnya.</a:t>
            </a:r>
            <a:endParaRPr sz="3600">
              <a:latin typeface="Trebuchet MS"/>
              <a:cs typeface="Trebuchet MS"/>
            </a:endParaRPr>
          </a:p>
          <a:p>
            <a:pPr marL="789305" indent="-382270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Terdapat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centang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130" b="1">
                <a:solidFill>
                  <a:srgbClr val="804E3B"/>
                </a:solidFill>
                <a:latin typeface="Trebuchet MS"/>
                <a:cs typeface="Trebuchet MS"/>
              </a:rPr>
              <a:t>hijau.</a:t>
            </a:r>
            <a:endParaRPr sz="3600">
              <a:latin typeface="Trebuchet MS"/>
              <a:cs typeface="Trebuchet MS"/>
            </a:endParaRPr>
          </a:p>
          <a:p>
            <a:pPr marL="789305" marR="5080" indent="-381635">
              <a:lnSpc>
                <a:spcPct val="116300"/>
              </a:lnSpc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36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54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254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y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29" b="1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4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b="1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3600" spc="-490" b="1">
                <a:solidFill>
                  <a:srgbClr val="804E3B"/>
                </a:solidFill>
                <a:latin typeface="Trebuchet MS"/>
                <a:cs typeface="Trebuchet MS"/>
              </a:rPr>
              <a:t>,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4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605" b="1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pp  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juga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90" b="1">
                <a:solidFill>
                  <a:srgbClr val="804E3B"/>
                </a:solidFill>
                <a:latin typeface="Trebuchet MS"/>
                <a:cs typeface="Trebuchet MS"/>
              </a:rPr>
              <a:t>aktif.</a:t>
            </a:r>
            <a:endParaRPr sz="3600">
              <a:latin typeface="Trebuchet MS"/>
              <a:cs typeface="Trebuchet MS"/>
            </a:endParaRPr>
          </a:p>
          <a:p>
            <a:pPr marL="789305" indent="-40830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30" b="1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60" b="1">
                <a:solidFill>
                  <a:srgbClr val="804E3B"/>
                </a:solidFill>
                <a:latin typeface="Trebuchet MS"/>
                <a:cs typeface="Trebuchet MS"/>
              </a:rPr>
              <a:t>dipakai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oleh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 b="1">
                <a:solidFill>
                  <a:srgbClr val="804E3B"/>
                </a:solidFill>
                <a:latin typeface="Trebuchet MS"/>
                <a:cs typeface="Trebuchet MS"/>
              </a:rPr>
              <a:t>banyak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 b="1">
                <a:solidFill>
                  <a:srgbClr val="804E3B"/>
                </a:solidFill>
                <a:latin typeface="Trebuchet MS"/>
                <a:cs typeface="Trebuchet MS"/>
              </a:rPr>
              <a:t>admin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dalam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jumlah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0" b="1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tak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" b="1">
                <a:solidFill>
                  <a:srgbClr val="804E3B"/>
                </a:solidFill>
                <a:latin typeface="Trebuchet MS"/>
                <a:cs typeface="Trebuchet MS"/>
              </a:rPr>
              <a:t>terbatas.</a:t>
            </a:r>
            <a:endParaRPr sz="3600">
              <a:latin typeface="Trebuchet MS"/>
              <a:cs typeface="Trebuchet MS"/>
            </a:endParaRPr>
          </a:p>
          <a:p>
            <a:pPr marL="789305" marR="1887220" indent="-376555">
              <a:lnSpc>
                <a:spcPct val="116300"/>
              </a:lnSpc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30" b="1">
                <a:solidFill>
                  <a:srgbClr val="804E3B"/>
                </a:solidFill>
                <a:latin typeface="Trebuchet MS"/>
                <a:cs typeface="Trebuchet MS"/>
              </a:rPr>
              <a:t>Secara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otomatis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menyimpan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0" b="1">
                <a:solidFill>
                  <a:srgbClr val="804E3B"/>
                </a:solidFill>
                <a:latin typeface="Trebuchet MS"/>
                <a:cs typeface="Trebuchet MS"/>
              </a:rPr>
              <a:t>menyinkronkan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riwayat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percakapan.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1495" y="9208198"/>
            <a:ext cx="3060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25">
                <a:solidFill>
                  <a:srgbClr val="804E3B"/>
                </a:solidFill>
                <a:latin typeface="Lucida Sans Unicode"/>
                <a:cs typeface="Lucida Sans Unicode"/>
              </a:rPr>
              <a:t>1</a:t>
            </a:r>
            <a:r>
              <a:rPr dirty="0" sz="3200" spc="-919">
                <a:solidFill>
                  <a:srgbClr val="804E3B"/>
                </a:solidFill>
                <a:latin typeface="Lucida Sans Unicode"/>
                <a:cs typeface="Lucida Sans Unicode"/>
              </a:rPr>
              <a:t>1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628584"/>
            <a:ext cx="39046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sz="4800" spc="-1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704996"/>
            <a:ext cx="39154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800" spc="-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Business</a:t>
            </a:r>
            <a:r>
              <a:rPr dirty="0" sz="2800" spc="-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25945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95">
                <a:solidFill>
                  <a:srgbClr val="804E3B"/>
                </a:solidFill>
                <a:latin typeface="Cambria"/>
                <a:cs typeface="Cambria"/>
              </a:rPr>
              <a:t>Kebijakan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dalam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menggunakan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07024" y="9208199"/>
            <a:ext cx="4146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25">
                <a:solidFill>
                  <a:srgbClr val="804E3B"/>
                </a:solidFill>
                <a:latin typeface="Lucida Sans Unicode"/>
                <a:cs typeface="Lucida Sans Unicode"/>
              </a:rPr>
              <a:t>1</a:t>
            </a:r>
            <a:r>
              <a:rPr dirty="0" sz="3200" spc="-65">
                <a:solidFill>
                  <a:srgbClr val="804E3B"/>
                </a:solidFill>
                <a:latin typeface="Lucida Sans Unicode"/>
                <a:cs typeface="Lucida Sans Unicode"/>
              </a:rPr>
              <a:t>2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189095"/>
            <a:ext cx="14646275" cy="2644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Tidak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mengherankan 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di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sini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menggunakan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aplikasi 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ini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akan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mengharuskan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Anda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mematuhi 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kebijakan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pedoman </a:t>
            </a:r>
            <a:r>
              <a:rPr dirty="0" sz="2800" spc="-5">
                <a:solidFill>
                  <a:srgbClr val="804E3B"/>
                </a:solidFill>
                <a:latin typeface="Trebuchet MS"/>
                <a:cs typeface="Trebuchet MS"/>
              </a:rPr>
              <a:t>mereka. 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Ini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adalah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salah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satu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cara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melindungi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konsumen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mencegah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transaksi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gelap </a:t>
            </a:r>
            <a:r>
              <a:rPr dirty="0" sz="2800" spc="-75">
                <a:solidFill>
                  <a:srgbClr val="804E3B"/>
                </a:solidFill>
                <a:latin typeface="Trebuchet MS"/>
                <a:cs typeface="Trebuchet MS"/>
              </a:rPr>
              <a:t>terjadi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melalui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platform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WhatsApp.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Beberapa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diantaranya 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seperti,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melarang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penjualan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obat-obatan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-55">
                <a:solidFill>
                  <a:srgbClr val="804E3B"/>
                </a:solidFill>
                <a:latin typeface="Trebuchet MS"/>
                <a:cs typeface="Trebuchet MS"/>
              </a:rPr>
              <a:t>senjata, </a:t>
            </a: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perjudian,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masih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banyak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804E3B"/>
                </a:solidFill>
                <a:latin typeface="Trebuchet MS"/>
                <a:cs typeface="Trebuchet MS"/>
              </a:rPr>
              <a:t>lagi.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57888"/>
            <a:ext cx="12919710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Apa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55">
                <a:solidFill>
                  <a:srgbClr val="804E3B"/>
                </a:solidFill>
                <a:latin typeface="Cambria"/>
                <a:cs typeface="Cambria"/>
              </a:rPr>
              <a:t>Manfaat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Indonesia </a:t>
            </a:r>
            <a:r>
              <a:rPr dirty="0" u="none" sz="4800" spc="-10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20">
                <a:solidFill>
                  <a:srgbClr val="804E3B"/>
                </a:solidFill>
                <a:latin typeface="Cambria"/>
                <a:cs typeface="Cambria"/>
              </a:rPr>
              <a:t>untuk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Bisnis?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3366304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4642654"/>
            <a:ext cx="142874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6557179"/>
            <a:ext cx="142874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93180" y="3025944"/>
            <a:ext cx="14065250" cy="513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67385">
              <a:lnSpc>
                <a:spcPct val="116300"/>
              </a:lnSpc>
              <a:spcBef>
                <a:spcPts val="100"/>
              </a:spcBef>
            </a:pPr>
            <a:r>
              <a:rPr dirty="0" sz="3600" spc="105">
                <a:solidFill>
                  <a:srgbClr val="804E3B"/>
                </a:solidFill>
                <a:latin typeface="Trebuchet MS"/>
                <a:cs typeface="Trebuchet MS"/>
              </a:rPr>
              <a:t>Melayani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0">
                <a:solidFill>
                  <a:srgbClr val="804E3B"/>
                </a:solidFill>
                <a:latin typeface="Trebuchet MS"/>
                <a:cs typeface="Trebuchet MS"/>
              </a:rPr>
              <a:t>24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40">
                <a:solidFill>
                  <a:srgbClr val="804E3B"/>
                </a:solidFill>
                <a:latin typeface="Trebuchet MS"/>
                <a:cs typeface="Trebuchet MS"/>
              </a:rPr>
              <a:t>jam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5">
                <a:solidFill>
                  <a:srgbClr val="804E3B"/>
                </a:solidFill>
                <a:latin typeface="Trebuchet MS"/>
                <a:cs typeface="Trebuchet MS"/>
              </a:rPr>
              <a:t>nonstop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804E3B"/>
                </a:solidFill>
                <a:latin typeface="Trebuchet MS"/>
                <a:cs typeface="Trebuchet MS"/>
              </a:rPr>
              <a:t>adanya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>
                <a:solidFill>
                  <a:srgbClr val="804E3B"/>
                </a:solidFill>
                <a:latin typeface="Trebuchet MS"/>
                <a:cs typeface="Trebuchet MS"/>
              </a:rPr>
              <a:t>Chatbot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9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15">
                <a:solidFill>
                  <a:srgbClr val="804E3B"/>
                </a:solidFill>
                <a:latin typeface="Trebuchet MS"/>
                <a:cs typeface="Trebuchet MS"/>
              </a:rPr>
              <a:t>mampu </a:t>
            </a:r>
            <a:r>
              <a:rPr dirty="0" sz="3600" spc="-10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>
                <a:solidFill>
                  <a:srgbClr val="804E3B"/>
                </a:solidFill>
                <a:latin typeface="Trebuchet MS"/>
                <a:cs typeface="Trebuchet MS"/>
              </a:rPr>
              <a:t>memberikan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>
                <a:solidFill>
                  <a:srgbClr val="804E3B"/>
                </a:solidFill>
                <a:latin typeface="Trebuchet MS"/>
                <a:cs typeface="Trebuchet MS"/>
              </a:rPr>
              <a:t>respon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804E3B"/>
                </a:solidFill>
                <a:latin typeface="Trebuchet MS"/>
                <a:cs typeface="Trebuchet MS"/>
              </a:rPr>
              <a:t>otomatis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>
                <a:solidFill>
                  <a:srgbClr val="804E3B"/>
                </a:solidFill>
                <a:latin typeface="Trebuchet MS"/>
                <a:cs typeface="Trebuchet MS"/>
              </a:rPr>
              <a:t>dalam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>
                <a:solidFill>
                  <a:srgbClr val="804E3B"/>
                </a:solidFill>
                <a:latin typeface="Trebuchet MS"/>
                <a:cs typeface="Trebuchet MS"/>
              </a:rPr>
              <a:t>hitungan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105">
                <a:solidFill>
                  <a:srgbClr val="804E3B"/>
                </a:solidFill>
                <a:latin typeface="Trebuchet MS"/>
                <a:cs typeface="Trebuchet MS"/>
              </a:rPr>
              <a:t>detik.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6300"/>
              </a:lnSpc>
            </a:pPr>
            <a:r>
              <a:rPr dirty="0" sz="3600" spc="55">
                <a:solidFill>
                  <a:srgbClr val="804E3B"/>
                </a:solidFill>
                <a:latin typeface="Trebuchet MS"/>
                <a:cs typeface="Trebuchet MS"/>
              </a:rPr>
              <a:t>Otomatisasi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>
                <a:solidFill>
                  <a:srgbClr val="804E3B"/>
                </a:solidFill>
                <a:latin typeface="Trebuchet MS"/>
                <a:cs typeface="Trebuchet MS"/>
              </a:rPr>
              <a:t>feedback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0">
                <a:solidFill>
                  <a:srgbClr val="804E3B"/>
                </a:solidFill>
                <a:latin typeface="Trebuchet MS"/>
                <a:cs typeface="Trebuchet MS"/>
              </a:rPr>
              <a:t>mengirimkan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804E3B"/>
                </a:solidFill>
                <a:latin typeface="Trebuchet MS"/>
                <a:cs typeface="Trebuchet MS"/>
              </a:rPr>
              <a:t>otomatis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>
                <a:solidFill>
                  <a:srgbClr val="804E3B"/>
                </a:solidFill>
                <a:latin typeface="Trebuchet MS"/>
                <a:cs typeface="Trebuchet MS"/>
              </a:rPr>
              <a:t>sesuai </a:t>
            </a:r>
            <a:r>
              <a:rPr dirty="0" sz="3600" spc="-10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3600" spc="65">
                <a:solidFill>
                  <a:srgbClr val="804E3B"/>
                </a:solidFill>
                <a:latin typeface="Trebuchet MS"/>
                <a:cs typeface="Trebuchet MS"/>
              </a:rPr>
              <a:t>pertanyaan </a:t>
            </a:r>
            <a:r>
              <a:rPr dirty="0" sz="3600" spc="20">
                <a:solidFill>
                  <a:srgbClr val="804E3B"/>
                </a:solidFill>
                <a:latin typeface="Trebuchet MS"/>
                <a:cs typeface="Trebuchet MS"/>
              </a:rPr>
              <a:t>atau </a:t>
            </a:r>
            <a:r>
              <a:rPr dirty="0" sz="3600" spc="45">
                <a:solidFill>
                  <a:srgbClr val="804E3B"/>
                </a:solidFill>
                <a:latin typeface="Trebuchet MS"/>
                <a:cs typeface="Trebuchet MS"/>
              </a:rPr>
              <a:t>permintaan </a:t>
            </a:r>
            <a:r>
              <a:rPr dirty="0" sz="3600" spc="19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3600" spc="100">
                <a:solidFill>
                  <a:srgbClr val="804E3B"/>
                </a:solidFill>
                <a:latin typeface="Trebuchet MS"/>
                <a:cs typeface="Trebuchet MS"/>
              </a:rPr>
              <a:t>sering </a:t>
            </a:r>
            <a:r>
              <a:rPr dirty="0" sz="3600">
                <a:solidFill>
                  <a:srgbClr val="804E3B"/>
                </a:solidFill>
                <a:latin typeface="Trebuchet MS"/>
                <a:cs typeface="Trebuchet MS"/>
              </a:rPr>
              <a:t>diajukan </a:t>
            </a:r>
            <a:r>
              <a:rPr dirty="0" sz="3600" spc="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5">
                <a:solidFill>
                  <a:srgbClr val="804E3B"/>
                </a:solidFill>
                <a:latin typeface="Trebuchet MS"/>
                <a:cs typeface="Trebuchet MS"/>
              </a:rPr>
              <a:t>pelanggan.</a:t>
            </a:r>
            <a:endParaRPr sz="3600">
              <a:latin typeface="Trebuchet MS"/>
              <a:cs typeface="Trebuchet MS"/>
            </a:endParaRPr>
          </a:p>
          <a:p>
            <a:pPr marL="12700" marR="19050">
              <a:lnSpc>
                <a:spcPct val="116300"/>
              </a:lnSpc>
            </a:pPr>
            <a:r>
              <a:rPr dirty="0" sz="3600" spc="145">
                <a:solidFill>
                  <a:srgbClr val="804E3B"/>
                </a:solidFill>
                <a:latin typeface="Trebuchet MS"/>
                <a:cs typeface="Trebuchet MS"/>
              </a:rPr>
              <a:t>Keamanan </a:t>
            </a:r>
            <a:r>
              <a:rPr dirty="0" sz="3600" spc="-55">
                <a:solidFill>
                  <a:srgbClr val="804E3B"/>
                </a:solidFill>
                <a:latin typeface="Trebuchet MS"/>
                <a:cs typeface="Trebuchet MS"/>
              </a:rPr>
              <a:t>terjamin </a:t>
            </a:r>
            <a:r>
              <a:rPr dirty="0" sz="3600" spc="185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3600" spc="9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3600" spc="140">
                <a:solidFill>
                  <a:srgbClr val="804E3B"/>
                </a:solidFill>
                <a:latin typeface="Trebuchet MS"/>
                <a:cs typeface="Trebuchet MS"/>
              </a:rPr>
              <a:t>end-to-end </a:t>
            </a:r>
            <a:r>
              <a:rPr dirty="0" sz="3600" spc="60">
                <a:solidFill>
                  <a:srgbClr val="804E3B"/>
                </a:solidFill>
                <a:latin typeface="Trebuchet MS"/>
                <a:cs typeface="Trebuchet MS"/>
              </a:rPr>
              <a:t>encryption </a:t>
            </a:r>
            <a:r>
              <a:rPr dirty="0" sz="36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0">
                <a:solidFill>
                  <a:srgbClr val="804E3B"/>
                </a:solidFill>
                <a:latin typeface="Trebuchet MS"/>
                <a:cs typeface="Trebuchet MS"/>
              </a:rPr>
              <a:t>dipastikan</a:t>
            </a:r>
            <a:r>
              <a:rPr dirty="0" sz="3600" spc="-1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00">
                <a:solidFill>
                  <a:srgbClr val="804E3B"/>
                </a:solidFill>
                <a:latin typeface="Trebuchet MS"/>
                <a:cs typeface="Trebuchet MS"/>
              </a:rPr>
              <a:t>semua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>
                <a:solidFill>
                  <a:srgbClr val="804E3B"/>
                </a:solidFill>
                <a:latin typeface="Trebuchet MS"/>
                <a:cs typeface="Trebuchet MS"/>
              </a:rPr>
              <a:t>percakapan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804E3B"/>
                </a:solidFill>
                <a:latin typeface="Trebuchet MS"/>
                <a:cs typeface="Trebuchet MS"/>
              </a:rPr>
              <a:t>hanya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804E3B"/>
                </a:solidFill>
                <a:latin typeface="Trebuchet MS"/>
                <a:cs typeface="Trebuchet MS"/>
              </a:rPr>
              <a:t>diakses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804E3B"/>
                </a:solidFill>
                <a:latin typeface="Trebuchet MS"/>
                <a:cs typeface="Trebuchet MS"/>
              </a:rPr>
              <a:t>oleh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5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3600" spc="-10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6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3600" spc="-1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9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40">
                <a:solidFill>
                  <a:srgbClr val="804E3B"/>
                </a:solidFill>
                <a:latin typeface="Trebuchet MS"/>
                <a:cs typeface="Trebuchet MS"/>
              </a:rPr>
              <a:t>berinteraksi.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57885"/>
            <a:ext cx="12919710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Apa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55">
                <a:solidFill>
                  <a:srgbClr val="804E3B"/>
                </a:solidFill>
                <a:latin typeface="Cambria"/>
                <a:cs typeface="Cambria"/>
              </a:rPr>
              <a:t>Manfaat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Indonesia </a:t>
            </a:r>
            <a:r>
              <a:rPr dirty="0" u="none" sz="4800" spc="-10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20">
                <a:solidFill>
                  <a:srgbClr val="804E3B"/>
                </a:solidFill>
                <a:latin typeface="Cambria"/>
                <a:cs typeface="Cambria"/>
              </a:rPr>
              <a:t>untuk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Bisnis?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454" y="3366304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454" y="4642654"/>
            <a:ext cx="142874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454" y="5919004"/>
            <a:ext cx="142874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454" y="6557179"/>
            <a:ext cx="142874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19310" y="3025944"/>
            <a:ext cx="14382115" cy="385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60">
              <a:lnSpc>
                <a:spcPct val="116300"/>
              </a:lnSpc>
              <a:spcBef>
                <a:spcPts val="100"/>
              </a:spcBef>
            </a:pPr>
            <a:r>
              <a:rPr dirty="0" sz="3600" spc="114">
                <a:solidFill>
                  <a:srgbClr val="804E3B"/>
                </a:solidFill>
                <a:latin typeface="Trebuchet MS"/>
                <a:cs typeface="Trebuchet MS"/>
              </a:rPr>
              <a:t>Mengirimkan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804E3B"/>
                </a:solidFill>
                <a:latin typeface="Trebuchet MS"/>
                <a:cs typeface="Trebuchet MS"/>
              </a:rPr>
              <a:t>broadcast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804E3B"/>
                </a:solidFill>
                <a:latin typeface="Trebuchet MS"/>
                <a:cs typeface="Trebuchet MS"/>
              </a:rPr>
              <a:t>blast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90">
                <a:solidFill>
                  <a:srgbClr val="804E3B"/>
                </a:solidFill>
                <a:latin typeface="Trebuchet MS"/>
                <a:cs typeface="Trebuchet MS"/>
              </a:rPr>
              <a:t>langsung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>
                <a:solidFill>
                  <a:srgbClr val="804E3B"/>
                </a:solidFill>
                <a:latin typeface="Trebuchet MS"/>
                <a:cs typeface="Trebuchet MS"/>
              </a:rPr>
              <a:t>ke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804E3B"/>
                </a:solidFill>
                <a:latin typeface="Trebuchet MS"/>
                <a:cs typeface="Trebuchet MS"/>
              </a:rPr>
              <a:t>banyak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>
                <a:solidFill>
                  <a:srgbClr val="804E3B"/>
                </a:solidFill>
                <a:latin typeface="Trebuchet MS"/>
                <a:cs typeface="Trebuchet MS"/>
              </a:rPr>
              <a:t>nomor </a:t>
            </a:r>
            <a:r>
              <a:rPr dirty="0" sz="3600" spc="-10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6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804E3B"/>
                </a:solidFill>
                <a:latin typeface="Trebuchet MS"/>
                <a:cs typeface="Trebuchet MS"/>
              </a:rPr>
              <a:t>tanpa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60">
                <a:solidFill>
                  <a:srgbClr val="804E3B"/>
                </a:solidFill>
                <a:latin typeface="Trebuchet MS"/>
                <a:cs typeface="Trebuchet MS"/>
              </a:rPr>
              <a:t>perlu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>
                <a:solidFill>
                  <a:srgbClr val="804E3B"/>
                </a:solidFill>
                <a:latin typeface="Trebuchet MS"/>
                <a:cs typeface="Trebuchet MS"/>
              </a:rPr>
              <a:t>menyimpan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804E3B"/>
                </a:solidFill>
                <a:latin typeface="Trebuchet MS"/>
                <a:cs typeface="Trebuchet MS"/>
              </a:rPr>
              <a:t>mereka.</a:t>
            </a:r>
            <a:endParaRPr sz="3600">
              <a:latin typeface="Trebuchet MS"/>
              <a:cs typeface="Trebuchet MS"/>
            </a:endParaRPr>
          </a:p>
          <a:p>
            <a:pPr marL="12700" marR="1192530">
              <a:lnSpc>
                <a:spcPct val="116300"/>
              </a:lnSpc>
            </a:pPr>
            <a:r>
              <a:rPr dirty="0" sz="3600" spc="80">
                <a:solidFill>
                  <a:srgbClr val="804E3B"/>
                </a:solidFill>
                <a:latin typeface="Trebuchet MS"/>
                <a:cs typeface="Trebuchet MS"/>
              </a:rPr>
              <a:t>Personalisasi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6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9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3600" spc="-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r>
              <a:rPr dirty="0" sz="3600" spc="-1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0">
                <a:solidFill>
                  <a:srgbClr val="804E3B"/>
                </a:solidFill>
                <a:latin typeface="Trebuchet MS"/>
                <a:cs typeface="Trebuchet MS"/>
              </a:rPr>
              <a:t>menjadi </a:t>
            </a:r>
            <a:r>
              <a:rPr dirty="0" sz="3600" spc="-10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5">
                <a:solidFill>
                  <a:srgbClr val="804E3B"/>
                </a:solidFill>
                <a:latin typeface="Trebuchet MS"/>
                <a:cs typeface="Trebuchet MS"/>
              </a:rPr>
              <a:t>insight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6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0">
                <a:solidFill>
                  <a:srgbClr val="804E3B"/>
                </a:solidFill>
                <a:latin typeface="Trebuchet MS"/>
                <a:cs typeface="Trebuchet MS"/>
              </a:rPr>
              <a:t>lebih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>
                <a:solidFill>
                  <a:srgbClr val="804E3B"/>
                </a:solidFill>
                <a:latin typeface="Trebuchet MS"/>
                <a:cs typeface="Trebuchet MS"/>
              </a:rPr>
              <a:t>memahami</a:t>
            </a:r>
            <a:r>
              <a:rPr dirty="0" sz="3600" spc="-1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5">
                <a:solidFill>
                  <a:srgbClr val="804E3B"/>
                </a:solidFill>
                <a:latin typeface="Trebuchet MS"/>
                <a:cs typeface="Trebuchet MS"/>
              </a:rPr>
              <a:t>pelanggan.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6300"/>
              </a:lnSpc>
            </a:pPr>
            <a:r>
              <a:rPr dirty="0" sz="3600" spc="120">
                <a:solidFill>
                  <a:srgbClr val="804E3B"/>
                </a:solidFill>
                <a:latin typeface="Trebuchet MS"/>
                <a:cs typeface="Trebuchet MS"/>
              </a:rPr>
              <a:t>Hemat </a:t>
            </a:r>
            <a:r>
              <a:rPr dirty="0" sz="3600" spc="55">
                <a:solidFill>
                  <a:srgbClr val="804E3B"/>
                </a:solidFill>
                <a:latin typeface="Trebuchet MS"/>
                <a:cs typeface="Trebuchet MS"/>
              </a:rPr>
              <a:t>biaya </a:t>
            </a:r>
            <a:r>
              <a:rPr dirty="0" sz="3600" spc="100">
                <a:solidFill>
                  <a:srgbClr val="804E3B"/>
                </a:solidFill>
                <a:latin typeface="Trebuchet MS"/>
                <a:cs typeface="Trebuchet MS"/>
              </a:rPr>
              <a:t>dibandingkan </a:t>
            </a:r>
            <a:r>
              <a:rPr dirty="0" sz="3600" spc="105">
                <a:solidFill>
                  <a:srgbClr val="804E3B"/>
                </a:solidFill>
                <a:latin typeface="Trebuchet MS"/>
                <a:cs typeface="Trebuchet MS"/>
              </a:rPr>
              <a:t>harus </a:t>
            </a:r>
            <a:r>
              <a:rPr dirty="0" sz="3600" spc="85">
                <a:solidFill>
                  <a:srgbClr val="804E3B"/>
                </a:solidFill>
                <a:latin typeface="Trebuchet MS"/>
                <a:cs typeface="Trebuchet MS"/>
              </a:rPr>
              <a:t>mempekerjakan </a:t>
            </a:r>
            <a:r>
              <a:rPr dirty="0" sz="3600" spc="125">
                <a:solidFill>
                  <a:srgbClr val="804E3B"/>
                </a:solidFill>
                <a:latin typeface="Trebuchet MS"/>
                <a:cs typeface="Trebuchet MS"/>
              </a:rPr>
              <a:t>banyak </a:t>
            </a:r>
            <a:r>
              <a:rPr dirty="0" sz="3600" spc="-50">
                <a:solidFill>
                  <a:srgbClr val="804E3B"/>
                </a:solidFill>
                <a:latin typeface="Trebuchet MS"/>
                <a:cs typeface="Trebuchet MS"/>
              </a:rPr>
              <a:t>tim </a:t>
            </a:r>
            <a:r>
              <a:rPr dirty="0" sz="36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804E3B"/>
                </a:solidFill>
                <a:latin typeface="Trebuchet MS"/>
                <a:cs typeface="Trebuchet MS"/>
              </a:rPr>
              <a:t>Mudahkan</a:t>
            </a:r>
            <a:r>
              <a:rPr dirty="0" sz="3600" spc="-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6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3600" spc="-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>
                <a:solidFill>
                  <a:srgbClr val="804E3B"/>
                </a:solidFill>
                <a:latin typeface="Trebuchet MS"/>
                <a:cs typeface="Trebuchet MS"/>
              </a:rPr>
              <a:t>berbelanja</a:t>
            </a:r>
            <a:r>
              <a:rPr dirty="0" sz="3600" spc="-1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90">
                <a:solidFill>
                  <a:srgbClr val="804E3B"/>
                </a:solidFill>
                <a:latin typeface="Trebuchet MS"/>
                <a:cs typeface="Trebuchet MS"/>
              </a:rPr>
              <a:t>langsung</a:t>
            </a:r>
            <a:r>
              <a:rPr dirty="0" sz="3600" spc="-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20">
                <a:solidFill>
                  <a:srgbClr val="804E3B"/>
                </a:solidFill>
                <a:latin typeface="Trebuchet MS"/>
                <a:cs typeface="Trebuchet MS"/>
              </a:rPr>
              <a:t>dari</a:t>
            </a:r>
            <a:r>
              <a:rPr dirty="0" sz="3600" spc="-1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>
                <a:solidFill>
                  <a:srgbClr val="804E3B"/>
                </a:solidFill>
                <a:latin typeface="Trebuchet MS"/>
                <a:cs typeface="Trebuchet MS"/>
              </a:rPr>
              <a:t>platform</a:t>
            </a:r>
            <a:r>
              <a:rPr dirty="0" sz="3600" spc="-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804E3B"/>
                </a:solidFill>
                <a:latin typeface="Trebuchet MS"/>
                <a:cs typeface="Trebuchet MS"/>
              </a:rPr>
              <a:t>WhatsApp.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144862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</a:rPr>
              <a:t>Alasan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5">
                <a:solidFill>
                  <a:srgbClr val="804E3B"/>
                </a:solidFill>
                <a:latin typeface="Cambria"/>
                <a:cs typeface="Cambria"/>
              </a:rPr>
              <a:t>Mengapa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Bisnis </a:t>
            </a:r>
            <a:r>
              <a:rPr dirty="0" u="none" sz="4800" spc="135">
                <a:solidFill>
                  <a:srgbClr val="804E3B"/>
                </a:solidFill>
                <a:latin typeface="Cambria"/>
                <a:cs typeface="Cambria"/>
              </a:rPr>
              <a:t>Membutuhkan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056082"/>
            <a:ext cx="12126595" cy="6177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70180" marR="5080">
              <a:lnSpc>
                <a:spcPct val="124600"/>
              </a:lnSpc>
              <a:spcBef>
                <a:spcPts val="90"/>
              </a:spcBef>
            </a:pPr>
            <a:r>
              <a:rPr dirty="0" sz="2200" spc="330">
                <a:solidFill>
                  <a:srgbClr val="804E3B"/>
                </a:solidFill>
                <a:latin typeface="Trebuchet MS"/>
                <a:cs typeface="Trebuchet MS"/>
              </a:rPr>
              <a:t>WA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804E3B"/>
                </a:solidFill>
                <a:latin typeface="Trebuchet MS"/>
                <a:cs typeface="Trebuchet MS"/>
              </a:rPr>
              <a:t>telah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banyak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oleh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karena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804E3B"/>
                </a:solidFill>
                <a:latin typeface="Trebuchet MS"/>
                <a:cs typeface="Trebuchet MS"/>
              </a:rPr>
              <a:t>terbukti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mampu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meningkatkan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efisiensi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produktivitas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layanan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 pelanggan.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Berikut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alasan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lainnya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kenapa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perlu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menggunakan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30">
                <a:solidFill>
                  <a:srgbClr val="804E3B"/>
                </a:solidFill>
                <a:latin typeface="Trebuchet MS"/>
                <a:cs typeface="Trebuchet MS"/>
              </a:rPr>
              <a:t>WA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adalah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85" b="1">
                <a:solidFill>
                  <a:srgbClr val="804E3B"/>
                </a:solidFill>
                <a:latin typeface="Trebuchet MS"/>
                <a:cs typeface="Trebuchet MS"/>
              </a:rPr>
              <a:t>Menawarkan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 b="1">
                <a:solidFill>
                  <a:srgbClr val="804E3B"/>
                </a:solidFill>
                <a:latin typeface="Trebuchet MS"/>
                <a:cs typeface="Trebuchet MS"/>
              </a:rPr>
              <a:t>Produk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804E3B"/>
                </a:solidFill>
                <a:latin typeface="Trebuchet MS"/>
                <a:cs typeface="Trebuchet MS"/>
              </a:rPr>
              <a:t>ke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endParaRPr sz="2200">
              <a:latin typeface="Trebuchet MS"/>
              <a:cs typeface="Trebuchet MS"/>
            </a:endParaRPr>
          </a:p>
          <a:p>
            <a:pPr algn="just" marL="12700" marR="161925">
              <a:lnSpc>
                <a:spcPct val="125000"/>
              </a:lnSpc>
            </a:pP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digunakan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sebagai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media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penyebar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katalog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atau </a:t>
            </a:r>
            <a:r>
              <a:rPr dirty="0" sz="2200" spc="114">
                <a:solidFill>
                  <a:srgbClr val="804E3B"/>
                </a:solidFill>
                <a:latin typeface="Trebuchet MS"/>
                <a:cs typeface="Trebuchet MS"/>
              </a:rPr>
              <a:t>promo 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produk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terbaru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804E3B"/>
                </a:solidFill>
                <a:latin typeface="Trebuchet MS"/>
                <a:cs typeface="Trebuchet MS"/>
              </a:rPr>
              <a:t>dari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Anda.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Metode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lebih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804E3B"/>
                </a:solidFill>
                <a:latin typeface="Trebuchet MS"/>
                <a:cs typeface="Trebuchet MS"/>
              </a:rPr>
              <a:t>efektif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hemat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biaya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bantuan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blast </a:t>
            </a:r>
            <a:r>
              <a:rPr dirty="0" sz="2200" spc="-6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mengirim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pesan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ke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nomor-nomor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meski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mereka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tidak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menyimpan </a:t>
            </a:r>
            <a:r>
              <a:rPr dirty="0" sz="2200" spc="-6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Anda.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200" spc="105" b="1">
                <a:solidFill>
                  <a:srgbClr val="804E3B"/>
                </a:solidFill>
                <a:latin typeface="Trebuchet MS"/>
                <a:cs typeface="Trebuchet MS"/>
              </a:rPr>
              <a:t>Mengingatkan</a:t>
            </a:r>
            <a:r>
              <a:rPr dirty="0" sz="2200" spc="-14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endParaRPr sz="2200">
              <a:latin typeface="Trebuchet MS"/>
              <a:cs typeface="Trebuchet MS"/>
            </a:endParaRPr>
          </a:p>
          <a:p>
            <a:pPr algn="just" marL="12700" marR="163830">
              <a:lnSpc>
                <a:spcPct val="125000"/>
              </a:lnSpc>
            </a:pP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terkadang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lupa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meneruskan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proses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transaksi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804E3B"/>
                </a:solidFill>
                <a:latin typeface="Trebuchet MS"/>
                <a:cs typeface="Trebuchet MS"/>
              </a:rPr>
              <a:t>bisnis.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35">
                <a:solidFill>
                  <a:srgbClr val="804E3B"/>
                </a:solidFill>
                <a:latin typeface="Trebuchet MS"/>
                <a:cs typeface="Trebuchet MS"/>
              </a:rPr>
              <a:t>WA</a:t>
            </a:r>
            <a:r>
              <a:rPr dirty="0" sz="2200" spc="-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Business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manfaatkan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mengingatkan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mereka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melanjutkan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tahapan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804E3B"/>
                </a:solidFill>
                <a:latin typeface="Trebuchet MS"/>
                <a:cs typeface="Trebuchet MS"/>
              </a:rPr>
              <a:t>tertunda.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44862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</a:rPr>
              <a:t>Alasan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5">
                <a:solidFill>
                  <a:srgbClr val="804E3B"/>
                </a:solidFill>
                <a:latin typeface="Cambria"/>
                <a:cs typeface="Cambria"/>
              </a:rPr>
              <a:t>Mengapa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Bisnis </a:t>
            </a:r>
            <a:r>
              <a:rPr dirty="0" u="none" sz="4800" spc="135">
                <a:solidFill>
                  <a:srgbClr val="804E3B"/>
                </a:solidFill>
                <a:latin typeface="Cambria"/>
                <a:cs typeface="Cambria"/>
              </a:rPr>
              <a:t>Membutuhkan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016471"/>
            <a:ext cx="11967845" cy="37973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50"/>
              </a:spcBef>
            </a:pPr>
            <a:r>
              <a:rPr dirty="0" sz="2200" spc="120" b="1">
                <a:solidFill>
                  <a:srgbClr val="804E3B"/>
                </a:solidFill>
                <a:latin typeface="Trebuchet MS"/>
                <a:cs typeface="Trebuchet MS"/>
              </a:rPr>
              <a:t>Mengumpulkan</a:t>
            </a:r>
            <a:r>
              <a:rPr dirty="0" sz="2200" spc="-15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 b="1">
                <a:solidFill>
                  <a:srgbClr val="804E3B"/>
                </a:solidFill>
                <a:latin typeface="Trebuchet MS"/>
                <a:cs typeface="Trebuchet MS"/>
              </a:rPr>
              <a:t>Umpan</a:t>
            </a:r>
            <a:r>
              <a:rPr dirty="0" sz="2200" spc="-1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 b="1">
                <a:solidFill>
                  <a:srgbClr val="804E3B"/>
                </a:solidFill>
                <a:latin typeface="Trebuchet MS"/>
                <a:cs typeface="Trebuchet MS"/>
              </a:rPr>
              <a:t>Balik</a:t>
            </a:r>
            <a:endParaRPr sz="2200">
              <a:latin typeface="Trebuchet MS"/>
              <a:cs typeface="Trebuchet MS"/>
            </a:endParaRPr>
          </a:p>
          <a:p>
            <a:pPr algn="just" marL="12700" marR="6985">
              <a:lnSpc>
                <a:spcPct val="125000"/>
              </a:lnSpc>
            </a:pP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Sebelum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mengakhiri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interaksi,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menanyakan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langsung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umpan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balik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ke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pelanggan.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Cara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lebih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804E3B"/>
                </a:solidFill>
                <a:latin typeface="Trebuchet MS"/>
                <a:cs typeface="Trebuchet MS"/>
              </a:rPr>
              <a:t>efektif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dibandingkan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meminta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mengisi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form.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80" b="1">
                <a:solidFill>
                  <a:srgbClr val="804E3B"/>
                </a:solidFill>
                <a:latin typeface="Trebuchet MS"/>
                <a:cs typeface="Trebuchet MS"/>
              </a:rPr>
              <a:t>Meningkatkan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0" b="1">
                <a:solidFill>
                  <a:srgbClr val="804E3B"/>
                </a:solidFill>
                <a:latin typeface="Trebuchet MS"/>
                <a:cs typeface="Trebuchet MS"/>
              </a:rPr>
              <a:t>Produktivitas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 b="1">
                <a:solidFill>
                  <a:srgbClr val="804E3B"/>
                </a:solidFill>
                <a:latin typeface="Trebuchet MS"/>
                <a:cs typeface="Trebuchet MS"/>
              </a:rPr>
              <a:t>Efisiensi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200" spc="335">
                <a:solidFill>
                  <a:srgbClr val="804E3B"/>
                </a:solidFill>
                <a:latin typeface="Trebuchet MS"/>
                <a:cs typeface="Trebuchet MS"/>
              </a:rPr>
              <a:t>WA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memiliki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asisten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virtual</a:t>
            </a:r>
            <a:r>
              <a:rPr dirty="0" sz="2200" spc="-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menyelesaikan permasalahan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sederhana,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sehingga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tim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support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fokus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mengerjakan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permasalahan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kompleks.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Hal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sebuah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keuntungan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bagi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karena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lebih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banyak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permintaan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diselesaikan.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430464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Bagaimana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Membuat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Indonesia?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837" y="7615812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837" y="803491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837" y="845401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837" y="8873111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4016473"/>
            <a:ext cx="11966575" cy="2540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80010">
              <a:lnSpc>
                <a:spcPct val="100000"/>
              </a:lnSpc>
              <a:spcBef>
                <a:spcPts val="750"/>
              </a:spcBef>
            </a:pPr>
            <a:r>
              <a:rPr dirty="0" sz="2200" spc="40" b="1">
                <a:solidFill>
                  <a:srgbClr val="804E3B"/>
                </a:solidFill>
                <a:latin typeface="Trebuchet MS"/>
                <a:cs typeface="Trebuchet MS"/>
              </a:rPr>
              <a:t>Bermitra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804E3B"/>
                </a:solidFill>
                <a:latin typeface="Trebuchet MS"/>
                <a:cs typeface="Trebuchet MS"/>
              </a:rPr>
              <a:t>Official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" b="1">
                <a:solidFill>
                  <a:srgbClr val="804E3B"/>
                </a:solidFill>
                <a:latin typeface="Trebuchet MS"/>
                <a:cs typeface="Trebuchet MS"/>
              </a:rPr>
              <a:t>Partner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hanya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diperoleh 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melalui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Official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Business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Partner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di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negara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asal.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Pastikan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memilih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partner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tepat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terpercaya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seperti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  <a:hlinkClick r:id="rId5"/>
              </a:rPr>
              <a:t>Qontak.com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melayani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secara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optimal.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55" b="1">
                <a:solidFill>
                  <a:srgbClr val="804E3B"/>
                </a:solidFill>
                <a:latin typeface="Trebuchet MS"/>
                <a:cs typeface="Trebuchet MS"/>
              </a:rPr>
              <a:t>Pastikan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 b="1">
                <a:solidFill>
                  <a:srgbClr val="804E3B"/>
                </a:solidFill>
                <a:latin typeface="Trebuchet MS"/>
                <a:cs typeface="Trebuchet MS"/>
              </a:rPr>
              <a:t>Akun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 b="1">
                <a:solidFill>
                  <a:srgbClr val="804E3B"/>
                </a:solidFill>
                <a:latin typeface="Trebuchet MS"/>
                <a:cs typeface="Trebuchet MS"/>
              </a:rPr>
              <a:t>Facebook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 b="1">
                <a:solidFill>
                  <a:srgbClr val="804E3B"/>
                </a:solidFill>
                <a:latin typeface="Trebuchet MS"/>
                <a:cs typeface="Trebuchet MS"/>
              </a:rPr>
              <a:t>Business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804E3B"/>
                </a:solidFill>
                <a:latin typeface="Trebuchet MS"/>
                <a:cs typeface="Trebuchet MS"/>
              </a:rPr>
              <a:t>Manager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" b="1">
                <a:solidFill>
                  <a:srgbClr val="804E3B"/>
                </a:solidFill>
                <a:latin typeface="Trebuchet MS"/>
                <a:cs typeface="Trebuchet MS"/>
              </a:rPr>
              <a:t>Terverifikasi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2291" y="6610131"/>
            <a:ext cx="118999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24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B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u</a:t>
            </a:r>
            <a:r>
              <a:rPr dirty="0" sz="2200" spc="1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s</a:t>
            </a:r>
            <a:r>
              <a:rPr dirty="0" sz="2200" spc="-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i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dirty="0" sz="2200" spc="1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6531074"/>
            <a:ext cx="10586720" cy="254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  <a:tabLst>
                <a:tab pos="1812925" algn="l"/>
                <a:tab pos="2653665" algn="l"/>
                <a:tab pos="4315460" algn="l"/>
                <a:tab pos="5219700" algn="l"/>
                <a:tab pos="7059930" algn="l"/>
                <a:tab pos="8415020" algn="l"/>
                <a:tab pos="9267825" algn="l"/>
              </a:tabLst>
            </a:pPr>
            <a:r>
              <a:rPr dirty="0" sz="2200" spc="18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Q</a:t>
            </a:r>
            <a:r>
              <a:rPr dirty="0" sz="2200" spc="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o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-12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t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</a:t>
            </a:r>
            <a:r>
              <a:rPr dirty="0" sz="2200" spc="-39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.</a:t>
            </a:r>
            <a:r>
              <a:rPr dirty="0" sz="2200" spc="14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co</a:t>
            </a:r>
            <a:r>
              <a:rPr dirty="0" sz="2200" spc="2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</a:t>
            </a:r>
            <a:r>
              <a:rPr dirty="0" sz="2200" spc="2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2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dirty="0" sz="2200" spc="2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b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-12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t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u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21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1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d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2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2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g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-3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j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u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v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dirty="0" sz="2200" spc="-7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r</a:t>
            </a:r>
            <a:r>
              <a:rPr dirty="0" sz="2200" spc="-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i</a:t>
            </a:r>
            <a:r>
              <a:rPr dirty="0" sz="2200" spc="-8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f</a:t>
            </a:r>
            <a:r>
              <a:rPr dirty="0" sz="2200" spc="-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i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1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s</a:t>
            </a:r>
            <a:r>
              <a:rPr dirty="0" sz="2200" spc="-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i</a:t>
            </a:r>
            <a:r>
              <a:rPr dirty="0" sz="2200" spc="-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u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n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	</a:t>
            </a:r>
            <a:r>
              <a:rPr dirty="0" sz="2200" spc="15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F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c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b</a:t>
            </a:r>
            <a:r>
              <a:rPr dirty="0" sz="2200" spc="1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oo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 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Manager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ke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pihak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Facebook.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Anda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hanya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perlu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menyiapkan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data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  <a:hlinkClick r:id="rId6"/>
              </a:rPr>
              <a:t>seperti</a:t>
            </a:r>
            <a:endParaRPr sz="2200">
              <a:latin typeface="Trebuchet MS"/>
              <a:cs typeface="Trebuchet MS"/>
            </a:endParaRPr>
          </a:p>
          <a:p>
            <a:pPr marL="975994">
              <a:lnSpc>
                <a:spcPct val="100000"/>
              </a:lnSpc>
              <a:spcBef>
                <a:spcPts val="660"/>
              </a:spcBef>
            </a:pPr>
            <a:r>
              <a:rPr dirty="0" sz="2200" spc="165">
                <a:solidFill>
                  <a:srgbClr val="804E3B"/>
                </a:solidFill>
                <a:latin typeface="Trebuchet MS"/>
                <a:cs typeface="Trebuchet MS"/>
              </a:rPr>
              <a:t>Nama</a:t>
            </a:r>
            <a:r>
              <a:rPr dirty="0" sz="22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bisnis,</a:t>
            </a:r>
            <a:endParaRPr sz="2200">
              <a:latin typeface="Trebuchet MS"/>
              <a:cs typeface="Trebuchet MS"/>
            </a:endParaRPr>
          </a:p>
          <a:p>
            <a:pPr marL="975994" marR="7040880">
              <a:lnSpc>
                <a:spcPct val="125000"/>
              </a:lnSpc>
            </a:pPr>
            <a:r>
              <a:rPr dirty="0" sz="2200" spc="204">
                <a:solidFill>
                  <a:srgbClr val="804E3B"/>
                </a:solidFill>
                <a:latin typeface="Trebuchet MS"/>
                <a:cs typeface="Trebuchet MS"/>
              </a:rPr>
              <a:t>URL</a:t>
            </a:r>
            <a:r>
              <a:rPr dirty="0" sz="2200" spc="-1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website</a:t>
            </a:r>
            <a:r>
              <a:rPr dirty="0" sz="2200" spc="-1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bisnis, </a:t>
            </a:r>
            <a:r>
              <a:rPr dirty="0" sz="2200" spc="-6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E–mail</a:t>
            </a:r>
            <a:r>
              <a:rPr dirty="0" sz="2200" spc="-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resmi</a:t>
            </a:r>
            <a:r>
              <a:rPr dirty="0" sz="2200" spc="-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bisnis,</a:t>
            </a:r>
            <a:endParaRPr sz="2200">
              <a:latin typeface="Trebuchet MS"/>
              <a:cs typeface="Trebuchet MS"/>
            </a:endParaRPr>
          </a:p>
          <a:p>
            <a:pPr marL="975994">
              <a:lnSpc>
                <a:spcPct val="100000"/>
              </a:lnSpc>
              <a:spcBef>
                <a:spcPts val="660"/>
              </a:spcBef>
            </a:pP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Izin</a:t>
            </a:r>
            <a:r>
              <a:rPr dirty="0" sz="2200" spc="-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0">
                <a:solidFill>
                  <a:srgbClr val="804E3B"/>
                </a:solidFill>
                <a:latin typeface="Trebuchet MS"/>
                <a:cs typeface="Trebuchet MS"/>
              </a:rPr>
              <a:t>SIUP/NIB/NPWP</a:t>
            </a:r>
            <a:r>
              <a:rPr dirty="0" sz="2200" spc="-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1430464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Bagaimana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Membuat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Indonesia?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016474"/>
            <a:ext cx="11970385" cy="37973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50"/>
              </a:spcBef>
            </a:pPr>
            <a:r>
              <a:rPr dirty="0" sz="2200" spc="75" b="1">
                <a:solidFill>
                  <a:srgbClr val="804E3B"/>
                </a:solidFill>
                <a:latin typeface="Trebuchet MS"/>
                <a:cs typeface="Trebuchet MS"/>
              </a:rPr>
              <a:t>Menentukan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 b="1">
                <a:solidFill>
                  <a:srgbClr val="804E3B"/>
                </a:solidFill>
                <a:latin typeface="Trebuchet MS"/>
                <a:cs typeface="Trebuchet MS"/>
              </a:rPr>
              <a:t>Mengisi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 b="1">
                <a:solidFill>
                  <a:srgbClr val="804E3B"/>
                </a:solidFill>
                <a:latin typeface="Trebuchet MS"/>
                <a:cs typeface="Trebuchet MS"/>
              </a:rPr>
              <a:t>Profil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Pemilihan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akun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sangatlah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penting.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Pasalnya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selamanya,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804E3B"/>
                </a:solidFill>
                <a:latin typeface="Trebuchet MS"/>
                <a:cs typeface="Trebuchet MS"/>
              </a:rPr>
              <a:t>diganti.Selanjutnya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isi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Trebuchet MS"/>
                <a:cs typeface="Trebuchet MS"/>
              </a:rPr>
              <a:t>profil </a:t>
            </a:r>
            <a:r>
              <a:rPr dirty="0" sz="2200" spc="-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selengkap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mungkin.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Hal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dikarenakan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informasi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pada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Trebuchet MS"/>
                <a:cs typeface="Trebuchet MS"/>
              </a:rPr>
              <a:t>profil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804E3B"/>
                </a:solidFill>
                <a:latin typeface="Trebuchet MS"/>
                <a:cs typeface="Trebuchet MS"/>
              </a:rPr>
              <a:t>dijadikan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branding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Anda.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130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804E3B"/>
                </a:solidFill>
                <a:latin typeface="Trebuchet MS"/>
                <a:cs typeface="Trebuchet MS"/>
              </a:rPr>
              <a:t>Siap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 b="1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endParaRPr sz="2200">
              <a:latin typeface="Trebuchet MS"/>
              <a:cs typeface="Trebuchet MS"/>
            </a:endParaRPr>
          </a:p>
          <a:p>
            <a:pPr algn="just" marL="12700" marR="12700">
              <a:lnSpc>
                <a:spcPct val="125000"/>
              </a:lnSpc>
            </a:pP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Setelah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melalui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langkah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diatas,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35">
                <a:solidFill>
                  <a:srgbClr val="804E3B"/>
                </a:solidFill>
                <a:latin typeface="Trebuchet MS"/>
                <a:cs typeface="Trebuchet MS"/>
              </a:rPr>
              <a:t>WA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siap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digunakan.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Usahakan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 melakukan </a:t>
            </a:r>
            <a:r>
              <a:rPr dirty="0" sz="2200" spc="-6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10">
                <a:solidFill>
                  <a:srgbClr val="804E3B"/>
                </a:solidFill>
                <a:latin typeface="Trebuchet MS"/>
                <a:cs typeface="Trebuchet MS"/>
              </a:rPr>
              <a:t>uji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coba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terlebih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dahulu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memastikan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berfungsi</a:t>
            </a:r>
            <a:r>
              <a:rPr dirty="0" sz="22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sebagaimana</a:t>
            </a:r>
            <a:r>
              <a:rPr dirty="0" sz="22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804E3B"/>
                </a:solidFill>
                <a:latin typeface="Trebuchet MS"/>
                <a:cs typeface="Trebuchet MS"/>
              </a:rPr>
              <a:t>mestinya.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27527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Bagaimana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Menggunakan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90">
                <a:solidFill>
                  <a:srgbClr val="804E3B"/>
                </a:solidFill>
                <a:latin typeface="Cambria"/>
                <a:cs typeface="Cambria"/>
              </a:rPr>
              <a:t>API?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043246"/>
            <a:ext cx="12486640" cy="6189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Setelah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berhasil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membuat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Business </a:t>
            </a:r>
            <a:r>
              <a:rPr dirty="0" sz="2200" spc="-20">
                <a:solidFill>
                  <a:srgbClr val="804E3B"/>
                </a:solidFill>
                <a:latin typeface="Trebuchet MS"/>
                <a:cs typeface="Trebuchet MS"/>
              </a:rPr>
              <a:t>API.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bisa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mulai 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mengoperasikan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akun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berinteraksi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pelanggan.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Berikut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cara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harus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lakukan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menggunakan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35">
                <a:solidFill>
                  <a:srgbClr val="804E3B"/>
                </a:solidFill>
                <a:latin typeface="Trebuchet MS"/>
                <a:cs typeface="Trebuchet MS"/>
              </a:rPr>
              <a:t>WA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804E3B"/>
                </a:solidFill>
                <a:latin typeface="Trebuchet MS"/>
                <a:cs typeface="Trebuchet MS"/>
              </a:rPr>
              <a:t>adalah: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90" b="1">
                <a:solidFill>
                  <a:srgbClr val="804E3B"/>
                </a:solidFill>
                <a:latin typeface="Trebuchet MS"/>
                <a:cs typeface="Trebuchet MS"/>
              </a:rPr>
              <a:t>Login</a:t>
            </a:r>
            <a:r>
              <a:rPr dirty="0" sz="2200" spc="-1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804E3B"/>
                </a:solidFill>
                <a:latin typeface="Trebuchet MS"/>
                <a:cs typeface="Trebuchet MS"/>
              </a:rPr>
              <a:t>di</a:t>
            </a:r>
            <a:r>
              <a:rPr dirty="0" sz="2200" spc="-1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804E3B"/>
                </a:solidFill>
                <a:latin typeface="Trebuchet MS"/>
                <a:cs typeface="Trebuchet MS"/>
              </a:rPr>
              <a:t>Panel</a:t>
            </a:r>
            <a:r>
              <a:rPr dirty="0" sz="2200" spc="-1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804E3B"/>
                </a:solidFill>
                <a:latin typeface="Trebuchet MS"/>
                <a:cs typeface="Trebuchet MS"/>
              </a:rPr>
              <a:t>Qontak.com</a:t>
            </a:r>
            <a:endParaRPr sz="2200">
              <a:latin typeface="Trebuchet MS"/>
              <a:cs typeface="Trebuchet MS"/>
            </a:endParaRPr>
          </a:p>
          <a:p>
            <a:pPr algn="just" marL="12700" marR="521334">
              <a:lnSpc>
                <a:spcPct val="125000"/>
              </a:lnSpc>
            </a:pP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Qontak.com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memberikan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username dan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password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akses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akun </a:t>
            </a:r>
            <a:r>
              <a:rPr dirty="0" sz="2200" spc="15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2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Anda. </a:t>
            </a:r>
            <a:r>
              <a:rPr dirty="0" sz="2200" spc="-15">
                <a:solidFill>
                  <a:srgbClr val="804E3B"/>
                </a:solidFill>
                <a:latin typeface="Trebuchet MS"/>
                <a:cs typeface="Trebuchet MS"/>
              </a:rPr>
              <a:t>Izin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akses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hanya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membalas pesan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masuk, 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berbeda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manajer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memantau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seluruh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35">
                <a:solidFill>
                  <a:srgbClr val="804E3B"/>
                </a:solidFill>
                <a:latin typeface="Trebuchet MS"/>
                <a:cs typeface="Trebuchet MS"/>
              </a:rPr>
              <a:t>interaksi.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100" b="1">
                <a:solidFill>
                  <a:srgbClr val="804E3B"/>
                </a:solidFill>
                <a:latin typeface="Trebuchet MS"/>
                <a:cs typeface="Trebuchet MS"/>
              </a:rPr>
              <a:t>Mengatur</a:t>
            </a:r>
            <a:r>
              <a:rPr dirty="0" sz="2200" spc="-1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804E3B"/>
                </a:solidFill>
                <a:latin typeface="Trebuchet MS"/>
                <a:cs typeface="Trebuchet MS"/>
              </a:rPr>
              <a:t>Penerima</a:t>
            </a:r>
            <a:r>
              <a:rPr dirty="0" sz="2200" spc="-14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804E3B"/>
                </a:solidFill>
                <a:latin typeface="Trebuchet MS"/>
                <a:cs typeface="Trebuchet MS"/>
              </a:rPr>
              <a:t>Chat</a:t>
            </a:r>
            <a:endParaRPr sz="2200">
              <a:latin typeface="Trebuchet MS"/>
              <a:cs typeface="Trebuchet MS"/>
            </a:endParaRPr>
          </a:p>
          <a:p>
            <a:pPr algn="just" marL="12700" marR="521970">
              <a:lnSpc>
                <a:spcPct val="125000"/>
              </a:lnSpc>
            </a:pP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Anda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menentukan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digunakan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mengatur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penerima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apakah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dilakukan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secara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auto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agent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allocation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atau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804E3B"/>
                </a:solidFill>
                <a:latin typeface="Trebuchet MS"/>
                <a:cs typeface="Trebuchet MS"/>
              </a:rPr>
              <a:t>custom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agent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Trebuchet MS"/>
                <a:cs typeface="Trebuchet MS"/>
              </a:rPr>
              <a:t>allocation.</a:t>
            </a:r>
            <a:r>
              <a:rPr dirty="0" sz="22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65">
                <a:solidFill>
                  <a:srgbClr val="804E3B"/>
                </a:solidFill>
                <a:latin typeface="Trebuchet MS"/>
                <a:cs typeface="Trebuchet MS"/>
              </a:rPr>
              <a:t>Namun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804E3B"/>
                </a:solidFill>
                <a:latin typeface="Trebuchet MS"/>
                <a:cs typeface="Trebuchet MS"/>
              </a:rPr>
              <a:t>keduanya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memberi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804E3B"/>
                </a:solidFill>
                <a:latin typeface="Trebuchet MS"/>
                <a:cs typeface="Trebuchet MS"/>
              </a:rPr>
              <a:t>kesempatan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manajer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menentukan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menerima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secara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804E3B"/>
                </a:solidFill>
                <a:latin typeface="Trebuchet MS"/>
                <a:cs typeface="Trebuchet MS"/>
              </a:rPr>
              <a:t>manual.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57873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3988429"/>
            <a:ext cx="635000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752475" algn="l"/>
                <a:tab pos="957580" algn="l"/>
                <a:tab pos="2164080" algn="l"/>
                <a:tab pos="2687955" algn="l"/>
                <a:tab pos="3076575" algn="l"/>
                <a:tab pos="3823970" algn="l"/>
                <a:tab pos="4592320" algn="l"/>
                <a:tab pos="5120640" algn="l"/>
              </a:tabLst>
            </a:pP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-85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53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75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h  </a:t>
            </a:r>
            <a:r>
              <a:rPr dirty="0" sz="2800" spc="-114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	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53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133372"/>
            <a:ext cx="28943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0505" algn="l"/>
              </a:tabLst>
            </a:pP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	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didesain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5657247"/>
            <a:ext cx="26009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mempermudah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762" y="5036179"/>
            <a:ext cx="188150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53415">
              <a:lnSpc>
                <a:spcPct val="122800"/>
              </a:lnSpc>
              <a:spcBef>
                <a:spcPts val="95"/>
              </a:spcBef>
            </a:pP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khusus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5889" y="5036179"/>
            <a:ext cx="128587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2580">
              <a:lnSpc>
                <a:spcPct val="122800"/>
              </a:lnSpc>
              <a:spcBef>
                <a:spcPts val="95"/>
              </a:spcBef>
            </a:pP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083929"/>
            <a:ext cx="6350635" cy="316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dalam 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bisnis.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sendiri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merupakan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singkatan 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dari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Application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Programming </a:t>
            </a: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Interface, 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yaitu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aplikasi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memungkinkan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developer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mengintegrasikan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aplikasi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lain 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sekaligus.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1300" y="3988429"/>
            <a:ext cx="6352540" cy="474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-75">
                <a:solidFill>
                  <a:srgbClr val="804E3B"/>
                </a:solidFill>
                <a:latin typeface="Trebuchet MS"/>
                <a:cs typeface="Trebuchet MS"/>
              </a:rPr>
              <a:t>Jadi,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Bisnis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juga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mengintegrasikan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804E3B"/>
                </a:solidFill>
                <a:latin typeface="Trebuchet MS"/>
                <a:cs typeface="Trebuchet MS"/>
              </a:rPr>
              <a:t>antara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fitur</a:t>
            </a:r>
            <a:r>
              <a:rPr dirty="0" sz="2800" spc="6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pada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telah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ada dalam 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bisnis, </a:t>
            </a:r>
            <a:r>
              <a:rPr dirty="0" sz="2800" spc="-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seperti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customer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service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00">
                <a:solidFill>
                  <a:srgbClr val="804E3B"/>
                </a:solidFill>
                <a:latin typeface="Trebuchet MS"/>
                <a:cs typeface="Trebuchet MS"/>
              </a:rPr>
              <a:t>CRM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(Customer </a:t>
            </a:r>
            <a:r>
              <a:rPr dirty="0" sz="2800" spc="40">
                <a:solidFill>
                  <a:srgbClr val="804E3B"/>
                </a:solidFill>
                <a:latin typeface="Trebuchet MS"/>
                <a:cs typeface="Trebuchet MS"/>
              </a:rPr>
              <a:t>Relationship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Management).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804E3B"/>
                </a:solidFill>
                <a:latin typeface="Trebuchet MS"/>
                <a:cs typeface="Trebuchet MS"/>
              </a:rPr>
              <a:t>Lain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halnya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Business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memungkinkan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modifikasi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atau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integrasi 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beberapa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114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gg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4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8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500">
                <a:solidFill>
                  <a:srgbClr val="804E3B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127527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Bagaimana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Menggunakan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90">
                <a:solidFill>
                  <a:srgbClr val="804E3B"/>
                </a:solidFill>
                <a:latin typeface="Cambria"/>
                <a:cs typeface="Cambria"/>
              </a:rPr>
              <a:t>API?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016473"/>
            <a:ext cx="11967845" cy="54737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50"/>
              </a:spcBef>
            </a:pPr>
            <a:r>
              <a:rPr dirty="0" sz="2200" spc="100" b="1">
                <a:solidFill>
                  <a:srgbClr val="804E3B"/>
                </a:solidFill>
                <a:latin typeface="Trebuchet MS"/>
                <a:cs typeface="Trebuchet MS"/>
              </a:rPr>
              <a:t>Mengatur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 b="1">
                <a:solidFill>
                  <a:srgbClr val="804E3B"/>
                </a:solidFill>
                <a:latin typeface="Trebuchet MS"/>
                <a:cs typeface="Trebuchet MS"/>
              </a:rPr>
              <a:t>Jam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50" b="1">
                <a:solidFill>
                  <a:srgbClr val="804E3B"/>
                </a:solidFill>
                <a:latin typeface="Trebuchet MS"/>
                <a:cs typeface="Trebuchet MS"/>
              </a:rPr>
              <a:t>Kerja,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 b="1">
                <a:solidFill>
                  <a:srgbClr val="804E3B"/>
                </a:solidFill>
                <a:latin typeface="Trebuchet MS"/>
                <a:cs typeface="Trebuchet MS"/>
              </a:rPr>
              <a:t>auto-reply,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804E3B"/>
                </a:solidFill>
                <a:latin typeface="Trebuchet MS"/>
                <a:cs typeface="Trebuchet MS"/>
              </a:rPr>
              <a:t>Template</a:t>
            </a:r>
            <a:r>
              <a:rPr dirty="0" sz="2200" spc="-13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endParaRPr sz="2200">
              <a:latin typeface="Trebuchet MS"/>
              <a:cs typeface="Trebuchet MS"/>
            </a:endParaRPr>
          </a:p>
          <a:p>
            <a:pPr algn="just" marL="12700" marR="6350">
              <a:lnSpc>
                <a:spcPct val="125000"/>
              </a:lnSpc>
            </a:pP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Supervisor</a:t>
            </a:r>
            <a:r>
              <a:rPr dirty="0" sz="22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mulai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membuat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804E3B"/>
                </a:solidFill>
                <a:latin typeface="Trebuchet MS"/>
                <a:cs typeface="Trebuchet MS"/>
              </a:rPr>
              <a:t>alur</a:t>
            </a:r>
            <a:r>
              <a:rPr dirty="0" sz="22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auto-reply,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template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Trebuchet MS"/>
                <a:cs typeface="Trebuchet MS"/>
              </a:rPr>
              <a:t>jam</a:t>
            </a:r>
            <a:r>
              <a:rPr dirty="0" sz="22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kerja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agen.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Hal</a:t>
            </a:r>
            <a:r>
              <a:rPr dirty="0" sz="22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804E3B"/>
                </a:solidFill>
                <a:latin typeface="Trebuchet MS"/>
                <a:cs typeface="Trebuchet MS"/>
              </a:rPr>
              <a:t>ini </a:t>
            </a:r>
            <a:r>
              <a:rPr dirty="0" sz="2200" spc="-6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menciptakan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kerja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lebih </a:t>
            </a:r>
            <a:r>
              <a:rPr dirty="0" sz="2200" spc="-20">
                <a:solidFill>
                  <a:srgbClr val="804E3B"/>
                </a:solidFill>
                <a:latin typeface="Trebuchet MS"/>
                <a:cs typeface="Trebuchet MS"/>
              </a:rPr>
              <a:t>efektif </a:t>
            </a:r>
            <a:r>
              <a:rPr dirty="0" sz="22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efisien. </a:t>
            </a:r>
            <a:r>
              <a:rPr dirty="0" sz="2200" spc="145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begitu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tidak </a:t>
            </a:r>
            <a:r>
              <a:rPr dirty="0" sz="2200" spc="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perlu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menuliskan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beberapa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hal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dasar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secara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berulang.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75" b="1">
                <a:solidFill>
                  <a:srgbClr val="804E3B"/>
                </a:solidFill>
                <a:latin typeface="Trebuchet MS"/>
                <a:cs typeface="Trebuchet MS"/>
              </a:rPr>
              <a:t>Setting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804E3B"/>
                </a:solidFill>
                <a:latin typeface="Trebuchet MS"/>
                <a:cs typeface="Trebuchet MS"/>
              </a:rPr>
              <a:t>Pengambilan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804E3B"/>
                </a:solidFill>
                <a:latin typeface="Trebuchet MS"/>
                <a:cs typeface="Trebuchet MS"/>
              </a:rPr>
              <a:t>Pengiriman</a:t>
            </a:r>
            <a:r>
              <a:rPr dirty="0" sz="2200" spc="-1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endParaRPr sz="2200">
              <a:latin typeface="Trebuchet MS"/>
              <a:cs typeface="Trebuchet MS"/>
            </a:endParaRPr>
          </a:p>
          <a:p>
            <a:pPr algn="just" marL="12700" marR="5715">
              <a:lnSpc>
                <a:spcPct val="125000"/>
              </a:lnSpc>
            </a:pP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Supervisor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memiliki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804E3B"/>
                </a:solidFill>
                <a:latin typeface="Trebuchet MS"/>
                <a:cs typeface="Trebuchet MS"/>
              </a:rPr>
              <a:t>kewenangan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membalas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pesan,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menginterupsi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pesan,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serta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bebas </a:t>
            </a:r>
            <a:r>
              <a:rPr dirty="0" sz="2200" spc="45">
                <a:solidFill>
                  <a:srgbClr val="804E3B"/>
                </a:solidFill>
                <a:latin typeface="Trebuchet MS"/>
                <a:cs typeface="Trebuchet MS"/>
              </a:rPr>
              <a:t>memilih 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chat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room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ingin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dibaca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atau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dibalas.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Pesan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telah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dibalas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oleh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supervisor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diambil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804E3B"/>
                </a:solidFill>
                <a:latin typeface="Trebuchet MS"/>
                <a:cs typeface="Trebuchet MS"/>
              </a:rPr>
              <a:t>oleh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agen.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Mereka </a:t>
            </a:r>
            <a:r>
              <a:rPr dirty="0" sz="2200" spc="35">
                <a:solidFill>
                  <a:srgbClr val="804E3B"/>
                </a:solidFill>
                <a:latin typeface="Trebuchet MS"/>
                <a:cs typeface="Trebuchet MS"/>
              </a:rPr>
              <a:t>juga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memiliki </a:t>
            </a:r>
            <a:r>
              <a:rPr dirty="0" sz="2200" spc="114">
                <a:solidFill>
                  <a:srgbClr val="804E3B"/>
                </a:solidFill>
                <a:latin typeface="Trebuchet MS"/>
                <a:cs typeface="Trebuchet MS"/>
              </a:rPr>
              <a:t>kewenangan </a:t>
            </a:r>
            <a:r>
              <a:rPr dirty="0" sz="2200" spc="55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memberikan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menambahkan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atau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mengeluarkan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ke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dalam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804E3B"/>
                </a:solidFill>
                <a:latin typeface="Trebuchet MS"/>
                <a:cs typeface="Trebuchet MS"/>
              </a:rPr>
              <a:t>chat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room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sama.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Sementara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agen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hanya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memberikan</a:t>
            </a:r>
            <a:r>
              <a:rPr dirty="0" sz="22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20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22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804E3B"/>
                </a:solidFill>
                <a:latin typeface="Trebuchet MS"/>
                <a:cs typeface="Trebuchet MS"/>
              </a:rPr>
              <a:t>ke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40">
                <a:solidFill>
                  <a:srgbClr val="804E3B"/>
                </a:solidFill>
                <a:latin typeface="Trebuchet MS"/>
                <a:cs typeface="Trebuchet MS"/>
              </a:rPr>
              <a:t>sesama </a:t>
            </a:r>
            <a:r>
              <a:rPr dirty="0" sz="2200" spc="30">
                <a:solidFill>
                  <a:srgbClr val="804E3B"/>
                </a:solidFill>
                <a:latin typeface="Trebuchet MS"/>
                <a:cs typeface="Trebuchet MS"/>
              </a:rPr>
              <a:t>agen. </a:t>
            </a:r>
            <a:r>
              <a:rPr dirty="0" sz="2200" spc="125">
                <a:solidFill>
                  <a:srgbClr val="804E3B"/>
                </a:solidFill>
                <a:latin typeface="Trebuchet MS"/>
                <a:cs typeface="Trebuchet MS"/>
              </a:rPr>
              <a:t>Pesan </a:t>
            </a:r>
            <a:r>
              <a:rPr dirty="0" sz="2200" spc="135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telah </a:t>
            </a:r>
            <a:r>
              <a:rPr dirty="0" sz="2200" spc="25">
                <a:solidFill>
                  <a:srgbClr val="804E3B"/>
                </a:solidFill>
                <a:latin typeface="Trebuchet MS"/>
                <a:cs typeface="Trebuchet MS"/>
              </a:rPr>
              <a:t>berakhir atau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diselesaikan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 </a:t>
            </a:r>
            <a:r>
              <a:rPr dirty="0" sz="2200" spc="20">
                <a:solidFill>
                  <a:srgbClr val="804E3B"/>
                </a:solidFill>
                <a:latin typeface="Trebuchet MS"/>
                <a:cs typeface="Trebuchet MS"/>
              </a:rPr>
              <a:t>ditutup </a:t>
            </a:r>
            <a:r>
              <a:rPr dirty="0" sz="2200" spc="13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menekan </a:t>
            </a:r>
            <a:r>
              <a:rPr dirty="0" sz="2200" spc="-6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804E3B"/>
                </a:solidFill>
                <a:latin typeface="Trebuchet MS"/>
                <a:cs typeface="Trebuchet MS"/>
              </a:rPr>
              <a:t>tombol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804E3B"/>
                </a:solidFill>
                <a:latin typeface="Trebuchet MS"/>
                <a:cs typeface="Trebuchet MS"/>
              </a:rPr>
              <a:t>Resolve,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804E3B"/>
                </a:solidFill>
                <a:latin typeface="Trebuchet MS"/>
                <a:cs typeface="Trebuchet MS"/>
              </a:rPr>
              <a:t>kemudian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2200" spc="-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110">
                <a:solidFill>
                  <a:srgbClr val="804E3B"/>
                </a:solidFill>
                <a:latin typeface="Trebuchet MS"/>
                <a:cs typeface="Trebuchet MS"/>
              </a:rPr>
              <a:t>muncul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804E3B"/>
                </a:solidFill>
                <a:latin typeface="Trebuchet MS"/>
                <a:cs typeface="Trebuchet MS"/>
              </a:rPr>
              <a:t>tanda</a:t>
            </a:r>
            <a:r>
              <a:rPr dirty="0" sz="2200" spc="-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804E3B"/>
                </a:solidFill>
                <a:latin typeface="Trebuchet MS"/>
                <a:cs typeface="Trebuchet MS"/>
              </a:rPr>
              <a:t>Resolved.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5500"/>
            <a:ext cx="2690495" cy="5391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none" sz="3350" spc="-710"/>
              <a:t>C</a:t>
            </a:r>
            <a:r>
              <a:rPr dirty="0" u="none" sz="3350" spc="-605"/>
              <a:t>R</a:t>
            </a:r>
            <a:r>
              <a:rPr dirty="0" u="none" sz="3350" spc="-560"/>
              <a:t>E</a:t>
            </a:r>
            <a:r>
              <a:rPr dirty="0" u="none" sz="3350" spc="-615"/>
              <a:t>A</a:t>
            </a:r>
            <a:r>
              <a:rPr dirty="0" u="none" sz="3350" spc="-755"/>
              <a:t>T</a:t>
            </a:r>
            <a:r>
              <a:rPr dirty="0" u="none" sz="3350" spc="-300"/>
              <a:t>I</a:t>
            </a:r>
            <a:r>
              <a:rPr dirty="0" u="none" sz="3350" spc="-620"/>
              <a:t>V</a:t>
            </a:r>
            <a:r>
              <a:rPr dirty="0" u="none" sz="3350" spc="-555"/>
              <a:t>E</a:t>
            </a:r>
            <a:r>
              <a:rPr dirty="0" u="none" sz="3350" spc="-490"/>
              <a:t> </a:t>
            </a:r>
            <a:r>
              <a:rPr dirty="0" u="none" sz="3350" spc="-605"/>
              <a:t>P</a:t>
            </a:r>
            <a:r>
              <a:rPr dirty="0" u="none" sz="3350" spc="-930"/>
              <a:t>O</a:t>
            </a:r>
            <a:r>
              <a:rPr dirty="0" u="none" sz="3350" spc="-605"/>
              <a:t>R</a:t>
            </a:r>
            <a:r>
              <a:rPr dirty="0" u="none" sz="3350" spc="-755"/>
              <a:t>T</a:t>
            </a:r>
            <a:r>
              <a:rPr dirty="0" u="none" sz="3350" spc="-605"/>
              <a:t>F</a:t>
            </a:r>
            <a:r>
              <a:rPr dirty="0" u="none" sz="3350" spc="-930"/>
              <a:t>O</a:t>
            </a:r>
            <a:r>
              <a:rPr dirty="0" u="none" sz="3350" spc="-560"/>
              <a:t>L</a:t>
            </a:r>
            <a:r>
              <a:rPr dirty="0" u="none" sz="3350" spc="-300"/>
              <a:t>I</a:t>
            </a:r>
            <a:r>
              <a:rPr dirty="0" u="none" sz="3350" spc="-925"/>
              <a:t>O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15603382" y="8931338"/>
            <a:ext cx="166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latin typeface="Lucida Sans Unicode"/>
                <a:cs typeface="Lucida Sans Unicode"/>
              </a:rPr>
              <a:t>P</a:t>
            </a:r>
            <a:r>
              <a:rPr dirty="0" sz="2000" spc="240">
                <a:latin typeface="Lucida Sans Unicode"/>
                <a:cs typeface="Lucida Sans Unicode"/>
              </a:rPr>
              <a:t>a</a:t>
            </a:r>
            <a:r>
              <a:rPr dirty="0" sz="2000" spc="95">
                <a:latin typeface="Lucida Sans Unicode"/>
                <a:cs typeface="Lucida Sans Unicode"/>
              </a:rPr>
              <a:t>g</a:t>
            </a:r>
            <a:r>
              <a:rPr dirty="0" sz="2000" spc="125">
                <a:latin typeface="Lucida Sans Unicode"/>
                <a:cs typeface="Lucida Sans Unicode"/>
              </a:rPr>
              <a:t>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0</a:t>
            </a:r>
            <a:r>
              <a:rPr dirty="0" sz="2000" spc="-114">
                <a:latin typeface="Lucida Sans Unicode"/>
                <a:cs typeface="Lucida Sans Unicode"/>
              </a:rPr>
              <a:t>2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5">
                <a:latin typeface="Lucida Sans Unicode"/>
                <a:cs typeface="Lucida Sans Unicode"/>
              </a:rPr>
              <a:t>o</a:t>
            </a:r>
            <a:r>
              <a:rPr dirty="0" sz="2000" spc="-80">
                <a:latin typeface="Lucida Sans Unicode"/>
                <a:cs typeface="Lucida Sans Unicode"/>
              </a:rPr>
              <a:t>f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630">
                <a:latin typeface="Lucida Sans Unicode"/>
                <a:cs typeface="Lucida Sans Unicode"/>
              </a:rPr>
              <a:t>1</a:t>
            </a:r>
            <a:r>
              <a:rPr dirty="0" sz="2000" spc="-10"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3554" y="3121961"/>
            <a:ext cx="12386945" cy="1355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700" spc="685">
                <a:solidFill>
                  <a:srgbClr val="B91645"/>
                </a:solidFill>
                <a:latin typeface="Calibri"/>
                <a:cs typeface="Calibri"/>
              </a:rPr>
              <a:t>Integrasi</a:t>
            </a:r>
            <a:r>
              <a:rPr dirty="0" sz="8700" spc="90">
                <a:solidFill>
                  <a:srgbClr val="B91645"/>
                </a:solidFill>
                <a:latin typeface="Calibri"/>
                <a:cs typeface="Calibri"/>
              </a:rPr>
              <a:t> </a:t>
            </a:r>
            <a:r>
              <a:rPr dirty="0" sz="8700" spc="885">
                <a:solidFill>
                  <a:srgbClr val="B91645"/>
                </a:solidFill>
                <a:latin typeface="Calibri"/>
                <a:cs typeface="Calibri"/>
              </a:rPr>
              <a:t>Whatsapp</a:t>
            </a:r>
            <a:r>
              <a:rPr dirty="0" sz="8700" spc="90">
                <a:solidFill>
                  <a:srgbClr val="B91645"/>
                </a:solidFill>
                <a:latin typeface="Calibri"/>
                <a:cs typeface="Calibri"/>
              </a:rPr>
              <a:t> </a:t>
            </a:r>
            <a:r>
              <a:rPr dirty="0" sz="8700" spc="775">
                <a:solidFill>
                  <a:srgbClr val="B91645"/>
                </a:solidFill>
                <a:latin typeface="Calibri"/>
                <a:cs typeface="Calibri"/>
              </a:rPr>
              <a:t>api</a:t>
            </a:r>
            <a:endParaRPr sz="8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7278" y="6013001"/>
            <a:ext cx="1275397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250" marR="5080" indent="-1734185">
              <a:lnSpc>
                <a:spcPct val="132800"/>
              </a:lnSpc>
              <a:spcBef>
                <a:spcPts val="100"/>
              </a:spcBef>
            </a:pPr>
            <a:r>
              <a:rPr dirty="0" sz="2400" spc="45">
                <a:latin typeface="Lucida Sans Unicode"/>
                <a:cs typeface="Lucida Sans Unicode"/>
              </a:rPr>
              <a:t>Presentation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14">
                <a:latin typeface="Lucida Sans Unicode"/>
                <a:cs typeface="Lucida Sans Unicode"/>
              </a:rPr>
              <a:t>are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90">
                <a:latin typeface="Lucida Sans Unicode"/>
                <a:cs typeface="Lucida Sans Unicode"/>
              </a:rPr>
              <a:t>communication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tools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that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185">
                <a:latin typeface="Lucida Sans Unicode"/>
                <a:cs typeface="Lucida Sans Unicode"/>
              </a:rPr>
              <a:t>can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25">
                <a:latin typeface="Lucida Sans Unicode"/>
                <a:cs typeface="Lucida Sans Unicode"/>
              </a:rPr>
              <a:t>be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80">
                <a:latin typeface="Lucida Sans Unicode"/>
                <a:cs typeface="Lucida Sans Unicode"/>
              </a:rPr>
              <a:t>used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0">
                <a:latin typeface="Lucida Sans Unicode"/>
                <a:cs typeface="Lucida Sans Unicode"/>
              </a:rPr>
              <a:t>as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demontrations,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Sans Unicode"/>
                <a:cs typeface="Lucida Sans Unicode"/>
              </a:rPr>
              <a:t>lectures,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reports,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45">
                <a:latin typeface="Lucida Sans Unicode"/>
                <a:cs typeface="Lucida Sans Unicode"/>
              </a:rPr>
              <a:t>and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5">
                <a:latin typeface="Lucida Sans Unicode"/>
                <a:cs typeface="Lucida Sans Unicode"/>
              </a:rPr>
              <a:t>more.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70">
                <a:latin typeface="Lucida Sans Unicode"/>
                <a:cs typeface="Lucida Sans Unicode"/>
              </a:rPr>
              <a:t>it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is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mostly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65">
                <a:latin typeface="Lucida Sans Unicode"/>
                <a:cs typeface="Lucida Sans Unicode"/>
              </a:rPr>
              <a:t>presented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5">
                <a:latin typeface="Lucida Sans Unicode"/>
                <a:cs typeface="Lucida Sans Unicode"/>
              </a:rPr>
              <a:t>before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an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audience.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931338"/>
            <a:ext cx="315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Lucida Sans Unicode"/>
                <a:cs typeface="Lucida Sans Unicode"/>
                <a:hlinkClick r:id="rId2"/>
              </a:rPr>
              <a:t>www.reallygreatsite.com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5" y="8444256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8705" y="1802500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81871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75495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69116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1301115"/>
            <a:ext cx="200025" cy="2000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33240" y="1009114"/>
          <a:ext cx="14237335" cy="246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9410"/>
                <a:gridCol w="4306570"/>
                <a:gridCol w="4774565"/>
                <a:gridCol w="2255519"/>
              </a:tblGrid>
              <a:tr h="809029">
                <a:tc>
                  <a:txBody>
                    <a:bodyPr/>
                    <a:lstStyle/>
                    <a:p>
                      <a:pPr marL="31750">
                        <a:lnSpc>
                          <a:spcPts val="5585"/>
                        </a:lnSpc>
                      </a:pPr>
                      <a:r>
                        <a:rPr dirty="0" sz="4800" spc="2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Integrasi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585"/>
                        </a:lnSpc>
                        <a:tabLst>
                          <a:tab pos="3409950" algn="l"/>
                        </a:tabLst>
                      </a:pPr>
                      <a:r>
                        <a:rPr dirty="0" sz="4800" spc="-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whatsapp	</a:t>
                      </a:r>
                      <a:r>
                        <a:rPr dirty="0" sz="4800" spc="5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api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7810">
                        <a:lnSpc>
                          <a:spcPts val="5585"/>
                        </a:lnSpc>
                        <a:tabLst>
                          <a:tab pos="2347595" algn="l"/>
                        </a:tabLst>
                      </a:pPr>
                      <a:r>
                        <a:rPr dirty="0" sz="4800" spc="6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paling	dicari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5585"/>
                        </a:lnSpc>
                      </a:pPr>
                      <a:r>
                        <a:rPr dirty="0" sz="4800" spc="8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adalah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FAF2E3"/>
                    </a:solidFill>
                  </a:tcPr>
                </a:tc>
              </a:tr>
              <a:tr h="8477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4800" spc="2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perangkat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710180" algn="l"/>
                        </a:tabLst>
                      </a:pPr>
                      <a:r>
                        <a:rPr dirty="0" sz="4800" spc="12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lunak	</a:t>
                      </a:r>
                      <a:r>
                        <a:rPr dirty="0" sz="4800" spc="54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CRM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932305" algn="l"/>
                        </a:tabLst>
                      </a:pPr>
                      <a:r>
                        <a:rPr dirty="0" sz="4800" spc="1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yang	</a:t>
                      </a:r>
                      <a:r>
                        <a:rPr dirty="0" sz="4800" spc="3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populer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4800" spc="-3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seperti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</a:tr>
              <a:tr h="8090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4800" spc="8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Barantum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388870" algn="l"/>
                        </a:tabLst>
                      </a:pPr>
                      <a:r>
                        <a:rPr dirty="0" sz="4800" spc="1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yang	</a:t>
                      </a:r>
                      <a:r>
                        <a:rPr dirty="0" sz="4800" spc="4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telah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201545" algn="l"/>
                        </a:tabLst>
                      </a:pPr>
                      <a:r>
                        <a:rPr dirty="0" sz="4800" spc="-1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resmi	</a:t>
                      </a:r>
                      <a:r>
                        <a:rPr dirty="0" sz="4800" spc="60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menjadi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4800" spc="-15">
                          <a:solidFill>
                            <a:srgbClr val="804E3B"/>
                          </a:solidFill>
                          <a:latin typeface="Cambria"/>
                          <a:cs typeface="Cambria"/>
                        </a:rPr>
                        <a:t>partner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B="0" marT="15875">
                    <a:solidFill>
                      <a:srgbClr val="FAF2E3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2290" y="3401060"/>
            <a:ext cx="8165465" cy="1720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3273425" algn="l"/>
                <a:tab pos="3506470" algn="l"/>
                <a:tab pos="5605780" algn="l"/>
                <a:tab pos="6864984" algn="l"/>
              </a:tabLst>
            </a:pPr>
            <a:r>
              <a:rPr dirty="0" u="none" sz="4800" spc="-5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-5">
                <a:solidFill>
                  <a:srgbClr val="804E3B"/>
                </a:solidFill>
                <a:latin typeface="Cambria"/>
                <a:cs typeface="Cambria"/>
              </a:rPr>
              <a:t>	</a:t>
            </a:r>
            <a:r>
              <a:rPr dirty="0" u="none" sz="4800" spc="120">
                <a:solidFill>
                  <a:srgbClr val="804E3B"/>
                </a:solidFill>
                <a:latin typeface="Cambria"/>
                <a:cs typeface="Cambria"/>
              </a:rPr>
              <a:t>untuk</a:t>
            </a:r>
            <a:r>
              <a:rPr dirty="0" u="none" sz="4800" spc="120">
                <a:solidFill>
                  <a:srgbClr val="804E3B"/>
                </a:solidFill>
                <a:latin typeface="Cambria"/>
                <a:cs typeface="Cambria"/>
              </a:rPr>
              <a:t>	</a:t>
            </a:r>
            <a:r>
              <a:rPr dirty="0" u="none" sz="4800" spc="-5">
                <a:solidFill>
                  <a:srgbClr val="804E3B"/>
                </a:solidFill>
                <a:latin typeface="Cambria"/>
                <a:cs typeface="Cambria"/>
              </a:rPr>
              <a:t>whatsapp  </a:t>
            </a:r>
            <a:r>
              <a:rPr dirty="0" u="none" sz="4800" spc="105">
                <a:solidFill>
                  <a:srgbClr val="804E3B"/>
                </a:solidFill>
                <a:latin typeface="Cambria"/>
                <a:cs typeface="Cambria"/>
              </a:rPr>
              <a:t>Indonesia.		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Barantum	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juga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9976" y="3401060"/>
            <a:ext cx="5562600" cy="172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6535">
              <a:lnSpc>
                <a:spcPct val="115900"/>
              </a:lnSpc>
              <a:spcBef>
                <a:spcPts val="100"/>
              </a:spcBef>
              <a:tabLst>
                <a:tab pos="1771650" algn="l"/>
                <a:tab pos="2308860" algn="l"/>
                <a:tab pos="5015230" algn="l"/>
              </a:tabLst>
            </a:pP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	</a:t>
            </a:r>
            <a:r>
              <a:rPr dirty="0" sz="4800">
                <a:solidFill>
                  <a:srgbClr val="804E3B"/>
                </a:solidFill>
                <a:latin typeface="Cambria"/>
                <a:cs typeface="Cambria"/>
              </a:rPr>
              <a:t>bussiness</a:t>
            </a:r>
            <a:r>
              <a:rPr dirty="0" sz="4800">
                <a:solidFill>
                  <a:srgbClr val="804E3B"/>
                </a:solidFill>
                <a:latin typeface="Cambria"/>
                <a:cs typeface="Cambria"/>
              </a:rPr>
              <a:t>	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di  </a:t>
            </a:r>
            <a:r>
              <a:rPr dirty="0" sz="4800" spc="90">
                <a:solidFill>
                  <a:srgbClr val="804E3B"/>
                </a:solidFill>
                <a:latin typeface="Cambria"/>
                <a:cs typeface="Cambria"/>
              </a:rPr>
              <a:t>sudah</a:t>
            </a:r>
            <a:r>
              <a:rPr dirty="0" sz="4800" spc="90">
                <a:solidFill>
                  <a:srgbClr val="804E3B"/>
                </a:solidFill>
                <a:latin typeface="Cambria"/>
                <a:cs typeface="Cambria"/>
              </a:rPr>
              <a:t>		</a:t>
            </a:r>
            <a:r>
              <a:rPr dirty="0" sz="4800" spc="100">
                <a:solidFill>
                  <a:srgbClr val="804E3B"/>
                </a:solidFill>
                <a:latin typeface="Cambria"/>
                <a:cs typeface="Cambria"/>
              </a:rPr>
              <a:t>mendukung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290" y="5096510"/>
            <a:ext cx="14197330" cy="256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4800" spc="50">
                <a:solidFill>
                  <a:srgbClr val="804E3B"/>
                </a:solidFill>
                <a:latin typeface="Cambria"/>
                <a:cs typeface="Cambria"/>
              </a:rPr>
              <a:t>teknologi </a:t>
            </a:r>
            <a:r>
              <a:rPr dirty="0" sz="4800" spc="145">
                <a:solidFill>
                  <a:srgbClr val="804E3B"/>
                </a:solidFill>
                <a:latin typeface="Cambria"/>
                <a:cs typeface="Cambria"/>
              </a:rPr>
              <a:t>Omnichanel 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pada </a:t>
            </a:r>
            <a:r>
              <a:rPr dirty="0" sz="4800" spc="-10">
                <a:solidFill>
                  <a:srgbClr val="804E3B"/>
                </a:solidFill>
                <a:latin typeface="Cambria"/>
                <a:cs typeface="Cambria"/>
              </a:rPr>
              <a:t>sistem </a:t>
            </a:r>
            <a:r>
              <a:rPr dirty="0" sz="4800" spc="540">
                <a:solidFill>
                  <a:srgbClr val="804E3B"/>
                </a:solidFill>
                <a:latin typeface="Cambria"/>
                <a:cs typeface="Cambria"/>
              </a:rPr>
              <a:t>CRM </a:t>
            </a:r>
            <a:r>
              <a:rPr dirty="0" sz="4800" spc="100">
                <a:solidFill>
                  <a:srgbClr val="804E3B"/>
                </a:solidFill>
                <a:latin typeface="Cambria"/>
                <a:cs typeface="Cambria"/>
              </a:rPr>
              <a:t>dan </a:t>
            </a:r>
            <a:r>
              <a:rPr dirty="0" sz="4800" spc="-10">
                <a:solidFill>
                  <a:srgbClr val="804E3B"/>
                </a:solidFill>
                <a:latin typeface="Cambria"/>
                <a:cs typeface="Cambria"/>
              </a:rPr>
              <a:t>sistem </a:t>
            </a:r>
            <a:r>
              <a:rPr dirty="0" sz="4800" spc="-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50">
                <a:solidFill>
                  <a:srgbClr val="804E3B"/>
                </a:solidFill>
                <a:latin typeface="Cambria"/>
                <a:cs typeface="Cambria"/>
              </a:rPr>
              <a:t>layanan </a:t>
            </a:r>
            <a:r>
              <a:rPr dirty="0" sz="4800" spc="40">
                <a:solidFill>
                  <a:srgbClr val="804E3B"/>
                </a:solidFill>
                <a:latin typeface="Cambria"/>
                <a:cs typeface="Cambria"/>
              </a:rPr>
              <a:t>pelanggan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Barantum </a:t>
            </a:r>
            <a:r>
              <a:rPr dirty="0" sz="4800" spc="25">
                <a:solidFill>
                  <a:srgbClr val="804E3B"/>
                </a:solidFill>
                <a:latin typeface="Cambria"/>
                <a:cs typeface="Cambria"/>
              </a:rPr>
              <a:t>sehingga 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mendapatkan </a:t>
            </a:r>
            <a:r>
              <a:rPr dirty="0" sz="4800" spc="-10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50">
                <a:solidFill>
                  <a:srgbClr val="804E3B"/>
                </a:solidFill>
                <a:latin typeface="Cambria"/>
                <a:cs typeface="Cambria"/>
              </a:rPr>
              <a:t>pengalaman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5">
                <a:solidFill>
                  <a:srgbClr val="804E3B"/>
                </a:solidFill>
                <a:latin typeface="Cambria"/>
                <a:cs typeface="Cambria"/>
              </a:rPr>
              <a:t>yang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50">
                <a:solidFill>
                  <a:srgbClr val="804E3B"/>
                </a:solidFill>
                <a:latin typeface="Cambria"/>
                <a:cs typeface="Cambria"/>
              </a:rPr>
              <a:t>menarik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melalui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Barantum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315">
                <a:solidFill>
                  <a:srgbClr val="804E3B"/>
                </a:solidFill>
                <a:latin typeface="Cambria"/>
                <a:cs typeface="Cambria"/>
              </a:rPr>
              <a:t>.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9829" y="9208199"/>
            <a:ext cx="289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0">
                <a:solidFill>
                  <a:srgbClr val="804E3B"/>
                </a:solid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5502"/>
            <a:ext cx="2690495" cy="5391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none" sz="3350" spc="-710"/>
              <a:t>C</a:t>
            </a:r>
            <a:r>
              <a:rPr dirty="0" u="none" sz="3350" spc="-605"/>
              <a:t>R</a:t>
            </a:r>
            <a:r>
              <a:rPr dirty="0" u="none" sz="3350" spc="-560"/>
              <a:t>E</a:t>
            </a:r>
            <a:r>
              <a:rPr dirty="0" u="none" sz="3350" spc="-615"/>
              <a:t>A</a:t>
            </a:r>
            <a:r>
              <a:rPr dirty="0" u="none" sz="3350" spc="-755"/>
              <a:t>T</a:t>
            </a:r>
            <a:r>
              <a:rPr dirty="0" u="none" sz="3350" spc="-300"/>
              <a:t>I</a:t>
            </a:r>
            <a:r>
              <a:rPr dirty="0" u="none" sz="3350" spc="-620"/>
              <a:t>V</a:t>
            </a:r>
            <a:r>
              <a:rPr dirty="0" u="none" sz="3350" spc="-555"/>
              <a:t>E</a:t>
            </a:r>
            <a:r>
              <a:rPr dirty="0" u="none" sz="3350" spc="-490"/>
              <a:t> </a:t>
            </a:r>
            <a:r>
              <a:rPr dirty="0" u="none" sz="3350" spc="-605"/>
              <a:t>P</a:t>
            </a:r>
            <a:r>
              <a:rPr dirty="0" u="none" sz="3350" spc="-930"/>
              <a:t>O</a:t>
            </a:r>
            <a:r>
              <a:rPr dirty="0" u="none" sz="3350" spc="-605"/>
              <a:t>R</a:t>
            </a:r>
            <a:r>
              <a:rPr dirty="0" u="none" sz="3350" spc="-755"/>
              <a:t>T</a:t>
            </a:r>
            <a:r>
              <a:rPr dirty="0" u="none" sz="3350" spc="-605"/>
              <a:t>F</a:t>
            </a:r>
            <a:r>
              <a:rPr dirty="0" u="none" sz="3350" spc="-930"/>
              <a:t>O</a:t>
            </a:r>
            <a:r>
              <a:rPr dirty="0" u="none" sz="3350" spc="-560"/>
              <a:t>L</a:t>
            </a:r>
            <a:r>
              <a:rPr dirty="0" u="none" sz="3350" spc="-300"/>
              <a:t>I</a:t>
            </a:r>
            <a:r>
              <a:rPr dirty="0" u="none" sz="3350" spc="-925"/>
              <a:t>O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15603382" y="8931338"/>
            <a:ext cx="166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latin typeface="Lucida Sans Unicode"/>
                <a:cs typeface="Lucida Sans Unicode"/>
              </a:rPr>
              <a:t>P</a:t>
            </a:r>
            <a:r>
              <a:rPr dirty="0" sz="2000" spc="240">
                <a:latin typeface="Lucida Sans Unicode"/>
                <a:cs typeface="Lucida Sans Unicode"/>
              </a:rPr>
              <a:t>a</a:t>
            </a:r>
            <a:r>
              <a:rPr dirty="0" sz="2000" spc="95">
                <a:latin typeface="Lucida Sans Unicode"/>
                <a:cs typeface="Lucida Sans Unicode"/>
              </a:rPr>
              <a:t>g</a:t>
            </a:r>
            <a:r>
              <a:rPr dirty="0" sz="2000" spc="125">
                <a:latin typeface="Lucida Sans Unicode"/>
                <a:cs typeface="Lucida Sans Unicode"/>
              </a:rPr>
              <a:t>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0</a:t>
            </a:r>
            <a:r>
              <a:rPr dirty="0" sz="2000" spc="-114">
                <a:latin typeface="Lucida Sans Unicode"/>
                <a:cs typeface="Lucida Sans Unicode"/>
              </a:rPr>
              <a:t>2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5">
                <a:latin typeface="Lucida Sans Unicode"/>
                <a:cs typeface="Lucida Sans Unicode"/>
              </a:rPr>
              <a:t>o</a:t>
            </a:r>
            <a:r>
              <a:rPr dirty="0" sz="2000" spc="-80">
                <a:latin typeface="Lucida Sans Unicode"/>
                <a:cs typeface="Lucida Sans Unicode"/>
              </a:rPr>
              <a:t>f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630">
                <a:latin typeface="Lucida Sans Unicode"/>
                <a:cs typeface="Lucida Sans Unicode"/>
              </a:rPr>
              <a:t>1</a:t>
            </a:r>
            <a:r>
              <a:rPr dirty="0" sz="2000" spc="-10"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8125" rIns="0" bIns="0" rtlCol="0" vert="horz">
            <a:spAutoFit/>
          </a:bodyPr>
          <a:lstStyle/>
          <a:p>
            <a:pPr marL="2967355" marR="1459230" indent="-1090295">
              <a:lnSpc>
                <a:spcPts val="8690"/>
              </a:lnSpc>
              <a:spcBef>
                <a:spcPts val="1875"/>
              </a:spcBef>
            </a:pPr>
            <a:r>
              <a:rPr dirty="0" spc="1040">
                <a:latin typeface="Calibri"/>
                <a:cs typeface="Calibri"/>
              </a:rPr>
              <a:t>Tips</a:t>
            </a:r>
            <a:r>
              <a:rPr dirty="0" spc="90">
                <a:latin typeface="Calibri"/>
                <a:cs typeface="Calibri"/>
              </a:rPr>
              <a:t> </a:t>
            </a:r>
            <a:r>
              <a:rPr dirty="0" spc="815">
                <a:latin typeface="Calibri"/>
                <a:cs typeface="Calibri"/>
              </a:rPr>
              <a:t>Memilih</a:t>
            </a:r>
            <a:r>
              <a:rPr dirty="0" spc="95">
                <a:latin typeface="Calibri"/>
                <a:cs typeface="Calibri"/>
              </a:rPr>
              <a:t> </a:t>
            </a:r>
            <a:r>
              <a:rPr dirty="0" spc="860">
                <a:latin typeface="Calibri"/>
                <a:cs typeface="Calibri"/>
              </a:rPr>
              <a:t>Jasa </a:t>
            </a:r>
            <a:r>
              <a:rPr dirty="0" spc="-1950">
                <a:latin typeface="Calibri"/>
                <a:cs typeface="Calibri"/>
              </a:rPr>
              <a:t> </a:t>
            </a:r>
            <a:r>
              <a:rPr dirty="0" spc="885">
                <a:latin typeface="Calibri"/>
                <a:cs typeface="Calibri"/>
              </a:rPr>
              <a:t>Whatsapp</a:t>
            </a:r>
            <a:r>
              <a:rPr dirty="0" spc="100">
                <a:latin typeface="Calibri"/>
                <a:cs typeface="Calibri"/>
              </a:rPr>
              <a:t> </a:t>
            </a:r>
            <a:r>
              <a:rPr dirty="0" spc="775">
                <a:latin typeface="Calibri"/>
                <a:cs typeface="Calibri"/>
              </a:rPr>
              <a:t>api</a:t>
            </a:r>
          </a:p>
          <a:p>
            <a:pPr marL="1930400" marR="5080" indent="-1734185">
              <a:lnSpc>
                <a:spcPct val="132800"/>
              </a:lnSpc>
              <a:spcBef>
                <a:spcPts val="3609"/>
              </a:spcBef>
            </a:pPr>
            <a:r>
              <a:rPr dirty="0" sz="2400" spc="45">
                <a:solidFill>
                  <a:srgbClr val="000000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000000"/>
                </a:solidFill>
                <a:latin typeface="Lucida Sans Unicode"/>
                <a:cs typeface="Lucida Sans Unicode"/>
              </a:rPr>
              <a:t>are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000000"/>
                </a:solidFill>
                <a:latin typeface="Lucida Sans Unicode"/>
                <a:cs typeface="Lucida Sans Unicode"/>
              </a:rPr>
              <a:t>communication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000000"/>
                </a:solidFill>
                <a:latin typeface="Lucida Sans Unicode"/>
                <a:cs typeface="Lucida Sans Unicode"/>
              </a:rPr>
              <a:t>tools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000000"/>
                </a:solidFill>
                <a:latin typeface="Lucida Sans Unicode"/>
                <a:cs typeface="Lucida Sans Unicode"/>
              </a:rPr>
              <a:t>that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000000"/>
                </a:solidFill>
                <a:latin typeface="Lucida Sans Unicode"/>
                <a:cs typeface="Lucida Sans Unicode"/>
              </a:rPr>
              <a:t>can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000000"/>
                </a:solidFill>
                <a:latin typeface="Lucida Sans Unicode"/>
                <a:cs typeface="Lucida Sans Unicode"/>
              </a:rPr>
              <a:t>be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000000"/>
                </a:solidFill>
                <a:latin typeface="Lucida Sans Unicode"/>
                <a:cs typeface="Lucida Sans Unicode"/>
              </a:rPr>
              <a:t>used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000000"/>
                </a:solidFill>
                <a:latin typeface="Lucida Sans Unicode"/>
                <a:cs typeface="Lucida Sans Unicode"/>
              </a:rPr>
              <a:t>as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000000"/>
                </a:solidFill>
                <a:latin typeface="Lucida Sans Unicode"/>
                <a:cs typeface="Lucida Sans Unicode"/>
              </a:rPr>
              <a:t>demontrations,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Lucida Sans Unicode"/>
                <a:cs typeface="Lucida Sans Unicode"/>
              </a:rPr>
              <a:t>lectures, </a:t>
            </a:r>
            <a:r>
              <a:rPr dirty="0" sz="2400" spc="-74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Lucida Sans Unicode"/>
                <a:cs typeface="Lucida Sans Unicode"/>
              </a:rPr>
              <a:t>reports,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">
                <a:solidFill>
                  <a:srgbClr val="000000"/>
                </a:solidFill>
                <a:latin typeface="Lucida Sans Unicode"/>
                <a:cs typeface="Lucida Sans Unicode"/>
              </a:rPr>
              <a:t>more.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0">
                <a:solidFill>
                  <a:srgbClr val="000000"/>
                </a:solidFill>
                <a:latin typeface="Lucida Sans Unicode"/>
                <a:cs typeface="Lucida Sans Unicode"/>
              </a:rPr>
              <a:t>it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Lucida Sans Unicode"/>
                <a:cs typeface="Lucida Sans Unicode"/>
              </a:rPr>
              <a:t>is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000000"/>
                </a:solidFill>
                <a:latin typeface="Lucida Sans Unicode"/>
                <a:cs typeface="Lucida Sans Unicode"/>
              </a:rPr>
              <a:t>mostly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000000"/>
                </a:solidFill>
                <a:latin typeface="Lucida Sans Unicode"/>
                <a:cs typeface="Lucida Sans Unicode"/>
              </a:rPr>
              <a:t>presented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000000"/>
                </a:solidFill>
                <a:latin typeface="Lucida Sans Unicode"/>
                <a:cs typeface="Lucida Sans Unicode"/>
              </a:rPr>
              <a:t>before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000000"/>
                </a:solidFill>
                <a:latin typeface="Lucida Sans Unicode"/>
                <a:cs typeface="Lucida Sans Unicode"/>
              </a:rPr>
              <a:t>an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000000"/>
                </a:solidFill>
                <a:latin typeface="Lucida Sans Unicode"/>
                <a:cs typeface="Lucida Sans Unicode"/>
              </a:rPr>
              <a:t>audience.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8931338"/>
            <a:ext cx="315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Lucida Sans Unicode"/>
                <a:cs typeface="Lucida Sans Unicode"/>
                <a:hlinkClick r:id="rId2"/>
              </a:rPr>
              <a:t>www.reallygreatsite.com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5" y="8444258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8705" y="1802503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81871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75495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69116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50" y="1504692"/>
            <a:ext cx="17283430" cy="71310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523240" indent="-5111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3875" algn="l"/>
              </a:tabLst>
            </a:pPr>
            <a:r>
              <a:rPr dirty="0" sz="3650" spc="-220">
                <a:latin typeface="Lucida Sans Unicode"/>
                <a:cs typeface="Lucida Sans Unicode"/>
                <a:hlinkClick r:id="rId2"/>
              </a:rPr>
              <a:t>C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h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e</a:t>
            </a:r>
            <a:r>
              <a:rPr dirty="0" sz="3650" spc="-130">
                <a:latin typeface="Lucida Sans Unicode"/>
                <a:cs typeface="Lucida Sans Unicode"/>
                <a:hlinkClick r:id="rId2"/>
              </a:rPr>
              <a:t>c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k</a:t>
            </a:r>
            <a:r>
              <a:rPr dirty="0" sz="3650" spc="-204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n</a:t>
            </a:r>
            <a:r>
              <a:rPr dirty="0" sz="3650" spc="-55">
                <a:latin typeface="Lucida Sans Unicode"/>
                <a:cs typeface="Lucida Sans Unicode"/>
                <a:hlinkClick r:id="rId2"/>
              </a:rPr>
              <a:t>d</a:t>
            </a:r>
            <a:r>
              <a:rPr dirty="0" sz="3650" spc="-204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-50">
                <a:latin typeface="Lucida Sans Unicode"/>
                <a:cs typeface="Lucida Sans Unicode"/>
                <a:hlinkClick r:id="rId2"/>
              </a:rPr>
              <a:t>R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e</a:t>
            </a:r>
            <a:r>
              <a:rPr dirty="0" sz="3650" spc="-130">
                <a:latin typeface="Lucida Sans Unicode"/>
                <a:cs typeface="Lucida Sans Unicode"/>
                <a:hlinkClick r:id="rId2"/>
              </a:rPr>
              <a:t>c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h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e</a:t>
            </a:r>
            <a:r>
              <a:rPr dirty="0" sz="3650" spc="-130">
                <a:latin typeface="Lucida Sans Unicode"/>
                <a:cs typeface="Lucida Sans Unicode"/>
                <a:hlinkClick r:id="rId2"/>
              </a:rPr>
              <a:t>c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k</a:t>
            </a:r>
            <a:r>
              <a:rPr dirty="0" sz="3650" spc="-204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180">
                <a:latin typeface="Lucida Sans Unicode"/>
                <a:cs typeface="Lucida Sans Unicode"/>
                <a:hlinkClick r:id="rId2"/>
              </a:rPr>
              <a:t>P</a:t>
            </a:r>
            <a:r>
              <a:rPr dirty="0" sz="3650" spc="-5">
                <a:latin typeface="Lucida Sans Unicode"/>
                <a:cs typeface="Lucida Sans Unicode"/>
                <a:hlinkClick r:id="rId2"/>
              </a:rPr>
              <a:t>r</a:t>
            </a:r>
            <a:r>
              <a:rPr dirty="0" sz="3650" spc="-35">
                <a:latin typeface="Lucida Sans Unicode"/>
                <a:cs typeface="Lucida Sans Unicode"/>
                <a:hlinkClick r:id="rId2"/>
              </a:rPr>
              <a:t>o</a:t>
            </a:r>
            <a:r>
              <a:rPr dirty="0" sz="3650" spc="-100">
                <a:latin typeface="Lucida Sans Unicode"/>
                <a:cs typeface="Lucida Sans Unicode"/>
                <a:hlinkClick r:id="rId2"/>
              </a:rPr>
              <a:t>f</a:t>
            </a:r>
            <a:r>
              <a:rPr dirty="0" sz="3650" spc="-130">
                <a:latin typeface="Lucida Sans Unicode"/>
                <a:cs typeface="Lucida Sans Unicode"/>
                <a:hlinkClick r:id="rId2"/>
              </a:rPr>
              <a:t>il</a:t>
            </a:r>
            <a:r>
              <a:rPr dirty="0" sz="3650" spc="-204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180">
                <a:latin typeface="Lucida Sans Unicode"/>
                <a:cs typeface="Lucida Sans Unicode"/>
                <a:hlinkClick r:id="rId2"/>
              </a:rPr>
              <a:t>P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e</a:t>
            </a:r>
            <a:r>
              <a:rPr dirty="0" sz="3650" spc="-5">
                <a:latin typeface="Lucida Sans Unicode"/>
                <a:cs typeface="Lucida Sans Unicode"/>
                <a:hlinkClick r:id="rId2"/>
              </a:rPr>
              <a:t>r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u</a:t>
            </a:r>
            <a:r>
              <a:rPr dirty="0" sz="3650" spc="-120">
                <a:latin typeface="Lucida Sans Unicode"/>
                <a:cs typeface="Lucida Sans Unicode"/>
                <a:hlinkClick r:id="rId2"/>
              </a:rPr>
              <a:t>s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h</a:t>
            </a:r>
            <a:r>
              <a:rPr dirty="0" sz="3650" spc="15">
                <a:latin typeface="Lucida Sans Unicode"/>
                <a:cs typeface="Lucida Sans Unicode"/>
                <a:hlinkClick r:id="rId2"/>
              </a:rPr>
              <a:t>aa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nn</a:t>
            </a:r>
            <a:r>
              <a:rPr dirty="0" sz="3650" spc="-65">
                <a:latin typeface="Lucida Sans Unicode"/>
                <a:cs typeface="Lucida Sans Unicode"/>
                <a:hlinkClick r:id="rId2"/>
              </a:rPr>
              <a:t>y</a:t>
            </a:r>
            <a:r>
              <a:rPr dirty="0" sz="3650" spc="20">
                <a:latin typeface="Lucida Sans Unicode"/>
                <a:cs typeface="Lucida Sans Unicode"/>
                <a:hlinkClick r:id="rId2"/>
              </a:rPr>
              <a:t>a</a:t>
            </a:r>
            <a:endParaRPr sz="36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100"/>
              </a:lnSpc>
              <a:spcBef>
                <a:spcPts val="5"/>
              </a:spcBef>
            </a:pPr>
            <a:r>
              <a:rPr dirty="0" sz="3650" spc="-35">
                <a:latin typeface="Lucida Sans Unicode"/>
                <a:cs typeface="Lucida Sans Unicode"/>
              </a:rPr>
              <a:t>Hal</a:t>
            </a:r>
            <a:r>
              <a:rPr dirty="0" sz="3650" spc="-30">
                <a:latin typeface="Lucida Sans Unicode"/>
                <a:cs typeface="Lucida Sans Unicode"/>
              </a:rPr>
              <a:t> </a:t>
            </a:r>
            <a:r>
              <a:rPr dirty="0" sz="3650" spc="-15">
                <a:latin typeface="Lucida Sans Unicode"/>
                <a:cs typeface="Lucida Sans Unicode"/>
              </a:rPr>
              <a:t>pertama </a:t>
            </a:r>
            <a:r>
              <a:rPr dirty="0" sz="3650" spc="-85">
                <a:latin typeface="Lucida Sans Unicode"/>
                <a:cs typeface="Lucida Sans Unicode"/>
              </a:rPr>
              <a:t>yang</a:t>
            </a:r>
            <a:r>
              <a:rPr dirty="0" sz="3650" spc="-80">
                <a:latin typeface="Lucida Sans Unicode"/>
                <a:cs typeface="Lucida Sans Unicode"/>
              </a:rPr>
              <a:t> </a:t>
            </a:r>
            <a:r>
              <a:rPr dirty="0" sz="3650" spc="-30">
                <a:latin typeface="Lucida Sans Unicode"/>
                <a:cs typeface="Lucida Sans Unicode"/>
              </a:rPr>
              <a:t>harus</a:t>
            </a:r>
            <a:r>
              <a:rPr dirty="0" sz="3650" spc="-25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Anda</a:t>
            </a:r>
            <a:r>
              <a:rPr dirty="0" sz="3650" spc="-60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lakukan</a:t>
            </a:r>
            <a:r>
              <a:rPr dirty="0" sz="3650" spc="-75">
                <a:latin typeface="Lucida Sans Unicode"/>
                <a:cs typeface="Lucida Sans Unicode"/>
              </a:rPr>
              <a:t> </a:t>
            </a:r>
            <a:r>
              <a:rPr dirty="0" sz="3650" spc="-100">
                <a:latin typeface="Lucida Sans Unicode"/>
                <a:cs typeface="Lucida Sans Unicode"/>
              </a:rPr>
              <a:t>ketika</a:t>
            </a:r>
            <a:r>
              <a:rPr dirty="0" sz="3650" spc="-95">
                <a:latin typeface="Lucida Sans Unicode"/>
                <a:cs typeface="Lucida Sans Unicode"/>
              </a:rPr>
              <a:t> </a:t>
            </a:r>
            <a:r>
              <a:rPr dirty="0" sz="3650" spc="-60">
                <a:latin typeface="Lucida Sans Unicode"/>
                <a:cs typeface="Lucida Sans Unicode"/>
              </a:rPr>
              <a:t>memilih</a:t>
            </a:r>
            <a:r>
              <a:rPr dirty="0" sz="3650" spc="-55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jasa</a:t>
            </a:r>
            <a:r>
              <a:rPr dirty="0" sz="3650" spc="-60">
                <a:latin typeface="Lucida Sans Unicode"/>
                <a:cs typeface="Lucida Sans Unicode"/>
              </a:rPr>
              <a:t> </a:t>
            </a:r>
            <a:r>
              <a:rPr dirty="0" sz="3650" spc="-5">
                <a:latin typeface="Lucida Sans Unicode"/>
                <a:cs typeface="Lucida Sans Unicode"/>
              </a:rPr>
              <a:t>Whatsapp </a:t>
            </a:r>
            <a:r>
              <a:rPr dirty="0" sz="3650" spc="-20">
                <a:latin typeface="Lucida Sans Unicode"/>
                <a:cs typeface="Lucida Sans Unicode"/>
              </a:rPr>
              <a:t>API </a:t>
            </a:r>
            <a:r>
              <a:rPr dirty="0" sz="3650" spc="-15">
                <a:latin typeface="Lucida Sans Unicode"/>
                <a:cs typeface="Lucida Sans Unicode"/>
              </a:rPr>
              <a:t> </a:t>
            </a:r>
            <a:r>
              <a:rPr dirty="0" sz="3650" spc="-25">
                <a:latin typeface="Lucida Sans Unicode"/>
                <a:cs typeface="Lucida Sans Unicode"/>
              </a:rPr>
              <a:t>adalah</a:t>
            </a:r>
            <a:r>
              <a:rPr dirty="0" sz="3650" spc="-20">
                <a:latin typeface="Lucida Sans Unicode"/>
                <a:cs typeface="Lucida Sans Unicode"/>
              </a:rPr>
              <a:t> </a:t>
            </a:r>
            <a:r>
              <a:rPr dirty="0" sz="3650" spc="-75">
                <a:latin typeface="Lucida Sans Unicode"/>
                <a:cs typeface="Lucida Sans Unicode"/>
              </a:rPr>
              <a:t>mengecek</a:t>
            </a:r>
            <a:r>
              <a:rPr dirty="0" sz="3650" spc="-70">
                <a:latin typeface="Lucida Sans Unicode"/>
                <a:cs typeface="Lucida Sans Unicode"/>
              </a:rPr>
              <a:t> </a:t>
            </a:r>
            <a:r>
              <a:rPr dirty="0" sz="3650" spc="-55">
                <a:latin typeface="Lucida Sans Unicode"/>
                <a:cs typeface="Lucida Sans Unicode"/>
              </a:rPr>
              <a:t>dengan</a:t>
            </a:r>
            <a:r>
              <a:rPr dirty="0" sz="3650" spc="-50">
                <a:latin typeface="Lucida Sans Unicode"/>
                <a:cs typeface="Lucida Sans Unicode"/>
              </a:rPr>
              <a:t> </a:t>
            </a:r>
            <a:r>
              <a:rPr dirty="0" sz="3650" spc="-95">
                <a:latin typeface="Lucida Sans Unicode"/>
                <a:cs typeface="Lucida Sans Unicode"/>
              </a:rPr>
              <a:t>baik</a:t>
            </a:r>
            <a:r>
              <a:rPr dirty="0" sz="3650" spc="-90">
                <a:latin typeface="Lucida Sans Unicode"/>
                <a:cs typeface="Lucida Sans Unicode"/>
              </a:rPr>
              <a:t> </a:t>
            </a:r>
            <a:r>
              <a:rPr dirty="0" sz="3650" spc="-75">
                <a:latin typeface="Lucida Sans Unicode"/>
                <a:cs typeface="Lucida Sans Unicode"/>
              </a:rPr>
              <a:t>profil</a:t>
            </a:r>
            <a:r>
              <a:rPr dirty="0" sz="3650" spc="-70">
                <a:latin typeface="Lucida Sans Unicode"/>
                <a:cs typeface="Lucida Sans Unicode"/>
              </a:rPr>
              <a:t> </a:t>
            </a:r>
            <a:r>
              <a:rPr dirty="0" sz="3650" spc="-20">
                <a:latin typeface="Lucida Sans Unicode"/>
                <a:cs typeface="Lucida Sans Unicode"/>
              </a:rPr>
              <a:t>perusahaan</a:t>
            </a:r>
            <a:r>
              <a:rPr dirty="0" sz="3650" spc="-15">
                <a:latin typeface="Lucida Sans Unicode"/>
                <a:cs typeface="Lucida Sans Unicode"/>
              </a:rPr>
              <a:t> </a:t>
            </a:r>
            <a:r>
              <a:rPr dirty="0" sz="3650" spc="-25">
                <a:latin typeface="Lucida Sans Unicode"/>
                <a:cs typeface="Lucida Sans Unicode"/>
              </a:rPr>
              <a:t>vendor</a:t>
            </a:r>
            <a:r>
              <a:rPr dirty="0" sz="3650" spc="-20">
                <a:latin typeface="Lucida Sans Unicode"/>
                <a:cs typeface="Lucida Sans Unicode"/>
              </a:rPr>
              <a:t> </a:t>
            </a:r>
            <a:r>
              <a:rPr dirty="0" sz="3650" spc="-85">
                <a:latin typeface="Lucida Sans Unicode"/>
                <a:cs typeface="Lucida Sans Unicode"/>
              </a:rPr>
              <a:t>yang</a:t>
            </a:r>
            <a:r>
              <a:rPr dirty="0" sz="3650" spc="-80">
                <a:latin typeface="Lucida Sans Unicode"/>
                <a:cs typeface="Lucida Sans Unicode"/>
              </a:rPr>
              <a:t> </a:t>
            </a:r>
            <a:r>
              <a:rPr dirty="0" sz="3650" spc="-50">
                <a:latin typeface="Lucida Sans Unicode"/>
                <a:cs typeface="Lucida Sans Unicode"/>
              </a:rPr>
              <a:t>akan</a:t>
            </a:r>
            <a:r>
              <a:rPr dirty="0" sz="3650" spc="-45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Anda </a:t>
            </a:r>
            <a:r>
              <a:rPr dirty="0" sz="3650" spc="-1140">
                <a:latin typeface="Lucida Sans Unicode"/>
                <a:cs typeface="Lucida Sans Unicode"/>
              </a:rPr>
              <a:t> </a:t>
            </a:r>
            <a:r>
              <a:rPr dirty="0" sz="3650" spc="-90">
                <a:latin typeface="Lucida Sans Unicode"/>
                <a:cs typeface="Lucida Sans Unicode"/>
              </a:rPr>
              <a:t>gunakan. </a:t>
            </a:r>
            <a:r>
              <a:rPr dirty="0" sz="3650" spc="-45">
                <a:latin typeface="Lucida Sans Unicode"/>
                <a:cs typeface="Lucida Sans Unicode"/>
              </a:rPr>
              <a:t>Pastikan </a:t>
            </a:r>
            <a:r>
              <a:rPr dirty="0" sz="3650" spc="-20">
                <a:latin typeface="Lucida Sans Unicode"/>
                <a:cs typeface="Lucida Sans Unicode"/>
              </a:rPr>
              <a:t>perusahaan </a:t>
            </a:r>
            <a:r>
              <a:rPr dirty="0" sz="3650" spc="-40">
                <a:latin typeface="Lucida Sans Unicode"/>
                <a:cs typeface="Lucida Sans Unicode"/>
              </a:rPr>
              <a:t>tersebut </a:t>
            </a:r>
            <a:r>
              <a:rPr dirty="0" sz="3650" spc="-90">
                <a:latin typeface="Lucida Sans Unicode"/>
                <a:cs typeface="Lucida Sans Unicode"/>
              </a:rPr>
              <a:t>memiliki legalitas </a:t>
            </a:r>
            <a:r>
              <a:rPr dirty="0" sz="3650" spc="-55">
                <a:latin typeface="Lucida Sans Unicode"/>
                <a:cs typeface="Lucida Sans Unicode"/>
              </a:rPr>
              <a:t>hukum </a:t>
            </a:r>
            <a:r>
              <a:rPr dirty="0" sz="3650" spc="-85">
                <a:latin typeface="Lucida Sans Unicode"/>
                <a:cs typeface="Lucida Sans Unicode"/>
              </a:rPr>
              <a:t>yang resmi, </a:t>
            </a:r>
            <a:r>
              <a:rPr dirty="0" sz="3650" spc="-80">
                <a:latin typeface="Lucida Sans Unicode"/>
                <a:cs typeface="Lucida Sans Unicode"/>
              </a:rPr>
              <a:t> </a:t>
            </a:r>
            <a:r>
              <a:rPr dirty="0" sz="3650" spc="-30">
                <a:latin typeface="Lucida Sans Unicode"/>
                <a:cs typeface="Lucida Sans Unicode"/>
              </a:rPr>
              <a:t>punya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105">
                <a:latin typeface="Lucida Sans Unicode"/>
                <a:cs typeface="Lucida Sans Unicode"/>
              </a:rPr>
              <a:t>lokasi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15">
                <a:latin typeface="Lucida Sans Unicode"/>
                <a:cs typeface="Lucida Sans Unicode"/>
              </a:rPr>
              <a:t>atau</a:t>
            </a:r>
            <a:r>
              <a:rPr dirty="0" sz="3650" spc="-200">
                <a:latin typeface="Lucida Sans Unicode"/>
                <a:cs typeface="Lucida Sans Unicode"/>
              </a:rPr>
              <a:t> </a:t>
            </a:r>
            <a:r>
              <a:rPr dirty="0" sz="3650" spc="-25">
                <a:latin typeface="Lucida Sans Unicode"/>
                <a:cs typeface="Lucida Sans Unicode"/>
              </a:rPr>
              <a:t>alamat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55">
                <a:latin typeface="Lucida Sans Unicode"/>
                <a:cs typeface="Lucida Sans Unicode"/>
              </a:rPr>
              <a:t>kantor</a:t>
            </a:r>
            <a:r>
              <a:rPr dirty="0" sz="3650" spc="-200">
                <a:latin typeface="Lucida Sans Unicode"/>
                <a:cs typeface="Lucida Sans Unicode"/>
              </a:rPr>
              <a:t> </a:t>
            </a:r>
            <a:r>
              <a:rPr dirty="0" sz="3650" spc="-85">
                <a:latin typeface="Lucida Sans Unicode"/>
                <a:cs typeface="Lucida Sans Unicode"/>
              </a:rPr>
              <a:t>yang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nyata,</a:t>
            </a:r>
            <a:r>
              <a:rPr dirty="0" sz="3650" spc="-200">
                <a:latin typeface="Lucida Sans Unicode"/>
                <a:cs typeface="Lucida Sans Unicode"/>
              </a:rPr>
              <a:t> </a:t>
            </a:r>
            <a:r>
              <a:rPr dirty="0" sz="3650" spc="-20">
                <a:latin typeface="Lucida Sans Unicode"/>
                <a:cs typeface="Lucida Sans Unicode"/>
              </a:rPr>
              <a:t>dan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60">
                <a:latin typeface="Lucida Sans Unicode"/>
                <a:cs typeface="Lucida Sans Unicode"/>
              </a:rPr>
              <a:t>informasi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penting</a:t>
            </a:r>
            <a:r>
              <a:rPr dirty="0" sz="3650" spc="-200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lainnya.</a:t>
            </a:r>
            <a:endParaRPr sz="3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Lucida Sans Unicode"/>
              <a:cs typeface="Lucida Sans Unicode"/>
            </a:endParaRPr>
          </a:p>
          <a:p>
            <a:pPr algn="just" marL="523240" indent="-51117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23875" algn="l"/>
              </a:tabLst>
            </a:pPr>
            <a:r>
              <a:rPr dirty="0" sz="3650" spc="180">
                <a:latin typeface="Lucida Sans Unicode"/>
                <a:cs typeface="Lucida Sans Unicode"/>
                <a:hlinkClick r:id="rId3"/>
              </a:rPr>
              <a:t>P</a:t>
            </a:r>
            <a:r>
              <a:rPr dirty="0" sz="3650" spc="-35">
                <a:latin typeface="Lucida Sans Unicode"/>
                <a:cs typeface="Lucida Sans Unicode"/>
                <a:hlinkClick r:id="rId3"/>
              </a:rPr>
              <a:t>o</a:t>
            </a:r>
            <a:r>
              <a:rPr dirty="0" sz="3650" spc="-5">
                <a:latin typeface="Lucida Sans Unicode"/>
                <a:cs typeface="Lucida Sans Unicode"/>
                <a:hlinkClick r:id="rId3"/>
              </a:rPr>
              <a:t>r</a:t>
            </a:r>
            <a:r>
              <a:rPr dirty="0" sz="3650" spc="-75">
                <a:latin typeface="Lucida Sans Unicode"/>
                <a:cs typeface="Lucida Sans Unicode"/>
                <a:hlinkClick r:id="rId3"/>
              </a:rPr>
              <a:t>t</a:t>
            </a:r>
            <a:r>
              <a:rPr dirty="0" sz="3650" spc="-100">
                <a:latin typeface="Lucida Sans Unicode"/>
                <a:cs typeface="Lucida Sans Unicode"/>
                <a:hlinkClick r:id="rId3"/>
              </a:rPr>
              <a:t>f</a:t>
            </a:r>
            <a:r>
              <a:rPr dirty="0" sz="3650" spc="-35">
                <a:latin typeface="Lucida Sans Unicode"/>
                <a:cs typeface="Lucida Sans Unicode"/>
                <a:hlinkClick r:id="rId3"/>
              </a:rPr>
              <a:t>o</a:t>
            </a:r>
            <a:r>
              <a:rPr dirty="0" sz="3650" spc="-130">
                <a:latin typeface="Lucida Sans Unicode"/>
                <a:cs typeface="Lucida Sans Unicode"/>
                <a:hlinkClick r:id="rId3"/>
              </a:rPr>
              <a:t>li</a:t>
            </a:r>
            <a:r>
              <a:rPr dirty="0" sz="3650" spc="-30">
                <a:latin typeface="Lucida Sans Unicode"/>
                <a:cs typeface="Lucida Sans Unicode"/>
                <a:hlinkClick r:id="rId3"/>
              </a:rPr>
              <a:t>o</a:t>
            </a:r>
            <a:r>
              <a:rPr dirty="0" sz="3650" spc="-204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-220">
                <a:latin typeface="Lucida Sans Unicode"/>
                <a:cs typeface="Lucida Sans Unicode"/>
                <a:hlinkClick r:id="rId3"/>
              </a:rPr>
              <a:t>C</a:t>
            </a:r>
            <a:r>
              <a:rPr dirty="0" sz="3650" spc="-130">
                <a:latin typeface="Lucida Sans Unicode"/>
                <a:cs typeface="Lucida Sans Unicode"/>
                <a:hlinkClick r:id="rId3"/>
              </a:rPr>
              <a:t>li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e</a:t>
            </a:r>
            <a:r>
              <a:rPr dirty="0" sz="3650" spc="-25">
                <a:latin typeface="Lucida Sans Unicode"/>
                <a:cs typeface="Lucida Sans Unicode"/>
                <a:hlinkClick r:id="rId3"/>
              </a:rPr>
              <a:t>n</a:t>
            </a:r>
            <a:r>
              <a:rPr dirty="0" sz="3650" spc="-75">
                <a:latin typeface="Lucida Sans Unicode"/>
                <a:cs typeface="Lucida Sans Unicode"/>
                <a:hlinkClick r:id="rId3"/>
              </a:rPr>
              <a:t>t</a:t>
            </a:r>
            <a:r>
              <a:rPr dirty="0" sz="3650" spc="-204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-65">
                <a:latin typeface="Lucida Sans Unicode"/>
                <a:cs typeface="Lucida Sans Unicode"/>
                <a:hlinkClick r:id="rId3"/>
              </a:rPr>
              <a:t>y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3"/>
              </a:rPr>
              <a:t>n</a:t>
            </a:r>
            <a:r>
              <a:rPr dirty="0" sz="3650" spc="-270">
                <a:latin typeface="Lucida Sans Unicode"/>
                <a:cs typeface="Lucida Sans Unicode"/>
                <a:hlinkClick r:id="rId3"/>
              </a:rPr>
              <a:t>g</a:t>
            </a:r>
            <a:r>
              <a:rPr dirty="0" sz="3650" spc="-204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180">
                <a:latin typeface="Lucida Sans Unicode"/>
                <a:cs typeface="Lucida Sans Unicode"/>
                <a:hlinkClick r:id="rId3"/>
              </a:rPr>
              <a:t>P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e</a:t>
            </a:r>
            <a:r>
              <a:rPr dirty="0" sz="3650" spc="-5">
                <a:latin typeface="Lucida Sans Unicode"/>
                <a:cs typeface="Lucida Sans Unicode"/>
                <a:hlinkClick r:id="rId3"/>
              </a:rPr>
              <a:t>r</a:t>
            </a:r>
            <a:r>
              <a:rPr dirty="0" sz="3650" spc="-25">
                <a:latin typeface="Lucida Sans Unicode"/>
                <a:cs typeface="Lucida Sans Unicode"/>
                <a:hlinkClick r:id="rId3"/>
              </a:rPr>
              <a:t>n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20">
                <a:latin typeface="Lucida Sans Unicode"/>
                <a:cs typeface="Lucida Sans Unicode"/>
                <a:hlinkClick r:id="rId3"/>
              </a:rPr>
              <a:t>h</a:t>
            </a:r>
            <a:r>
              <a:rPr dirty="0" sz="3650" spc="-204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270">
                <a:latin typeface="Lucida Sans Unicode"/>
                <a:cs typeface="Lucida Sans Unicode"/>
                <a:hlinkClick r:id="rId3"/>
              </a:rPr>
              <a:t>B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e</a:t>
            </a:r>
            <a:r>
              <a:rPr dirty="0" sz="3650" spc="-215">
                <a:latin typeface="Lucida Sans Unicode"/>
                <a:cs typeface="Lucida Sans Unicode"/>
                <a:hlinkClick r:id="rId3"/>
              </a:rPr>
              <a:t>k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e</a:t>
            </a:r>
            <a:r>
              <a:rPr dirty="0" sz="3650" spc="-5">
                <a:latin typeface="Lucida Sans Unicode"/>
                <a:cs typeface="Lucida Sans Unicode"/>
                <a:hlinkClick r:id="rId3"/>
              </a:rPr>
              <a:t>r</a:t>
            </a:r>
            <a:r>
              <a:rPr dirty="0" sz="3650" spc="-185">
                <a:latin typeface="Lucida Sans Unicode"/>
                <a:cs typeface="Lucida Sans Unicode"/>
                <a:hlinkClick r:id="rId3"/>
              </a:rPr>
              <a:t>j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120">
                <a:latin typeface="Lucida Sans Unicode"/>
                <a:cs typeface="Lucida Sans Unicode"/>
                <a:hlinkClick r:id="rId3"/>
              </a:rPr>
              <a:t>s</a:t>
            </a:r>
            <a:r>
              <a:rPr dirty="0" sz="3650" spc="1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5">
                <a:latin typeface="Lucida Sans Unicode"/>
                <a:cs typeface="Lucida Sans Unicode"/>
                <a:hlinkClick r:id="rId3"/>
              </a:rPr>
              <a:t>m</a:t>
            </a:r>
            <a:r>
              <a:rPr dirty="0" sz="3650" spc="20">
                <a:latin typeface="Lucida Sans Unicode"/>
                <a:cs typeface="Lucida Sans Unicode"/>
                <a:hlinkClick r:id="rId3"/>
              </a:rPr>
              <a:t>a</a:t>
            </a:r>
            <a:endParaRPr sz="36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100"/>
              </a:lnSpc>
            </a:pPr>
            <a:r>
              <a:rPr dirty="0" sz="3650" spc="-40">
                <a:latin typeface="Lucida Sans Unicode"/>
                <a:cs typeface="Lucida Sans Unicode"/>
              </a:rPr>
              <a:t>Portofolio</a:t>
            </a:r>
            <a:r>
              <a:rPr dirty="0" sz="3650" spc="-35">
                <a:latin typeface="Lucida Sans Unicode"/>
                <a:cs typeface="Lucida Sans Unicode"/>
              </a:rPr>
              <a:t> </a:t>
            </a:r>
            <a:r>
              <a:rPr dirty="0" sz="3650" spc="-95">
                <a:latin typeface="Lucida Sans Unicode"/>
                <a:cs typeface="Lucida Sans Unicode"/>
              </a:rPr>
              <a:t>ini</a:t>
            </a:r>
            <a:r>
              <a:rPr dirty="0" sz="3650" spc="-90">
                <a:latin typeface="Lucida Sans Unicode"/>
                <a:cs typeface="Lucida Sans Unicode"/>
              </a:rPr>
              <a:t> </a:t>
            </a:r>
            <a:r>
              <a:rPr dirty="0" sz="3650" spc="-75">
                <a:latin typeface="Lucida Sans Unicode"/>
                <a:cs typeface="Lucida Sans Unicode"/>
              </a:rPr>
              <a:t>sangat</a:t>
            </a:r>
            <a:r>
              <a:rPr dirty="0" sz="3650" spc="-70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penting</a:t>
            </a:r>
            <a:r>
              <a:rPr dirty="0" sz="3650" spc="-75">
                <a:latin typeface="Lucida Sans Unicode"/>
                <a:cs typeface="Lucida Sans Unicode"/>
              </a:rPr>
              <a:t> </a:t>
            </a:r>
            <a:r>
              <a:rPr dirty="0" sz="3650" spc="-70">
                <a:latin typeface="Lucida Sans Unicode"/>
                <a:cs typeface="Lucida Sans Unicode"/>
              </a:rPr>
              <a:t>untuk</a:t>
            </a:r>
            <a:r>
              <a:rPr dirty="0" sz="3650" spc="-65">
                <a:latin typeface="Lucida Sans Unicode"/>
                <a:cs typeface="Lucida Sans Unicode"/>
              </a:rPr>
              <a:t> </a:t>
            </a:r>
            <a:r>
              <a:rPr dirty="0" sz="3650" spc="-45">
                <a:latin typeface="Lucida Sans Unicode"/>
                <a:cs typeface="Lucida Sans Unicode"/>
              </a:rPr>
              <a:t>melihat</a:t>
            </a:r>
            <a:r>
              <a:rPr dirty="0" sz="3650" spc="-40">
                <a:latin typeface="Lucida Sans Unicode"/>
                <a:cs typeface="Lucida Sans Unicode"/>
              </a:rPr>
              <a:t> </a:t>
            </a:r>
            <a:r>
              <a:rPr dirty="0" sz="3650" spc="-50">
                <a:latin typeface="Lucida Sans Unicode"/>
                <a:cs typeface="Lucida Sans Unicode"/>
              </a:rPr>
              <a:t>sejauh</a:t>
            </a:r>
            <a:r>
              <a:rPr dirty="0" sz="3650" spc="-45">
                <a:latin typeface="Lucida Sans Unicode"/>
                <a:cs typeface="Lucida Sans Unicode"/>
              </a:rPr>
              <a:t> </a:t>
            </a:r>
            <a:r>
              <a:rPr dirty="0" sz="3650">
                <a:latin typeface="Lucida Sans Unicode"/>
                <a:cs typeface="Lucida Sans Unicode"/>
              </a:rPr>
              <a:t>mana</a:t>
            </a:r>
            <a:r>
              <a:rPr dirty="0" sz="3650" spc="5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kualitas</a:t>
            </a:r>
            <a:r>
              <a:rPr dirty="0" sz="3650" spc="-75">
                <a:latin typeface="Lucida Sans Unicode"/>
                <a:cs typeface="Lucida Sans Unicode"/>
              </a:rPr>
              <a:t> </a:t>
            </a:r>
            <a:r>
              <a:rPr dirty="0" sz="3650" spc="-20">
                <a:latin typeface="Lucida Sans Unicode"/>
                <a:cs typeface="Lucida Sans Unicode"/>
              </a:rPr>
              <a:t>dan </a:t>
            </a:r>
            <a:r>
              <a:rPr dirty="0" sz="3650" spc="-15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kapabilitas </a:t>
            </a:r>
            <a:r>
              <a:rPr dirty="0" sz="3650" spc="-45">
                <a:latin typeface="Lucida Sans Unicode"/>
                <a:cs typeface="Lucida Sans Unicode"/>
              </a:rPr>
              <a:t>suatu </a:t>
            </a:r>
            <a:r>
              <a:rPr dirty="0" sz="3650" spc="-20">
                <a:latin typeface="Lucida Sans Unicode"/>
                <a:cs typeface="Lucida Sans Unicode"/>
              </a:rPr>
              <a:t>perusahaan </a:t>
            </a:r>
            <a:r>
              <a:rPr dirty="0" sz="3650" spc="-15">
                <a:latin typeface="Lucida Sans Unicode"/>
                <a:cs typeface="Lucida Sans Unicode"/>
              </a:rPr>
              <a:t>atau </a:t>
            </a:r>
            <a:r>
              <a:rPr dirty="0" sz="3650" spc="-65">
                <a:latin typeface="Lucida Sans Unicode"/>
                <a:cs typeface="Lucida Sans Unicode"/>
              </a:rPr>
              <a:t>jasa </a:t>
            </a:r>
            <a:r>
              <a:rPr dirty="0" sz="3650" spc="-30">
                <a:latin typeface="Lucida Sans Unicode"/>
                <a:cs typeface="Lucida Sans Unicode"/>
              </a:rPr>
              <a:t>dalam </a:t>
            </a:r>
            <a:r>
              <a:rPr dirty="0" sz="3650" spc="-60">
                <a:latin typeface="Lucida Sans Unicode"/>
                <a:cs typeface="Lucida Sans Unicode"/>
              </a:rPr>
              <a:t>mengerjakan </a:t>
            </a:r>
            <a:r>
              <a:rPr dirty="0" sz="3650" spc="-20">
                <a:latin typeface="Lucida Sans Unicode"/>
                <a:cs typeface="Lucida Sans Unicode"/>
              </a:rPr>
              <a:t>dan membantu </a:t>
            </a:r>
            <a:r>
              <a:rPr dirty="0" sz="3650" spc="-15">
                <a:latin typeface="Lucida Sans Unicode"/>
                <a:cs typeface="Lucida Sans Unicode"/>
              </a:rPr>
              <a:t> </a:t>
            </a:r>
            <a:r>
              <a:rPr dirty="0" sz="3650" spc="-110">
                <a:latin typeface="Lucida Sans Unicode"/>
                <a:cs typeface="Lucida Sans Unicode"/>
              </a:rPr>
              <a:t>klien. </a:t>
            </a:r>
            <a:r>
              <a:rPr dirty="0" sz="3650" spc="10">
                <a:latin typeface="Lucida Sans Unicode"/>
                <a:cs typeface="Lucida Sans Unicode"/>
              </a:rPr>
              <a:t>Perlu </a:t>
            </a:r>
            <a:r>
              <a:rPr dirty="0" sz="3650" spc="-95">
                <a:latin typeface="Lucida Sans Unicode"/>
                <a:cs typeface="Lucida Sans Unicode"/>
              </a:rPr>
              <a:t>diingat </a:t>
            </a:r>
            <a:r>
              <a:rPr dirty="0" sz="3650" spc="-130">
                <a:latin typeface="Lucida Sans Unicode"/>
                <a:cs typeface="Lucida Sans Unicode"/>
              </a:rPr>
              <a:t>jika </a:t>
            </a:r>
            <a:r>
              <a:rPr dirty="0" sz="3650" spc="-30">
                <a:latin typeface="Lucida Sans Unicode"/>
                <a:cs typeface="Lucida Sans Unicode"/>
              </a:rPr>
              <a:t>penelusuran </a:t>
            </a:r>
            <a:r>
              <a:rPr dirty="0" sz="3650" spc="-65">
                <a:latin typeface="Lucida Sans Unicode"/>
                <a:cs typeface="Lucida Sans Unicode"/>
              </a:rPr>
              <a:t>portofolio </a:t>
            </a:r>
            <a:r>
              <a:rPr dirty="0" sz="3650" spc="-95">
                <a:latin typeface="Lucida Sans Unicode"/>
                <a:cs typeface="Lucida Sans Unicode"/>
              </a:rPr>
              <a:t>ini </a:t>
            </a:r>
            <a:r>
              <a:rPr dirty="0" sz="3650" spc="-90">
                <a:latin typeface="Lucida Sans Unicode"/>
                <a:cs typeface="Lucida Sans Unicode"/>
              </a:rPr>
              <a:t>tidak </a:t>
            </a:r>
            <a:r>
              <a:rPr dirty="0" sz="3650" spc="-15">
                <a:latin typeface="Lucida Sans Unicode"/>
                <a:cs typeface="Lucida Sans Unicode"/>
              </a:rPr>
              <a:t>hanya </a:t>
            </a:r>
            <a:r>
              <a:rPr dirty="0" sz="3650" spc="-35">
                <a:latin typeface="Lucida Sans Unicode"/>
                <a:cs typeface="Lucida Sans Unicode"/>
              </a:rPr>
              <a:t>terbatas </a:t>
            </a:r>
            <a:r>
              <a:rPr dirty="0" sz="3650" spc="-20">
                <a:latin typeface="Lucida Sans Unicode"/>
                <a:cs typeface="Lucida Sans Unicode"/>
              </a:rPr>
              <a:t>pada </a:t>
            </a:r>
            <a:r>
              <a:rPr dirty="0" sz="3650" spc="-15">
                <a:latin typeface="Lucida Sans Unicode"/>
                <a:cs typeface="Lucida Sans Unicode"/>
              </a:rPr>
              <a:t> </a:t>
            </a:r>
            <a:r>
              <a:rPr dirty="0" sz="3650" spc="-120">
                <a:latin typeface="Lucida Sans Unicode"/>
                <a:cs typeface="Lucida Sans Unicode"/>
              </a:rPr>
              <a:t>s</a:t>
            </a:r>
            <a:r>
              <a:rPr dirty="0" sz="3650" spc="15">
                <a:latin typeface="Lucida Sans Unicode"/>
                <a:cs typeface="Lucida Sans Unicode"/>
              </a:rPr>
              <a:t>e</a:t>
            </a:r>
            <a:r>
              <a:rPr dirty="0" sz="3650" spc="-60">
                <a:latin typeface="Lucida Sans Unicode"/>
                <a:cs typeface="Lucida Sans Unicode"/>
              </a:rPr>
              <a:t>b</a:t>
            </a:r>
            <a:r>
              <a:rPr dirty="0" sz="3650" spc="15">
                <a:latin typeface="Lucida Sans Unicode"/>
                <a:cs typeface="Lucida Sans Unicode"/>
              </a:rPr>
              <a:t>e</a:t>
            </a:r>
            <a:r>
              <a:rPr dirty="0" sz="3650" spc="-5">
                <a:latin typeface="Lucida Sans Unicode"/>
                <a:cs typeface="Lucida Sans Unicode"/>
              </a:rPr>
              <a:t>r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60">
                <a:latin typeface="Lucida Sans Unicode"/>
                <a:cs typeface="Lucida Sans Unicode"/>
              </a:rPr>
              <a:t>p</a:t>
            </a:r>
            <a:r>
              <a:rPr dirty="0" sz="3650" spc="20">
                <a:latin typeface="Lucida Sans Unicode"/>
                <a:cs typeface="Lucida Sans Unicode"/>
              </a:rPr>
              <a:t>a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60">
                <a:latin typeface="Lucida Sans Unicode"/>
                <a:cs typeface="Lucida Sans Unicode"/>
              </a:rPr>
              <a:t>b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25">
                <a:latin typeface="Lucida Sans Unicode"/>
                <a:cs typeface="Lucida Sans Unicode"/>
              </a:rPr>
              <a:t>n</a:t>
            </a:r>
            <a:r>
              <a:rPr dirty="0" sz="3650" spc="-65">
                <a:latin typeface="Lucida Sans Unicode"/>
                <a:cs typeface="Lucida Sans Unicode"/>
              </a:rPr>
              <a:t>y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210">
                <a:latin typeface="Lucida Sans Unicode"/>
                <a:cs typeface="Lucida Sans Unicode"/>
              </a:rPr>
              <a:t>k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215">
                <a:latin typeface="Lucida Sans Unicode"/>
                <a:cs typeface="Lucida Sans Unicode"/>
              </a:rPr>
              <a:t>k</a:t>
            </a:r>
            <a:r>
              <a:rPr dirty="0" sz="3650" spc="-130">
                <a:latin typeface="Lucida Sans Unicode"/>
                <a:cs typeface="Lucida Sans Unicode"/>
              </a:rPr>
              <a:t>li</a:t>
            </a:r>
            <a:r>
              <a:rPr dirty="0" sz="3650" spc="15">
                <a:latin typeface="Lucida Sans Unicode"/>
                <a:cs typeface="Lucida Sans Unicode"/>
              </a:rPr>
              <a:t>e</a:t>
            </a:r>
            <a:r>
              <a:rPr dirty="0" sz="3650" spc="-20">
                <a:latin typeface="Lucida Sans Unicode"/>
                <a:cs typeface="Lucida Sans Unicode"/>
              </a:rPr>
              <a:t>n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y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25">
                <a:latin typeface="Lucida Sans Unicode"/>
                <a:cs typeface="Lucida Sans Unicode"/>
              </a:rPr>
              <a:t>n</a:t>
            </a:r>
            <a:r>
              <a:rPr dirty="0" sz="3650" spc="-270">
                <a:latin typeface="Lucida Sans Unicode"/>
                <a:cs typeface="Lucida Sans Unicode"/>
              </a:rPr>
              <a:t>g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120">
                <a:latin typeface="Lucida Sans Unicode"/>
                <a:cs typeface="Lucida Sans Unicode"/>
              </a:rPr>
              <a:t>s</a:t>
            </a:r>
            <a:r>
              <a:rPr dirty="0" sz="3650" spc="-25">
                <a:latin typeface="Lucida Sans Unicode"/>
                <a:cs typeface="Lucida Sans Unicode"/>
              </a:rPr>
              <a:t>u</a:t>
            </a:r>
            <a:r>
              <a:rPr dirty="0" sz="3650" spc="-60">
                <a:latin typeface="Lucida Sans Unicode"/>
                <a:cs typeface="Lucida Sans Unicode"/>
              </a:rPr>
              <a:t>d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20">
                <a:latin typeface="Lucida Sans Unicode"/>
                <a:cs typeface="Lucida Sans Unicode"/>
              </a:rPr>
              <a:t>h</a:t>
            </a:r>
            <a:r>
              <a:rPr dirty="0" sz="3650" spc="-204">
                <a:latin typeface="Lucida Sans Unicode"/>
                <a:cs typeface="Lucida Sans Unicode"/>
              </a:rPr>
              <a:t> </a:t>
            </a:r>
            <a:r>
              <a:rPr dirty="0" sz="3650" spc="-60">
                <a:latin typeface="Lucida Sans Unicode"/>
                <a:cs typeface="Lucida Sans Unicode"/>
              </a:rPr>
              <a:t>d</a:t>
            </a:r>
            <a:r>
              <a:rPr dirty="0" sz="3650" spc="-130">
                <a:latin typeface="Lucida Sans Unicode"/>
                <a:cs typeface="Lucida Sans Unicode"/>
              </a:rPr>
              <a:t>i</a:t>
            </a:r>
            <a:r>
              <a:rPr dirty="0" sz="3650" spc="-25">
                <a:latin typeface="Lucida Sans Unicode"/>
                <a:cs typeface="Lucida Sans Unicode"/>
              </a:rPr>
              <a:t>h</a:t>
            </a:r>
            <a:r>
              <a:rPr dirty="0" sz="3650" spc="15">
                <a:latin typeface="Lucida Sans Unicode"/>
                <a:cs typeface="Lucida Sans Unicode"/>
              </a:rPr>
              <a:t>a</a:t>
            </a:r>
            <a:r>
              <a:rPr dirty="0" sz="3650" spc="-25">
                <a:latin typeface="Lucida Sans Unicode"/>
                <a:cs typeface="Lucida Sans Unicode"/>
              </a:rPr>
              <a:t>n</a:t>
            </a:r>
            <a:r>
              <a:rPr dirty="0" sz="3650" spc="-60">
                <a:latin typeface="Lucida Sans Unicode"/>
                <a:cs typeface="Lucida Sans Unicode"/>
              </a:rPr>
              <a:t>d</a:t>
            </a:r>
            <a:r>
              <a:rPr dirty="0" sz="3650" spc="-130">
                <a:latin typeface="Lucida Sans Unicode"/>
                <a:cs typeface="Lucida Sans Unicode"/>
              </a:rPr>
              <a:t>l</a:t>
            </a:r>
            <a:r>
              <a:rPr dirty="0" sz="3650" spc="15">
                <a:latin typeface="Lucida Sans Unicode"/>
                <a:cs typeface="Lucida Sans Unicode"/>
              </a:rPr>
              <a:t>e</a:t>
            </a:r>
            <a:r>
              <a:rPr dirty="0" sz="3650" spc="-180"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5281" y="176016"/>
            <a:ext cx="581660" cy="1191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650" spc="-465">
                <a:latin typeface="Lucida Sans Unicode"/>
                <a:cs typeface="Lucida Sans Unicode"/>
              </a:rPr>
              <a:t>1</a:t>
            </a:r>
            <a:endParaRPr sz="7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11" y="1390370"/>
            <a:ext cx="17211675" cy="581533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just" marL="521334" indent="-509270">
              <a:lnSpc>
                <a:spcPct val="100000"/>
              </a:lnSpc>
              <a:spcBef>
                <a:spcPts val="785"/>
              </a:spcBef>
              <a:buAutoNum type="arabicPeriod" startAt="3"/>
              <a:tabLst>
                <a:tab pos="521970" algn="l"/>
              </a:tabLst>
            </a:pPr>
            <a:r>
              <a:rPr dirty="0" sz="3650" spc="5">
                <a:latin typeface="Lucida Sans Unicode"/>
                <a:cs typeface="Lucida Sans Unicode"/>
                <a:hlinkClick r:id="rId2"/>
              </a:rPr>
              <a:t>H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10">
                <a:latin typeface="Lucida Sans Unicode"/>
                <a:cs typeface="Lucida Sans Unicode"/>
                <a:hlinkClick r:id="rId2"/>
              </a:rPr>
              <a:t>r</a:t>
            </a:r>
            <a:r>
              <a:rPr dirty="0" sz="3650" spc="-285">
                <a:latin typeface="Lucida Sans Unicode"/>
                <a:cs typeface="Lucida Sans Unicode"/>
                <a:hlinkClick r:id="rId2"/>
              </a:rPr>
              <a:t>g</a:t>
            </a:r>
            <a:r>
              <a:rPr dirty="0" sz="3650" spc="10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-70">
                <a:latin typeface="Lucida Sans Unicode"/>
                <a:cs typeface="Lucida Sans Unicode"/>
                <a:hlinkClick r:id="rId2"/>
              </a:rPr>
              <a:t>d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n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-150">
                <a:latin typeface="Lucida Sans Unicode"/>
                <a:cs typeface="Lucida Sans Unicode"/>
                <a:hlinkClick r:id="rId2"/>
              </a:rPr>
              <a:t>K</a:t>
            </a:r>
            <a:r>
              <a:rPr dirty="0" sz="3650" spc="-30">
                <a:latin typeface="Lucida Sans Unicode"/>
                <a:cs typeface="Lucida Sans Unicode"/>
                <a:hlinkClick r:id="rId2"/>
              </a:rPr>
              <a:t>u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135">
                <a:latin typeface="Lucida Sans Unicode"/>
                <a:cs typeface="Lucida Sans Unicode"/>
                <a:hlinkClick r:id="rId2"/>
              </a:rPr>
              <a:t>li</a:t>
            </a:r>
            <a:r>
              <a:rPr dirty="0" sz="3650" spc="-80">
                <a:latin typeface="Lucida Sans Unicode"/>
                <a:cs typeface="Lucida Sans Unicode"/>
                <a:hlinkClick r:id="rId2"/>
              </a:rPr>
              <a:t>t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120">
                <a:latin typeface="Lucida Sans Unicode"/>
                <a:cs typeface="Lucida Sans Unicode"/>
                <a:hlinkClick r:id="rId2"/>
              </a:rPr>
              <a:t>s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-75">
                <a:latin typeface="Lucida Sans Unicode"/>
                <a:cs typeface="Lucida Sans Unicode"/>
                <a:hlinkClick r:id="rId2"/>
              </a:rPr>
              <a:t>y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30">
                <a:latin typeface="Lucida Sans Unicode"/>
                <a:cs typeface="Lucida Sans Unicode"/>
                <a:hlinkClick r:id="rId2"/>
              </a:rPr>
              <a:t>n</a:t>
            </a:r>
            <a:r>
              <a:rPr dirty="0" sz="3650" spc="-280">
                <a:latin typeface="Lucida Sans Unicode"/>
                <a:cs typeface="Lucida Sans Unicode"/>
                <a:hlinkClick r:id="rId2"/>
              </a:rPr>
              <a:t>g</a:t>
            </a:r>
            <a:r>
              <a:rPr dirty="0" sz="3650" spc="-210">
                <a:latin typeface="Lucida Sans Unicode"/>
                <a:cs typeface="Lucida Sans Unicode"/>
                <a:hlinkClick r:id="rId2"/>
              </a:rPr>
              <a:t> </a:t>
            </a:r>
            <a:r>
              <a:rPr dirty="0" sz="3650" spc="-80">
                <a:latin typeface="Lucida Sans Unicode"/>
                <a:cs typeface="Lucida Sans Unicode"/>
                <a:hlinkClick r:id="rId2"/>
              </a:rPr>
              <a:t>D</a:t>
            </a:r>
            <a:r>
              <a:rPr dirty="0" sz="3650" spc="-135">
                <a:latin typeface="Lucida Sans Unicode"/>
                <a:cs typeface="Lucida Sans Unicode"/>
                <a:hlinkClick r:id="rId2"/>
              </a:rPr>
              <a:t>i</a:t>
            </a:r>
            <a:r>
              <a:rPr dirty="0" sz="3650" spc="-70">
                <a:latin typeface="Lucida Sans Unicode"/>
                <a:cs typeface="Lucida Sans Unicode"/>
                <a:hlinkClick r:id="rId2"/>
              </a:rPr>
              <a:t>b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e</a:t>
            </a:r>
            <a:r>
              <a:rPr dirty="0" sz="3650" spc="-10">
                <a:latin typeface="Lucida Sans Unicode"/>
                <a:cs typeface="Lucida Sans Unicode"/>
                <a:hlinkClick r:id="rId2"/>
              </a:rPr>
              <a:t>r</a:t>
            </a:r>
            <a:r>
              <a:rPr dirty="0" sz="3650" spc="-135">
                <a:latin typeface="Lucida Sans Unicode"/>
                <a:cs typeface="Lucida Sans Unicode"/>
                <a:hlinkClick r:id="rId2"/>
              </a:rPr>
              <a:t>i</a:t>
            </a:r>
            <a:r>
              <a:rPr dirty="0" sz="3650" spc="-225">
                <a:latin typeface="Lucida Sans Unicode"/>
                <a:cs typeface="Lucida Sans Unicode"/>
                <a:hlinkClick r:id="rId2"/>
              </a:rPr>
              <a:t>k</a:t>
            </a:r>
            <a:r>
              <a:rPr dirty="0" sz="3650" spc="5">
                <a:latin typeface="Lucida Sans Unicode"/>
                <a:cs typeface="Lucida Sans Unicode"/>
                <a:hlinkClick r:id="rId2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2"/>
              </a:rPr>
              <a:t>n</a:t>
            </a:r>
            <a:endParaRPr sz="36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3650" spc="-45">
                <a:latin typeface="Lucida Sans Unicode"/>
                <a:cs typeface="Lucida Sans Unicode"/>
              </a:rPr>
              <a:t>Dalam </a:t>
            </a:r>
            <a:r>
              <a:rPr dirty="0" sz="3650" spc="-65">
                <a:latin typeface="Lucida Sans Unicode"/>
                <a:cs typeface="Lucida Sans Unicode"/>
              </a:rPr>
              <a:t>memilih </a:t>
            </a:r>
            <a:r>
              <a:rPr dirty="0" sz="3650" spc="-50">
                <a:latin typeface="Lucida Sans Unicode"/>
                <a:cs typeface="Lucida Sans Unicode"/>
              </a:rPr>
              <a:t>suatu </a:t>
            </a:r>
            <a:r>
              <a:rPr dirty="0" sz="3650" spc="-35">
                <a:latin typeface="Lucida Sans Unicode"/>
                <a:cs typeface="Lucida Sans Unicode"/>
              </a:rPr>
              <a:t>layanan </a:t>
            </a:r>
            <a:r>
              <a:rPr dirty="0" sz="3650" spc="-25">
                <a:latin typeface="Lucida Sans Unicode"/>
                <a:cs typeface="Lucida Sans Unicode"/>
              </a:rPr>
              <a:t>atau </a:t>
            </a:r>
            <a:r>
              <a:rPr dirty="0" sz="3650" spc="-100">
                <a:latin typeface="Lucida Sans Unicode"/>
                <a:cs typeface="Lucida Sans Unicode"/>
              </a:rPr>
              <a:t>produk, </a:t>
            </a:r>
            <a:r>
              <a:rPr dirty="0" sz="3650" spc="-60">
                <a:latin typeface="Lucida Sans Unicode"/>
                <a:cs typeface="Lucida Sans Unicode"/>
              </a:rPr>
              <a:t>harga </a:t>
            </a:r>
            <a:r>
              <a:rPr dirty="0" sz="3650" spc="-40">
                <a:latin typeface="Lucida Sans Unicode"/>
                <a:cs typeface="Lucida Sans Unicode"/>
              </a:rPr>
              <a:t>tentu </a:t>
            </a:r>
            <a:r>
              <a:rPr dirty="0" sz="3650" spc="-60">
                <a:latin typeface="Lucida Sans Unicode"/>
                <a:cs typeface="Lucida Sans Unicode"/>
              </a:rPr>
              <a:t>menjadi </a:t>
            </a:r>
            <a:r>
              <a:rPr dirty="0" sz="3650" spc="-55">
                <a:latin typeface="Lucida Sans Unicode"/>
                <a:cs typeface="Lucida Sans Unicode"/>
              </a:rPr>
              <a:t>salah satu hal </a:t>
            </a:r>
            <a:r>
              <a:rPr dirty="0" sz="3650" spc="-1140">
                <a:latin typeface="Lucida Sans Unicode"/>
                <a:cs typeface="Lucida Sans Unicode"/>
              </a:rPr>
              <a:t> </a:t>
            </a:r>
            <a:r>
              <a:rPr dirty="0" sz="3650" spc="-95">
                <a:latin typeface="Lucida Sans Unicode"/>
                <a:cs typeface="Lucida Sans Unicode"/>
              </a:rPr>
              <a:t>yang </a:t>
            </a:r>
            <a:r>
              <a:rPr dirty="0" sz="3650" spc="-60">
                <a:latin typeface="Lucida Sans Unicode"/>
                <a:cs typeface="Lucida Sans Unicode"/>
              </a:rPr>
              <a:t>menjadi </a:t>
            </a:r>
            <a:r>
              <a:rPr dirty="0" sz="3650" spc="-50">
                <a:latin typeface="Lucida Sans Unicode"/>
                <a:cs typeface="Lucida Sans Unicode"/>
              </a:rPr>
              <a:t>pertimbanhan. </a:t>
            </a:r>
            <a:r>
              <a:rPr dirty="0" sz="3650" spc="-55">
                <a:latin typeface="Lucida Sans Unicode"/>
                <a:cs typeface="Lucida Sans Unicode"/>
              </a:rPr>
              <a:t>Kebanyakan </a:t>
            </a:r>
            <a:r>
              <a:rPr dirty="0" sz="3650" spc="-110">
                <a:latin typeface="Lucida Sans Unicode"/>
                <a:cs typeface="Lucida Sans Unicode"/>
              </a:rPr>
              <a:t>mungkin </a:t>
            </a:r>
            <a:r>
              <a:rPr dirty="0" sz="3650" spc="-60">
                <a:latin typeface="Lucida Sans Unicode"/>
                <a:cs typeface="Lucida Sans Unicode"/>
              </a:rPr>
              <a:t>akan </a:t>
            </a:r>
            <a:r>
              <a:rPr dirty="0" sz="3650" spc="-45">
                <a:latin typeface="Lucida Sans Unicode"/>
                <a:cs typeface="Lucida Sans Unicode"/>
              </a:rPr>
              <a:t>mencari </a:t>
            </a:r>
            <a:r>
              <a:rPr dirty="0" sz="3650" spc="-60">
                <a:latin typeface="Lucida Sans Unicode"/>
                <a:cs typeface="Lucida Sans Unicode"/>
              </a:rPr>
              <a:t>harga </a:t>
            </a:r>
            <a:r>
              <a:rPr dirty="0" sz="3650" spc="-95">
                <a:latin typeface="Lucida Sans Unicode"/>
                <a:cs typeface="Lucida Sans Unicode"/>
              </a:rPr>
              <a:t>yang </a:t>
            </a:r>
            <a:r>
              <a:rPr dirty="0" sz="3650" spc="-90">
                <a:latin typeface="Lucida Sans Unicode"/>
                <a:cs typeface="Lucida Sans Unicode"/>
              </a:rPr>
              <a:t> </a:t>
            </a:r>
            <a:r>
              <a:rPr dirty="0" sz="3650" spc="-40">
                <a:latin typeface="Lucida Sans Unicode"/>
                <a:cs typeface="Lucida Sans Unicode"/>
              </a:rPr>
              <a:t>termurah.</a:t>
            </a:r>
            <a:r>
              <a:rPr dirty="0" sz="3650" spc="-35">
                <a:latin typeface="Lucida Sans Unicode"/>
                <a:cs typeface="Lucida Sans Unicode"/>
              </a:rPr>
              <a:t> </a:t>
            </a:r>
            <a:r>
              <a:rPr dirty="0" sz="3650" spc="-5">
                <a:latin typeface="Lucida Sans Unicode"/>
                <a:cs typeface="Lucida Sans Unicode"/>
              </a:rPr>
              <a:t>Namun </a:t>
            </a:r>
            <a:r>
              <a:rPr dirty="0" sz="3650" spc="-45">
                <a:latin typeface="Lucida Sans Unicode"/>
                <a:cs typeface="Lucida Sans Unicode"/>
              </a:rPr>
              <a:t>perlu</a:t>
            </a:r>
            <a:r>
              <a:rPr dirty="0" sz="3650" spc="-40">
                <a:latin typeface="Lucida Sans Unicode"/>
                <a:cs typeface="Lucida Sans Unicode"/>
              </a:rPr>
              <a:t> </a:t>
            </a:r>
            <a:r>
              <a:rPr dirty="0" sz="3650" spc="-125">
                <a:latin typeface="Lucida Sans Unicode"/>
                <a:cs typeface="Lucida Sans Unicode"/>
              </a:rPr>
              <a:t>diingat,</a:t>
            </a:r>
            <a:r>
              <a:rPr dirty="0" sz="3650" spc="-120">
                <a:latin typeface="Lucida Sans Unicode"/>
                <a:cs typeface="Lucida Sans Unicode"/>
              </a:rPr>
              <a:t> </a:t>
            </a:r>
            <a:r>
              <a:rPr dirty="0" sz="3650" spc="-60">
                <a:latin typeface="Lucida Sans Unicode"/>
                <a:cs typeface="Lucida Sans Unicode"/>
              </a:rPr>
              <a:t>harga</a:t>
            </a:r>
            <a:r>
              <a:rPr dirty="0" sz="3650" spc="-55">
                <a:latin typeface="Lucida Sans Unicode"/>
                <a:cs typeface="Lucida Sans Unicode"/>
              </a:rPr>
              <a:t> </a:t>
            </a:r>
            <a:r>
              <a:rPr dirty="0" sz="3650" spc="-15">
                <a:latin typeface="Lucida Sans Unicode"/>
                <a:cs typeface="Lucida Sans Unicode"/>
              </a:rPr>
              <a:t>murah </a:t>
            </a:r>
            <a:r>
              <a:rPr dirty="0" sz="3650" spc="-70">
                <a:latin typeface="Lucida Sans Unicode"/>
                <a:cs typeface="Lucida Sans Unicode"/>
              </a:rPr>
              <a:t>selalu</a:t>
            </a:r>
            <a:r>
              <a:rPr dirty="0" sz="3650" spc="-65">
                <a:latin typeface="Lucida Sans Unicode"/>
                <a:cs typeface="Lucida Sans Unicode"/>
              </a:rPr>
              <a:t> </a:t>
            </a:r>
            <a:r>
              <a:rPr dirty="0" sz="3650" spc="-100">
                <a:latin typeface="Lucida Sans Unicode"/>
                <a:cs typeface="Lucida Sans Unicode"/>
              </a:rPr>
              <a:t>tidak</a:t>
            </a:r>
            <a:r>
              <a:rPr dirty="0" sz="3650" spc="-95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sejalan</a:t>
            </a:r>
            <a:r>
              <a:rPr dirty="0" sz="3650" spc="-60">
                <a:latin typeface="Lucida Sans Unicode"/>
                <a:cs typeface="Lucida Sans Unicode"/>
              </a:rPr>
              <a:t> </a:t>
            </a:r>
            <a:r>
              <a:rPr dirty="0" sz="3650" spc="-65">
                <a:latin typeface="Lucida Sans Unicode"/>
                <a:cs typeface="Lucida Sans Unicode"/>
              </a:rPr>
              <a:t>dengan </a:t>
            </a:r>
            <a:r>
              <a:rPr dirty="0" sz="3650" spc="-60">
                <a:latin typeface="Lucida Sans Unicode"/>
                <a:cs typeface="Lucida Sans Unicode"/>
              </a:rPr>
              <a:t> </a:t>
            </a:r>
            <a:r>
              <a:rPr dirty="0" sz="3650" spc="-100">
                <a:latin typeface="Lucida Sans Unicode"/>
                <a:cs typeface="Lucida Sans Unicode"/>
              </a:rPr>
              <a:t>kualitas. </a:t>
            </a:r>
            <a:r>
              <a:rPr dirty="0" sz="3650" spc="-40">
                <a:latin typeface="Lucida Sans Unicode"/>
                <a:cs typeface="Lucida Sans Unicode"/>
              </a:rPr>
              <a:t>Oleh karena </a:t>
            </a:r>
            <a:r>
              <a:rPr dirty="0" sz="3650" spc="-80">
                <a:latin typeface="Lucida Sans Unicode"/>
                <a:cs typeface="Lucida Sans Unicode"/>
              </a:rPr>
              <a:t>itu </a:t>
            </a:r>
            <a:r>
              <a:rPr dirty="0" sz="3650" spc="-75">
                <a:latin typeface="Lucida Sans Unicode"/>
                <a:cs typeface="Lucida Sans Unicode"/>
              </a:rPr>
              <a:t>Anda </a:t>
            </a:r>
            <a:r>
              <a:rPr dirty="0" sz="3650" spc="-125">
                <a:latin typeface="Lucida Sans Unicode"/>
                <a:cs typeface="Lucida Sans Unicode"/>
              </a:rPr>
              <a:t>juga </a:t>
            </a:r>
            <a:r>
              <a:rPr dirty="0" sz="3650" spc="-40">
                <a:latin typeface="Lucida Sans Unicode"/>
                <a:cs typeface="Lucida Sans Unicode"/>
              </a:rPr>
              <a:t>harus </a:t>
            </a:r>
            <a:r>
              <a:rPr dirty="0" sz="3650" spc="-60">
                <a:latin typeface="Lucida Sans Unicode"/>
                <a:cs typeface="Lucida Sans Unicode"/>
              </a:rPr>
              <a:t>mempertimbangkan </a:t>
            </a:r>
            <a:r>
              <a:rPr dirty="0" sz="3650" spc="-90">
                <a:latin typeface="Lucida Sans Unicode"/>
                <a:cs typeface="Lucida Sans Unicode"/>
              </a:rPr>
              <a:t>kualitas </a:t>
            </a:r>
            <a:r>
              <a:rPr dirty="0" sz="3650" spc="-35">
                <a:latin typeface="Lucida Sans Unicode"/>
                <a:cs typeface="Lucida Sans Unicode"/>
              </a:rPr>
              <a:t>layanan </a:t>
            </a:r>
            <a:r>
              <a:rPr dirty="0" sz="3650" spc="-1140">
                <a:latin typeface="Lucida Sans Unicode"/>
                <a:cs typeface="Lucida Sans Unicode"/>
              </a:rPr>
              <a:t> </a:t>
            </a:r>
            <a:r>
              <a:rPr dirty="0" sz="3650" spc="-95">
                <a:latin typeface="Lucida Sans Unicode"/>
                <a:cs typeface="Lucida Sans Unicode"/>
              </a:rPr>
              <a:t>yang</a:t>
            </a:r>
            <a:r>
              <a:rPr dirty="0" sz="3650" spc="-215">
                <a:latin typeface="Lucida Sans Unicode"/>
                <a:cs typeface="Lucida Sans Unicode"/>
              </a:rPr>
              <a:t> </a:t>
            </a:r>
            <a:r>
              <a:rPr dirty="0" sz="3650" spc="-85">
                <a:latin typeface="Lucida Sans Unicode"/>
                <a:cs typeface="Lucida Sans Unicode"/>
              </a:rPr>
              <a:t>diberikan.</a:t>
            </a:r>
            <a:endParaRPr sz="3650">
              <a:latin typeface="Lucida Sans Unicode"/>
              <a:cs typeface="Lucida Sans Unicode"/>
            </a:endParaRPr>
          </a:p>
          <a:p>
            <a:pPr algn="just" marL="521334" indent="-509270">
              <a:lnSpc>
                <a:spcPct val="100000"/>
              </a:lnSpc>
              <a:spcBef>
                <a:spcPts val="685"/>
              </a:spcBef>
              <a:buAutoNum type="arabicPeriod" startAt="4"/>
              <a:tabLst>
                <a:tab pos="521970" algn="l"/>
              </a:tabLst>
            </a:pPr>
            <a:r>
              <a:rPr dirty="0" sz="3650" spc="-80">
                <a:latin typeface="Lucida Sans Unicode"/>
                <a:cs typeface="Lucida Sans Unicode"/>
                <a:hlinkClick r:id="rId3"/>
              </a:rPr>
              <a:t>F</a:t>
            </a:r>
            <a:r>
              <a:rPr dirty="0" sz="3650" spc="-135">
                <a:latin typeface="Lucida Sans Unicode"/>
                <a:cs typeface="Lucida Sans Unicode"/>
                <a:hlinkClick r:id="rId3"/>
              </a:rPr>
              <a:t>i</a:t>
            </a:r>
            <a:r>
              <a:rPr dirty="0" sz="3650" spc="-80">
                <a:latin typeface="Lucida Sans Unicode"/>
                <a:cs typeface="Lucida Sans Unicode"/>
                <a:hlinkClick r:id="rId3"/>
              </a:rPr>
              <a:t>t</a:t>
            </a:r>
            <a:r>
              <a:rPr dirty="0" sz="3650" spc="-30">
                <a:latin typeface="Lucida Sans Unicode"/>
                <a:cs typeface="Lucida Sans Unicode"/>
                <a:hlinkClick r:id="rId3"/>
              </a:rPr>
              <a:t>u</a:t>
            </a:r>
            <a:r>
              <a:rPr dirty="0" sz="3650" spc="-5">
                <a:latin typeface="Lucida Sans Unicode"/>
                <a:cs typeface="Lucida Sans Unicode"/>
                <a:hlinkClick r:id="rId3"/>
              </a:rPr>
              <a:t>r</a:t>
            </a:r>
            <a:r>
              <a:rPr dirty="0" sz="3650" spc="-210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-75">
                <a:latin typeface="Lucida Sans Unicode"/>
                <a:cs typeface="Lucida Sans Unicode"/>
                <a:hlinkClick r:id="rId3"/>
              </a:rPr>
              <a:t>y</a:t>
            </a:r>
            <a:r>
              <a:rPr dirty="0" sz="3650" spc="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30">
                <a:latin typeface="Lucida Sans Unicode"/>
                <a:cs typeface="Lucida Sans Unicode"/>
                <a:hlinkClick r:id="rId3"/>
              </a:rPr>
              <a:t>n</a:t>
            </a:r>
            <a:r>
              <a:rPr dirty="0" sz="3650" spc="-280">
                <a:latin typeface="Lucida Sans Unicode"/>
                <a:cs typeface="Lucida Sans Unicode"/>
                <a:hlinkClick r:id="rId3"/>
              </a:rPr>
              <a:t>g</a:t>
            </a:r>
            <a:r>
              <a:rPr dirty="0" sz="3650" spc="-210">
                <a:latin typeface="Lucida Sans Unicode"/>
                <a:cs typeface="Lucida Sans Unicode"/>
                <a:hlinkClick r:id="rId3"/>
              </a:rPr>
              <a:t> </a:t>
            </a:r>
            <a:r>
              <a:rPr dirty="0" sz="3650" spc="-80">
                <a:latin typeface="Lucida Sans Unicode"/>
                <a:cs typeface="Lucida Sans Unicode"/>
                <a:hlinkClick r:id="rId3"/>
              </a:rPr>
              <a:t>D</a:t>
            </a:r>
            <a:r>
              <a:rPr dirty="0" sz="3650" spc="-135">
                <a:latin typeface="Lucida Sans Unicode"/>
                <a:cs typeface="Lucida Sans Unicode"/>
                <a:hlinkClick r:id="rId3"/>
              </a:rPr>
              <a:t>i</a:t>
            </a:r>
            <a:r>
              <a:rPr dirty="0" sz="3650" spc="-125">
                <a:latin typeface="Lucida Sans Unicode"/>
                <a:cs typeface="Lucida Sans Unicode"/>
                <a:hlinkClick r:id="rId3"/>
              </a:rPr>
              <a:t>s</a:t>
            </a:r>
            <a:r>
              <a:rPr dirty="0" sz="3650" spc="5">
                <a:latin typeface="Lucida Sans Unicode"/>
                <a:cs typeface="Lucida Sans Unicode"/>
                <a:hlinkClick r:id="rId3"/>
              </a:rPr>
              <a:t>e</a:t>
            </a:r>
            <a:r>
              <a:rPr dirty="0" sz="3650" spc="-70">
                <a:latin typeface="Lucida Sans Unicode"/>
                <a:cs typeface="Lucida Sans Unicode"/>
                <a:hlinkClick r:id="rId3"/>
              </a:rPr>
              <a:t>d</a:t>
            </a:r>
            <a:r>
              <a:rPr dirty="0" sz="3650" spc="-135">
                <a:latin typeface="Lucida Sans Unicode"/>
                <a:cs typeface="Lucida Sans Unicode"/>
                <a:hlinkClick r:id="rId3"/>
              </a:rPr>
              <a:t>i</a:t>
            </a:r>
            <a:r>
              <a:rPr dirty="0" sz="3650" spc="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225">
                <a:latin typeface="Lucida Sans Unicode"/>
                <a:cs typeface="Lucida Sans Unicode"/>
                <a:hlinkClick r:id="rId3"/>
              </a:rPr>
              <a:t>k</a:t>
            </a:r>
            <a:r>
              <a:rPr dirty="0" sz="3650" spc="5">
                <a:latin typeface="Lucida Sans Unicode"/>
                <a:cs typeface="Lucida Sans Unicode"/>
                <a:hlinkClick r:id="rId3"/>
              </a:rPr>
              <a:t>a</a:t>
            </a:r>
            <a:r>
              <a:rPr dirty="0" sz="3650" spc="-25">
                <a:latin typeface="Lucida Sans Unicode"/>
                <a:cs typeface="Lucida Sans Unicode"/>
                <a:hlinkClick r:id="rId3"/>
              </a:rPr>
              <a:t>n</a:t>
            </a:r>
            <a:endParaRPr sz="3650">
              <a:latin typeface="Lucida Sans Unicode"/>
              <a:cs typeface="Lucida Sans Unicode"/>
            </a:endParaRPr>
          </a:p>
          <a:p>
            <a:pPr algn="just" marL="12700" marR="10795">
              <a:lnSpc>
                <a:spcPct val="115599"/>
              </a:lnSpc>
              <a:spcBef>
                <a:spcPts val="5"/>
              </a:spcBef>
            </a:pPr>
            <a:r>
              <a:rPr dirty="0" sz="3650" spc="-65">
                <a:latin typeface="Lucida Sans Unicode"/>
                <a:cs typeface="Lucida Sans Unicode"/>
              </a:rPr>
              <a:t>Aptana</a:t>
            </a:r>
            <a:r>
              <a:rPr dirty="0" sz="3650" spc="-60">
                <a:latin typeface="Lucida Sans Unicode"/>
                <a:cs typeface="Lucida Sans Unicode"/>
              </a:rPr>
              <a:t> </a:t>
            </a:r>
            <a:r>
              <a:rPr dirty="0" sz="3650" spc="-50">
                <a:latin typeface="Lucida Sans Unicode"/>
                <a:cs typeface="Lucida Sans Unicode"/>
              </a:rPr>
              <a:t>menyediakan</a:t>
            </a:r>
            <a:r>
              <a:rPr dirty="0" sz="3650" spc="-45">
                <a:latin typeface="Lucida Sans Unicode"/>
                <a:cs typeface="Lucida Sans Unicode"/>
              </a:rPr>
              <a:t> </a:t>
            </a:r>
            <a:r>
              <a:rPr dirty="0" sz="3650" spc="-70">
                <a:latin typeface="Lucida Sans Unicode"/>
                <a:cs typeface="Lucida Sans Unicode"/>
              </a:rPr>
              <a:t>berbagai</a:t>
            </a:r>
            <a:r>
              <a:rPr dirty="0" sz="3650" spc="-65">
                <a:latin typeface="Lucida Sans Unicode"/>
                <a:cs typeface="Lucida Sans Unicode"/>
              </a:rPr>
              <a:t> </a:t>
            </a:r>
            <a:r>
              <a:rPr dirty="0" sz="3650" spc="-70">
                <a:latin typeface="Lucida Sans Unicode"/>
                <a:cs typeface="Lucida Sans Unicode"/>
              </a:rPr>
              <a:t>fitur</a:t>
            </a:r>
            <a:r>
              <a:rPr dirty="0" sz="3650" spc="-65">
                <a:latin typeface="Lucida Sans Unicode"/>
                <a:cs typeface="Lucida Sans Unicode"/>
              </a:rPr>
              <a:t> </a:t>
            </a:r>
            <a:r>
              <a:rPr dirty="0" sz="3650" spc="-85">
                <a:latin typeface="Lucida Sans Unicode"/>
                <a:cs typeface="Lucida Sans Unicode"/>
              </a:rPr>
              <a:t>pendukung</a:t>
            </a:r>
            <a:r>
              <a:rPr dirty="0" sz="3650" spc="-80">
                <a:latin typeface="Lucida Sans Unicode"/>
                <a:cs typeface="Lucida Sans Unicode"/>
              </a:rPr>
              <a:t> </a:t>
            </a:r>
            <a:r>
              <a:rPr dirty="0" sz="3650" spc="-15">
                <a:latin typeface="Lucida Sans Unicode"/>
                <a:cs typeface="Lucida Sans Unicode"/>
              </a:rPr>
              <a:t>Whatsapp </a:t>
            </a:r>
            <a:r>
              <a:rPr dirty="0" sz="3650" spc="-25">
                <a:latin typeface="Lucida Sans Unicode"/>
                <a:cs typeface="Lucida Sans Unicode"/>
              </a:rPr>
              <a:t>API </a:t>
            </a:r>
            <a:r>
              <a:rPr dirty="0" sz="3650" spc="-75">
                <a:latin typeface="Lucida Sans Unicode"/>
                <a:cs typeface="Lucida Sans Unicode"/>
              </a:rPr>
              <a:t>Anda</a:t>
            </a:r>
            <a:r>
              <a:rPr dirty="0" sz="3650" spc="-70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untuk </a:t>
            </a:r>
            <a:r>
              <a:rPr dirty="0" sz="3650" spc="-75">
                <a:latin typeface="Lucida Sans Unicode"/>
                <a:cs typeface="Lucida Sans Unicode"/>
              </a:rPr>
              <a:t> </a:t>
            </a:r>
            <a:r>
              <a:rPr dirty="0" sz="3650" spc="-40">
                <a:latin typeface="Lucida Sans Unicode"/>
                <a:cs typeface="Lucida Sans Unicode"/>
              </a:rPr>
              <a:t>memudahkan</a:t>
            </a:r>
            <a:r>
              <a:rPr dirty="0" sz="3650" spc="-210">
                <a:latin typeface="Lucida Sans Unicode"/>
                <a:cs typeface="Lucida Sans Unicode"/>
              </a:rPr>
              <a:t> </a:t>
            </a:r>
            <a:r>
              <a:rPr dirty="0" sz="3650" spc="-30">
                <a:latin typeface="Lucida Sans Unicode"/>
                <a:cs typeface="Lucida Sans Unicode"/>
              </a:rPr>
              <a:t>dan</a:t>
            </a:r>
            <a:r>
              <a:rPr dirty="0" sz="3650" spc="-210">
                <a:latin typeface="Lucida Sans Unicode"/>
                <a:cs typeface="Lucida Sans Unicode"/>
              </a:rPr>
              <a:t> </a:t>
            </a:r>
            <a:r>
              <a:rPr dirty="0" sz="3650" spc="-80">
                <a:latin typeface="Lucida Sans Unicode"/>
                <a:cs typeface="Lucida Sans Unicode"/>
              </a:rPr>
              <a:t>mengefisienkan</a:t>
            </a:r>
            <a:r>
              <a:rPr dirty="0" sz="3650" spc="-210">
                <a:latin typeface="Lucida Sans Unicode"/>
                <a:cs typeface="Lucida Sans Unicode"/>
              </a:rPr>
              <a:t> </a:t>
            </a:r>
            <a:r>
              <a:rPr dirty="0" sz="3650" spc="-105">
                <a:latin typeface="Lucida Sans Unicode"/>
                <a:cs typeface="Lucida Sans Unicode"/>
              </a:rPr>
              <a:t>bisnis</a:t>
            </a:r>
            <a:r>
              <a:rPr dirty="0" sz="3650" spc="-210">
                <a:latin typeface="Lucida Sans Unicode"/>
                <a:cs typeface="Lucida Sans Unicode"/>
              </a:rPr>
              <a:t> </a:t>
            </a:r>
            <a:r>
              <a:rPr dirty="0" sz="3650" spc="-100">
                <a:latin typeface="Lucida Sans Unicode"/>
                <a:cs typeface="Lucida Sans Unicode"/>
              </a:rPr>
              <a:t>Anda.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5143" y="172451"/>
            <a:ext cx="581660" cy="1191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650" spc="-465">
                <a:latin typeface="Lucida Sans Unicode"/>
                <a:cs typeface="Lucida Sans Unicode"/>
              </a:rPr>
              <a:t>2</a:t>
            </a:r>
            <a:endParaRPr sz="7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5500"/>
            <a:ext cx="2690495" cy="5391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none" sz="3350" spc="-710"/>
              <a:t>C</a:t>
            </a:r>
            <a:r>
              <a:rPr dirty="0" u="none" sz="3350" spc="-605"/>
              <a:t>R</a:t>
            </a:r>
            <a:r>
              <a:rPr dirty="0" u="none" sz="3350" spc="-560"/>
              <a:t>E</a:t>
            </a:r>
            <a:r>
              <a:rPr dirty="0" u="none" sz="3350" spc="-615"/>
              <a:t>A</a:t>
            </a:r>
            <a:r>
              <a:rPr dirty="0" u="none" sz="3350" spc="-755"/>
              <a:t>T</a:t>
            </a:r>
            <a:r>
              <a:rPr dirty="0" u="none" sz="3350" spc="-300"/>
              <a:t>I</a:t>
            </a:r>
            <a:r>
              <a:rPr dirty="0" u="none" sz="3350" spc="-620"/>
              <a:t>V</a:t>
            </a:r>
            <a:r>
              <a:rPr dirty="0" u="none" sz="3350" spc="-555"/>
              <a:t>E</a:t>
            </a:r>
            <a:r>
              <a:rPr dirty="0" u="none" sz="3350" spc="-490"/>
              <a:t> </a:t>
            </a:r>
            <a:r>
              <a:rPr dirty="0" u="none" sz="3350" spc="-605"/>
              <a:t>P</a:t>
            </a:r>
            <a:r>
              <a:rPr dirty="0" u="none" sz="3350" spc="-930"/>
              <a:t>O</a:t>
            </a:r>
            <a:r>
              <a:rPr dirty="0" u="none" sz="3350" spc="-605"/>
              <a:t>R</a:t>
            </a:r>
            <a:r>
              <a:rPr dirty="0" u="none" sz="3350" spc="-755"/>
              <a:t>T</a:t>
            </a:r>
            <a:r>
              <a:rPr dirty="0" u="none" sz="3350" spc="-605"/>
              <a:t>F</a:t>
            </a:r>
            <a:r>
              <a:rPr dirty="0" u="none" sz="3350" spc="-930"/>
              <a:t>O</a:t>
            </a:r>
            <a:r>
              <a:rPr dirty="0" u="none" sz="3350" spc="-560"/>
              <a:t>L</a:t>
            </a:r>
            <a:r>
              <a:rPr dirty="0" u="none" sz="3350" spc="-300"/>
              <a:t>I</a:t>
            </a:r>
            <a:r>
              <a:rPr dirty="0" u="none" sz="3350" spc="-925"/>
              <a:t>O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15603382" y="8931338"/>
            <a:ext cx="166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latin typeface="Lucida Sans Unicode"/>
                <a:cs typeface="Lucida Sans Unicode"/>
              </a:rPr>
              <a:t>P</a:t>
            </a:r>
            <a:r>
              <a:rPr dirty="0" sz="2000" spc="240">
                <a:latin typeface="Lucida Sans Unicode"/>
                <a:cs typeface="Lucida Sans Unicode"/>
              </a:rPr>
              <a:t>a</a:t>
            </a:r>
            <a:r>
              <a:rPr dirty="0" sz="2000" spc="95">
                <a:latin typeface="Lucida Sans Unicode"/>
                <a:cs typeface="Lucida Sans Unicode"/>
              </a:rPr>
              <a:t>g</a:t>
            </a:r>
            <a:r>
              <a:rPr dirty="0" sz="2000" spc="125">
                <a:latin typeface="Lucida Sans Unicode"/>
                <a:cs typeface="Lucida Sans Unicode"/>
              </a:rPr>
              <a:t>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0</a:t>
            </a:r>
            <a:r>
              <a:rPr dirty="0" sz="2000" spc="-114">
                <a:latin typeface="Lucida Sans Unicode"/>
                <a:cs typeface="Lucida Sans Unicode"/>
              </a:rPr>
              <a:t>2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5">
                <a:latin typeface="Lucida Sans Unicode"/>
                <a:cs typeface="Lucida Sans Unicode"/>
              </a:rPr>
              <a:t>o</a:t>
            </a:r>
            <a:r>
              <a:rPr dirty="0" sz="2000" spc="-80">
                <a:latin typeface="Lucida Sans Unicode"/>
                <a:cs typeface="Lucida Sans Unicode"/>
              </a:rPr>
              <a:t>f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630">
                <a:latin typeface="Lucida Sans Unicode"/>
                <a:cs typeface="Lucida Sans Unicode"/>
              </a:rPr>
              <a:t>1</a:t>
            </a:r>
            <a:r>
              <a:rPr dirty="0" sz="2000" spc="-10"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8125" rIns="0" bIns="0" rtlCol="0" vert="horz">
            <a:spAutoFit/>
          </a:bodyPr>
          <a:lstStyle/>
          <a:p>
            <a:pPr marL="890905" marR="5080" indent="-653415">
              <a:lnSpc>
                <a:spcPts val="8690"/>
              </a:lnSpc>
              <a:spcBef>
                <a:spcPts val="1875"/>
              </a:spcBef>
            </a:pPr>
            <a:r>
              <a:rPr dirty="0" spc="680">
                <a:hlinkClick r:id="rId2"/>
              </a:rPr>
              <a:t>Bagaimana</a:t>
            </a:r>
            <a:r>
              <a:rPr dirty="0" spc="140">
                <a:hlinkClick r:id="rId2"/>
              </a:rPr>
              <a:t> </a:t>
            </a:r>
            <a:r>
              <a:rPr dirty="0" spc="540">
                <a:hlinkClick r:id="rId2"/>
              </a:rPr>
              <a:t>Perhitungan </a:t>
            </a:r>
            <a:r>
              <a:rPr dirty="0" spc="-1900">
                <a:hlinkClick r:id="rId2"/>
              </a:rPr>
              <a:t> </a:t>
            </a:r>
            <a:r>
              <a:rPr dirty="0" spc="590">
                <a:hlinkClick r:id="rId2"/>
              </a:rPr>
              <a:t>Biaya</a:t>
            </a:r>
            <a:r>
              <a:rPr dirty="0" spc="150">
                <a:hlinkClick r:id="rId2"/>
              </a:rPr>
              <a:t> </a:t>
            </a:r>
            <a:r>
              <a:rPr dirty="0" spc="690">
                <a:hlinkClick r:id="rId2"/>
              </a:rPr>
              <a:t>Whatsapp</a:t>
            </a:r>
            <a:r>
              <a:rPr dirty="0" spc="150">
                <a:hlinkClick r:id="rId2"/>
              </a:rPr>
              <a:t> </a:t>
            </a:r>
            <a:r>
              <a:rPr dirty="0" spc="810">
                <a:hlinkClick r:id="rId2"/>
              </a:rPr>
              <a:t>API?</a:t>
            </a:r>
          </a:p>
          <a:p>
            <a:pPr marL="1930400" marR="189230" indent="-1734185">
              <a:lnSpc>
                <a:spcPct val="132800"/>
              </a:lnSpc>
              <a:spcBef>
                <a:spcPts val="3609"/>
              </a:spcBef>
            </a:pPr>
            <a:r>
              <a:rPr dirty="0" sz="2400" spc="45">
                <a:solidFill>
                  <a:srgbClr val="000000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000000"/>
                </a:solidFill>
                <a:latin typeface="Lucida Sans Unicode"/>
                <a:cs typeface="Lucida Sans Unicode"/>
              </a:rPr>
              <a:t>are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000000"/>
                </a:solidFill>
                <a:latin typeface="Lucida Sans Unicode"/>
                <a:cs typeface="Lucida Sans Unicode"/>
              </a:rPr>
              <a:t>communication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000000"/>
                </a:solidFill>
                <a:latin typeface="Lucida Sans Unicode"/>
                <a:cs typeface="Lucida Sans Unicode"/>
              </a:rPr>
              <a:t>tools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000000"/>
                </a:solidFill>
                <a:latin typeface="Lucida Sans Unicode"/>
                <a:cs typeface="Lucida Sans Unicode"/>
              </a:rPr>
              <a:t>that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000000"/>
                </a:solidFill>
                <a:latin typeface="Lucida Sans Unicode"/>
                <a:cs typeface="Lucida Sans Unicode"/>
              </a:rPr>
              <a:t>can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000000"/>
                </a:solidFill>
                <a:latin typeface="Lucida Sans Unicode"/>
                <a:cs typeface="Lucida Sans Unicode"/>
              </a:rPr>
              <a:t>be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000000"/>
                </a:solidFill>
                <a:latin typeface="Lucida Sans Unicode"/>
                <a:cs typeface="Lucida Sans Unicode"/>
              </a:rPr>
              <a:t>used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000000"/>
                </a:solidFill>
                <a:latin typeface="Lucida Sans Unicode"/>
                <a:cs typeface="Lucida Sans Unicode"/>
              </a:rPr>
              <a:t>as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000000"/>
                </a:solidFill>
                <a:latin typeface="Lucida Sans Unicode"/>
                <a:cs typeface="Lucida Sans Unicode"/>
              </a:rPr>
              <a:t>demontrations,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Lucida Sans Unicode"/>
                <a:cs typeface="Lucida Sans Unicode"/>
              </a:rPr>
              <a:t>lectures, </a:t>
            </a:r>
            <a:r>
              <a:rPr dirty="0" sz="2400" spc="-74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Lucida Sans Unicode"/>
                <a:cs typeface="Lucida Sans Unicode"/>
              </a:rPr>
              <a:t>reports,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">
                <a:solidFill>
                  <a:srgbClr val="000000"/>
                </a:solidFill>
                <a:latin typeface="Lucida Sans Unicode"/>
                <a:cs typeface="Lucida Sans Unicode"/>
              </a:rPr>
              <a:t>more.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0">
                <a:solidFill>
                  <a:srgbClr val="000000"/>
                </a:solidFill>
                <a:latin typeface="Lucida Sans Unicode"/>
                <a:cs typeface="Lucida Sans Unicode"/>
              </a:rPr>
              <a:t>it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Lucida Sans Unicode"/>
                <a:cs typeface="Lucida Sans Unicode"/>
              </a:rPr>
              <a:t>is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000000"/>
                </a:solidFill>
                <a:latin typeface="Lucida Sans Unicode"/>
                <a:cs typeface="Lucida Sans Unicode"/>
              </a:rPr>
              <a:t>mostly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000000"/>
                </a:solidFill>
                <a:latin typeface="Lucida Sans Unicode"/>
                <a:cs typeface="Lucida Sans Unicode"/>
              </a:rPr>
              <a:t>presented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000000"/>
                </a:solidFill>
                <a:latin typeface="Lucida Sans Unicode"/>
                <a:cs typeface="Lucida Sans Unicode"/>
              </a:rPr>
              <a:t>before</a:t>
            </a:r>
            <a:r>
              <a:rPr dirty="0" sz="2400" spc="-1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000000"/>
                </a:solidFill>
                <a:latin typeface="Lucida Sans Unicode"/>
                <a:cs typeface="Lucida Sans Unicode"/>
              </a:rPr>
              <a:t>an</a:t>
            </a:r>
            <a:r>
              <a:rPr dirty="0" sz="2400" spc="-11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000000"/>
                </a:solidFill>
                <a:latin typeface="Lucida Sans Unicode"/>
                <a:cs typeface="Lucida Sans Unicode"/>
              </a:rPr>
              <a:t>audience.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8931338"/>
            <a:ext cx="315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Lucida Sans Unicode"/>
                <a:cs typeface="Lucida Sans Unicode"/>
                <a:hlinkClick r:id="rId3"/>
              </a:rPr>
              <a:t>www.reallygreatsite.com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5" y="8444256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8705" y="1802500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81871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75495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69116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1247140"/>
            <a:ext cx="152400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6340" y="892798"/>
            <a:ext cx="14603094" cy="3359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100"/>
              </a:spcBef>
            </a:pPr>
            <a:r>
              <a:rPr dirty="0" u="none" sz="3800" spc="130">
                <a:solidFill>
                  <a:srgbClr val="804E3B"/>
                </a:solidFill>
                <a:latin typeface="Cambria"/>
                <a:cs typeface="Cambria"/>
              </a:rPr>
              <a:t>Dalam </a:t>
            </a:r>
            <a:r>
              <a:rPr dirty="0" u="none" sz="3800" spc="25">
                <a:solidFill>
                  <a:srgbClr val="804E3B"/>
                </a:solidFill>
                <a:latin typeface="Cambria"/>
                <a:cs typeface="Cambria"/>
              </a:rPr>
              <a:t>pengiriman </a:t>
            </a:r>
            <a:r>
              <a:rPr dirty="0" u="none" sz="3800" spc="10">
                <a:solidFill>
                  <a:srgbClr val="804E3B"/>
                </a:solidFill>
                <a:latin typeface="Cambria"/>
                <a:cs typeface="Cambria"/>
              </a:rPr>
              <a:t>pesan </a:t>
            </a:r>
            <a:r>
              <a:rPr dirty="0" u="none" sz="3800" spc="-65">
                <a:solidFill>
                  <a:srgbClr val="804E3B"/>
                </a:solidFill>
                <a:latin typeface="Cambria"/>
                <a:cs typeface="Cambria"/>
              </a:rPr>
              <a:t>lewat</a:t>
            </a:r>
            <a:r>
              <a:rPr dirty="0" u="none" sz="3800" spc="-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40">
                <a:solidFill>
                  <a:srgbClr val="804E3B"/>
                </a:solidFill>
                <a:latin typeface="Cambria"/>
                <a:cs typeface="Cambria"/>
              </a:rPr>
              <a:t>Whatsapp </a:t>
            </a:r>
            <a:r>
              <a:rPr dirty="0" u="none" sz="3800" spc="30">
                <a:solidFill>
                  <a:srgbClr val="804E3B"/>
                </a:solidFill>
                <a:latin typeface="Cambria"/>
                <a:cs typeface="Cambria"/>
              </a:rPr>
              <a:t>Business </a:t>
            </a:r>
            <a:r>
              <a:rPr dirty="0" u="none" sz="3800" spc="240">
                <a:solidFill>
                  <a:srgbClr val="804E3B"/>
                </a:solidFill>
                <a:latin typeface="Cambria"/>
                <a:cs typeface="Cambria"/>
              </a:rPr>
              <a:t>API, </a:t>
            </a:r>
            <a:r>
              <a:rPr dirty="0" u="none" sz="3800" spc="80">
                <a:solidFill>
                  <a:srgbClr val="804E3B"/>
                </a:solidFill>
                <a:latin typeface="Cambria"/>
                <a:cs typeface="Cambria"/>
              </a:rPr>
              <a:t>Facebook </a:t>
            </a:r>
            <a:r>
              <a:rPr dirty="0" u="none" sz="3800" spc="8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75">
                <a:solidFill>
                  <a:srgbClr val="804E3B"/>
                </a:solidFill>
                <a:latin typeface="Cambria"/>
                <a:cs typeface="Cambria"/>
              </a:rPr>
              <a:t>melakukan </a:t>
            </a:r>
            <a:r>
              <a:rPr dirty="0" u="none" sz="3800" spc="30">
                <a:solidFill>
                  <a:srgbClr val="804E3B"/>
                </a:solidFill>
                <a:latin typeface="Cambria"/>
                <a:cs typeface="Cambria"/>
              </a:rPr>
              <a:t>perhitungan </a:t>
            </a:r>
            <a:r>
              <a:rPr dirty="0" u="none" sz="3800" spc="40">
                <a:solidFill>
                  <a:srgbClr val="804E3B"/>
                </a:solidFill>
                <a:latin typeface="Cambria"/>
                <a:cs typeface="Cambria"/>
              </a:rPr>
              <a:t>dengan </a:t>
            </a:r>
            <a:r>
              <a:rPr dirty="0" u="none" sz="3800" spc="30">
                <a:solidFill>
                  <a:srgbClr val="804E3B"/>
                </a:solidFill>
                <a:latin typeface="Cambria"/>
                <a:cs typeface="Cambria"/>
              </a:rPr>
              <a:t>skema </a:t>
            </a:r>
            <a:r>
              <a:rPr dirty="0" u="none" sz="3800" spc="15">
                <a:solidFill>
                  <a:srgbClr val="804E3B"/>
                </a:solidFill>
                <a:latin typeface="Cambria"/>
                <a:cs typeface="Cambria"/>
              </a:rPr>
              <a:t>conversation-based </a:t>
            </a:r>
            <a:r>
              <a:rPr dirty="0" u="none" sz="3800" spc="60">
                <a:solidFill>
                  <a:srgbClr val="804E3B"/>
                </a:solidFill>
                <a:latin typeface="Cambria"/>
                <a:cs typeface="Cambria"/>
              </a:rPr>
              <a:t>pricing. </a:t>
            </a:r>
            <a:r>
              <a:rPr dirty="0" u="none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50">
                <a:solidFill>
                  <a:srgbClr val="804E3B"/>
                </a:solidFill>
                <a:latin typeface="Cambria"/>
                <a:cs typeface="Cambria"/>
              </a:rPr>
              <a:t>Artinya, </a:t>
            </a:r>
            <a:r>
              <a:rPr dirty="0" u="none" sz="3800" spc="100">
                <a:solidFill>
                  <a:srgbClr val="804E3B"/>
                </a:solidFill>
                <a:latin typeface="Cambria"/>
                <a:cs typeface="Cambria"/>
              </a:rPr>
              <a:t>Anda </a:t>
            </a:r>
            <a:r>
              <a:rPr dirty="0" u="none" sz="3800" spc="35">
                <a:solidFill>
                  <a:srgbClr val="804E3B"/>
                </a:solidFill>
                <a:latin typeface="Cambria"/>
                <a:cs typeface="Cambria"/>
              </a:rPr>
              <a:t>dapat </a:t>
            </a:r>
            <a:r>
              <a:rPr dirty="0" u="none" sz="3800" spc="40">
                <a:solidFill>
                  <a:srgbClr val="804E3B"/>
                </a:solidFill>
                <a:latin typeface="Cambria"/>
                <a:cs typeface="Cambria"/>
              </a:rPr>
              <a:t>mengirimkan </a:t>
            </a:r>
            <a:r>
              <a:rPr dirty="0" u="none" sz="3800" spc="15">
                <a:solidFill>
                  <a:srgbClr val="804E3B"/>
                </a:solidFill>
                <a:latin typeface="Cambria"/>
                <a:cs typeface="Cambria"/>
              </a:rPr>
              <a:t>sebanyak </a:t>
            </a:r>
            <a:r>
              <a:rPr dirty="0" u="none" sz="3800" spc="60">
                <a:solidFill>
                  <a:srgbClr val="804E3B"/>
                </a:solidFill>
                <a:latin typeface="Cambria"/>
                <a:cs typeface="Cambria"/>
              </a:rPr>
              <a:t>apapun </a:t>
            </a:r>
            <a:r>
              <a:rPr dirty="0" u="none" sz="3800" spc="10">
                <a:solidFill>
                  <a:srgbClr val="804E3B"/>
                </a:solidFill>
                <a:latin typeface="Cambria"/>
                <a:cs typeface="Cambria"/>
              </a:rPr>
              <a:t>pesan </a:t>
            </a:r>
            <a:r>
              <a:rPr dirty="0" u="none" sz="3800" spc="5">
                <a:solidFill>
                  <a:srgbClr val="804E3B"/>
                </a:solidFill>
                <a:latin typeface="Cambria"/>
                <a:cs typeface="Cambria"/>
              </a:rPr>
              <a:t>template </a:t>
            </a:r>
            <a:r>
              <a:rPr dirty="0" u="none" sz="3800" spc="1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50">
                <a:solidFill>
                  <a:srgbClr val="804E3B"/>
                </a:solidFill>
                <a:latin typeface="Cambria"/>
                <a:cs typeface="Cambria"/>
              </a:rPr>
              <a:t>pada</a:t>
            </a:r>
            <a:r>
              <a:rPr dirty="0" u="none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25">
                <a:solidFill>
                  <a:srgbClr val="804E3B"/>
                </a:solidFill>
                <a:latin typeface="Cambria"/>
                <a:cs typeface="Cambria"/>
              </a:rPr>
              <a:t>pelanggan</a:t>
            </a:r>
            <a:r>
              <a:rPr dirty="0" u="none" sz="3800" spc="3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60">
                <a:solidFill>
                  <a:srgbClr val="804E3B"/>
                </a:solidFill>
                <a:latin typeface="Cambria"/>
                <a:cs typeface="Cambria"/>
              </a:rPr>
              <a:t>dalam</a:t>
            </a:r>
            <a:r>
              <a:rPr dirty="0" u="none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-730">
                <a:solidFill>
                  <a:srgbClr val="804E3B"/>
                </a:solidFill>
                <a:latin typeface="Cambria"/>
                <a:cs typeface="Cambria"/>
              </a:rPr>
              <a:t>1</a:t>
            </a:r>
            <a:r>
              <a:rPr dirty="0" u="none" sz="3800" spc="-72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-35">
                <a:solidFill>
                  <a:srgbClr val="804E3B"/>
                </a:solidFill>
                <a:latin typeface="Cambria"/>
                <a:cs typeface="Cambria"/>
              </a:rPr>
              <a:t>sesi</a:t>
            </a:r>
            <a:r>
              <a:rPr dirty="0" u="none" sz="3800" spc="-3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5">
                <a:solidFill>
                  <a:srgbClr val="804E3B"/>
                </a:solidFill>
                <a:latin typeface="Cambria"/>
                <a:cs typeface="Cambria"/>
              </a:rPr>
              <a:t>yang</a:t>
            </a:r>
            <a:r>
              <a:rPr dirty="0" u="none" sz="3800" spc="1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65">
                <a:solidFill>
                  <a:srgbClr val="804E3B"/>
                </a:solidFill>
                <a:latin typeface="Cambria"/>
                <a:cs typeface="Cambria"/>
              </a:rPr>
              <a:t>sama,</a:t>
            </a:r>
            <a:r>
              <a:rPr dirty="0" u="none" sz="3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75">
                <a:solidFill>
                  <a:srgbClr val="804E3B"/>
                </a:solidFill>
                <a:latin typeface="Cambria"/>
                <a:cs typeface="Cambria"/>
              </a:rPr>
              <a:t>dan</a:t>
            </a:r>
            <a:r>
              <a:rPr dirty="0" u="none" sz="3800" spc="8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10">
                <a:solidFill>
                  <a:srgbClr val="804E3B"/>
                </a:solidFill>
                <a:latin typeface="Cambria"/>
                <a:cs typeface="Cambria"/>
              </a:rPr>
              <a:t>biayanya</a:t>
            </a:r>
            <a:r>
              <a:rPr dirty="0" u="none" sz="3800" spc="1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45">
                <a:solidFill>
                  <a:srgbClr val="804E3B"/>
                </a:solidFill>
                <a:latin typeface="Cambria"/>
                <a:cs typeface="Cambria"/>
              </a:rPr>
              <a:t>hanya </a:t>
            </a:r>
            <a:r>
              <a:rPr dirty="0" u="none" sz="3800" spc="50">
                <a:solidFill>
                  <a:srgbClr val="804E3B"/>
                </a:solidFill>
                <a:latin typeface="Cambria"/>
                <a:cs typeface="Cambria"/>
              </a:rPr>
              <a:t> dibebankan pada </a:t>
            </a:r>
            <a:r>
              <a:rPr dirty="0" u="none" sz="3800" spc="-730">
                <a:solidFill>
                  <a:srgbClr val="804E3B"/>
                </a:solidFill>
                <a:latin typeface="Cambria"/>
                <a:cs typeface="Cambria"/>
              </a:rPr>
              <a:t>1</a:t>
            </a:r>
            <a:r>
              <a:rPr dirty="0" u="none" sz="3800" spc="-69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-35">
                <a:solidFill>
                  <a:srgbClr val="804E3B"/>
                </a:solidFill>
                <a:latin typeface="Cambria"/>
                <a:cs typeface="Cambria"/>
              </a:rPr>
              <a:t>sesi</a:t>
            </a:r>
            <a:r>
              <a:rPr dirty="0" u="none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40">
                <a:solidFill>
                  <a:srgbClr val="804E3B"/>
                </a:solidFill>
                <a:latin typeface="Cambria"/>
                <a:cs typeface="Cambria"/>
              </a:rPr>
              <a:t>percakapan</a:t>
            </a:r>
            <a:r>
              <a:rPr dirty="0" u="none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3800" spc="45">
                <a:solidFill>
                  <a:srgbClr val="804E3B"/>
                </a:solidFill>
                <a:latin typeface="Cambria"/>
                <a:cs typeface="Cambria"/>
              </a:rPr>
              <a:t>saja.</a:t>
            </a:r>
            <a:endParaRPr sz="3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4580890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4" y="7247890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6340" y="4226548"/>
            <a:ext cx="14603094" cy="535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5100"/>
              </a:lnSpc>
              <a:spcBef>
                <a:spcPts val="100"/>
              </a:spcBef>
            </a:pPr>
            <a:r>
              <a:rPr dirty="0" sz="3800" spc="95">
                <a:solidFill>
                  <a:srgbClr val="804E3B"/>
                </a:solidFill>
                <a:latin typeface="Cambria"/>
                <a:cs typeface="Cambria"/>
              </a:rPr>
              <a:t>Skema</a:t>
            </a:r>
            <a:r>
              <a:rPr dirty="0" sz="3800" spc="10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ini</a:t>
            </a:r>
            <a:r>
              <a:rPr dirty="0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merupakan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35">
                <a:solidFill>
                  <a:srgbClr val="804E3B"/>
                </a:solidFill>
                <a:latin typeface="Cambria"/>
                <a:cs typeface="Cambria"/>
              </a:rPr>
              <a:t>perubahan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20">
                <a:solidFill>
                  <a:srgbClr val="804E3B"/>
                </a:solidFill>
                <a:latin typeface="Cambria"/>
                <a:cs typeface="Cambria"/>
              </a:rPr>
              <a:t>dari</a:t>
            </a:r>
            <a:r>
              <a:rPr dirty="0" sz="3800" spc="2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5">
                <a:solidFill>
                  <a:srgbClr val="804E3B"/>
                </a:solidFill>
                <a:latin typeface="Cambria"/>
                <a:cs typeface="Cambria"/>
              </a:rPr>
              <a:t>yang</a:t>
            </a:r>
            <a:r>
              <a:rPr dirty="0" sz="3800" spc="10">
                <a:solidFill>
                  <a:srgbClr val="804E3B"/>
                </a:solidFill>
                <a:latin typeface="Cambria"/>
                <a:cs typeface="Cambria"/>
              </a:rPr>
              <a:t> sebelumnya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menggunakan</a:t>
            </a:r>
            <a:r>
              <a:rPr dirty="0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harga</a:t>
            </a:r>
            <a:r>
              <a:rPr dirty="0" sz="3800" spc="2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-25">
                <a:solidFill>
                  <a:srgbClr val="804E3B"/>
                </a:solidFill>
                <a:latin typeface="Cambria"/>
                <a:cs typeface="Cambria"/>
              </a:rPr>
              <a:t>berbasis</a:t>
            </a:r>
            <a:r>
              <a:rPr dirty="0" sz="3800" spc="-2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notifikasi</a:t>
            </a:r>
            <a:r>
              <a:rPr dirty="0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75">
                <a:solidFill>
                  <a:srgbClr val="804E3B"/>
                </a:solidFill>
                <a:latin typeface="Cambria"/>
                <a:cs typeface="Cambria"/>
              </a:rPr>
              <a:t>dan</a:t>
            </a:r>
            <a:r>
              <a:rPr dirty="0" sz="3800" spc="8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lebih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80">
                <a:solidFill>
                  <a:srgbClr val="804E3B"/>
                </a:solidFill>
                <a:latin typeface="Cambria"/>
                <a:cs typeface="Cambria"/>
              </a:rPr>
              <a:t>memudahkan </a:t>
            </a:r>
            <a:r>
              <a:rPr dirty="0" sz="3800" spc="8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135">
                <a:solidFill>
                  <a:srgbClr val="804E3B"/>
                </a:solidFill>
                <a:latin typeface="Cambria"/>
                <a:cs typeface="Cambria"/>
              </a:rPr>
              <a:t>Anda, 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khususnya </a:t>
            </a:r>
            <a:r>
              <a:rPr dirty="0" sz="3800" spc="80">
                <a:solidFill>
                  <a:srgbClr val="804E3B"/>
                </a:solidFill>
                <a:latin typeface="Cambria"/>
                <a:cs typeface="Cambria"/>
              </a:rPr>
              <a:t>di 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bidang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customer </a:t>
            </a:r>
            <a:r>
              <a:rPr dirty="0" sz="3800" spc="5">
                <a:solidFill>
                  <a:srgbClr val="804E3B"/>
                </a:solidFill>
                <a:latin typeface="Cambria"/>
                <a:cs typeface="Cambria"/>
              </a:rPr>
              <a:t>service,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dalam 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menghadirkan </a:t>
            </a:r>
            <a:r>
              <a:rPr dirty="0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customer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>
                <a:solidFill>
                  <a:srgbClr val="804E3B"/>
                </a:solidFill>
                <a:latin typeface="Cambria"/>
                <a:cs typeface="Cambria"/>
              </a:rPr>
              <a:t>engagement</a:t>
            </a:r>
            <a:r>
              <a:rPr dirty="0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75">
                <a:solidFill>
                  <a:srgbClr val="804E3B"/>
                </a:solidFill>
                <a:latin typeface="Cambria"/>
                <a:cs typeface="Cambria"/>
              </a:rPr>
              <a:t>dan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experience</a:t>
            </a:r>
            <a:r>
              <a:rPr dirty="0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5">
                <a:solidFill>
                  <a:srgbClr val="804E3B"/>
                </a:solidFill>
                <a:latin typeface="Cambria"/>
                <a:cs typeface="Cambria"/>
              </a:rPr>
              <a:t>yang</a:t>
            </a:r>
            <a:r>
              <a:rPr dirty="0" sz="3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lebih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35">
                <a:solidFill>
                  <a:srgbClr val="804E3B"/>
                </a:solidFill>
                <a:latin typeface="Cambria"/>
                <a:cs typeface="Cambria"/>
              </a:rPr>
              <a:t>berkualitas.</a:t>
            </a:r>
            <a:endParaRPr sz="3800">
              <a:latin typeface="Cambria"/>
              <a:cs typeface="Cambria"/>
            </a:endParaRPr>
          </a:p>
          <a:p>
            <a:pPr algn="just" marL="12700" marR="5080">
              <a:lnSpc>
                <a:spcPct val="115100"/>
              </a:lnSpc>
            </a:pPr>
            <a:r>
              <a:rPr dirty="0" sz="3800" spc="210">
                <a:solidFill>
                  <a:srgbClr val="804E3B"/>
                </a:solidFill>
                <a:latin typeface="Cambria"/>
                <a:cs typeface="Cambria"/>
              </a:rPr>
              <a:t>Hal</a:t>
            </a:r>
            <a:r>
              <a:rPr dirty="0" sz="3800" spc="21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ini</a:t>
            </a:r>
            <a:r>
              <a:rPr dirty="0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20">
                <a:solidFill>
                  <a:srgbClr val="804E3B"/>
                </a:solidFill>
                <a:latin typeface="Cambria"/>
                <a:cs typeface="Cambria"/>
              </a:rPr>
              <a:t>karena</a:t>
            </a:r>
            <a:r>
              <a:rPr dirty="0" sz="3800" spc="2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100">
                <a:solidFill>
                  <a:srgbClr val="804E3B"/>
                </a:solidFill>
                <a:latin typeface="Cambria"/>
                <a:cs typeface="Cambria"/>
              </a:rPr>
              <a:t>Anda</a:t>
            </a:r>
            <a:r>
              <a:rPr dirty="0" sz="3800" spc="10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35">
                <a:solidFill>
                  <a:srgbClr val="804E3B"/>
                </a:solidFill>
                <a:latin typeface="Cambria"/>
                <a:cs typeface="Cambria"/>
              </a:rPr>
              <a:t>dapat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 lebih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 fleksibel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dalam</a:t>
            </a:r>
            <a:r>
              <a:rPr dirty="0" sz="3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35">
                <a:solidFill>
                  <a:srgbClr val="804E3B"/>
                </a:solidFill>
                <a:latin typeface="Cambria"/>
                <a:cs typeface="Cambria"/>
              </a:rPr>
              <a:t>penggunaan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5">
                <a:solidFill>
                  <a:srgbClr val="804E3B"/>
                </a:solidFill>
                <a:latin typeface="Cambria"/>
                <a:cs typeface="Cambria"/>
              </a:rPr>
              <a:t>template </a:t>
            </a:r>
            <a:r>
              <a:rPr dirty="0" sz="3800" spc="75">
                <a:solidFill>
                  <a:srgbClr val="804E3B"/>
                </a:solidFill>
                <a:latin typeface="Cambria"/>
                <a:cs typeface="Cambria"/>
              </a:rPr>
              <a:t>dan </a:t>
            </a:r>
            <a:r>
              <a:rPr dirty="0" sz="3800" spc="65">
                <a:solidFill>
                  <a:srgbClr val="804E3B"/>
                </a:solidFill>
                <a:latin typeface="Cambria"/>
                <a:cs typeface="Cambria"/>
              </a:rPr>
              <a:t>tidak </a:t>
            </a:r>
            <a:r>
              <a:rPr dirty="0" sz="3800" spc="10">
                <a:solidFill>
                  <a:srgbClr val="804E3B"/>
                </a:solidFill>
                <a:latin typeface="Cambria"/>
                <a:cs typeface="Cambria"/>
              </a:rPr>
              <a:t>perlu </a:t>
            </a:r>
            <a:r>
              <a:rPr dirty="0" sz="3800">
                <a:solidFill>
                  <a:srgbClr val="804E3B"/>
                </a:solidFill>
                <a:latin typeface="Cambria"/>
                <a:cs typeface="Cambria"/>
              </a:rPr>
              <a:t>membayar </a:t>
            </a:r>
            <a:r>
              <a:rPr dirty="0" sz="3800" spc="-5">
                <a:solidFill>
                  <a:srgbClr val="804E3B"/>
                </a:solidFill>
                <a:latin typeface="Cambria"/>
                <a:cs typeface="Cambria"/>
              </a:rPr>
              <a:t>setiap </a:t>
            </a:r>
            <a:r>
              <a:rPr dirty="0" sz="3800" spc="75">
                <a:solidFill>
                  <a:srgbClr val="804E3B"/>
                </a:solidFill>
                <a:latin typeface="Cambria"/>
                <a:cs typeface="Cambria"/>
              </a:rPr>
              <a:t>kali akan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mengirimkan 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30">
                <a:solidFill>
                  <a:srgbClr val="804E3B"/>
                </a:solidFill>
                <a:latin typeface="Cambria"/>
                <a:cs typeface="Cambria"/>
              </a:rPr>
              <a:t>template. </a:t>
            </a:r>
            <a:r>
              <a:rPr dirty="0" sz="3800" spc="95">
                <a:solidFill>
                  <a:srgbClr val="804E3B"/>
                </a:solidFill>
                <a:latin typeface="Cambria"/>
                <a:cs typeface="Cambria"/>
              </a:rPr>
              <a:t>Ditambah </a:t>
            </a:r>
            <a:r>
              <a:rPr dirty="0" sz="3800" spc="70">
                <a:solidFill>
                  <a:srgbClr val="804E3B"/>
                </a:solidFill>
                <a:latin typeface="Cambria"/>
                <a:cs typeface="Cambria"/>
              </a:rPr>
              <a:t>lagi, </a:t>
            </a:r>
            <a:r>
              <a:rPr dirty="0" sz="3800" spc="30">
                <a:solidFill>
                  <a:srgbClr val="804E3B"/>
                </a:solidFill>
                <a:latin typeface="Cambria"/>
                <a:cs typeface="Cambria"/>
              </a:rPr>
              <a:t>skema </a:t>
            </a:r>
            <a:r>
              <a:rPr dirty="0" sz="3800" spc="60">
                <a:solidFill>
                  <a:srgbClr val="804E3B"/>
                </a:solidFill>
                <a:latin typeface="Cambria"/>
                <a:cs typeface="Cambria"/>
              </a:rPr>
              <a:t>ini </a:t>
            </a:r>
            <a:r>
              <a:rPr dirty="0" sz="3800" spc="75">
                <a:solidFill>
                  <a:srgbClr val="804E3B"/>
                </a:solidFill>
                <a:latin typeface="Cambria"/>
                <a:cs typeface="Cambria"/>
              </a:rPr>
              <a:t>akan </a:t>
            </a:r>
            <a:r>
              <a:rPr dirty="0" sz="3800" spc="30">
                <a:solidFill>
                  <a:srgbClr val="804E3B"/>
                </a:solidFill>
                <a:latin typeface="Cambria"/>
                <a:cs typeface="Cambria"/>
              </a:rPr>
              <a:t>membuat </a:t>
            </a:r>
            <a:r>
              <a:rPr dirty="0" sz="3800" spc="15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r>
              <a:rPr dirty="0" sz="3800" spc="2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menjadi 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lebih</a:t>
            </a:r>
            <a:r>
              <a:rPr dirty="0" sz="3800" spc="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interaktif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dengan</a:t>
            </a:r>
            <a:r>
              <a:rPr dirty="0" sz="3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3800" spc="40">
                <a:solidFill>
                  <a:srgbClr val="804E3B"/>
                </a:solidFill>
                <a:latin typeface="Cambria"/>
                <a:cs typeface="Cambria"/>
              </a:rPr>
              <a:t>pelanggannya.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69829" y="9208199"/>
            <a:ext cx="289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0">
                <a:solidFill>
                  <a:srgbClr val="804E3B"/>
                </a:solidFill>
                <a:latin typeface="Cambria"/>
                <a:cs typeface="Cambria"/>
              </a:rPr>
              <a:t>6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5502"/>
            <a:ext cx="2690495" cy="5391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none" sz="3350" spc="-710"/>
              <a:t>C</a:t>
            </a:r>
            <a:r>
              <a:rPr dirty="0" u="none" sz="3350" spc="-605"/>
              <a:t>R</a:t>
            </a:r>
            <a:r>
              <a:rPr dirty="0" u="none" sz="3350" spc="-560"/>
              <a:t>E</a:t>
            </a:r>
            <a:r>
              <a:rPr dirty="0" u="none" sz="3350" spc="-615"/>
              <a:t>A</a:t>
            </a:r>
            <a:r>
              <a:rPr dirty="0" u="none" sz="3350" spc="-755"/>
              <a:t>T</a:t>
            </a:r>
            <a:r>
              <a:rPr dirty="0" u="none" sz="3350" spc="-300"/>
              <a:t>I</a:t>
            </a:r>
            <a:r>
              <a:rPr dirty="0" u="none" sz="3350" spc="-620"/>
              <a:t>V</a:t>
            </a:r>
            <a:r>
              <a:rPr dirty="0" u="none" sz="3350" spc="-555"/>
              <a:t>E</a:t>
            </a:r>
            <a:r>
              <a:rPr dirty="0" u="none" sz="3350" spc="-490"/>
              <a:t> </a:t>
            </a:r>
            <a:r>
              <a:rPr dirty="0" u="none" sz="3350" spc="-605"/>
              <a:t>P</a:t>
            </a:r>
            <a:r>
              <a:rPr dirty="0" u="none" sz="3350" spc="-930"/>
              <a:t>O</a:t>
            </a:r>
            <a:r>
              <a:rPr dirty="0" u="none" sz="3350" spc="-605"/>
              <a:t>R</a:t>
            </a:r>
            <a:r>
              <a:rPr dirty="0" u="none" sz="3350" spc="-755"/>
              <a:t>T</a:t>
            </a:r>
            <a:r>
              <a:rPr dirty="0" u="none" sz="3350" spc="-605"/>
              <a:t>F</a:t>
            </a:r>
            <a:r>
              <a:rPr dirty="0" u="none" sz="3350" spc="-930"/>
              <a:t>O</a:t>
            </a:r>
            <a:r>
              <a:rPr dirty="0" u="none" sz="3350" spc="-560"/>
              <a:t>L</a:t>
            </a:r>
            <a:r>
              <a:rPr dirty="0" u="none" sz="3350" spc="-300"/>
              <a:t>I</a:t>
            </a:r>
            <a:r>
              <a:rPr dirty="0" u="none" sz="3350" spc="-925"/>
              <a:t>O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15603382" y="8931338"/>
            <a:ext cx="166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latin typeface="Lucida Sans Unicode"/>
                <a:cs typeface="Lucida Sans Unicode"/>
              </a:rPr>
              <a:t>P</a:t>
            </a:r>
            <a:r>
              <a:rPr dirty="0" sz="2000" spc="240">
                <a:latin typeface="Lucida Sans Unicode"/>
                <a:cs typeface="Lucida Sans Unicode"/>
              </a:rPr>
              <a:t>a</a:t>
            </a:r>
            <a:r>
              <a:rPr dirty="0" sz="2000" spc="95">
                <a:latin typeface="Lucida Sans Unicode"/>
                <a:cs typeface="Lucida Sans Unicode"/>
              </a:rPr>
              <a:t>g</a:t>
            </a:r>
            <a:r>
              <a:rPr dirty="0" sz="2000" spc="125">
                <a:latin typeface="Lucida Sans Unicode"/>
                <a:cs typeface="Lucida Sans Unicode"/>
              </a:rPr>
              <a:t>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0</a:t>
            </a:r>
            <a:r>
              <a:rPr dirty="0" sz="2000" spc="-114">
                <a:latin typeface="Lucida Sans Unicode"/>
                <a:cs typeface="Lucida Sans Unicode"/>
              </a:rPr>
              <a:t>2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5">
                <a:latin typeface="Lucida Sans Unicode"/>
                <a:cs typeface="Lucida Sans Unicode"/>
              </a:rPr>
              <a:t>o</a:t>
            </a:r>
            <a:r>
              <a:rPr dirty="0" sz="2000" spc="-80">
                <a:latin typeface="Lucida Sans Unicode"/>
                <a:cs typeface="Lucida Sans Unicode"/>
              </a:rPr>
              <a:t>f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630">
                <a:latin typeface="Lucida Sans Unicode"/>
                <a:cs typeface="Lucida Sans Unicode"/>
              </a:rPr>
              <a:t>1</a:t>
            </a:r>
            <a:r>
              <a:rPr dirty="0" sz="2000" spc="-10"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690" y="3026874"/>
            <a:ext cx="14288769" cy="1783714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2271395" marR="5080" indent="-2258695">
              <a:lnSpc>
                <a:spcPts val="6280"/>
              </a:lnSpc>
              <a:spcBef>
                <a:spcPts val="1380"/>
              </a:spcBef>
            </a:pPr>
            <a:r>
              <a:rPr dirty="0" sz="6300" spc="580">
                <a:solidFill>
                  <a:srgbClr val="B91645"/>
                </a:solidFill>
                <a:latin typeface="Cambria"/>
                <a:cs typeface="Cambria"/>
              </a:rPr>
              <a:t>Cara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425">
                <a:solidFill>
                  <a:srgbClr val="B91645"/>
                </a:solidFill>
                <a:latin typeface="Cambria"/>
                <a:cs typeface="Cambria"/>
              </a:rPr>
              <a:t>upgrade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500">
                <a:solidFill>
                  <a:srgbClr val="B91645"/>
                </a:solidFill>
                <a:latin typeface="Cambria"/>
                <a:cs typeface="Cambria"/>
              </a:rPr>
              <a:t>WhatsApp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405">
                <a:solidFill>
                  <a:srgbClr val="B91645"/>
                </a:solidFill>
                <a:latin typeface="Cambria"/>
                <a:cs typeface="Cambria"/>
              </a:rPr>
              <a:t>Business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360">
                <a:solidFill>
                  <a:srgbClr val="B91645"/>
                </a:solidFill>
                <a:latin typeface="Cambria"/>
                <a:cs typeface="Cambria"/>
              </a:rPr>
              <a:t>ke </a:t>
            </a:r>
            <a:r>
              <a:rPr dirty="0" sz="6300" spc="-137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500">
                <a:solidFill>
                  <a:srgbClr val="B91645"/>
                </a:solidFill>
                <a:latin typeface="Cambria"/>
                <a:cs typeface="Cambria"/>
              </a:rPr>
              <a:t>WhatsApp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405">
                <a:solidFill>
                  <a:srgbClr val="B91645"/>
                </a:solidFill>
                <a:latin typeface="Cambria"/>
                <a:cs typeface="Cambria"/>
              </a:rPr>
              <a:t>Business</a:t>
            </a:r>
            <a:r>
              <a:rPr dirty="0" sz="6300" spc="11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6300" spc="575">
                <a:solidFill>
                  <a:srgbClr val="B91645"/>
                </a:solidFill>
                <a:latin typeface="Cambria"/>
                <a:cs typeface="Cambria"/>
              </a:rPr>
              <a:t>API?</a:t>
            </a:r>
            <a:endParaRPr sz="6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7278" y="6013002"/>
            <a:ext cx="1275397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250" marR="5080" indent="-1734185">
              <a:lnSpc>
                <a:spcPct val="132800"/>
              </a:lnSpc>
              <a:spcBef>
                <a:spcPts val="100"/>
              </a:spcBef>
            </a:pPr>
            <a:r>
              <a:rPr dirty="0" sz="2400" spc="45">
                <a:latin typeface="Lucida Sans Unicode"/>
                <a:cs typeface="Lucida Sans Unicode"/>
              </a:rPr>
              <a:t>Presentation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14">
                <a:latin typeface="Lucida Sans Unicode"/>
                <a:cs typeface="Lucida Sans Unicode"/>
              </a:rPr>
              <a:t>are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90">
                <a:latin typeface="Lucida Sans Unicode"/>
                <a:cs typeface="Lucida Sans Unicode"/>
              </a:rPr>
              <a:t>communication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tools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that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185">
                <a:latin typeface="Lucida Sans Unicode"/>
                <a:cs typeface="Lucida Sans Unicode"/>
              </a:rPr>
              <a:t>can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25">
                <a:latin typeface="Lucida Sans Unicode"/>
                <a:cs typeface="Lucida Sans Unicode"/>
              </a:rPr>
              <a:t>be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80">
                <a:latin typeface="Lucida Sans Unicode"/>
                <a:cs typeface="Lucida Sans Unicode"/>
              </a:rPr>
              <a:t>used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0">
                <a:latin typeface="Lucida Sans Unicode"/>
                <a:cs typeface="Lucida Sans Unicode"/>
              </a:rPr>
              <a:t>as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demontrations,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Sans Unicode"/>
                <a:cs typeface="Lucida Sans Unicode"/>
              </a:rPr>
              <a:t>lectures,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reports,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45">
                <a:latin typeface="Lucida Sans Unicode"/>
                <a:cs typeface="Lucida Sans Unicode"/>
              </a:rPr>
              <a:t>and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5">
                <a:latin typeface="Lucida Sans Unicode"/>
                <a:cs typeface="Lucida Sans Unicode"/>
              </a:rPr>
              <a:t>more.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70">
                <a:latin typeface="Lucida Sans Unicode"/>
                <a:cs typeface="Lucida Sans Unicode"/>
              </a:rPr>
              <a:t>it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is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mostly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65">
                <a:latin typeface="Lucida Sans Unicode"/>
                <a:cs typeface="Lucida Sans Unicode"/>
              </a:rPr>
              <a:t>presented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5">
                <a:latin typeface="Lucida Sans Unicode"/>
                <a:cs typeface="Lucida Sans Unicode"/>
              </a:rPr>
              <a:t>before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an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audience.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931338"/>
            <a:ext cx="315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Lucida Sans Unicode"/>
                <a:cs typeface="Lucida Sans Unicode"/>
                <a:hlinkClick r:id="rId2"/>
              </a:rPr>
              <a:t>www.reallygreatsite.com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5" y="8444258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8705" y="1802503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81871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75495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69116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471" y="2424539"/>
            <a:ext cx="14571980" cy="2568575"/>
          </a:xfrm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u="none" sz="4800" spc="95">
                <a:solidFill>
                  <a:srgbClr val="804E3B"/>
                </a:solidFill>
                <a:latin typeface="Cambria"/>
                <a:cs typeface="Cambria"/>
              </a:rPr>
              <a:t>Android</a:t>
            </a:r>
            <a:endParaRPr sz="4800">
              <a:latin typeface="Cambria"/>
              <a:cs typeface="Cambria"/>
            </a:endParaRPr>
          </a:p>
          <a:p>
            <a:pPr marL="12700" marR="5080">
              <a:lnSpc>
                <a:spcPct val="115900"/>
              </a:lnSpc>
            </a:pPr>
            <a:r>
              <a:rPr dirty="0" u="none" sz="4800" spc="150">
                <a:solidFill>
                  <a:srgbClr val="804E3B"/>
                </a:solidFill>
                <a:latin typeface="Cambria"/>
                <a:cs typeface="Cambria"/>
              </a:rPr>
              <a:t>Cari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aplikasi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0">
                <a:solidFill>
                  <a:srgbClr val="804E3B"/>
                </a:solidFill>
                <a:latin typeface="Cambria"/>
                <a:cs typeface="Cambria"/>
              </a:rPr>
              <a:t>di</a:t>
            </a: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0">
                <a:solidFill>
                  <a:srgbClr val="804E3B"/>
                </a:solidFill>
                <a:latin typeface="Cambria"/>
                <a:cs typeface="Cambria"/>
                <a:hlinkClick r:id="rId2"/>
              </a:rPr>
              <a:t>Google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  <a:hlinkClick r:id="rId2"/>
              </a:rPr>
              <a:t> </a:t>
            </a:r>
            <a:r>
              <a:rPr dirty="0" u="none" sz="4800" spc="90">
                <a:solidFill>
                  <a:srgbClr val="804E3B"/>
                </a:solidFill>
                <a:latin typeface="Cambria"/>
                <a:cs typeface="Cambria"/>
                <a:hlinkClick r:id="rId2"/>
              </a:rPr>
              <a:t>Play</a:t>
            </a: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  <a:hlinkClick r:id="rId2"/>
              </a:rPr>
              <a:t> 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  <a:hlinkClick r:id="rId2"/>
              </a:rPr>
              <a:t>Store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</a:rPr>
              <a:t>, </a:t>
            </a:r>
            <a:r>
              <a:rPr dirty="0" u="none" sz="4800" spc="-10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</a:rPr>
              <a:t>lalu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95">
                <a:solidFill>
                  <a:srgbClr val="804E3B"/>
                </a:solidFill>
                <a:latin typeface="Cambria"/>
                <a:cs typeface="Cambria"/>
              </a:rPr>
              <a:t>ketuk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70">
                <a:solidFill>
                  <a:srgbClr val="804E3B"/>
                </a:solidFill>
                <a:latin typeface="Cambria"/>
                <a:cs typeface="Cambria"/>
              </a:rPr>
              <a:t>Update.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1471" y="4967713"/>
            <a:ext cx="14197330" cy="2568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4800" spc="114">
                <a:solidFill>
                  <a:srgbClr val="804E3B"/>
                </a:solidFill>
                <a:latin typeface="Cambria"/>
                <a:cs typeface="Cambria"/>
              </a:rPr>
              <a:t>iPhone</a:t>
            </a:r>
            <a:endParaRPr sz="4800">
              <a:latin typeface="Cambria"/>
              <a:cs typeface="Cambria"/>
            </a:endParaRPr>
          </a:p>
          <a:p>
            <a:pPr marL="12700" marR="5080">
              <a:lnSpc>
                <a:spcPct val="115900"/>
              </a:lnSpc>
            </a:pPr>
            <a:r>
              <a:rPr dirty="0" sz="4800" spc="150">
                <a:solidFill>
                  <a:srgbClr val="804E3B"/>
                </a:solidFill>
                <a:latin typeface="Cambria"/>
                <a:cs typeface="Cambria"/>
              </a:rPr>
              <a:t>Cari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aplikasi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00">
                <a:solidFill>
                  <a:srgbClr val="804E3B"/>
                </a:solidFill>
                <a:latin typeface="Cambria"/>
                <a:cs typeface="Cambria"/>
              </a:rPr>
              <a:t>di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  <a:hlinkClick r:id="rId3"/>
              </a:rPr>
              <a:t>Apple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  <a:hlinkClick r:id="rId3"/>
              </a:rPr>
              <a:t> </a:t>
            </a:r>
            <a:r>
              <a:rPr dirty="0" sz="4800" spc="130">
                <a:solidFill>
                  <a:srgbClr val="804E3B"/>
                </a:solidFill>
                <a:latin typeface="Cambria"/>
                <a:cs typeface="Cambria"/>
                <a:hlinkClick r:id="rId3"/>
              </a:rPr>
              <a:t>App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  <a:hlinkClick r:id="rId3"/>
              </a:rPr>
              <a:t> </a:t>
            </a:r>
            <a:r>
              <a:rPr dirty="0" sz="4800" spc="85">
                <a:solidFill>
                  <a:srgbClr val="804E3B"/>
                </a:solidFill>
                <a:latin typeface="Cambria"/>
                <a:cs typeface="Cambria"/>
                <a:hlinkClick r:id="rId3"/>
              </a:rPr>
              <a:t>Store</a:t>
            </a:r>
            <a:r>
              <a:rPr dirty="0" sz="4800" spc="85">
                <a:solidFill>
                  <a:srgbClr val="804E3B"/>
                </a:solidFill>
                <a:latin typeface="Cambria"/>
                <a:cs typeface="Cambria"/>
              </a:rPr>
              <a:t>, </a:t>
            </a:r>
            <a:r>
              <a:rPr dirty="0" sz="4800" spc="-10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5">
                <a:solidFill>
                  <a:srgbClr val="804E3B"/>
                </a:solidFill>
                <a:latin typeface="Cambria"/>
                <a:cs typeface="Cambria"/>
              </a:rPr>
              <a:t>lalu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95">
                <a:solidFill>
                  <a:srgbClr val="804E3B"/>
                </a:solidFill>
                <a:latin typeface="Cambria"/>
                <a:cs typeface="Cambria"/>
              </a:rPr>
              <a:t>ketuk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440">
                <a:solidFill>
                  <a:srgbClr val="804E3B"/>
                </a:solidFill>
                <a:latin typeface="Cambria"/>
                <a:cs typeface="Cambria"/>
              </a:rPr>
              <a:t>UPDATE.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369829" y="9208199"/>
            <a:ext cx="289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0">
                <a:solidFill>
                  <a:srgbClr val="804E3B"/>
                </a:solidFill>
                <a:latin typeface="Cambria"/>
                <a:cs typeface="Cambria"/>
              </a:rPr>
              <a:t>6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17368"/>
            <a:ext cx="6939915" cy="653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5105">
              <a:lnSpc>
                <a:spcPct val="116300"/>
              </a:lnSpc>
              <a:spcBef>
                <a:spcPts val="100"/>
              </a:spcBef>
            </a:pP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Asisten</a:t>
            </a:r>
            <a:r>
              <a:rPr dirty="0" sz="3600" spc="-2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Virtual</a:t>
            </a:r>
            <a:r>
              <a:rPr dirty="0" sz="3600" spc="-2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Customer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 b="1">
                <a:solidFill>
                  <a:srgbClr val="804E3B"/>
                </a:solidFill>
                <a:latin typeface="Trebuchet MS"/>
                <a:cs typeface="Trebuchet MS"/>
              </a:rPr>
              <a:t>Service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algn="just" marL="12700" marR="5080">
              <a:lnSpc>
                <a:spcPct val="122800"/>
              </a:lnSpc>
              <a:spcBef>
                <a:spcPts val="5"/>
              </a:spcBef>
            </a:pP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Bisnis 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memiliki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Chatbot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800" spc="120">
                <a:solidFill>
                  <a:srgbClr val="804E3B"/>
                </a:solidFill>
                <a:latin typeface="Trebuchet MS"/>
                <a:cs typeface="Trebuchet MS"/>
              </a:rPr>
              <a:t>menyapa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konsumen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menjawab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pertanyaan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bahasa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sealami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mungkin. 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Fitur</a:t>
            </a:r>
            <a:r>
              <a:rPr dirty="0" sz="2800" spc="-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ini 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memberikan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804E3B"/>
                </a:solidFill>
                <a:latin typeface="Trebuchet MS"/>
                <a:cs typeface="Trebuchet MS"/>
              </a:rPr>
              <a:t>retailer</a:t>
            </a:r>
            <a:r>
              <a:rPr dirty="0" sz="28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customer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support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selama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24/7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membantu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mengatasi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keluhan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konsumen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lebih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mudah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tanpa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perlu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menelepon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call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804E3B"/>
                </a:solidFill>
                <a:latin typeface="Trebuchet MS"/>
                <a:cs typeface="Trebuchet MS"/>
              </a:rPr>
              <a:t>center.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2806903"/>
            <a:ext cx="5354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Update</a:t>
            </a:r>
            <a:r>
              <a:rPr dirty="0" sz="3600" spc="-24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5" b="1">
                <a:solidFill>
                  <a:srgbClr val="804E3B"/>
                </a:solidFill>
                <a:latin typeface="Trebuchet MS"/>
                <a:cs typeface="Trebuchet MS"/>
              </a:rPr>
              <a:t>pada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0" b="1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4512304"/>
            <a:ext cx="372110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299210" algn="l"/>
                <a:tab pos="2534285" algn="l"/>
              </a:tabLst>
            </a:pP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Dari	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WhatsApp,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9469" y="4512304"/>
            <a:ext cx="326326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215" marR="5080" indent="-311150">
              <a:lnSpc>
                <a:spcPct val="122800"/>
              </a:lnSpc>
              <a:spcBef>
                <a:spcPts val="95"/>
              </a:spcBef>
              <a:tabLst>
                <a:tab pos="1515110" algn="l"/>
                <a:tab pos="2581910" algn="l"/>
              </a:tabLst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a 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5560054"/>
            <a:ext cx="7011670" cy="3692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tentang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transaksi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telah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mereka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804E3B"/>
                </a:solidFill>
                <a:latin typeface="Trebuchet MS"/>
                <a:cs typeface="Trebuchet MS"/>
              </a:rPr>
              <a:t>lakukan,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mulai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dari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konfirmasi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pesanan,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waktu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pemesanan,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hingga</a:t>
            </a:r>
            <a:r>
              <a:rPr dirty="0" sz="2800" spc="1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barang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pesanan 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tiba.</a:t>
            </a:r>
            <a:r>
              <a:rPr dirty="0" sz="2800" spc="-1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Begitu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juga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-50">
                <a:solidFill>
                  <a:srgbClr val="804E3B"/>
                </a:solidFill>
                <a:latin typeface="Trebuchet MS"/>
                <a:cs typeface="Trebuchet MS"/>
              </a:rPr>
              <a:t>after </a:t>
            </a:r>
            <a:r>
              <a:rPr dirty="0" sz="2800" spc="-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sales, seperti </a:t>
            </a:r>
            <a:r>
              <a:rPr dirty="0" sz="2800" spc="-120">
                <a:solidFill>
                  <a:srgbClr val="804E3B"/>
                </a:solidFill>
                <a:latin typeface="Trebuchet MS"/>
                <a:cs typeface="Trebuchet MS"/>
              </a:rPr>
              <a:t>jika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ada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kendala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pengiriman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atau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barang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pesanan,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akan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membantu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mengelolanya.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8193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155">
                <a:solidFill>
                  <a:srgbClr val="804E3B"/>
                </a:solidFill>
                <a:latin typeface="Cambria"/>
                <a:cs typeface="Cambria"/>
              </a:rPr>
              <a:t>Manfaat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5502"/>
            <a:ext cx="2690495" cy="5391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none" sz="3350" spc="-710"/>
              <a:t>C</a:t>
            </a:r>
            <a:r>
              <a:rPr dirty="0" u="none" sz="3350" spc="-605"/>
              <a:t>R</a:t>
            </a:r>
            <a:r>
              <a:rPr dirty="0" u="none" sz="3350" spc="-560"/>
              <a:t>E</a:t>
            </a:r>
            <a:r>
              <a:rPr dirty="0" u="none" sz="3350" spc="-615"/>
              <a:t>A</a:t>
            </a:r>
            <a:r>
              <a:rPr dirty="0" u="none" sz="3350" spc="-755"/>
              <a:t>T</a:t>
            </a:r>
            <a:r>
              <a:rPr dirty="0" u="none" sz="3350" spc="-300"/>
              <a:t>I</a:t>
            </a:r>
            <a:r>
              <a:rPr dirty="0" u="none" sz="3350" spc="-620"/>
              <a:t>V</a:t>
            </a:r>
            <a:r>
              <a:rPr dirty="0" u="none" sz="3350" spc="-555"/>
              <a:t>E</a:t>
            </a:r>
            <a:r>
              <a:rPr dirty="0" u="none" sz="3350" spc="-490"/>
              <a:t> </a:t>
            </a:r>
            <a:r>
              <a:rPr dirty="0" u="none" sz="3350" spc="-605"/>
              <a:t>P</a:t>
            </a:r>
            <a:r>
              <a:rPr dirty="0" u="none" sz="3350" spc="-930"/>
              <a:t>O</a:t>
            </a:r>
            <a:r>
              <a:rPr dirty="0" u="none" sz="3350" spc="-605"/>
              <a:t>R</a:t>
            </a:r>
            <a:r>
              <a:rPr dirty="0" u="none" sz="3350" spc="-755"/>
              <a:t>T</a:t>
            </a:r>
            <a:r>
              <a:rPr dirty="0" u="none" sz="3350" spc="-605"/>
              <a:t>F</a:t>
            </a:r>
            <a:r>
              <a:rPr dirty="0" u="none" sz="3350" spc="-930"/>
              <a:t>O</a:t>
            </a:r>
            <a:r>
              <a:rPr dirty="0" u="none" sz="3350" spc="-560"/>
              <a:t>L</a:t>
            </a:r>
            <a:r>
              <a:rPr dirty="0" u="none" sz="3350" spc="-300"/>
              <a:t>I</a:t>
            </a:r>
            <a:r>
              <a:rPr dirty="0" u="none" sz="3350" spc="-925"/>
              <a:t>O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15603382" y="8931343"/>
            <a:ext cx="166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latin typeface="Lucida Sans Unicode"/>
                <a:cs typeface="Lucida Sans Unicode"/>
              </a:rPr>
              <a:t>P</a:t>
            </a:r>
            <a:r>
              <a:rPr dirty="0" sz="2000" spc="240">
                <a:latin typeface="Lucida Sans Unicode"/>
                <a:cs typeface="Lucida Sans Unicode"/>
              </a:rPr>
              <a:t>a</a:t>
            </a:r>
            <a:r>
              <a:rPr dirty="0" sz="2000" spc="95">
                <a:latin typeface="Lucida Sans Unicode"/>
                <a:cs typeface="Lucida Sans Unicode"/>
              </a:rPr>
              <a:t>g</a:t>
            </a:r>
            <a:r>
              <a:rPr dirty="0" sz="2000" spc="125">
                <a:latin typeface="Lucida Sans Unicode"/>
                <a:cs typeface="Lucida Sans Unicode"/>
              </a:rPr>
              <a:t>e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0</a:t>
            </a:r>
            <a:r>
              <a:rPr dirty="0" sz="2000" spc="-114">
                <a:latin typeface="Lucida Sans Unicode"/>
                <a:cs typeface="Lucida Sans Unicode"/>
              </a:rPr>
              <a:t>2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5">
                <a:latin typeface="Lucida Sans Unicode"/>
                <a:cs typeface="Lucida Sans Unicode"/>
              </a:rPr>
              <a:t>o</a:t>
            </a:r>
            <a:r>
              <a:rPr dirty="0" sz="2000" spc="-80">
                <a:latin typeface="Lucida Sans Unicode"/>
                <a:cs typeface="Lucida Sans Unicode"/>
              </a:rPr>
              <a:t>f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630">
                <a:latin typeface="Lucida Sans Unicode"/>
                <a:cs typeface="Lucida Sans Unicode"/>
              </a:rPr>
              <a:t>1</a:t>
            </a:r>
            <a:r>
              <a:rPr dirty="0" sz="2000" spc="-10"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082" y="3642286"/>
            <a:ext cx="12759690" cy="732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600" spc="400">
                <a:solidFill>
                  <a:srgbClr val="B91645"/>
                </a:solidFill>
                <a:latin typeface="Cambria"/>
                <a:cs typeface="Cambria"/>
              </a:rPr>
              <a:t>Kenapa</a:t>
            </a:r>
            <a:r>
              <a:rPr dirty="0" sz="4600" spc="9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385">
                <a:solidFill>
                  <a:srgbClr val="B91645"/>
                </a:solidFill>
                <a:latin typeface="Cambria"/>
                <a:cs typeface="Cambria"/>
              </a:rPr>
              <a:t>WhatsApp</a:t>
            </a:r>
            <a:r>
              <a:rPr dirty="0" sz="4600" spc="9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285">
                <a:solidFill>
                  <a:srgbClr val="B91645"/>
                </a:solidFill>
                <a:latin typeface="Cambria"/>
                <a:cs typeface="Cambria"/>
              </a:rPr>
              <a:t>saya</a:t>
            </a:r>
            <a:r>
              <a:rPr dirty="0" sz="4600" spc="95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220">
                <a:solidFill>
                  <a:srgbClr val="B91645"/>
                </a:solidFill>
                <a:latin typeface="Cambria"/>
                <a:cs typeface="Cambria"/>
              </a:rPr>
              <a:t>tidak</a:t>
            </a:r>
            <a:r>
              <a:rPr dirty="0" sz="4600" spc="9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280">
                <a:solidFill>
                  <a:srgbClr val="B91645"/>
                </a:solidFill>
                <a:latin typeface="Cambria"/>
                <a:cs typeface="Cambria"/>
              </a:rPr>
              <a:t>bisa</a:t>
            </a:r>
            <a:r>
              <a:rPr dirty="0" sz="4600" spc="95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240">
                <a:solidFill>
                  <a:srgbClr val="B91645"/>
                </a:solidFill>
                <a:latin typeface="Cambria"/>
                <a:cs typeface="Cambria"/>
              </a:rPr>
              <a:t>di</a:t>
            </a:r>
            <a:r>
              <a:rPr dirty="0" sz="4600" spc="90">
                <a:solidFill>
                  <a:srgbClr val="B91645"/>
                </a:solidFill>
                <a:latin typeface="Cambria"/>
                <a:cs typeface="Cambria"/>
              </a:rPr>
              <a:t> </a:t>
            </a:r>
            <a:r>
              <a:rPr dirty="0" sz="4600" spc="355">
                <a:solidFill>
                  <a:srgbClr val="B91645"/>
                </a:solidFill>
                <a:latin typeface="Cambria"/>
                <a:cs typeface="Cambria"/>
              </a:rPr>
              <a:t>update?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7278" y="6013004"/>
            <a:ext cx="1275397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250" marR="5080" indent="-1734185">
              <a:lnSpc>
                <a:spcPct val="132800"/>
              </a:lnSpc>
              <a:spcBef>
                <a:spcPts val="100"/>
              </a:spcBef>
            </a:pPr>
            <a:r>
              <a:rPr dirty="0" sz="2400" spc="45">
                <a:latin typeface="Lucida Sans Unicode"/>
                <a:cs typeface="Lucida Sans Unicode"/>
              </a:rPr>
              <a:t>Presentation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14">
                <a:latin typeface="Lucida Sans Unicode"/>
                <a:cs typeface="Lucida Sans Unicode"/>
              </a:rPr>
              <a:t>are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90">
                <a:latin typeface="Lucida Sans Unicode"/>
                <a:cs typeface="Lucida Sans Unicode"/>
              </a:rPr>
              <a:t>communication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tools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that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185">
                <a:latin typeface="Lucida Sans Unicode"/>
                <a:cs typeface="Lucida Sans Unicode"/>
              </a:rPr>
              <a:t>can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25">
                <a:latin typeface="Lucida Sans Unicode"/>
                <a:cs typeface="Lucida Sans Unicode"/>
              </a:rPr>
              <a:t>be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80">
                <a:latin typeface="Lucida Sans Unicode"/>
                <a:cs typeface="Lucida Sans Unicode"/>
              </a:rPr>
              <a:t>used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0">
                <a:latin typeface="Lucida Sans Unicode"/>
                <a:cs typeface="Lucida Sans Unicode"/>
              </a:rPr>
              <a:t>as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demontrations,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Sans Unicode"/>
                <a:cs typeface="Lucida Sans Unicode"/>
              </a:rPr>
              <a:t>lectures,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reports,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45">
                <a:latin typeface="Lucida Sans Unicode"/>
                <a:cs typeface="Lucida Sans Unicode"/>
              </a:rPr>
              <a:t>and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5">
                <a:latin typeface="Lucida Sans Unicode"/>
                <a:cs typeface="Lucida Sans Unicode"/>
              </a:rPr>
              <a:t>more.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70">
                <a:latin typeface="Lucida Sans Unicode"/>
                <a:cs typeface="Lucida Sans Unicode"/>
              </a:rPr>
              <a:t>it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is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mostly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65">
                <a:latin typeface="Lucida Sans Unicode"/>
                <a:cs typeface="Lucida Sans Unicode"/>
              </a:rPr>
              <a:t>presented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45">
                <a:latin typeface="Lucida Sans Unicode"/>
                <a:cs typeface="Lucida Sans Unicode"/>
              </a:rPr>
              <a:t>before</a:t>
            </a:r>
            <a:r>
              <a:rPr dirty="0" sz="2400" spc="-120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an</a:t>
            </a:r>
            <a:r>
              <a:rPr dirty="0" sz="2400" spc="-114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audience.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931343"/>
            <a:ext cx="315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Lucida Sans Unicode"/>
                <a:cs typeface="Lucida Sans Unicode"/>
                <a:hlinkClick r:id="rId2"/>
              </a:rPr>
              <a:t>www.reallygreatsite.com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5" y="8444260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8705" y="1802501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81871" y="1121497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75495" y="1121497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69116" y="1121497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4205287"/>
            <a:ext cx="200025" cy="200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5053012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6748461"/>
            <a:ext cx="200025" cy="20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7596186"/>
            <a:ext cx="200025" cy="200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2290" y="3762057"/>
            <a:ext cx="12929870" cy="426402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4800" spc="125">
                <a:solidFill>
                  <a:srgbClr val="804E3B"/>
                </a:solidFill>
                <a:latin typeface="Cambria"/>
                <a:cs typeface="Cambria"/>
              </a:rPr>
              <a:t>"Tidak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ada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50">
                <a:solidFill>
                  <a:srgbClr val="804E3B"/>
                </a:solidFill>
                <a:latin typeface="Cambria"/>
                <a:cs typeface="Cambria"/>
              </a:rPr>
              <a:t>cukup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30">
                <a:solidFill>
                  <a:srgbClr val="804E3B"/>
                </a:solidFill>
                <a:latin typeface="Cambria"/>
                <a:cs typeface="Cambria"/>
              </a:rPr>
              <a:t>ruang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pada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0">
                <a:solidFill>
                  <a:srgbClr val="804E3B"/>
                </a:solidFill>
                <a:latin typeface="Cambria"/>
                <a:cs typeface="Cambria"/>
              </a:rPr>
              <a:t>perangkat"</a:t>
            </a:r>
            <a:endParaRPr sz="4800">
              <a:latin typeface="Cambria"/>
              <a:cs typeface="Cambria"/>
            </a:endParaRPr>
          </a:p>
          <a:p>
            <a:pPr marL="12700" marR="5080">
              <a:lnSpc>
                <a:spcPct val="115900"/>
              </a:lnSpc>
            </a:pP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"Aplikasi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ini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5">
                <a:solidFill>
                  <a:srgbClr val="804E3B"/>
                </a:solidFill>
                <a:latin typeface="Cambria"/>
                <a:cs typeface="Cambria"/>
              </a:rPr>
              <a:t>tidak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kompatibel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dengan</a:t>
            </a:r>
            <a:r>
              <a:rPr dirty="0" sz="4800" spc="7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25">
                <a:solidFill>
                  <a:srgbClr val="804E3B"/>
                </a:solidFill>
                <a:latin typeface="Cambria"/>
                <a:cs typeface="Cambria"/>
              </a:rPr>
              <a:t>perangkat </a:t>
            </a:r>
            <a:r>
              <a:rPr dirty="0" sz="4800" spc="-10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95">
                <a:solidFill>
                  <a:srgbClr val="804E3B"/>
                </a:solidFill>
                <a:latin typeface="Cambria"/>
                <a:cs typeface="Cambria"/>
              </a:rPr>
              <a:t>Android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Anda"</a:t>
            </a:r>
            <a:endParaRPr sz="4800">
              <a:latin typeface="Cambria"/>
              <a:cs typeface="Cambria"/>
            </a:endParaRPr>
          </a:p>
          <a:p>
            <a:pPr marL="12700" marR="2408555">
              <a:lnSpc>
                <a:spcPct val="115900"/>
              </a:lnSpc>
            </a:pPr>
            <a:r>
              <a:rPr dirty="0" sz="4800" spc="40">
                <a:solidFill>
                  <a:srgbClr val="804E3B"/>
                </a:solidFill>
                <a:latin typeface="Cambria"/>
                <a:cs typeface="Cambria"/>
              </a:rPr>
              <a:t>"Item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ini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5">
                <a:solidFill>
                  <a:srgbClr val="804E3B"/>
                </a:solidFill>
                <a:latin typeface="Cambria"/>
                <a:cs typeface="Cambria"/>
              </a:rPr>
              <a:t>tidak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-20">
                <a:solidFill>
                  <a:srgbClr val="804E3B"/>
                </a:solidFill>
                <a:latin typeface="Cambria"/>
                <a:cs typeface="Cambria"/>
              </a:rPr>
              <a:t>tersedia</a:t>
            </a:r>
            <a:r>
              <a:rPr dirty="0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00">
                <a:solidFill>
                  <a:srgbClr val="804E3B"/>
                </a:solidFill>
                <a:latin typeface="Cambria"/>
                <a:cs typeface="Cambria"/>
              </a:rPr>
              <a:t>di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-5">
                <a:solidFill>
                  <a:srgbClr val="804E3B"/>
                </a:solidFill>
                <a:latin typeface="Cambria"/>
                <a:cs typeface="Cambria"/>
              </a:rPr>
              <a:t>negara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80">
                <a:solidFill>
                  <a:srgbClr val="804E3B"/>
                </a:solidFill>
                <a:latin typeface="Cambria"/>
                <a:cs typeface="Cambria"/>
              </a:rPr>
              <a:t>Anda" </a:t>
            </a:r>
            <a:r>
              <a:rPr dirty="0" sz="4800" spc="-104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130">
                <a:solidFill>
                  <a:srgbClr val="804E3B"/>
                </a:solidFill>
                <a:latin typeface="Cambria"/>
                <a:cs typeface="Cambria"/>
              </a:rPr>
              <a:t>Kode</a:t>
            </a:r>
            <a:r>
              <a:rPr dirty="0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sz="4800" spc="65">
                <a:solidFill>
                  <a:srgbClr val="804E3B"/>
                </a:solidFill>
                <a:latin typeface="Cambria"/>
                <a:cs typeface="Cambria"/>
              </a:rPr>
              <a:t>kesalahan </a:t>
            </a:r>
            <a:r>
              <a:rPr dirty="0" sz="4800" spc="55">
                <a:solidFill>
                  <a:srgbClr val="804E3B"/>
                </a:solidFill>
                <a:latin typeface="Cambria"/>
                <a:cs typeface="Cambria"/>
              </a:rPr>
              <a:t>lainnya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218882"/>
            <a:ext cx="13525500" cy="2568575"/>
          </a:xfrm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u="none" sz="4800" spc="135">
                <a:solidFill>
                  <a:srgbClr val="804E3B"/>
                </a:solidFill>
                <a:latin typeface="Cambria"/>
                <a:cs typeface="Cambria"/>
              </a:rPr>
              <a:t>Jika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</a:rPr>
              <a:t>tidak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dapat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0">
                <a:solidFill>
                  <a:srgbClr val="804E3B"/>
                </a:solidFill>
                <a:latin typeface="Cambria"/>
                <a:cs typeface="Cambria"/>
              </a:rPr>
              <a:t>mengunduh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atau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5">
                <a:solidFill>
                  <a:srgbClr val="804E3B"/>
                </a:solidFill>
                <a:latin typeface="Cambria"/>
                <a:cs typeface="Cambria"/>
              </a:rPr>
              <a:t>memperbarui</a:t>
            </a:r>
            <a:endParaRPr sz="4800">
              <a:latin typeface="Cambria"/>
              <a:cs typeface="Cambria"/>
            </a:endParaRPr>
          </a:p>
          <a:p>
            <a:pPr marL="12700" marR="5080">
              <a:lnSpc>
                <a:spcPct val="115900"/>
              </a:lnSpc>
            </a:pP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">
                <a:solidFill>
                  <a:srgbClr val="804E3B"/>
                </a:solidFill>
                <a:latin typeface="Cambria"/>
                <a:cs typeface="Cambria"/>
              </a:rPr>
              <a:t>dari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40">
                <a:solidFill>
                  <a:srgbClr val="804E3B"/>
                </a:solidFill>
                <a:latin typeface="Cambria"/>
                <a:cs typeface="Cambria"/>
              </a:rPr>
              <a:t>Google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90">
                <a:solidFill>
                  <a:srgbClr val="804E3B"/>
                </a:solidFill>
                <a:latin typeface="Cambria"/>
                <a:cs typeface="Cambria"/>
              </a:rPr>
              <a:t>Play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</a:rPr>
              <a:t>Store,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5">
                <a:solidFill>
                  <a:srgbClr val="804E3B"/>
                </a:solidFill>
                <a:latin typeface="Cambria"/>
                <a:cs typeface="Cambria"/>
              </a:rPr>
              <a:t>hal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itu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0">
                <a:solidFill>
                  <a:srgbClr val="804E3B"/>
                </a:solidFill>
                <a:latin typeface="Cambria"/>
                <a:cs typeface="Cambria"/>
              </a:rPr>
              <a:t>mungkin </a:t>
            </a:r>
            <a:r>
              <a:rPr dirty="0" u="none" sz="4800" spc="-104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disebabkan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salah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20">
                <a:solidFill>
                  <a:srgbClr val="804E3B"/>
                </a:solidFill>
                <a:latin typeface="Cambria"/>
                <a:cs typeface="Cambria"/>
              </a:rPr>
              <a:t>satu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5">
                <a:solidFill>
                  <a:srgbClr val="804E3B"/>
                </a:solidFill>
                <a:latin typeface="Cambria"/>
                <a:cs typeface="Cambria"/>
              </a:rPr>
              <a:t>kode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kesalahan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0">
                <a:solidFill>
                  <a:srgbClr val="804E3B"/>
                </a:solidFill>
                <a:latin typeface="Cambria"/>
                <a:cs typeface="Cambria"/>
              </a:rPr>
              <a:t>berikut: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369829" y="9208198"/>
            <a:ext cx="289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>
                <a:solidFill>
                  <a:srgbClr val="804E3B"/>
                </a:solidFill>
                <a:latin typeface="Lucida Sans Unicode"/>
                <a:cs typeface="Lucida Sans Unicode"/>
              </a:rPr>
              <a:t>6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55384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Perbedaan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00">
                <a:solidFill>
                  <a:srgbClr val="804E3B"/>
                </a:solidFill>
                <a:latin typeface="Cambria"/>
                <a:cs typeface="Cambria"/>
              </a:rPr>
              <a:t>dan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Whatsap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45">
                <a:solidFill>
                  <a:srgbClr val="804E3B"/>
                </a:solidFill>
                <a:latin typeface="Cambria"/>
                <a:cs typeface="Cambria"/>
              </a:rPr>
              <a:t>Business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pc="605"/>
              <a:t>W</a:t>
            </a:r>
            <a:r>
              <a:rPr dirty="0" spc="40"/>
              <a:t>h</a:t>
            </a:r>
            <a:r>
              <a:rPr dirty="0" spc="145"/>
              <a:t>a</a:t>
            </a:r>
            <a:r>
              <a:rPr dirty="0" spc="-45"/>
              <a:t>t</a:t>
            </a:r>
            <a:r>
              <a:rPr dirty="0" spc="235"/>
              <a:t>s</a:t>
            </a:r>
            <a:r>
              <a:rPr dirty="0" spc="145"/>
              <a:t>a</a:t>
            </a:r>
            <a:r>
              <a:rPr dirty="0" spc="185"/>
              <a:t>pp</a:t>
            </a:r>
            <a:r>
              <a:rPr dirty="0" spc="-225"/>
              <a:t> </a:t>
            </a:r>
            <a:r>
              <a:rPr dirty="0" spc="305"/>
              <a:t>B</a:t>
            </a:r>
            <a:r>
              <a:rPr dirty="0" spc="95"/>
              <a:t>u</a:t>
            </a:r>
            <a:r>
              <a:rPr dirty="0" spc="235"/>
              <a:t>s</a:t>
            </a:r>
            <a:r>
              <a:rPr dirty="0" spc="-160"/>
              <a:t>i</a:t>
            </a:r>
            <a:r>
              <a:rPr dirty="0" spc="45"/>
              <a:t>n</a:t>
            </a:r>
            <a:r>
              <a:rPr dirty="0" spc="85"/>
              <a:t>e</a:t>
            </a:r>
            <a:r>
              <a:rPr dirty="0" spc="235"/>
              <a:t>ss</a:t>
            </a:r>
          </a:p>
          <a:p>
            <a:pPr marL="309245" marR="5080" indent="-255270">
              <a:lnSpc>
                <a:spcPct val="122800"/>
              </a:lnSpc>
              <a:spcBef>
                <a:spcPts val="2770"/>
              </a:spcBef>
              <a:buFont typeface="Trebuchet MS"/>
              <a:buAutoNum type="arabicPeriod"/>
              <a:tabLst>
                <a:tab pos="561340" algn="l"/>
                <a:tab pos="561975" algn="l"/>
                <a:tab pos="1866264" algn="l"/>
                <a:tab pos="2785110" algn="l"/>
                <a:tab pos="4760595" algn="l"/>
                <a:tab pos="5952490" algn="l"/>
              </a:tabLst>
            </a:pPr>
            <a:r>
              <a:rPr dirty="0" b="0"/>
              <a:t>	</a:t>
            </a:r>
            <a:r>
              <a:rPr dirty="0" sz="2800" spc="225" b="0">
                <a:latin typeface="Trebuchet MS"/>
                <a:cs typeface="Trebuchet MS"/>
              </a:rPr>
              <a:t>H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130" b="0">
                <a:latin typeface="Trebuchet MS"/>
                <a:cs typeface="Trebuchet MS"/>
              </a:rPr>
              <a:t>y</a:t>
            </a:r>
            <a:r>
              <a:rPr dirty="0" sz="2800" spc="50" b="0">
                <a:latin typeface="Trebuchet MS"/>
                <a:cs typeface="Trebuchet MS"/>
              </a:rPr>
              <a:t>a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160" b="0">
                <a:latin typeface="Trebuchet MS"/>
                <a:cs typeface="Trebuchet MS"/>
              </a:rPr>
              <a:t>b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225" b="0">
                <a:latin typeface="Trebuchet MS"/>
                <a:cs typeface="Trebuchet MS"/>
              </a:rPr>
              <a:t>s</a:t>
            </a:r>
            <a:r>
              <a:rPr dirty="0" sz="2800" spc="50" b="0">
                <a:latin typeface="Trebuchet MS"/>
                <a:cs typeface="Trebuchet MS"/>
              </a:rPr>
              <a:t>a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175" b="0">
                <a:latin typeface="Trebuchet MS"/>
                <a:cs typeface="Trebuchet MS"/>
              </a:rPr>
              <a:t>d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315" b="0">
                <a:latin typeface="Trebuchet MS"/>
                <a:cs typeface="Trebuchet MS"/>
              </a:rPr>
              <a:t>g</a:t>
            </a:r>
            <a:r>
              <a:rPr dirty="0" sz="2800" spc="125" b="0">
                <a:latin typeface="Trebuchet MS"/>
                <a:cs typeface="Trebuchet MS"/>
              </a:rPr>
              <a:t>u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65" b="0">
                <a:latin typeface="Trebuchet MS"/>
                <a:cs typeface="Trebuchet MS"/>
              </a:rPr>
              <a:t>k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100" b="0">
                <a:latin typeface="Trebuchet MS"/>
                <a:cs typeface="Trebuchet MS"/>
              </a:rPr>
              <a:t>n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125" b="0">
                <a:latin typeface="Trebuchet MS"/>
                <a:cs typeface="Trebuchet MS"/>
              </a:rPr>
              <a:t>u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-175" b="0">
                <a:latin typeface="Trebuchet MS"/>
                <a:cs typeface="Trebuchet MS"/>
              </a:rPr>
              <a:t>t</a:t>
            </a:r>
            <a:r>
              <a:rPr dirty="0" sz="2800" spc="125" b="0">
                <a:latin typeface="Trebuchet MS"/>
                <a:cs typeface="Trebuchet MS"/>
              </a:rPr>
              <a:t>u</a:t>
            </a:r>
            <a:r>
              <a:rPr dirty="0" sz="2800" spc="70" b="0">
                <a:latin typeface="Trebuchet MS"/>
                <a:cs typeface="Trebuchet MS"/>
              </a:rPr>
              <a:t>k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-10" b="0">
                <a:latin typeface="Trebuchet MS"/>
                <a:cs typeface="Trebuchet MS"/>
              </a:rPr>
              <a:t>2  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175" b="0">
                <a:latin typeface="Trebuchet MS"/>
                <a:cs typeface="Trebuchet MS"/>
              </a:rPr>
              <a:t>d</a:t>
            </a:r>
            <a:r>
              <a:rPr dirty="0" sz="2800" spc="240" b="0">
                <a:latin typeface="Trebuchet MS"/>
                <a:cs typeface="Trebuchet MS"/>
              </a:rPr>
              <a:t>m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100" b="0">
                <a:latin typeface="Trebuchet MS"/>
                <a:cs typeface="Trebuchet MS"/>
              </a:rPr>
              <a:t>n</a:t>
            </a:r>
            <a:r>
              <a:rPr dirty="0" sz="2800" spc="-130" b="0">
                <a:latin typeface="Trebuchet MS"/>
                <a:cs typeface="Trebuchet MS"/>
              </a:rPr>
              <a:t> </a:t>
            </a:r>
            <a:r>
              <a:rPr dirty="0" sz="2800" spc="-275" b="0">
                <a:latin typeface="Trebuchet MS"/>
                <a:cs typeface="Trebuchet MS"/>
              </a:rPr>
              <a:t>(</a:t>
            </a:r>
            <a:r>
              <a:rPr dirty="0" sz="2800" spc="-275" b="0">
                <a:latin typeface="Trebuchet MS"/>
                <a:cs typeface="Trebuchet MS"/>
              </a:rPr>
              <a:t>1</a:t>
            </a:r>
            <a:r>
              <a:rPr dirty="0" sz="2800" spc="225" b="0">
                <a:latin typeface="Trebuchet MS"/>
                <a:cs typeface="Trebuchet MS"/>
              </a:rPr>
              <a:t>H</a:t>
            </a:r>
            <a:r>
              <a:rPr dirty="0" sz="2800" spc="180" b="0">
                <a:latin typeface="Trebuchet MS"/>
                <a:cs typeface="Trebuchet MS"/>
              </a:rPr>
              <a:t>P</a:t>
            </a:r>
            <a:r>
              <a:rPr dirty="0" sz="2800" spc="-130" b="0">
                <a:latin typeface="Trebuchet MS"/>
                <a:cs typeface="Trebuchet MS"/>
              </a:rPr>
              <a:t> </a:t>
            </a:r>
            <a:r>
              <a:rPr dirty="0" sz="2800" spc="175" b="0">
                <a:latin typeface="Trebuchet MS"/>
                <a:cs typeface="Trebuchet MS"/>
              </a:rPr>
              <a:t>d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100" b="0">
                <a:latin typeface="Trebuchet MS"/>
                <a:cs typeface="Trebuchet MS"/>
              </a:rPr>
              <a:t>n</a:t>
            </a:r>
            <a:r>
              <a:rPr dirty="0" sz="2800" spc="-130" b="0">
                <a:latin typeface="Trebuchet MS"/>
                <a:cs typeface="Trebuchet MS"/>
              </a:rPr>
              <a:t> </a:t>
            </a:r>
            <a:r>
              <a:rPr dirty="0" sz="2800" spc="-270" b="0">
                <a:latin typeface="Trebuchet MS"/>
                <a:cs typeface="Trebuchet MS"/>
              </a:rPr>
              <a:t>1</a:t>
            </a:r>
            <a:r>
              <a:rPr dirty="0" sz="2800" spc="-130" b="0">
                <a:latin typeface="Trebuchet MS"/>
                <a:cs typeface="Trebuchet MS"/>
              </a:rPr>
              <a:t> </a:t>
            </a:r>
            <a:r>
              <a:rPr dirty="0" sz="2800" spc="204" b="0">
                <a:latin typeface="Trebuchet MS"/>
                <a:cs typeface="Trebuchet MS"/>
              </a:rPr>
              <a:t>L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160" b="0">
                <a:latin typeface="Trebuchet MS"/>
                <a:cs typeface="Trebuchet MS"/>
              </a:rPr>
              <a:t>p</a:t>
            </a:r>
            <a:r>
              <a:rPr dirty="0" sz="2800" spc="-175" b="0">
                <a:latin typeface="Trebuchet MS"/>
                <a:cs typeface="Trebuchet MS"/>
              </a:rPr>
              <a:t>t</a:t>
            </a:r>
            <a:r>
              <a:rPr dirty="0" sz="2800" spc="155" b="0">
                <a:latin typeface="Trebuchet MS"/>
                <a:cs typeface="Trebuchet MS"/>
              </a:rPr>
              <a:t>o</a:t>
            </a:r>
            <a:r>
              <a:rPr dirty="0" sz="2800" spc="165" b="0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  <a:p>
            <a:pPr marL="309245" marR="13335" indent="-288290">
              <a:lnSpc>
                <a:spcPts val="4130"/>
              </a:lnSpc>
              <a:spcBef>
                <a:spcPts val="260"/>
              </a:spcBef>
              <a:buFont typeface="Trebuchet MS"/>
              <a:buAutoNum type="arabicPeriod"/>
              <a:tabLst>
                <a:tab pos="742315" algn="l"/>
                <a:tab pos="742950" algn="l"/>
                <a:tab pos="3108325" algn="l"/>
                <a:tab pos="4169410" algn="l"/>
              </a:tabLst>
            </a:pPr>
            <a:r>
              <a:rPr dirty="0" b="0"/>
              <a:t>	</a:t>
            </a:r>
            <a:r>
              <a:rPr dirty="0" sz="2800" spc="345" b="0">
                <a:latin typeface="Trebuchet MS"/>
                <a:cs typeface="Trebuchet MS"/>
              </a:rPr>
              <a:t>S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65" b="0">
                <a:latin typeface="Trebuchet MS"/>
                <a:cs typeface="Trebuchet MS"/>
              </a:rPr>
              <a:t>k</a:t>
            </a:r>
            <a:r>
              <a:rPr dirty="0" sz="2800" spc="-110" b="0">
                <a:latin typeface="Trebuchet MS"/>
                <a:cs typeface="Trebuchet MS"/>
              </a:rPr>
              <a:t>r</a:t>
            </a:r>
            <a:r>
              <a:rPr dirty="0" sz="2800" spc="155" b="0">
                <a:latin typeface="Trebuchet MS"/>
                <a:cs typeface="Trebuchet MS"/>
              </a:rPr>
              <a:t>o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225" b="0">
                <a:latin typeface="Trebuchet MS"/>
                <a:cs typeface="Trebuchet MS"/>
              </a:rPr>
              <a:t>s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225" b="0">
                <a:latin typeface="Trebuchet MS"/>
                <a:cs typeface="Trebuchet MS"/>
              </a:rPr>
              <a:t>s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175" b="0">
                <a:latin typeface="Trebuchet MS"/>
                <a:cs typeface="Trebuchet MS"/>
              </a:rPr>
              <a:t>d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100" b="0">
                <a:latin typeface="Trebuchet MS"/>
                <a:cs typeface="Trebuchet MS"/>
              </a:rPr>
              <a:t>n</a:t>
            </a:r>
            <a:r>
              <a:rPr dirty="0" sz="2800" b="0">
                <a:latin typeface="Trebuchet MS"/>
                <a:cs typeface="Trebuchet MS"/>
              </a:rPr>
              <a:t>	</a:t>
            </a:r>
            <a:r>
              <a:rPr dirty="0" sz="2800" spc="240" b="0">
                <a:latin typeface="Trebuchet MS"/>
                <a:cs typeface="Trebuchet MS"/>
              </a:rPr>
              <a:t>m</a:t>
            </a:r>
            <a:r>
              <a:rPr dirty="0" sz="2800" spc="110" b="0">
                <a:latin typeface="Trebuchet MS"/>
                <a:cs typeface="Trebuchet MS"/>
              </a:rPr>
              <a:t>e</a:t>
            </a:r>
            <a:r>
              <a:rPr dirty="0" sz="2800" spc="95" b="0">
                <a:latin typeface="Trebuchet MS"/>
                <a:cs typeface="Trebuchet MS"/>
              </a:rPr>
              <a:t>n</a:t>
            </a:r>
            <a:r>
              <a:rPr dirty="0" sz="2800" spc="130" b="0">
                <a:latin typeface="Trebuchet MS"/>
                <a:cs typeface="Trebuchet MS"/>
              </a:rPr>
              <a:t>y</a:t>
            </a:r>
            <a:r>
              <a:rPr dirty="0" sz="2800" spc="-190" b="0">
                <a:latin typeface="Trebuchet MS"/>
                <a:cs typeface="Trebuchet MS"/>
              </a:rPr>
              <a:t>i</a:t>
            </a:r>
            <a:r>
              <a:rPr dirty="0" sz="2800" spc="240" b="0">
                <a:latin typeface="Trebuchet MS"/>
                <a:cs typeface="Trebuchet MS"/>
              </a:rPr>
              <a:t>m</a:t>
            </a:r>
            <a:r>
              <a:rPr dirty="0" sz="2800" spc="160" b="0">
                <a:latin typeface="Trebuchet MS"/>
                <a:cs typeface="Trebuchet MS"/>
              </a:rPr>
              <a:t>p</a:t>
            </a:r>
            <a:r>
              <a:rPr dirty="0" sz="2800" spc="45" b="0">
                <a:latin typeface="Trebuchet MS"/>
                <a:cs typeface="Trebuchet MS"/>
              </a:rPr>
              <a:t>a</a:t>
            </a:r>
            <a:r>
              <a:rPr dirty="0" sz="2800" spc="70" b="0">
                <a:latin typeface="Trebuchet MS"/>
                <a:cs typeface="Trebuchet MS"/>
              </a:rPr>
              <a:t>n  </a:t>
            </a:r>
            <a:r>
              <a:rPr dirty="0" sz="2800" spc="-10" b="0">
                <a:latin typeface="Trebuchet MS"/>
                <a:cs typeface="Trebuchet MS"/>
              </a:rPr>
              <a:t>riwayat</a:t>
            </a:r>
            <a:r>
              <a:rPr dirty="0" sz="2800" spc="-135" b="0">
                <a:latin typeface="Trebuchet MS"/>
                <a:cs typeface="Trebuchet MS"/>
              </a:rPr>
              <a:t> </a:t>
            </a:r>
            <a:r>
              <a:rPr dirty="0" sz="2800" spc="30" b="0">
                <a:latin typeface="Trebuchet MS"/>
                <a:cs typeface="Trebuchet MS"/>
              </a:rPr>
              <a:t>chat</a:t>
            </a:r>
            <a:r>
              <a:rPr dirty="0" sz="2800" spc="-130" b="0">
                <a:latin typeface="Trebuchet MS"/>
                <a:cs typeface="Trebuchet MS"/>
              </a:rPr>
              <a:t> </a:t>
            </a:r>
            <a:r>
              <a:rPr dirty="0" sz="2800" spc="80" b="0">
                <a:latin typeface="Trebuchet MS"/>
                <a:cs typeface="Trebuchet MS"/>
              </a:rPr>
              <a:t>manual</a:t>
            </a:r>
            <a:endParaRPr sz="2800">
              <a:latin typeface="Trebuchet MS"/>
              <a:cs typeface="Trebuchet MS"/>
            </a:endParaRPr>
          </a:p>
          <a:p>
            <a:pPr marL="490220" indent="-47434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90220" algn="l"/>
                <a:tab pos="490855" algn="l"/>
              </a:tabLst>
            </a:pPr>
            <a:r>
              <a:rPr dirty="0" sz="2800" spc="35" b="0">
                <a:latin typeface="Trebuchet MS"/>
                <a:cs typeface="Trebuchet MS"/>
              </a:rPr>
              <a:t>Tidak</a:t>
            </a:r>
            <a:r>
              <a:rPr dirty="0" sz="2800" spc="-140" b="0">
                <a:latin typeface="Trebuchet MS"/>
                <a:cs typeface="Trebuchet MS"/>
              </a:rPr>
              <a:t> </a:t>
            </a:r>
            <a:r>
              <a:rPr dirty="0" sz="2800" spc="60" b="0">
                <a:latin typeface="Trebuchet MS"/>
                <a:cs typeface="Trebuchet MS"/>
              </a:rPr>
              <a:t>bisa</a:t>
            </a:r>
            <a:r>
              <a:rPr dirty="0" sz="2800" spc="-140" b="0">
                <a:latin typeface="Trebuchet MS"/>
                <a:cs typeface="Trebuchet MS"/>
              </a:rPr>
              <a:t> </a:t>
            </a:r>
            <a:r>
              <a:rPr dirty="0" sz="2800" spc="65" b="0">
                <a:latin typeface="Trebuchet MS"/>
                <a:cs typeface="Trebuchet MS"/>
              </a:rPr>
              <a:t>mengirim</a:t>
            </a:r>
            <a:r>
              <a:rPr dirty="0" sz="2800" spc="-140" b="0">
                <a:latin typeface="Trebuchet MS"/>
                <a:cs typeface="Trebuchet MS"/>
              </a:rPr>
              <a:t> </a:t>
            </a:r>
            <a:r>
              <a:rPr dirty="0" sz="2800" spc="130" b="0">
                <a:latin typeface="Trebuchet MS"/>
                <a:cs typeface="Trebuchet MS"/>
              </a:rPr>
              <a:t>pesan</a:t>
            </a:r>
            <a:r>
              <a:rPr dirty="0" sz="2800" spc="-140" b="0">
                <a:latin typeface="Trebuchet MS"/>
                <a:cs typeface="Trebuchet MS"/>
              </a:rPr>
              <a:t> </a:t>
            </a:r>
            <a:r>
              <a:rPr dirty="0" sz="2800" spc="40" b="0">
                <a:latin typeface="Trebuchet MS"/>
                <a:cs typeface="Trebuchet MS"/>
              </a:rPr>
              <a:t>blast</a:t>
            </a:r>
            <a:endParaRPr sz="2800">
              <a:latin typeface="Trebuchet MS"/>
              <a:cs typeface="Trebuchet MS"/>
            </a:endParaRPr>
          </a:p>
          <a:p>
            <a:pPr marL="309245" marR="10160" indent="-297180">
              <a:lnSpc>
                <a:spcPts val="4130"/>
              </a:lnSpc>
              <a:spcBef>
                <a:spcPts val="260"/>
              </a:spcBef>
              <a:buFont typeface="Trebuchet MS"/>
              <a:buAutoNum type="arabicPeriod"/>
              <a:tabLst>
                <a:tab pos="623570" algn="l"/>
                <a:tab pos="624205" algn="l"/>
              </a:tabLst>
            </a:pPr>
            <a:r>
              <a:rPr dirty="0" b="0"/>
              <a:t>	</a:t>
            </a:r>
            <a:r>
              <a:rPr dirty="0" sz="2800" spc="90" b="0">
                <a:latin typeface="Trebuchet MS"/>
                <a:cs typeface="Trebuchet MS"/>
              </a:rPr>
              <a:t>Koneksi</a:t>
            </a:r>
            <a:r>
              <a:rPr dirty="0" sz="2800" spc="395" b="0">
                <a:latin typeface="Trebuchet MS"/>
                <a:cs typeface="Trebuchet MS"/>
              </a:rPr>
              <a:t> </a:t>
            </a:r>
            <a:r>
              <a:rPr dirty="0" sz="2800" spc="35" b="0">
                <a:latin typeface="Trebuchet MS"/>
                <a:cs typeface="Trebuchet MS"/>
              </a:rPr>
              <a:t>terputus</a:t>
            </a:r>
            <a:r>
              <a:rPr dirty="0" sz="2800" spc="400" b="0">
                <a:latin typeface="Trebuchet MS"/>
                <a:cs typeface="Trebuchet MS"/>
              </a:rPr>
              <a:t> </a:t>
            </a:r>
            <a:r>
              <a:rPr dirty="0" sz="2800" spc="35" b="0">
                <a:latin typeface="Trebuchet MS"/>
                <a:cs typeface="Trebuchet MS"/>
              </a:rPr>
              <a:t>saat</a:t>
            </a:r>
            <a:r>
              <a:rPr dirty="0" sz="2800" spc="395" b="0">
                <a:latin typeface="Trebuchet MS"/>
                <a:cs typeface="Trebuchet MS"/>
              </a:rPr>
              <a:t> </a:t>
            </a:r>
            <a:r>
              <a:rPr dirty="0" sz="2800" spc="60" b="0">
                <a:latin typeface="Trebuchet MS"/>
                <a:cs typeface="Trebuchet MS"/>
              </a:rPr>
              <a:t>perangkat </a:t>
            </a:r>
            <a:r>
              <a:rPr dirty="0" sz="2800" spc="-825" b="0">
                <a:latin typeface="Trebuchet MS"/>
                <a:cs typeface="Trebuchet MS"/>
              </a:rPr>
              <a:t> </a:t>
            </a:r>
            <a:r>
              <a:rPr dirty="0" sz="2800" spc="60" b="0">
                <a:latin typeface="Trebuchet MS"/>
                <a:cs typeface="Trebuchet MS"/>
              </a:rPr>
              <a:t>utama</a:t>
            </a:r>
            <a:r>
              <a:rPr dirty="0" sz="2800" spc="-135" b="0">
                <a:latin typeface="Trebuchet MS"/>
                <a:cs typeface="Trebuchet MS"/>
              </a:rPr>
              <a:t> </a:t>
            </a:r>
            <a:r>
              <a:rPr dirty="0" sz="2800" spc="-15" b="0">
                <a:latin typeface="Trebuchet MS"/>
                <a:cs typeface="Trebuchet MS"/>
              </a:rPr>
              <a:t>offline</a:t>
            </a:r>
            <a:endParaRPr sz="2800">
              <a:latin typeface="Trebuchet MS"/>
              <a:cs typeface="Trebuchet MS"/>
            </a:endParaRPr>
          </a:p>
          <a:p>
            <a:pPr marL="594995" indent="-5829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94995" algn="l"/>
                <a:tab pos="595630" algn="l"/>
              </a:tabLst>
            </a:pPr>
            <a:r>
              <a:rPr dirty="0" sz="2800" spc="35" b="0">
                <a:latin typeface="Trebuchet MS"/>
                <a:cs typeface="Trebuchet MS"/>
              </a:rPr>
              <a:t>Tidak</a:t>
            </a:r>
            <a:r>
              <a:rPr dirty="0" sz="2800" spc="254" b="0">
                <a:latin typeface="Trebuchet MS"/>
                <a:cs typeface="Trebuchet MS"/>
              </a:rPr>
              <a:t> </a:t>
            </a:r>
            <a:r>
              <a:rPr dirty="0" sz="2800" spc="60" b="0">
                <a:latin typeface="Trebuchet MS"/>
                <a:cs typeface="Trebuchet MS"/>
              </a:rPr>
              <a:t>bisa</a:t>
            </a:r>
            <a:r>
              <a:rPr dirty="0" sz="2800" spc="254" b="0">
                <a:latin typeface="Trebuchet MS"/>
                <a:cs typeface="Trebuchet MS"/>
              </a:rPr>
              <a:t> </a:t>
            </a:r>
            <a:r>
              <a:rPr dirty="0" sz="2800" spc="25" b="0">
                <a:latin typeface="Trebuchet MS"/>
                <a:cs typeface="Trebuchet MS"/>
              </a:rPr>
              <a:t>diintegrasikan</a:t>
            </a:r>
            <a:r>
              <a:rPr dirty="0" sz="2800" spc="254" b="0">
                <a:latin typeface="Trebuchet MS"/>
                <a:cs typeface="Trebuchet MS"/>
              </a:rPr>
              <a:t> </a:t>
            </a:r>
            <a:r>
              <a:rPr dirty="0" sz="2800" spc="140" b="0">
                <a:latin typeface="Trebuchet MS"/>
                <a:cs typeface="Trebuchet MS"/>
              </a:rPr>
              <a:t>dengan</a:t>
            </a:r>
            <a:endParaRPr sz="2800">
              <a:latin typeface="Trebuchet MS"/>
              <a:cs typeface="Trebuchet MS"/>
            </a:endParaRPr>
          </a:p>
          <a:p>
            <a:pPr marL="309245">
              <a:lnSpc>
                <a:spcPct val="100000"/>
              </a:lnSpc>
              <a:spcBef>
                <a:spcPts val="765"/>
              </a:spcBef>
            </a:pPr>
            <a:r>
              <a:rPr dirty="0" sz="2800" spc="10" b="0">
                <a:latin typeface="Trebuchet MS"/>
                <a:cs typeface="Trebuchet MS"/>
              </a:rPr>
              <a:t>aplikasi</a:t>
            </a:r>
            <a:r>
              <a:rPr dirty="0" sz="2800" spc="-160" b="0">
                <a:latin typeface="Trebuchet MS"/>
                <a:cs typeface="Trebuchet MS"/>
              </a:rPr>
              <a:t> </a:t>
            </a:r>
            <a:r>
              <a:rPr dirty="0" sz="2800" spc="-25" b="0">
                <a:latin typeface="Trebuchet MS"/>
                <a:cs typeface="Trebuchet MS"/>
              </a:rPr>
              <a:t>lain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5222" y="5772550"/>
            <a:ext cx="2825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">
                <a:latin typeface="Trebuchet MS"/>
                <a:cs typeface="Trebuchet MS"/>
              </a:rPr>
              <a:t>3</a:t>
            </a:r>
            <a:r>
              <a:rPr dirty="0" sz="2800" spc="-50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0906" y="2679076"/>
            <a:ext cx="6144260" cy="511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3600" spc="185" b="1">
                <a:latin typeface="Trebuchet MS"/>
                <a:cs typeface="Trebuchet MS"/>
              </a:rPr>
              <a:t>Whatsapp</a:t>
            </a:r>
            <a:r>
              <a:rPr dirty="0" sz="3600" spc="-240" b="1">
                <a:latin typeface="Trebuchet MS"/>
                <a:cs typeface="Trebuchet MS"/>
              </a:rPr>
              <a:t> </a:t>
            </a:r>
            <a:r>
              <a:rPr dirty="0" sz="3600" spc="135" b="1">
                <a:latin typeface="Trebuchet MS"/>
                <a:cs typeface="Trebuchet MS"/>
              </a:rPr>
              <a:t>Business</a:t>
            </a:r>
            <a:r>
              <a:rPr dirty="0" sz="3600" spc="-235" b="1">
                <a:latin typeface="Trebuchet MS"/>
                <a:cs typeface="Trebuchet MS"/>
              </a:rPr>
              <a:t> </a:t>
            </a:r>
            <a:r>
              <a:rPr dirty="0" sz="3600" spc="95" b="1">
                <a:latin typeface="Trebuchet MS"/>
                <a:cs typeface="Trebuchet MS"/>
              </a:rPr>
              <a:t>API</a:t>
            </a:r>
            <a:endParaRPr sz="3600">
              <a:latin typeface="Trebuchet MS"/>
              <a:cs typeface="Trebuchet MS"/>
            </a:endParaRPr>
          </a:p>
          <a:p>
            <a:pPr marL="309245" marR="6985" indent="-255270">
              <a:lnSpc>
                <a:spcPct val="122800"/>
              </a:lnSpc>
              <a:spcBef>
                <a:spcPts val="2770"/>
              </a:spcBef>
              <a:buFont typeface="Trebuchet MS"/>
              <a:buAutoNum type="arabicPeriod"/>
              <a:tabLst>
                <a:tab pos="680720" algn="l"/>
                <a:tab pos="681355" algn="l"/>
                <a:tab pos="1610995" algn="l"/>
                <a:tab pos="2950845" algn="l"/>
                <a:tab pos="3805554" algn="l"/>
                <a:tab pos="4933315" algn="l"/>
              </a:tabLst>
            </a:pPr>
            <a:r>
              <a:rPr dirty="0"/>
              <a:t>	</a:t>
            </a:r>
            <a:r>
              <a:rPr dirty="0" sz="2800" spc="345">
                <a:latin typeface="Trebuchet MS"/>
                <a:cs typeface="Trebuchet MS"/>
              </a:rPr>
              <a:t>S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30">
                <a:latin typeface="Trebuchet MS"/>
                <a:cs typeface="Trebuchet MS"/>
              </a:rPr>
              <a:t>u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365">
                <a:latin typeface="Trebuchet MS"/>
                <a:cs typeface="Trebuchet MS"/>
              </a:rPr>
              <a:t>N</a:t>
            </a:r>
            <a:r>
              <a:rPr dirty="0" sz="2800" spc="155">
                <a:latin typeface="Trebuchet MS"/>
                <a:cs typeface="Trebuchet MS"/>
              </a:rPr>
              <a:t>o</a:t>
            </a:r>
            <a:r>
              <a:rPr dirty="0" sz="2800" spc="240">
                <a:latin typeface="Trebuchet MS"/>
                <a:cs typeface="Trebuchet MS"/>
              </a:rPr>
              <a:t>m</a:t>
            </a:r>
            <a:r>
              <a:rPr dirty="0" sz="2800" spc="155">
                <a:latin typeface="Trebuchet MS"/>
                <a:cs typeface="Trebuchet MS"/>
              </a:rPr>
              <a:t>o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60">
                <a:latin typeface="Trebuchet MS"/>
                <a:cs typeface="Trebuchet MS"/>
              </a:rPr>
              <a:t>b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50">
                <a:latin typeface="Trebuchet MS"/>
                <a:cs typeface="Trebuchet MS"/>
              </a:rPr>
              <a:t>a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70">
                <a:latin typeface="Trebuchet MS"/>
                <a:cs typeface="Trebuchet MS"/>
              </a:rPr>
              <a:t>k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60">
                <a:latin typeface="Trebuchet MS"/>
                <a:cs typeface="Trebuchet MS"/>
              </a:rPr>
              <a:t>b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130">
                <a:latin typeface="Trebuchet MS"/>
                <a:cs typeface="Trebuchet MS"/>
              </a:rPr>
              <a:t>y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50">
                <a:latin typeface="Trebuchet MS"/>
                <a:cs typeface="Trebuchet MS"/>
              </a:rPr>
              <a:t>k  </a:t>
            </a:r>
            <a:r>
              <a:rPr dirty="0" sz="2800" spc="75">
                <a:latin typeface="Trebuchet MS"/>
                <a:cs typeface="Trebuchet MS"/>
              </a:rPr>
              <a:t>admin</a:t>
            </a:r>
            <a:endParaRPr sz="2800">
              <a:latin typeface="Trebuchet MS"/>
              <a:cs typeface="Trebuchet MS"/>
            </a:endParaRPr>
          </a:p>
          <a:p>
            <a:pPr marL="309245" marR="6350" indent="-288290">
              <a:lnSpc>
                <a:spcPts val="4130"/>
              </a:lnSpc>
              <a:spcBef>
                <a:spcPts val="260"/>
              </a:spcBef>
              <a:buFont typeface="Trebuchet MS"/>
              <a:buAutoNum type="arabicPeriod"/>
              <a:tabLst>
                <a:tab pos="876300" algn="l"/>
                <a:tab pos="876935" algn="l"/>
                <a:tab pos="2554605" algn="l"/>
                <a:tab pos="5506720" algn="l"/>
              </a:tabLst>
            </a:pPr>
            <a:r>
              <a:rPr dirty="0"/>
              <a:t>	</a:t>
            </a:r>
            <a:r>
              <a:rPr dirty="0" sz="2800" spc="210">
                <a:latin typeface="Trebuchet MS"/>
                <a:cs typeface="Trebuchet MS"/>
              </a:rPr>
              <a:t>O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55">
                <a:latin typeface="Trebuchet MS"/>
                <a:cs typeface="Trebuchet MS"/>
              </a:rPr>
              <a:t>o</a:t>
            </a:r>
            <a:r>
              <a:rPr dirty="0" sz="2800" spc="240">
                <a:latin typeface="Trebuchet MS"/>
                <a:cs typeface="Trebuchet MS"/>
              </a:rPr>
              <a:t>m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229">
                <a:latin typeface="Trebuchet MS"/>
                <a:cs typeface="Trebuchet MS"/>
              </a:rPr>
              <a:t>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40">
                <a:latin typeface="Trebuchet MS"/>
                <a:cs typeface="Trebuchet MS"/>
              </a:rPr>
              <a:t>m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130">
                <a:latin typeface="Trebuchet MS"/>
                <a:cs typeface="Trebuchet MS"/>
              </a:rPr>
              <a:t>y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315">
                <a:latin typeface="Trebuchet MS"/>
                <a:cs typeface="Trebuchet MS"/>
              </a:rPr>
              <a:t>g</a:t>
            </a:r>
            <a:r>
              <a:rPr dirty="0" sz="2800" spc="65">
                <a:latin typeface="Trebuchet MS"/>
                <a:cs typeface="Trebuchet MS"/>
              </a:rPr>
              <a:t>k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 spc="155">
                <a:latin typeface="Trebuchet MS"/>
                <a:cs typeface="Trebuchet MS"/>
              </a:rPr>
              <a:t>o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65">
                <a:latin typeface="Trebuchet MS"/>
                <a:cs typeface="Trebuchet MS"/>
              </a:rPr>
              <a:t>k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n  </a:t>
            </a:r>
            <a:r>
              <a:rPr dirty="0" sz="2800" spc="105">
                <a:latin typeface="Trebuchet MS"/>
                <a:cs typeface="Trebuchet MS"/>
              </a:rPr>
              <a:t>menyimpan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riwayah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chat</a:t>
            </a:r>
            <a:endParaRPr sz="2800">
              <a:latin typeface="Trebuchet MS"/>
              <a:cs typeface="Trebuchet MS"/>
            </a:endParaRPr>
          </a:p>
          <a:p>
            <a:pPr marL="1152525">
              <a:lnSpc>
                <a:spcPct val="100000"/>
              </a:lnSpc>
              <a:spcBef>
                <a:spcPts val="495"/>
              </a:spcBef>
              <a:tabLst>
                <a:tab pos="2585720" algn="l"/>
                <a:tab pos="3492500" algn="l"/>
                <a:tab pos="4698365" algn="l"/>
              </a:tabLst>
            </a:pPr>
            <a:r>
              <a:rPr dirty="0" sz="2800" spc="165">
                <a:latin typeface="Trebuchet MS"/>
                <a:cs typeface="Trebuchet MS"/>
              </a:rPr>
              <a:t>Nomor	</a:t>
            </a:r>
            <a:r>
              <a:rPr dirty="0" sz="2800" spc="105">
                <a:latin typeface="Trebuchet MS"/>
                <a:cs typeface="Trebuchet MS"/>
              </a:rPr>
              <a:t>dan	</a:t>
            </a:r>
            <a:r>
              <a:rPr dirty="0" sz="2800" spc="110">
                <a:latin typeface="Trebuchet MS"/>
                <a:cs typeface="Trebuchet MS"/>
              </a:rPr>
              <a:t>nama	</a:t>
            </a:r>
            <a:r>
              <a:rPr dirty="0" sz="2800" spc="35">
                <a:latin typeface="Trebuchet MS"/>
                <a:cs typeface="Trebuchet MS"/>
              </a:rPr>
              <a:t>otomatis</a:t>
            </a:r>
            <a:endParaRPr sz="2800">
              <a:latin typeface="Trebuchet MS"/>
              <a:cs typeface="Trebuchet MS"/>
            </a:endParaRPr>
          </a:p>
          <a:p>
            <a:pPr marL="309245">
              <a:lnSpc>
                <a:spcPct val="100000"/>
              </a:lnSpc>
              <a:spcBef>
                <a:spcPts val="765"/>
              </a:spcBef>
            </a:pPr>
            <a:r>
              <a:rPr dirty="0" sz="2800" spc="45">
                <a:latin typeface="Trebuchet MS"/>
                <a:cs typeface="Trebuchet MS"/>
              </a:rPr>
              <a:t>tersimpan</a:t>
            </a:r>
            <a:endParaRPr sz="2800">
              <a:latin typeface="Trebuchet MS"/>
              <a:cs typeface="Trebuchet MS"/>
            </a:endParaRPr>
          </a:p>
          <a:p>
            <a:pPr marL="399415" indent="-387350">
              <a:lnSpc>
                <a:spcPct val="100000"/>
              </a:lnSpc>
              <a:spcBef>
                <a:spcPts val="765"/>
              </a:spcBef>
              <a:buAutoNum type="arabicPeriod" startAt="4"/>
              <a:tabLst>
                <a:tab pos="400050" algn="l"/>
              </a:tabLst>
            </a:pPr>
            <a:r>
              <a:rPr dirty="0" sz="2800" spc="70">
                <a:latin typeface="Trebuchet MS"/>
                <a:cs typeface="Trebuchet MS"/>
              </a:rPr>
              <a:t>Dapat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mengirimkan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blast</a:t>
            </a:r>
            <a:endParaRPr sz="2800">
              <a:latin typeface="Trebuchet MS"/>
              <a:cs typeface="Trebuchet MS"/>
            </a:endParaRPr>
          </a:p>
          <a:p>
            <a:pPr marL="399415" indent="-387350">
              <a:lnSpc>
                <a:spcPct val="100000"/>
              </a:lnSpc>
              <a:spcBef>
                <a:spcPts val="765"/>
              </a:spcBef>
              <a:buAutoNum type="arabicPeriod" startAt="4"/>
              <a:tabLst>
                <a:tab pos="400050" algn="l"/>
              </a:tabLst>
            </a:pPr>
            <a:r>
              <a:rPr dirty="0" sz="2800" spc="90">
                <a:latin typeface="Trebuchet MS"/>
                <a:cs typeface="Trebuchet MS"/>
              </a:rPr>
              <a:t>Bisa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integrasi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40">
                <a:latin typeface="Trebuchet MS"/>
                <a:cs typeface="Trebuchet MS"/>
              </a:rPr>
              <a:t>dengan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aplikasi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lain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212768"/>
            <a:ext cx="9300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Mendapatkan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89908" y="3308044"/>
            <a:ext cx="4661535" cy="28575"/>
          </a:xfrm>
          <a:custGeom>
            <a:avLst/>
            <a:gdLst/>
            <a:ahLst/>
            <a:cxnLst/>
            <a:rect l="l" t="t" r="r" b="b"/>
            <a:pathLst>
              <a:path w="4661534" h="28575">
                <a:moveTo>
                  <a:pt x="4661027" y="0"/>
                </a:moveTo>
                <a:lnTo>
                  <a:pt x="2445270" y="0"/>
                </a:lnTo>
                <a:lnTo>
                  <a:pt x="1160297" y="0"/>
                </a:lnTo>
                <a:lnTo>
                  <a:pt x="234988" y="0"/>
                </a:lnTo>
                <a:lnTo>
                  <a:pt x="0" y="0"/>
                </a:lnTo>
                <a:lnTo>
                  <a:pt x="0" y="28575"/>
                </a:lnTo>
                <a:lnTo>
                  <a:pt x="234988" y="28575"/>
                </a:lnTo>
                <a:lnTo>
                  <a:pt x="1160297" y="28575"/>
                </a:lnTo>
                <a:lnTo>
                  <a:pt x="2445270" y="28575"/>
                </a:lnTo>
                <a:lnTo>
                  <a:pt x="4661027" y="28575"/>
                </a:lnTo>
                <a:lnTo>
                  <a:pt x="4661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790489"/>
            <a:ext cx="8140065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0">
              <a:lnSpc>
                <a:spcPct val="122900"/>
              </a:lnSpc>
              <a:spcBef>
                <a:spcPts val="100"/>
              </a:spcBef>
              <a:tabLst>
                <a:tab pos="2592705" algn="l"/>
                <a:tab pos="4316095" algn="l"/>
                <a:tab pos="5504180" algn="l"/>
                <a:tab pos="7148195" algn="l"/>
              </a:tabLst>
            </a:pPr>
            <a:r>
              <a:rPr dirty="0" sz="3000" spc="-295">
                <a:latin typeface="Trebuchet MS"/>
                <a:cs typeface="Trebuchet MS"/>
              </a:rPr>
              <a:t>1</a:t>
            </a:r>
            <a:r>
              <a:rPr dirty="0" sz="3000" spc="-535">
                <a:latin typeface="Trebuchet MS"/>
                <a:cs typeface="Trebuchet MS"/>
              </a:rPr>
              <a:t>.</a:t>
            </a:r>
            <a:r>
              <a:rPr dirty="0" sz="3000" spc="-610">
                <a:latin typeface="Trebuchet MS"/>
                <a:cs typeface="Trebuchet MS"/>
              </a:rPr>
              <a:t> </a:t>
            </a:r>
            <a:r>
              <a:rPr dirty="0" u="heavy" sz="30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0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5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W</a:t>
            </a:r>
            <a:r>
              <a:rPr dirty="0" u="heavy" sz="3000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h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dirty="0" u="heavy" sz="30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dirty="0" u="heavy" sz="3000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3000" spc="2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dirty="0" sz="3000" spc="170">
                <a:latin typeface="Trebuchet MS"/>
                <a:cs typeface="Trebuchet MS"/>
                <a:hlinkClick r:id="rId2"/>
              </a:rPr>
              <a:t>p</a:t>
            </a:r>
            <a:r>
              <a:rPr dirty="0" sz="3000" spc="175">
                <a:latin typeface="Trebuchet MS"/>
                <a:cs typeface="Trebuchet MS"/>
                <a:hlinkClick r:id="rId2"/>
              </a:rPr>
              <a:t>p</a:t>
            </a:r>
            <a:r>
              <a:rPr dirty="0" sz="3000" spc="-140">
                <a:latin typeface="Trebuchet MS"/>
                <a:cs typeface="Trebuchet MS"/>
                <a:hlinkClick r:id="rId2"/>
              </a:rPr>
              <a:t> </a:t>
            </a:r>
            <a:r>
              <a:rPr dirty="0" sz="3000" spc="250">
                <a:latin typeface="Trebuchet MS"/>
                <a:cs typeface="Trebuchet MS"/>
                <a:hlinkClick r:id="rId2"/>
              </a:rPr>
              <a:t>A</a:t>
            </a:r>
            <a:r>
              <a:rPr dirty="0" sz="3000" spc="185">
                <a:latin typeface="Trebuchet MS"/>
                <a:cs typeface="Trebuchet MS"/>
                <a:hlinkClick r:id="rId2"/>
              </a:rPr>
              <a:t>P</a:t>
            </a:r>
            <a:r>
              <a:rPr dirty="0" sz="3000" spc="-95">
                <a:latin typeface="Trebuchet MS"/>
                <a:cs typeface="Trebuchet MS"/>
                <a:hlinkClick r:id="rId2"/>
              </a:rPr>
              <a:t>I</a:t>
            </a:r>
            <a:r>
              <a:rPr dirty="0" sz="3000" spc="-145">
                <a:latin typeface="Trebuchet MS"/>
                <a:cs typeface="Trebuchet MS"/>
                <a:hlinkClick r:id="rId2"/>
              </a:rPr>
              <a:t> </a:t>
            </a:r>
            <a:r>
              <a:rPr dirty="0" sz="3000" spc="185">
                <a:latin typeface="Trebuchet MS"/>
                <a:cs typeface="Trebuchet MS"/>
                <a:hlinkClick r:id="rId2"/>
              </a:rPr>
              <a:t>P</a:t>
            </a:r>
            <a:r>
              <a:rPr dirty="0" sz="3000" spc="50">
                <a:latin typeface="Trebuchet MS"/>
                <a:cs typeface="Trebuchet MS"/>
                <a:hlinkClick r:id="rId2"/>
              </a:rPr>
              <a:t>a</a:t>
            </a:r>
            <a:r>
              <a:rPr dirty="0" sz="3000" spc="-120">
                <a:latin typeface="Trebuchet MS"/>
                <a:cs typeface="Trebuchet MS"/>
                <a:hlinkClick r:id="rId2"/>
              </a:rPr>
              <a:t>r</a:t>
            </a:r>
            <a:r>
              <a:rPr dirty="0" sz="3000" spc="-190">
                <a:latin typeface="Trebuchet MS"/>
                <a:cs typeface="Trebuchet MS"/>
                <a:hlinkClick r:id="rId2"/>
              </a:rPr>
              <a:t>t</a:t>
            </a:r>
            <a:r>
              <a:rPr dirty="0" sz="3000" spc="100">
                <a:latin typeface="Trebuchet MS"/>
                <a:cs typeface="Trebuchet MS"/>
                <a:hlinkClick r:id="rId2"/>
              </a:rPr>
              <a:t>n</a:t>
            </a:r>
            <a:r>
              <a:rPr dirty="0" sz="3000" spc="114">
                <a:latin typeface="Trebuchet MS"/>
                <a:cs typeface="Trebuchet MS"/>
                <a:hlinkClick r:id="rId2"/>
              </a:rPr>
              <a:t>e</a:t>
            </a:r>
            <a:r>
              <a:rPr dirty="0" sz="3000" spc="-114">
                <a:latin typeface="Trebuchet MS"/>
                <a:cs typeface="Trebuchet MS"/>
                <a:hlinkClick r:id="rId2"/>
              </a:rPr>
              <a:t>r</a:t>
            </a:r>
            <a:r>
              <a:rPr dirty="0" sz="3000" spc="-140">
                <a:latin typeface="Trebuchet MS"/>
                <a:cs typeface="Trebuchet MS"/>
                <a:hlinkClick r:id="rId2"/>
              </a:rPr>
              <a:t> </a:t>
            </a:r>
            <a:r>
              <a:rPr dirty="0" sz="3000" spc="185">
                <a:latin typeface="Trebuchet MS"/>
                <a:cs typeface="Trebuchet MS"/>
                <a:hlinkClick r:id="rId2"/>
              </a:rPr>
              <a:t>d</a:t>
            </a:r>
            <a:r>
              <a:rPr dirty="0" sz="3000" spc="-204">
                <a:latin typeface="Trebuchet MS"/>
                <a:cs typeface="Trebuchet MS"/>
                <a:hlinkClick r:id="rId2"/>
              </a:rPr>
              <a:t>i</a:t>
            </a:r>
            <a:r>
              <a:rPr dirty="0" sz="3000" spc="-140">
                <a:latin typeface="Trebuchet MS"/>
                <a:cs typeface="Trebuchet MS"/>
                <a:hlinkClick r:id="rId2"/>
              </a:rPr>
              <a:t> </a:t>
            </a:r>
            <a:r>
              <a:rPr dirty="0" sz="3000" spc="-100">
                <a:latin typeface="Trebuchet MS"/>
                <a:cs typeface="Trebuchet MS"/>
                <a:hlinkClick r:id="rId2"/>
              </a:rPr>
              <a:t>I</a:t>
            </a:r>
            <a:r>
              <a:rPr dirty="0" sz="3000" spc="100">
                <a:latin typeface="Trebuchet MS"/>
                <a:cs typeface="Trebuchet MS"/>
                <a:hlinkClick r:id="rId2"/>
              </a:rPr>
              <a:t>n</a:t>
            </a:r>
            <a:r>
              <a:rPr dirty="0" sz="3000" spc="185">
                <a:latin typeface="Trebuchet MS"/>
                <a:cs typeface="Trebuchet MS"/>
                <a:hlinkClick r:id="rId2"/>
              </a:rPr>
              <a:t>d</a:t>
            </a:r>
            <a:r>
              <a:rPr dirty="0" sz="3000" spc="170">
                <a:latin typeface="Trebuchet MS"/>
                <a:cs typeface="Trebuchet MS"/>
                <a:hlinkClick r:id="rId2"/>
              </a:rPr>
              <a:t>o</a:t>
            </a:r>
            <a:r>
              <a:rPr dirty="0" sz="3000" spc="100">
                <a:latin typeface="Trebuchet MS"/>
                <a:cs typeface="Trebuchet MS"/>
                <a:hlinkClick r:id="rId2"/>
              </a:rPr>
              <a:t>n</a:t>
            </a:r>
            <a:r>
              <a:rPr dirty="0" sz="3000" spc="114">
                <a:latin typeface="Trebuchet MS"/>
                <a:cs typeface="Trebuchet MS"/>
                <a:hlinkClick r:id="rId2"/>
              </a:rPr>
              <a:t>e</a:t>
            </a:r>
            <a:r>
              <a:rPr dirty="0" sz="3000" spc="240">
                <a:latin typeface="Trebuchet MS"/>
                <a:cs typeface="Trebuchet MS"/>
                <a:hlinkClick r:id="rId2"/>
              </a:rPr>
              <a:t>s</a:t>
            </a:r>
            <a:r>
              <a:rPr dirty="0" sz="3000" spc="-210">
                <a:latin typeface="Trebuchet MS"/>
                <a:cs typeface="Trebuchet MS"/>
                <a:hlinkClick r:id="rId2"/>
              </a:rPr>
              <a:t>i</a:t>
            </a:r>
            <a:r>
              <a:rPr dirty="0" sz="3000" spc="45">
                <a:latin typeface="Trebuchet MS"/>
                <a:cs typeface="Trebuchet MS"/>
                <a:hlinkClick r:id="rId2"/>
              </a:rPr>
              <a:t>a 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415">
                <a:latin typeface="Trebuchet MS"/>
                <a:cs typeface="Trebuchet MS"/>
              </a:rPr>
              <a:t>WA </a:t>
            </a:r>
            <a:r>
              <a:rPr dirty="0" sz="3000" spc="114">
                <a:latin typeface="Trebuchet MS"/>
                <a:cs typeface="Trebuchet MS"/>
              </a:rPr>
              <a:t>API </a:t>
            </a:r>
            <a:r>
              <a:rPr dirty="0" sz="3000" spc="-20">
                <a:latin typeface="Trebuchet MS"/>
                <a:cs typeface="Trebuchet MS"/>
              </a:rPr>
              <a:t>tidak</a:t>
            </a:r>
            <a:r>
              <a:rPr dirty="0" sz="3000" spc="-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dapat </a:t>
            </a:r>
            <a:r>
              <a:rPr dirty="0" sz="3000" spc="50">
                <a:latin typeface="Trebuchet MS"/>
                <a:cs typeface="Trebuchet MS"/>
              </a:rPr>
              <a:t>diperoleh </a:t>
            </a:r>
            <a:r>
              <a:rPr dirty="0" sz="3000" spc="150">
                <a:latin typeface="Trebuchet MS"/>
                <a:cs typeface="Trebuchet MS"/>
              </a:rPr>
              <a:t>dengan </a:t>
            </a:r>
            <a:r>
              <a:rPr dirty="0" sz="3000" spc="90">
                <a:latin typeface="Trebuchet MS"/>
                <a:cs typeface="Trebuchet MS"/>
              </a:rPr>
              <a:t>hanya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260">
                <a:latin typeface="Trebuchet MS"/>
                <a:cs typeface="Trebuchet MS"/>
              </a:rPr>
              <a:t>m</a:t>
            </a:r>
            <a:r>
              <a:rPr dirty="0" sz="3000" spc="114">
                <a:latin typeface="Trebuchet MS"/>
                <a:cs typeface="Trebuchet MS"/>
              </a:rPr>
              <a:t>e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340">
                <a:latin typeface="Trebuchet MS"/>
                <a:cs typeface="Trebuchet MS"/>
              </a:rPr>
              <a:t>g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185">
                <a:latin typeface="Trebuchet MS"/>
                <a:cs typeface="Trebuchet MS"/>
              </a:rPr>
              <a:t>d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105">
                <a:latin typeface="Trebuchet MS"/>
                <a:cs typeface="Trebuchet MS"/>
              </a:rPr>
              <a:t>h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70">
                <a:latin typeface="Trebuchet MS"/>
                <a:cs typeface="Trebuchet MS"/>
              </a:rPr>
              <a:t>p</a:t>
            </a:r>
            <a:r>
              <a:rPr dirty="0" sz="3000" spc="-75">
                <a:latin typeface="Trebuchet MS"/>
                <a:cs typeface="Trebuchet MS"/>
              </a:rPr>
              <a:t>l</a:t>
            </a:r>
            <a:r>
              <a:rPr dirty="0" sz="3000" spc="-210">
                <a:latin typeface="Trebuchet MS"/>
                <a:cs typeface="Trebuchet MS"/>
              </a:rPr>
              <a:t>i</a:t>
            </a:r>
            <a:r>
              <a:rPr dirty="0" sz="3000" spc="70">
                <a:latin typeface="Trebuchet MS"/>
                <a:cs typeface="Trebuchet MS"/>
              </a:rPr>
              <a:t>k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240">
                <a:latin typeface="Trebuchet MS"/>
                <a:cs typeface="Trebuchet MS"/>
              </a:rPr>
              <a:t>s</a:t>
            </a:r>
            <a:r>
              <a:rPr dirty="0" sz="3000" spc="-204">
                <a:latin typeface="Trebuchet MS"/>
                <a:cs typeface="Trebuchet MS"/>
              </a:rPr>
              <a:t>i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240">
                <a:latin typeface="Trebuchet MS"/>
                <a:cs typeface="Trebuchet MS"/>
              </a:rPr>
              <a:t>s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-434">
                <a:latin typeface="Trebuchet MS"/>
                <a:cs typeface="Trebuchet MS"/>
              </a:rPr>
              <a:t>j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-430">
                <a:latin typeface="Trebuchet MS"/>
                <a:cs typeface="Trebuchet MS"/>
              </a:rPr>
              <a:t>,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260">
                <a:latin typeface="Trebuchet MS"/>
                <a:cs typeface="Trebuchet MS"/>
              </a:rPr>
              <a:t>m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105">
                <a:latin typeface="Trebuchet MS"/>
                <a:cs typeface="Trebuchet MS"/>
              </a:rPr>
              <a:t>n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00">
                <a:latin typeface="Trebuchet MS"/>
                <a:cs typeface="Trebuchet MS"/>
              </a:rPr>
              <a:t>h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-120">
                <a:latin typeface="Trebuchet MS"/>
                <a:cs typeface="Trebuchet MS"/>
              </a:rPr>
              <a:t>r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245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143279"/>
            <a:ext cx="66287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945765" algn="l"/>
                <a:tab pos="4525645" algn="l"/>
                <a:tab pos="5694680" algn="l"/>
              </a:tabLst>
            </a:pPr>
            <a:r>
              <a:rPr dirty="0" sz="3000" spc="150">
                <a:latin typeface="Trebuchet MS"/>
                <a:cs typeface="Trebuchet MS"/>
              </a:rPr>
              <a:t>Anda	</a:t>
            </a:r>
            <a:r>
              <a:rPr dirty="0" sz="3000" spc="35">
                <a:latin typeface="Trebuchet MS"/>
                <a:cs typeface="Trebuchet MS"/>
              </a:rPr>
              <a:t>memilih	</a:t>
            </a:r>
            <a:r>
              <a:rPr dirty="0" sz="3000">
                <a:latin typeface="Trebuchet MS"/>
                <a:cs typeface="Trebuchet MS"/>
              </a:rPr>
              <a:t>partner	</a:t>
            </a:r>
            <a:r>
              <a:rPr dirty="0" sz="3000" spc="160">
                <a:latin typeface="Trebuchet MS"/>
                <a:cs typeface="Trebuchet MS"/>
              </a:rPr>
              <a:t>yang	</a:t>
            </a:r>
            <a:r>
              <a:rPr dirty="0" sz="3000" spc="-10">
                <a:latin typeface="Trebuchet MS"/>
                <a:cs typeface="Trebuchet MS"/>
              </a:rPr>
              <a:t>tepat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476414"/>
            <a:ext cx="8138159" cy="114935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925"/>
              </a:spcBef>
              <a:tabLst>
                <a:tab pos="1575435" algn="l"/>
                <a:tab pos="3145790" algn="l"/>
                <a:tab pos="4409440" algn="l"/>
                <a:tab pos="6637020" algn="l"/>
              </a:tabLst>
            </a:pPr>
            <a:r>
              <a:rPr dirty="0" sz="3000" spc="30">
                <a:latin typeface="Trebuchet MS"/>
                <a:cs typeface="Trebuchet MS"/>
              </a:rPr>
              <a:t>melalui	</a:t>
            </a:r>
            <a:r>
              <a:rPr dirty="0" sz="3000">
                <a:latin typeface="Trebuchet MS"/>
                <a:cs typeface="Trebuchet MS"/>
              </a:rPr>
              <a:t>partner	</a:t>
            </a:r>
            <a:r>
              <a:rPr dirty="0" sz="3000" spc="60">
                <a:latin typeface="Trebuchet MS"/>
                <a:cs typeface="Trebuchet MS"/>
              </a:rPr>
              <a:t>resmi	</a:t>
            </a:r>
            <a:r>
              <a:rPr dirty="0" sz="3000" spc="95">
                <a:latin typeface="Trebuchet MS"/>
                <a:cs typeface="Trebuchet MS"/>
              </a:rPr>
              <a:t>WhatsApp.	</a:t>
            </a:r>
            <a:r>
              <a:rPr dirty="0" sz="3000" spc="40">
                <a:latin typeface="Trebuchet MS"/>
                <a:cs typeface="Trebuchet MS"/>
              </a:rPr>
              <a:t>Pastikan</a:t>
            </a:r>
            <a:endParaRPr sz="30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825"/>
              </a:spcBef>
            </a:pPr>
            <a:r>
              <a:rPr dirty="0" sz="3000" spc="20">
                <a:latin typeface="Trebuchet MS"/>
                <a:cs typeface="Trebuchet MS"/>
              </a:rPr>
              <a:t>seperti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5600364"/>
            <a:ext cx="813625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  <a:tabLst>
                <a:tab pos="2374265" algn="l"/>
                <a:tab pos="3611879" algn="l"/>
                <a:tab pos="6287135" algn="l"/>
              </a:tabLst>
            </a:pPr>
            <a:r>
              <a:rPr dirty="0" sz="3000" spc="210">
                <a:latin typeface="Trebuchet MS"/>
                <a:cs typeface="Trebuchet MS"/>
              </a:rPr>
              <a:t>Q</a:t>
            </a:r>
            <a:r>
              <a:rPr dirty="0" sz="3000" spc="170">
                <a:latin typeface="Trebuchet MS"/>
                <a:cs typeface="Trebuchet MS"/>
              </a:rPr>
              <a:t>o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-190">
                <a:latin typeface="Trebuchet MS"/>
                <a:cs typeface="Trebuchet MS"/>
              </a:rPr>
              <a:t>t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70">
                <a:latin typeface="Trebuchet MS"/>
                <a:cs typeface="Trebuchet MS"/>
              </a:rPr>
              <a:t>k</a:t>
            </a:r>
            <a:r>
              <a:rPr dirty="0" sz="3000" spc="-540">
                <a:latin typeface="Trebuchet MS"/>
                <a:cs typeface="Trebuchet MS"/>
              </a:rPr>
              <a:t>.</a:t>
            </a:r>
            <a:r>
              <a:rPr dirty="0" sz="3000" spc="160">
                <a:latin typeface="Trebuchet MS"/>
                <a:cs typeface="Trebuchet MS"/>
              </a:rPr>
              <a:t>co</a:t>
            </a:r>
            <a:r>
              <a:rPr dirty="0" sz="3000" spc="265">
                <a:latin typeface="Trebuchet MS"/>
                <a:cs typeface="Trebuchet MS"/>
              </a:rPr>
              <a:t>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-190">
                <a:latin typeface="Trebuchet MS"/>
                <a:cs typeface="Trebuchet MS"/>
              </a:rPr>
              <a:t>t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75">
                <a:latin typeface="Trebuchet MS"/>
                <a:cs typeface="Trebuchet MS"/>
              </a:rPr>
              <a:t>k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260">
                <a:latin typeface="Trebuchet MS"/>
                <a:cs typeface="Trebuchet MS"/>
              </a:rPr>
              <a:t>m</a:t>
            </a:r>
            <a:r>
              <a:rPr dirty="0" sz="3000" spc="114">
                <a:latin typeface="Trebuchet MS"/>
                <a:cs typeface="Trebuchet MS"/>
              </a:rPr>
              <a:t>e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185">
                <a:latin typeface="Trebuchet MS"/>
                <a:cs typeface="Trebuchet MS"/>
              </a:rPr>
              <a:t>d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70">
                <a:latin typeface="Trebuchet MS"/>
                <a:cs typeface="Trebuchet MS"/>
              </a:rPr>
              <a:t>p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-190">
                <a:latin typeface="Trebuchet MS"/>
                <a:cs typeface="Trebuchet MS"/>
              </a:rPr>
              <a:t>t</a:t>
            </a:r>
            <a:r>
              <a:rPr dirty="0" sz="3000" spc="70">
                <a:latin typeface="Trebuchet MS"/>
                <a:cs typeface="Trebuchet MS"/>
              </a:rPr>
              <a:t>k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05">
                <a:latin typeface="Trebuchet MS"/>
                <a:cs typeface="Trebuchet MS"/>
              </a:rPr>
              <a:t>n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70">
                <a:latin typeface="Trebuchet MS"/>
                <a:cs typeface="Trebuchet MS"/>
              </a:rPr>
              <a:t>p</a:t>
            </a:r>
            <a:r>
              <a:rPr dirty="0" sz="3000" spc="114">
                <a:latin typeface="Trebuchet MS"/>
                <a:cs typeface="Trebuchet MS"/>
              </a:rPr>
              <a:t>e</a:t>
            </a:r>
            <a:r>
              <a:rPr dirty="0" sz="3000" spc="-75">
                <a:latin typeface="Trebuchet MS"/>
                <a:cs typeface="Trebuchet MS"/>
              </a:rPr>
              <a:t>l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40">
                <a:latin typeface="Trebuchet MS"/>
                <a:cs typeface="Trebuchet MS"/>
              </a:rPr>
              <a:t>y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75">
                <a:latin typeface="Trebuchet MS"/>
                <a:cs typeface="Trebuchet MS"/>
              </a:rPr>
              <a:t>n  </a:t>
            </a:r>
            <a:r>
              <a:rPr dirty="0" sz="3000" spc="160">
                <a:latin typeface="Trebuchet MS"/>
                <a:cs typeface="Trebuchet MS"/>
              </a:rPr>
              <a:t>yang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optimal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bagi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bisnis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Anda.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8004" y="2763455"/>
            <a:ext cx="6758305" cy="28575"/>
          </a:xfrm>
          <a:custGeom>
            <a:avLst/>
            <a:gdLst/>
            <a:ahLst/>
            <a:cxnLst/>
            <a:rect l="l" t="t" r="r" b="b"/>
            <a:pathLst>
              <a:path w="6758305" h="28575">
                <a:moveTo>
                  <a:pt x="6758279" y="0"/>
                </a:moveTo>
                <a:lnTo>
                  <a:pt x="6335496" y="0"/>
                </a:lnTo>
                <a:lnTo>
                  <a:pt x="3876040" y="0"/>
                </a:lnTo>
                <a:lnTo>
                  <a:pt x="3641052" y="0"/>
                </a:lnTo>
                <a:lnTo>
                  <a:pt x="0" y="0"/>
                </a:lnTo>
                <a:lnTo>
                  <a:pt x="0" y="28575"/>
                </a:lnTo>
                <a:lnTo>
                  <a:pt x="3641052" y="28575"/>
                </a:lnTo>
                <a:lnTo>
                  <a:pt x="3876040" y="28575"/>
                </a:lnTo>
                <a:lnTo>
                  <a:pt x="6335496" y="28575"/>
                </a:lnTo>
                <a:lnTo>
                  <a:pt x="6758279" y="28575"/>
                </a:lnTo>
                <a:lnTo>
                  <a:pt x="6758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795876" y="2245909"/>
            <a:ext cx="8138159" cy="283527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925"/>
              </a:spcBef>
              <a:tabLst>
                <a:tab pos="747395" algn="l"/>
                <a:tab pos="2369820" algn="l"/>
                <a:tab pos="3511550" algn="l"/>
                <a:tab pos="5614670" algn="l"/>
                <a:tab pos="6772909" algn="l"/>
              </a:tabLst>
            </a:pPr>
            <a:r>
              <a:rPr dirty="0" u="heavy" sz="3000" spc="-2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2.	</a:t>
            </a:r>
            <a:r>
              <a:rPr dirty="0" u="heavy" sz="3000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Sia</a:t>
            </a:r>
            <a:r>
              <a:rPr dirty="0" sz="3000" spc="90">
                <a:latin typeface="Trebuchet MS"/>
                <a:cs typeface="Trebuchet MS"/>
              </a:rPr>
              <a:t>pkan	</a:t>
            </a:r>
            <a:r>
              <a:rPr dirty="0" sz="3000" spc="140">
                <a:latin typeface="Trebuchet MS"/>
                <a:cs typeface="Trebuchet MS"/>
              </a:rPr>
              <a:t>Akun	</a:t>
            </a:r>
            <a:r>
              <a:rPr dirty="0" sz="3000" spc="170">
                <a:latin typeface="Trebuchet MS"/>
                <a:cs typeface="Trebuchet MS"/>
              </a:rPr>
              <a:t>WhatsApp	</a:t>
            </a:r>
            <a:r>
              <a:rPr dirty="0" sz="3000" spc="150">
                <a:latin typeface="Trebuchet MS"/>
                <a:cs typeface="Trebuchet MS"/>
              </a:rPr>
              <a:t>Anda	dengan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u="heavy" sz="30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Melakukan</a:t>
            </a:r>
            <a:r>
              <a:rPr dirty="0" u="heavy" sz="3000" spc="-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Verifikasi</a:t>
            </a:r>
            <a:endParaRPr sz="3000">
              <a:latin typeface="Trebuchet MS"/>
              <a:cs typeface="Trebuchet MS"/>
            </a:endParaRPr>
          </a:p>
          <a:p>
            <a:pPr algn="just" marL="12700" marR="5080">
              <a:lnSpc>
                <a:spcPct val="122900"/>
              </a:lnSpc>
            </a:pPr>
            <a:r>
              <a:rPr dirty="0" sz="3000" spc="75">
                <a:latin typeface="Trebuchet MS"/>
                <a:cs typeface="Trebuchet MS"/>
              </a:rPr>
              <a:t>Bisnis 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25">
                <a:latin typeface="Trebuchet MS"/>
                <a:cs typeface="Trebuchet MS"/>
              </a:rPr>
              <a:t>ingin </a:t>
            </a:r>
            <a:r>
              <a:rPr dirty="0" sz="3000" spc="110">
                <a:latin typeface="Trebuchet MS"/>
                <a:cs typeface="Trebuchet MS"/>
              </a:rPr>
              <a:t>memperoleh </a:t>
            </a:r>
            <a:r>
              <a:rPr dirty="0" sz="3000" spc="415">
                <a:latin typeface="Trebuchet MS"/>
                <a:cs typeface="Trebuchet MS"/>
              </a:rPr>
              <a:t>WA </a:t>
            </a:r>
            <a:r>
              <a:rPr dirty="0" sz="3000" spc="114">
                <a:latin typeface="Trebuchet MS"/>
                <a:cs typeface="Trebuchet MS"/>
              </a:rPr>
              <a:t>API </a:t>
            </a:r>
            <a:r>
              <a:rPr dirty="0" sz="3000" spc="85">
                <a:latin typeface="Trebuchet MS"/>
                <a:cs typeface="Trebuchet MS"/>
              </a:rPr>
              <a:t>harus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melewati</a:t>
            </a:r>
            <a:r>
              <a:rPr dirty="0" sz="3000" spc="4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beberapa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proses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verifikasi</a:t>
            </a:r>
            <a:r>
              <a:rPr dirty="0" sz="3000" spc="-20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data 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untuk</a:t>
            </a:r>
            <a:r>
              <a:rPr dirty="0" sz="3000" spc="15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membuktikan</a:t>
            </a:r>
            <a:r>
              <a:rPr dirty="0" sz="3000" spc="125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bahwa</a:t>
            </a:r>
            <a:r>
              <a:rPr dirty="0" sz="3000" spc="109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bisnis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tersebut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6016" y="5160674"/>
            <a:ext cx="9099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0">
                <a:latin typeface="Trebuchet MS"/>
                <a:cs typeface="Trebuchet MS"/>
              </a:rPr>
              <a:t>t</a:t>
            </a:r>
            <a:r>
              <a:rPr dirty="0" sz="3000" spc="114">
                <a:latin typeface="Trebuchet MS"/>
                <a:cs typeface="Trebuchet MS"/>
              </a:rPr>
              <a:t>e</a:t>
            </a:r>
            <a:r>
              <a:rPr dirty="0" sz="3000" spc="-75">
                <a:latin typeface="Trebuchet MS"/>
                <a:cs typeface="Trebuchet MS"/>
              </a:rPr>
              <a:t>l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05">
                <a:latin typeface="Trebuchet MS"/>
                <a:cs typeface="Trebuchet MS"/>
              </a:rPr>
              <a:t>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5876" y="5055784"/>
            <a:ext cx="7175500" cy="395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  <a:tabLst>
                <a:tab pos="1267460" algn="l"/>
                <a:tab pos="3538854" algn="l"/>
                <a:tab pos="6000115" algn="l"/>
              </a:tabLst>
            </a:pPr>
            <a:r>
              <a:rPr dirty="0" sz="3000">
                <a:latin typeface="Trebuchet MS"/>
                <a:cs typeface="Trebuchet MS"/>
              </a:rPr>
              <a:t>telah	</a:t>
            </a:r>
            <a:r>
              <a:rPr dirty="0" sz="3000" spc="110">
                <a:latin typeface="Trebuchet MS"/>
                <a:cs typeface="Trebuchet MS"/>
              </a:rPr>
              <a:t>memenuhi	</a:t>
            </a:r>
            <a:r>
              <a:rPr dirty="0" sz="3000" spc="45">
                <a:latin typeface="Trebuchet MS"/>
                <a:cs typeface="Trebuchet MS"/>
              </a:rPr>
              <a:t>persyaratan	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16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ditetapkan.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Data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yang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diperlukan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adalah:</a:t>
            </a:r>
            <a:endParaRPr sz="3000">
              <a:latin typeface="Trebuchet MS"/>
              <a:cs typeface="Trebuchet MS"/>
            </a:endParaRPr>
          </a:p>
          <a:p>
            <a:pPr marL="400685" marR="3194685" indent="-13970">
              <a:lnSpc>
                <a:spcPct val="122900"/>
              </a:lnSpc>
            </a:pPr>
            <a:r>
              <a:rPr dirty="0" sz="3000" spc="-295">
                <a:latin typeface="Trebuchet MS"/>
                <a:cs typeface="Trebuchet MS"/>
              </a:rPr>
              <a:t>1</a:t>
            </a:r>
            <a:r>
              <a:rPr dirty="0" sz="3000" spc="-535">
                <a:latin typeface="Trebuchet MS"/>
                <a:cs typeface="Trebuchet MS"/>
              </a:rPr>
              <a:t>.</a:t>
            </a:r>
            <a:r>
              <a:rPr dirty="0" sz="3000" spc="-610">
                <a:latin typeface="Trebuchet MS"/>
                <a:cs typeface="Trebuchet MS"/>
              </a:rPr>
              <a:t> </a:t>
            </a:r>
            <a:r>
              <a:rPr dirty="0" sz="3000" spc="395">
                <a:latin typeface="Trebuchet MS"/>
                <a:cs typeface="Trebuchet MS"/>
              </a:rPr>
              <a:t>N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260">
                <a:latin typeface="Trebuchet MS"/>
                <a:cs typeface="Trebuchet MS"/>
              </a:rPr>
              <a:t>m</a:t>
            </a:r>
            <a:r>
              <a:rPr dirty="0" sz="3000" spc="55">
                <a:latin typeface="Trebuchet MS"/>
                <a:cs typeface="Trebuchet MS"/>
              </a:rPr>
              <a:t>a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p</a:t>
            </a:r>
            <a:r>
              <a:rPr dirty="0" sz="3000" spc="114">
                <a:latin typeface="Trebuchet MS"/>
                <a:cs typeface="Trebuchet MS"/>
              </a:rPr>
              <a:t>e</a:t>
            </a:r>
            <a:r>
              <a:rPr dirty="0" sz="3000" spc="-120">
                <a:latin typeface="Trebuchet MS"/>
                <a:cs typeface="Trebuchet MS"/>
              </a:rPr>
              <a:t>r</a:t>
            </a:r>
            <a:r>
              <a:rPr dirty="0" sz="3000" spc="135">
                <a:latin typeface="Trebuchet MS"/>
                <a:cs typeface="Trebuchet MS"/>
              </a:rPr>
              <a:t>u</a:t>
            </a:r>
            <a:r>
              <a:rPr dirty="0" sz="3000" spc="240">
                <a:latin typeface="Trebuchet MS"/>
                <a:cs typeface="Trebuchet MS"/>
              </a:rPr>
              <a:t>s</a:t>
            </a:r>
            <a:r>
              <a:rPr dirty="0" sz="3000" spc="50">
                <a:latin typeface="Trebuchet MS"/>
                <a:cs typeface="Trebuchet MS"/>
              </a:rPr>
              <a:t>a</a:t>
            </a:r>
            <a:r>
              <a:rPr dirty="0" sz="3000" spc="100">
                <a:latin typeface="Trebuchet MS"/>
                <a:cs typeface="Trebuchet MS"/>
              </a:rPr>
              <a:t>h</a:t>
            </a:r>
            <a:r>
              <a:rPr dirty="0" sz="3000" spc="50">
                <a:latin typeface="Trebuchet MS"/>
                <a:cs typeface="Trebuchet MS"/>
              </a:rPr>
              <a:t>aa</a:t>
            </a:r>
            <a:r>
              <a:rPr dirty="0" sz="3000" spc="100">
                <a:latin typeface="Trebuchet MS"/>
                <a:cs typeface="Trebuchet MS"/>
              </a:rPr>
              <a:t>n</a:t>
            </a:r>
            <a:r>
              <a:rPr dirty="0" sz="3000" spc="-380">
                <a:latin typeface="Trebuchet MS"/>
                <a:cs typeface="Trebuchet MS"/>
              </a:rPr>
              <a:t>,  </a:t>
            </a:r>
            <a:r>
              <a:rPr dirty="0" sz="3000" spc="30">
                <a:latin typeface="Trebuchet MS"/>
                <a:cs typeface="Trebuchet MS"/>
              </a:rPr>
              <a:t>2.Website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URL,</a:t>
            </a:r>
            <a:endParaRPr sz="3000">
              <a:latin typeface="Trebuchet MS"/>
              <a:cs typeface="Trebuchet MS"/>
            </a:endParaRPr>
          </a:p>
          <a:p>
            <a:pPr marL="773430" indent="-373380">
              <a:lnSpc>
                <a:spcPct val="100000"/>
              </a:lnSpc>
              <a:spcBef>
                <a:spcPts val="825"/>
              </a:spcBef>
              <a:buAutoNum type="arabicPeriod" startAt="3"/>
              <a:tabLst>
                <a:tab pos="774065" algn="l"/>
              </a:tabLst>
            </a:pPr>
            <a:r>
              <a:rPr dirty="0" sz="3000" spc="-45">
                <a:latin typeface="Trebuchet MS"/>
                <a:cs typeface="Trebuchet MS"/>
              </a:rPr>
              <a:t>Industri,</a:t>
            </a:r>
            <a:endParaRPr sz="3000">
              <a:latin typeface="Trebuchet MS"/>
              <a:cs typeface="Trebuchet MS"/>
            </a:endParaRPr>
          </a:p>
          <a:p>
            <a:pPr marL="777875" indent="-377825">
              <a:lnSpc>
                <a:spcPct val="100000"/>
              </a:lnSpc>
              <a:spcBef>
                <a:spcPts val="825"/>
              </a:spcBef>
              <a:buAutoNum type="arabicPeriod" startAt="3"/>
              <a:tabLst>
                <a:tab pos="778510" algn="l"/>
              </a:tabLst>
            </a:pPr>
            <a:r>
              <a:rPr dirty="0" sz="3000" spc="85">
                <a:latin typeface="Trebuchet MS"/>
                <a:cs typeface="Trebuchet MS"/>
              </a:rPr>
              <a:t>Daerah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operasional,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dan</a:t>
            </a:r>
            <a:endParaRPr sz="3000">
              <a:latin typeface="Trebuchet MS"/>
              <a:cs typeface="Trebuchet MS"/>
            </a:endParaRPr>
          </a:p>
          <a:p>
            <a:pPr marL="777240" indent="-377190">
              <a:lnSpc>
                <a:spcPct val="100000"/>
              </a:lnSpc>
              <a:spcBef>
                <a:spcPts val="825"/>
              </a:spcBef>
              <a:buAutoNum type="arabicPeriod" startAt="3"/>
              <a:tabLst>
                <a:tab pos="777875" algn="l"/>
              </a:tabLst>
            </a:pPr>
            <a:r>
              <a:rPr dirty="0" sz="3000" spc="135">
                <a:latin typeface="Trebuchet MS"/>
                <a:cs typeface="Trebuchet MS"/>
              </a:rPr>
              <a:t>Facebook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130">
                <a:latin typeface="Trebuchet MS"/>
                <a:cs typeface="Trebuchet MS"/>
              </a:rPr>
              <a:t>business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manager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912" y="659746"/>
            <a:ext cx="11748770" cy="901700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925"/>
              </a:spcBef>
            </a:pPr>
            <a:r>
              <a:rPr dirty="0" sz="3000" spc="20">
                <a:latin typeface="Trebuchet MS"/>
                <a:cs typeface="Trebuchet MS"/>
              </a:rPr>
              <a:t>3</a:t>
            </a:r>
            <a:r>
              <a:rPr dirty="0" u="heavy" sz="3000" spc="-5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2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0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3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000" spc="2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000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0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5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</a:t>
            </a:r>
            <a:r>
              <a:rPr dirty="0" u="heavy" sz="3000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000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000" spc="2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000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3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</a:t>
            </a:r>
            <a:r>
              <a:rPr dirty="0" u="heavy" sz="3000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3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endParaRPr sz="3000">
              <a:latin typeface="Trebuchet MS"/>
              <a:cs typeface="Trebuchet MS"/>
            </a:endParaRPr>
          </a:p>
          <a:p>
            <a:pPr algn="just" marL="12700" marR="8255">
              <a:lnSpc>
                <a:spcPct val="122900"/>
              </a:lnSpc>
            </a:pPr>
            <a:r>
              <a:rPr dirty="0" sz="3000" spc="70">
                <a:latin typeface="Trebuchet MS"/>
                <a:cs typeface="Trebuchet MS"/>
              </a:rPr>
              <a:t>Setelah </a:t>
            </a:r>
            <a:r>
              <a:rPr dirty="0" sz="3000" spc="135">
                <a:latin typeface="Trebuchet MS"/>
                <a:cs typeface="Trebuchet MS"/>
              </a:rPr>
              <a:t>proses </a:t>
            </a:r>
            <a:r>
              <a:rPr dirty="0" sz="3000" spc="35">
                <a:latin typeface="Trebuchet MS"/>
                <a:cs typeface="Trebuchet MS"/>
              </a:rPr>
              <a:t>pendaftaran </a:t>
            </a:r>
            <a:r>
              <a:rPr dirty="0" sz="3000">
                <a:latin typeface="Trebuchet MS"/>
                <a:cs typeface="Trebuchet MS"/>
              </a:rPr>
              <a:t>telah </a:t>
            </a:r>
            <a:r>
              <a:rPr dirty="0" sz="3000" spc="-25">
                <a:latin typeface="Trebuchet MS"/>
                <a:cs typeface="Trebuchet MS"/>
              </a:rPr>
              <a:t>disetujui </a:t>
            </a:r>
            <a:r>
              <a:rPr dirty="0" sz="3000" spc="80">
                <a:latin typeface="Trebuchet MS"/>
                <a:cs typeface="Trebuchet MS"/>
              </a:rPr>
              <a:t>oleh </a:t>
            </a:r>
            <a:r>
              <a:rPr dirty="0" sz="3000" spc="105">
                <a:latin typeface="Trebuchet MS"/>
                <a:cs typeface="Trebuchet MS"/>
              </a:rPr>
              <a:t>WhatsApp, </a:t>
            </a:r>
            <a:r>
              <a:rPr dirty="0" sz="3000" spc="150">
                <a:latin typeface="Trebuchet MS"/>
                <a:cs typeface="Trebuchet MS"/>
              </a:rPr>
              <a:t>Anda </a:t>
            </a:r>
            <a:r>
              <a:rPr dirty="0" sz="3000" spc="15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perlu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memilih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satu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buah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nomor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telepon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yang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akan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Anda</a:t>
            </a:r>
            <a:r>
              <a:rPr dirty="0" sz="3000" spc="30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gunakan </a:t>
            </a:r>
            <a:r>
              <a:rPr dirty="0" sz="3000" spc="-894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sebagai </a:t>
            </a:r>
            <a:r>
              <a:rPr dirty="0" sz="3000" spc="114">
                <a:latin typeface="Trebuchet MS"/>
                <a:cs typeface="Trebuchet MS"/>
              </a:rPr>
              <a:t>nomor </a:t>
            </a:r>
            <a:r>
              <a:rPr dirty="0" sz="3000" spc="-30">
                <a:latin typeface="Trebuchet MS"/>
                <a:cs typeface="Trebuchet MS"/>
              </a:rPr>
              <a:t>bisnis.</a:t>
            </a:r>
            <a:r>
              <a:rPr dirty="0" sz="3000" spc="-25">
                <a:latin typeface="Trebuchet MS"/>
                <a:cs typeface="Trebuchet MS"/>
              </a:rPr>
              <a:t> </a:t>
            </a:r>
            <a:r>
              <a:rPr dirty="0" sz="3000" spc="175">
                <a:latin typeface="Trebuchet MS"/>
                <a:cs typeface="Trebuchet MS"/>
              </a:rPr>
              <a:t>Nomor </a:t>
            </a:r>
            <a:r>
              <a:rPr dirty="0" sz="3000" spc="-105">
                <a:latin typeface="Trebuchet MS"/>
                <a:cs typeface="Trebuchet MS"/>
              </a:rPr>
              <a:t>ini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tidak</a:t>
            </a:r>
            <a:r>
              <a:rPr dirty="0" sz="3000" spc="-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dapat </a:t>
            </a:r>
            <a:r>
              <a:rPr dirty="0" sz="3000" spc="10">
                <a:latin typeface="Trebuchet MS"/>
                <a:cs typeface="Trebuchet MS"/>
              </a:rPr>
              <a:t>diganti</a:t>
            </a:r>
            <a:r>
              <a:rPr dirty="0" sz="3000" spc="15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lagi,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jadi 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pertimbangkanlah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baik-baik.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rebuchet MS"/>
              <a:cs typeface="Trebuchet MS"/>
            </a:endParaRPr>
          </a:p>
          <a:p>
            <a:pPr algn="just" marL="12700" marR="5080">
              <a:lnSpc>
                <a:spcPct val="122900"/>
              </a:lnSpc>
              <a:spcBef>
                <a:spcPts val="5"/>
              </a:spcBef>
            </a:pPr>
            <a:r>
              <a:rPr dirty="0" sz="3000" spc="150">
                <a:latin typeface="Trebuchet MS"/>
                <a:cs typeface="Trebuchet MS"/>
              </a:rPr>
              <a:t>Anda</a:t>
            </a:r>
            <a:r>
              <a:rPr dirty="0" sz="3000" spc="15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dapat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melihat</a:t>
            </a:r>
            <a:r>
              <a:rPr dirty="0" sz="3000" spc="15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tanda</a:t>
            </a:r>
            <a:r>
              <a:rPr dirty="0" sz="3000" spc="4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centang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berwarna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hijau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5">
                <a:latin typeface="Trebuchet MS"/>
                <a:cs typeface="Trebuchet MS"/>
              </a:rPr>
              <a:t>ketika </a:t>
            </a:r>
            <a:r>
              <a:rPr dirty="0" sz="3000" spc="-10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WhatsApp </a:t>
            </a:r>
            <a:r>
              <a:rPr dirty="0" sz="3000" spc="114">
                <a:latin typeface="Trebuchet MS"/>
                <a:cs typeface="Trebuchet MS"/>
              </a:rPr>
              <a:t>API </a:t>
            </a:r>
            <a:r>
              <a:rPr dirty="0" sz="3000" spc="150">
                <a:latin typeface="Trebuchet MS"/>
                <a:cs typeface="Trebuchet MS"/>
              </a:rPr>
              <a:t>Anda </a:t>
            </a:r>
            <a:r>
              <a:rPr dirty="0" sz="3000">
                <a:latin typeface="Trebuchet MS"/>
                <a:cs typeface="Trebuchet MS"/>
              </a:rPr>
              <a:t>telah </a:t>
            </a:r>
            <a:r>
              <a:rPr dirty="0" sz="3000" spc="-155">
                <a:latin typeface="Trebuchet MS"/>
                <a:cs typeface="Trebuchet MS"/>
              </a:rPr>
              <a:t>aktif. </a:t>
            </a:r>
            <a:r>
              <a:rPr dirty="0" sz="3000" spc="190">
                <a:latin typeface="Trebuchet MS"/>
                <a:cs typeface="Trebuchet MS"/>
              </a:rPr>
              <a:t>Nama </a:t>
            </a:r>
            <a:r>
              <a:rPr dirty="0" sz="3000" spc="55">
                <a:latin typeface="Trebuchet MS"/>
                <a:cs typeface="Trebuchet MS"/>
              </a:rPr>
              <a:t>bisnis </a:t>
            </a:r>
            <a:r>
              <a:rPr dirty="0" sz="3000" spc="150">
                <a:latin typeface="Trebuchet MS"/>
                <a:cs typeface="Trebuchet MS"/>
              </a:rPr>
              <a:t>Anda </a:t>
            </a:r>
            <a:r>
              <a:rPr dirty="0" sz="3000" spc="35">
                <a:latin typeface="Trebuchet MS"/>
                <a:cs typeface="Trebuchet MS"/>
              </a:rPr>
              <a:t>otomatis </a:t>
            </a:r>
            <a:r>
              <a:rPr dirty="0" sz="3000" spc="70">
                <a:latin typeface="Trebuchet MS"/>
                <a:cs typeface="Trebuchet MS"/>
              </a:rPr>
              <a:t>akan 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muncul </a:t>
            </a:r>
            <a:r>
              <a:rPr dirty="0" sz="3000" spc="114">
                <a:latin typeface="Trebuchet MS"/>
                <a:cs typeface="Trebuchet MS"/>
              </a:rPr>
              <a:t>pada </a:t>
            </a:r>
            <a:r>
              <a:rPr dirty="0" sz="3000" spc="10">
                <a:latin typeface="Trebuchet MS"/>
                <a:cs typeface="Trebuchet MS"/>
              </a:rPr>
              <a:t>layar</a:t>
            </a:r>
            <a:r>
              <a:rPr dirty="0" sz="3000" spc="15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konsumen Anda </a:t>
            </a:r>
            <a:r>
              <a:rPr dirty="0" sz="3000" spc="95">
                <a:latin typeface="Trebuchet MS"/>
                <a:cs typeface="Trebuchet MS"/>
              </a:rPr>
              <a:t>walaupun </a:t>
            </a:r>
            <a:r>
              <a:rPr dirty="0" sz="3000" spc="85">
                <a:latin typeface="Trebuchet MS"/>
                <a:cs typeface="Trebuchet MS"/>
              </a:rPr>
              <a:t>mereka </a:t>
            </a:r>
            <a:r>
              <a:rPr dirty="0" sz="3000" spc="125">
                <a:latin typeface="Trebuchet MS"/>
                <a:cs typeface="Trebuchet MS"/>
              </a:rPr>
              <a:t>belum </a:t>
            </a:r>
            <a:r>
              <a:rPr dirty="0" sz="3000" spc="13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menyimpan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kontak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Anda.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rebuchet MS"/>
              <a:cs typeface="Trebuchet MS"/>
            </a:endParaRPr>
          </a:p>
          <a:p>
            <a:pPr algn="just" marL="12700" marR="5715">
              <a:lnSpc>
                <a:spcPct val="122900"/>
              </a:lnSpc>
            </a:pPr>
            <a:r>
              <a:rPr dirty="0" sz="3000" spc="70">
                <a:latin typeface="Trebuchet MS"/>
                <a:cs typeface="Trebuchet MS"/>
              </a:rPr>
              <a:t>Setelah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proses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 spc="-185">
                <a:latin typeface="Trebuchet MS"/>
                <a:cs typeface="Trebuchet MS"/>
              </a:rPr>
              <a:t>ini,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Anda</a:t>
            </a:r>
            <a:r>
              <a:rPr dirty="0" sz="3000" spc="15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dapat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mengintegrasikannya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dengan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aplikasi</a:t>
            </a:r>
            <a:r>
              <a:rPr dirty="0" sz="3000" spc="15">
                <a:latin typeface="Trebuchet MS"/>
                <a:cs typeface="Trebuchet MS"/>
              </a:rPr>
              <a:t> </a:t>
            </a:r>
            <a:r>
              <a:rPr dirty="0" sz="3000" spc="320">
                <a:latin typeface="Trebuchet MS"/>
                <a:cs typeface="Trebuchet MS"/>
              </a:rPr>
              <a:t>CRM 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60">
                <a:latin typeface="Trebuchet MS"/>
                <a:cs typeface="Trebuchet MS"/>
              </a:rPr>
              <a:t>disediakan </a:t>
            </a:r>
            <a:r>
              <a:rPr dirty="0" sz="3000" spc="80">
                <a:latin typeface="Trebuchet MS"/>
                <a:cs typeface="Trebuchet MS"/>
              </a:rPr>
              <a:t>oleh </a:t>
            </a:r>
            <a:r>
              <a:rPr dirty="0" sz="3000" spc="-10">
                <a:latin typeface="Trebuchet MS"/>
                <a:cs typeface="Trebuchet MS"/>
              </a:rPr>
              <a:t>Qontak.com.</a:t>
            </a:r>
            <a:r>
              <a:rPr dirty="0" sz="3000" spc="-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Aplikasi</a:t>
            </a:r>
            <a:r>
              <a:rPr dirty="0" sz="3000" spc="40">
                <a:latin typeface="Trebuchet MS"/>
                <a:cs typeface="Trebuchet MS"/>
              </a:rPr>
              <a:t> </a:t>
            </a:r>
            <a:r>
              <a:rPr dirty="0" sz="3000" spc="320">
                <a:latin typeface="Trebuchet MS"/>
                <a:cs typeface="Trebuchet MS"/>
              </a:rPr>
              <a:t>CRM </a:t>
            </a:r>
            <a:r>
              <a:rPr dirty="0" sz="3000" spc="32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Qontak.com </a:t>
            </a:r>
            <a:r>
              <a:rPr dirty="0" sz="3000">
                <a:latin typeface="Trebuchet MS"/>
                <a:cs typeface="Trebuchet MS"/>
              </a:rPr>
              <a:t>memiliki </a:t>
            </a:r>
            <a:r>
              <a:rPr dirty="0" sz="3000" spc="-100">
                <a:latin typeface="Trebuchet MS"/>
                <a:cs typeface="Trebuchet MS"/>
              </a:rPr>
              <a:t>fitur </a:t>
            </a:r>
            <a:r>
              <a:rPr dirty="0" sz="3000" spc="110">
                <a:latin typeface="Trebuchet MS"/>
                <a:cs typeface="Trebuchet MS"/>
              </a:rPr>
              <a:t>lengkap 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55">
                <a:latin typeface="Trebuchet MS"/>
                <a:cs typeface="Trebuchet MS"/>
              </a:rPr>
              <a:t>dapat </a:t>
            </a:r>
            <a:r>
              <a:rPr dirty="0" sz="3000" spc="160">
                <a:latin typeface="Trebuchet MS"/>
                <a:cs typeface="Trebuchet MS"/>
              </a:rPr>
              <a:t>mengembangkan </a:t>
            </a:r>
            <a:r>
              <a:rPr dirty="0" sz="3000" spc="16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bisnis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Anda,</a:t>
            </a:r>
            <a:r>
              <a:rPr dirty="0" sz="3000" spc="4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salah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satunya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dengan</a:t>
            </a:r>
            <a:r>
              <a:rPr dirty="0" sz="3000" spc="15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memperbaiki</a:t>
            </a:r>
            <a:r>
              <a:rPr dirty="0" sz="3000" spc="65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kualitas</a:t>
            </a:r>
            <a:r>
              <a:rPr dirty="0" sz="3000" spc="15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tim </a:t>
            </a:r>
            <a:r>
              <a:rPr dirty="0" sz="3000" spc="-4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customer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service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0">
                <a:latin typeface="Trebuchet MS"/>
                <a:cs typeface="Trebuchet MS"/>
              </a:rPr>
              <a:t>Anda.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69829" y="9208199"/>
            <a:ext cx="289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>
                <a:solidFill>
                  <a:srgbClr val="804E3B"/>
                </a:solidFill>
                <a:latin typeface="Lucida Sans Unicode"/>
                <a:cs typeface="Lucida Sans Unicode"/>
              </a:rPr>
              <a:t>6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4.</a:t>
            </a:r>
            <a:r>
              <a:rPr dirty="0" spc="-140"/>
              <a:t> </a:t>
            </a:r>
            <a:r>
              <a:rPr dirty="0" spc="25"/>
              <a:t>Perbarui</a:t>
            </a:r>
            <a:r>
              <a:rPr dirty="0" spc="-140"/>
              <a:t> </a:t>
            </a:r>
            <a:r>
              <a:rPr dirty="0" spc="-30"/>
              <a:t>Profil</a:t>
            </a:r>
            <a:r>
              <a:rPr dirty="0" spc="-140"/>
              <a:t> </a:t>
            </a:r>
            <a:r>
              <a:rPr dirty="0" spc="170"/>
              <a:t>WhatsApp</a:t>
            </a:r>
            <a:r>
              <a:rPr dirty="0" spc="-140"/>
              <a:t> </a:t>
            </a:r>
            <a:r>
              <a:rPr dirty="0" spc="150"/>
              <a:t>Anda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8912" y="1221724"/>
            <a:ext cx="11749405" cy="620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900"/>
              </a:lnSpc>
              <a:spcBef>
                <a:spcPts val="100"/>
              </a:spcBef>
            </a:pPr>
            <a:r>
              <a:rPr dirty="0" sz="3000" spc="110">
                <a:latin typeface="Trebuchet MS"/>
                <a:cs typeface="Trebuchet MS"/>
              </a:rPr>
              <a:t>Lengkapi </a:t>
            </a:r>
            <a:r>
              <a:rPr dirty="0" sz="3000" spc="-30">
                <a:latin typeface="Trebuchet MS"/>
                <a:cs typeface="Trebuchet MS"/>
              </a:rPr>
              <a:t>profil </a:t>
            </a:r>
            <a:r>
              <a:rPr dirty="0" sz="3000" spc="55">
                <a:latin typeface="Trebuchet MS"/>
                <a:cs typeface="Trebuchet MS"/>
              </a:rPr>
              <a:t>bisnis </a:t>
            </a:r>
            <a:r>
              <a:rPr dirty="0" sz="3000" spc="80">
                <a:latin typeface="Trebuchet MS"/>
                <a:cs typeface="Trebuchet MS"/>
              </a:rPr>
              <a:t>agar </a:t>
            </a:r>
            <a:r>
              <a:rPr dirty="0" sz="3000" spc="150">
                <a:latin typeface="Trebuchet MS"/>
                <a:cs typeface="Trebuchet MS"/>
              </a:rPr>
              <a:t>konsumen 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90">
                <a:latin typeface="Trebuchet MS"/>
                <a:cs typeface="Trebuchet MS"/>
              </a:rPr>
              <a:t>terhubung </a:t>
            </a:r>
            <a:r>
              <a:rPr dirty="0" sz="3000" spc="114">
                <a:latin typeface="Trebuchet MS"/>
                <a:cs typeface="Trebuchet MS"/>
              </a:rPr>
              <a:t>dan </a:t>
            </a:r>
            <a:r>
              <a:rPr dirty="0" sz="3000" spc="55">
                <a:latin typeface="Trebuchet MS"/>
                <a:cs typeface="Trebuchet MS"/>
              </a:rPr>
              <a:t>dapat 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mengetahui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informasi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seputar</a:t>
            </a:r>
            <a:r>
              <a:rPr dirty="0" sz="3000" spc="6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bisnis</a:t>
            </a:r>
            <a:r>
              <a:rPr dirty="0" sz="3000" spc="60">
                <a:latin typeface="Trebuchet MS"/>
                <a:cs typeface="Trebuchet MS"/>
              </a:rPr>
              <a:t> </a:t>
            </a:r>
            <a:r>
              <a:rPr dirty="0" sz="3000" spc="140">
                <a:latin typeface="Trebuchet MS"/>
                <a:cs typeface="Trebuchet MS"/>
              </a:rPr>
              <a:t>sebelum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mereka 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menanyakan </a:t>
            </a:r>
            <a:r>
              <a:rPr dirty="0" sz="3000" spc="50">
                <a:latin typeface="Trebuchet MS"/>
                <a:cs typeface="Trebuchet MS"/>
              </a:rPr>
              <a:t>pertanyaan </a:t>
            </a:r>
            <a:r>
              <a:rPr dirty="0" sz="3000" spc="20">
                <a:latin typeface="Trebuchet MS"/>
                <a:cs typeface="Trebuchet MS"/>
              </a:rPr>
              <a:t>lebih </a:t>
            </a:r>
            <a:r>
              <a:rPr dirty="0" sz="3000" spc="-135">
                <a:latin typeface="Trebuchet MS"/>
                <a:cs typeface="Trebuchet MS"/>
              </a:rPr>
              <a:t>lanjut. </a:t>
            </a:r>
            <a:r>
              <a:rPr dirty="0" sz="3000" spc="75">
                <a:latin typeface="Trebuchet MS"/>
                <a:cs typeface="Trebuchet MS"/>
              </a:rPr>
              <a:t>Dapat </a:t>
            </a:r>
            <a:r>
              <a:rPr dirty="0" sz="3000" spc="85">
                <a:latin typeface="Trebuchet MS"/>
                <a:cs typeface="Trebuchet MS"/>
              </a:rPr>
              <a:t>melakukan </a:t>
            </a:r>
            <a:r>
              <a:rPr dirty="0" sz="3000" spc="80">
                <a:latin typeface="Trebuchet MS"/>
                <a:cs typeface="Trebuchet MS"/>
              </a:rPr>
              <a:t>branding </a:t>
            </a:r>
            <a:r>
              <a:rPr dirty="0" sz="3000" spc="8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serta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mengatur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hal-hal</a:t>
            </a:r>
            <a:r>
              <a:rPr dirty="0" sz="3000" spc="5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lain</a:t>
            </a:r>
            <a:r>
              <a:rPr dirty="0" sz="3000" spc="-25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yang </a:t>
            </a:r>
            <a:r>
              <a:rPr dirty="0" sz="3000" spc="45">
                <a:latin typeface="Trebuchet MS"/>
                <a:cs typeface="Trebuchet MS"/>
              </a:rPr>
              <a:t>perlu</a:t>
            </a:r>
            <a:r>
              <a:rPr dirty="0" sz="3000" spc="50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konsumen </a:t>
            </a:r>
            <a:r>
              <a:rPr dirty="0" sz="3000" spc="15">
                <a:latin typeface="Trebuchet MS"/>
                <a:cs typeface="Trebuchet MS"/>
              </a:rPr>
              <a:t>perhatikan 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dalam </a:t>
            </a:r>
            <a:r>
              <a:rPr dirty="0" sz="3000" spc="55">
                <a:latin typeface="Trebuchet MS"/>
                <a:cs typeface="Trebuchet MS"/>
              </a:rPr>
              <a:t>bisnis </a:t>
            </a:r>
            <a:r>
              <a:rPr dirty="0" sz="3000" spc="35">
                <a:latin typeface="Trebuchet MS"/>
                <a:cs typeface="Trebuchet MS"/>
              </a:rPr>
              <a:t>Anda, </a:t>
            </a:r>
            <a:r>
              <a:rPr dirty="0" sz="3000" spc="-50">
                <a:latin typeface="Trebuchet MS"/>
                <a:cs typeface="Trebuchet MS"/>
              </a:rPr>
              <a:t>seperti: </a:t>
            </a:r>
            <a:r>
              <a:rPr dirty="0" sz="3000" spc="-40">
                <a:latin typeface="Trebuchet MS"/>
                <a:cs typeface="Trebuchet MS"/>
              </a:rPr>
              <a:t>jam </a:t>
            </a:r>
            <a:r>
              <a:rPr dirty="0" sz="3000" spc="20">
                <a:latin typeface="Trebuchet MS"/>
                <a:cs typeface="Trebuchet MS"/>
              </a:rPr>
              <a:t>operasional, </a:t>
            </a:r>
            <a:r>
              <a:rPr dirty="0" sz="3000" spc="60">
                <a:latin typeface="Trebuchet MS"/>
                <a:cs typeface="Trebuchet MS"/>
              </a:rPr>
              <a:t>katalog </a:t>
            </a:r>
            <a:r>
              <a:rPr dirty="0" sz="3000" spc="25">
                <a:latin typeface="Trebuchet MS"/>
                <a:cs typeface="Trebuchet MS"/>
              </a:rPr>
              <a:t>produk, </a:t>
            </a:r>
            <a:r>
              <a:rPr dirty="0" sz="3000" spc="114">
                <a:latin typeface="Trebuchet MS"/>
                <a:cs typeface="Trebuchet MS"/>
              </a:rPr>
              <a:t>dan </a:t>
            </a:r>
            <a:r>
              <a:rPr dirty="0" sz="3000" spc="12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sebagainya.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55">
                <a:latin typeface="Trebuchet MS"/>
                <a:cs typeface="Trebuchet MS"/>
              </a:rPr>
              <a:t>5</a:t>
            </a:r>
            <a:r>
              <a:rPr dirty="0" u="heavy" sz="3000" spc="-5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0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0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0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000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0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0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0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0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0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000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</a:t>
            </a:r>
            <a:r>
              <a:rPr dirty="0" u="heavy" sz="3000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dirty="0" u="heavy" sz="30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aa</a:t>
            </a:r>
            <a:r>
              <a:rPr dirty="0" u="heavy" sz="30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endParaRPr sz="3000">
              <a:latin typeface="Trebuchet MS"/>
              <a:cs typeface="Trebuchet MS"/>
            </a:endParaRPr>
          </a:p>
          <a:p>
            <a:pPr algn="just" marL="12700" marR="9525">
              <a:lnSpc>
                <a:spcPct val="122900"/>
              </a:lnSpc>
            </a:pPr>
            <a:r>
              <a:rPr dirty="0" sz="3000" spc="70">
                <a:latin typeface="Trebuchet MS"/>
                <a:cs typeface="Trebuchet MS"/>
              </a:rPr>
              <a:t>Setelah </a:t>
            </a:r>
            <a:r>
              <a:rPr dirty="0" sz="3000" spc="160">
                <a:latin typeface="Trebuchet MS"/>
                <a:cs typeface="Trebuchet MS"/>
              </a:rPr>
              <a:t>semua </a:t>
            </a:r>
            <a:r>
              <a:rPr dirty="0" sz="3000" spc="135">
                <a:latin typeface="Trebuchet MS"/>
                <a:cs typeface="Trebuchet MS"/>
              </a:rPr>
              <a:t>proses </a:t>
            </a:r>
            <a:r>
              <a:rPr dirty="0" sz="3000" spc="-105">
                <a:latin typeface="Trebuchet MS"/>
                <a:cs typeface="Trebuchet MS"/>
              </a:rPr>
              <a:t>ini </a:t>
            </a:r>
            <a:r>
              <a:rPr dirty="0" sz="3000" spc="-5">
                <a:latin typeface="Trebuchet MS"/>
                <a:cs typeface="Trebuchet MS"/>
              </a:rPr>
              <a:t>dilakukan, </a:t>
            </a:r>
            <a:r>
              <a:rPr dirty="0" sz="3000" spc="110">
                <a:latin typeface="Trebuchet MS"/>
                <a:cs typeface="Trebuchet MS"/>
              </a:rPr>
              <a:t>maka </a:t>
            </a:r>
            <a:r>
              <a:rPr dirty="0" sz="3000" spc="55">
                <a:latin typeface="Trebuchet MS"/>
                <a:cs typeface="Trebuchet MS"/>
              </a:rPr>
              <a:t>dapat </a:t>
            </a:r>
            <a:r>
              <a:rPr dirty="0" sz="3000" spc="85">
                <a:latin typeface="Trebuchet MS"/>
                <a:cs typeface="Trebuchet MS"/>
              </a:rPr>
              <a:t>melakukan </a:t>
            </a:r>
            <a:r>
              <a:rPr dirty="0" sz="3000" spc="-165">
                <a:latin typeface="Trebuchet MS"/>
                <a:cs typeface="Trebuchet MS"/>
              </a:rPr>
              <a:t>uji 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coba.</a:t>
            </a:r>
            <a:r>
              <a:rPr dirty="0" sz="3000" spc="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Jika</a:t>
            </a:r>
            <a:r>
              <a:rPr dirty="0" sz="3000" spc="-1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memiliki</a:t>
            </a:r>
            <a:r>
              <a:rPr dirty="0" sz="3000" spc="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pertanyaan</a:t>
            </a:r>
            <a:r>
              <a:rPr dirty="0" sz="3000" spc="55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atau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kendala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teknis,</a:t>
            </a:r>
            <a:r>
              <a:rPr dirty="0" sz="3000" spc="-4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Dapat </a:t>
            </a:r>
            <a:r>
              <a:rPr dirty="0" sz="3000" spc="80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menghubungi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kembali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tim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partner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dari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WhatsApp.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711" y="248284"/>
            <a:ext cx="93967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145">
                <a:solidFill>
                  <a:srgbClr val="804E3B"/>
                </a:solidFill>
                <a:latin typeface="Cambria"/>
                <a:cs typeface="Cambria"/>
              </a:rPr>
              <a:t>Cara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14">
                <a:solidFill>
                  <a:srgbClr val="804E3B"/>
                </a:solidFill>
                <a:latin typeface="Cambria"/>
                <a:cs typeface="Cambria"/>
              </a:rPr>
              <a:t>Menggunakan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5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711" y="1228006"/>
            <a:ext cx="46221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85" b="1">
                <a:latin typeface="Trebuchet MS"/>
                <a:cs typeface="Trebuchet MS"/>
              </a:rPr>
              <a:t>Menggunakan</a:t>
            </a:r>
            <a:r>
              <a:rPr dirty="0" sz="3600" spc="-265" b="1">
                <a:latin typeface="Trebuchet MS"/>
                <a:cs typeface="Trebuchet MS"/>
              </a:rPr>
              <a:t> </a:t>
            </a:r>
            <a:r>
              <a:rPr dirty="0" sz="3600" spc="75" b="1">
                <a:latin typeface="Trebuchet MS"/>
                <a:cs typeface="Trebuchet MS"/>
              </a:rPr>
              <a:t>6</a:t>
            </a:r>
            <a:r>
              <a:rPr dirty="0" sz="3600" spc="-265" b="1">
                <a:latin typeface="Trebuchet MS"/>
                <a:cs typeface="Trebuchet MS"/>
              </a:rPr>
              <a:t> </a:t>
            </a:r>
            <a:r>
              <a:rPr dirty="0" sz="3600" spc="85" b="1">
                <a:latin typeface="Trebuchet MS"/>
                <a:cs typeface="Trebuchet MS"/>
              </a:rPr>
              <a:t>cara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2531" y="3094278"/>
            <a:ext cx="415290" cy="38100"/>
          </a:xfrm>
          <a:custGeom>
            <a:avLst/>
            <a:gdLst/>
            <a:ahLst/>
            <a:cxnLst/>
            <a:rect l="l" t="t" r="r" b="b"/>
            <a:pathLst>
              <a:path w="415289" h="38100">
                <a:moveTo>
                  <a:pt x="415074" y="0"/>
                </a:moveTo>
                <a:lnTo>
                  <a:pt x="258495" y="0"/>
                </a:lnTo>
                <a:lnTo>
                  <a:pt x="0" y="0"/>
                </a:lnTo>
                <a:lnTo>
                  <a:pt x="0" y="38100"/>
                </a:lnTo>
                <a:lnTo>
                  <a:pt x="258495" y="38100"/>
                </a:lnTo>
                <a:lnTo>
                  <a:pt x="415074" y="38100"/>
                </a:lnTo>
                <a:lnTo>
                  <a:pt x="415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9404" y="1898547"/>
            <a:ext cx="754570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300355">
              <a:lnSpc>
                <a:spcPct val="123100"/>
              </a:lnSpc>
              <a:spcBef>
                <a:spcPts val="100"/>
              </a:spcBef>
              <a:tabLst>
                <a:tab pos="866775" algn="l"/>
                <a:tab pos="2515870" algn="l"/>
                <a:tab pos="4486275" algn="l"/>
                <a:tab pos="6458585" algn="l"/>
              </a:tabLst>
            </a:pPr>
            <a:r>
              <a:rPr dirty="0" sz="3300" spc="-325">
                <a:latin typeface="Trebuchet MS"/>
                <a:cs typeface="Trebuchet MS"/>
              </a:rPr>
              <a:t>1</a:t>
            </a:r>
            <a:r>
              <a:rPr dirty="0" sz="3300" spc="-590">
                <a:latin typeface="Trebuchet MS"/>
                <a:cs typeface="Trebuchet MS"/>
              </a:rPr>
              <a:t>.</a:t>
            </a:r>
            <a:r>
              <a:rPr dirty="0" sz="3300" spc="-665">
                <a:latin typeface="Trebuchet MS"/>
                <a:cs typeface="Trebuchet MS"/>
              </a:rPr>
              <a:t> 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300" spc="2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-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 </a:t>
            </a:r>
            <a:r>
              <a:rPr dirty="0" sz="3300" spc="-235">
                <a:latin typeface="Trebuchet MS"/>
                <a:cs typeface="Trebuchet MS"/>
              </a:rPr>
              <a:t> </a:t>
            </a:r>
            <a:r>
              <a:rPr dirty="0" u="heavy" sz="3300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WhatsA</a:t>
            </a:r>
            <a:r>
              <a:rPr dirty="0" sz="3300" spc="190">
                <a:latin typeface="Trebuchet MS"/>
                <a:cs typeface="Trebuchet MS"/>
              </a:rPr>
              <a:t>pp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385" y="3253116"/>
            <a:ext cx="784479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35">
                <a:latin typeface="Trebuchet MS"/>
                <a:cs typeface="Trebuchet MS"/>
              </a:rPr>
              <a:t>Diberikan</a:t>
            </a:r>
            <a:r>
              <a:rPr dirty="0" sz="3300" spc="-9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credentials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untuk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login</a:t>
            </a:r>
            <a:r>
              <a:rPr dirty="0" sz="3300" spc="-9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di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chat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150" y="3872241"/>
            <a:ext cx="795274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9860" algn="l"/>
                <a:tab pos="3147695" algn="l"/>
                <a:tab pos="4537075" algn="l"/>
                <a:tab pos="7003415" algn="l"/>
              </a:tabLst>
            </a:pP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-80">
                <a:latin typeface="Trebuchet MS"/>
                <a:cs typeface="Trebuchet MS"/>
              </a:rPr>
              <a:t>l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-125">
                <a:latin typeface="Trebuchet MS"/>
                <a:cs typeface="Trebuchet MS"/>
              </a:rPr>
              <a:t>r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-225">
                <a:latin typeface="Trebuchet MS"/>
                <a:cs typeface="Trebuchet MS"/>
              </a:rPr>
              <a:t>i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635">
                <a:latin typeface="Trebuchet MS"/>
                <a:cs typeface="Trebuchet MS"/>
              </a:rPr>
              <a:t>W</a:t>
            </a:r>
            <a:r>
              <a:rPr dirty="0" sz="3300" spc="114">
                <a:latin typeface="Trebuchet MS"/>
                <a:cs typeface="Trebuchet MS"/>
              </a:rPr>
              <a:t>h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275">
                <a:latin typeface="Trebuchet MS"/>
                <a:cs typeface="Trebuchet MS"/>
              </a:rPr>
              <a:t>A</a:t>
            </a:r>
            <a:r>
              <a:rPr dirty="0" sz="3300" spc="190">
                <a:latin typeface="Trebuchet MS"/>
                <a:cs typeface="Trebuchet MS"/>
              </a:rPr>
              <a:t>pp</a:t>
            </a:r>
            <a:r>
              <a:rPr dirty="0" sz="3300" spc="-470">
                <a:latin typeface="Trebuchet MS"/>
                <a:cs typeface="Trebuchet MS"/>
              </a:rPr>
              <a:t>,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155">
                <a:latin typeface="Trebuchet MS"/>
                <a:cs typeface="Trebuchet MS"/>
              </a:rPr>
              <a:t>y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55">
                <a:latin typeface="Trebuchet MS"/>
                <a:cs typeface="Trebuchet MS"/>
              </a:rPr>
              <a:t>u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50" y="4491366"/>
            <a:ext cx="56616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3005" algn="l"/>
                <a:tab pos="3676650" algn="l"/>
              </a:tabLst>
            </a:pPr>
            <a:r>
              <a:rPr dirty="0" sz="3300" spc="125">
                <a:latin typeface="Trebuchet MS"/>
                <a:cs typeface="Trebuchet MS"/>
              </a:rPr>
              <a:t>username	dan	</a:t>
            </a:r>
            <a:r>
              <a:rPr dirty="0" sz="3300" spc="75">
                <a:latin typeface="Trebuchet MS"/>
                <a:cs typeface="Trebuchet MS"/>
              </a:rPr>
              <a:t>password.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50" y="5110491"/>
            <a:ext cx="564451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5735" algn="l"/>
                <a:tab pos="3157855" algn="l"/>
                <a:tab pos="4414520" algn="l"/>
              </a:tabLst>
            </a:pPr>
            <a:r>
              <a:rPr dirty="0" sz="3300" spc="170">
                <a:latin typeface="Trebuchet MS"/>
                <a:cs typeface="Trebuchet MS"/>
              </a:rPr>
              <a:t>menu	</a:t>
            </a:r>
            <a:r>
              <a:rPr dirty="0" sz="3300" spc="60">
                <a:latin typeface="Trebuchet MS"/>
                <a:cs typeface="Trebuchet MS"/>
              </a:rPr>
              <a:t>setelah	</a:t>
            </a:r>
            <a:r>
              <a:rPr dirty="0" sz="3300" spc="75">
                <a:latin typeface="Trebuchet MS"/>
                <a:cs typeface="Trebuchet MS"/>
              </a:rPr>
              <a:t>login	</a:t>
            </a:r>
            <a:r>
              <a:rPr dirty="0" sz="3300" spc="-10">
                <a:latin typeface="Trebuchet MS"/>
                <a:cs typeface="Trebuchet MS"/>
              </a:rPr>
              <a:t>antara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5265" y="4375047"/>
            <a:ext cx="204025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915">
              <a:lnSpc>
                <a:spcPct val="123100"/>
              </a:lnSpc>
              <a:spcBef>
                <a:spcPts val="100"/>
              </a:spcBef>
              <a:tabLst>
                <a:tab pos="1289050" algn="l"/>
              </a:tabLst>
            </a:pPr>
            <a:r>
              <a:rPr dirty="0" sz="3300" spc="90">
                <a:latin typeface="Trebuchet MS"/>
                <a:cs typeface="Trebuchet MS"/>
              </a:rPr>
              <a:t>T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-85">
                <a:latin typeface="Trebuchet MS"/>
                <a:cs typeface="Trebuchet MS"/>
              </a:rPr>
              <a:t>l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80">
                <a:latin typeface="Trebuchet MS"/>
                <a:cs typeface="Trebuchet MS"/>
              </a:rPr>
              <a:t>n  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20">
                <a:latin typeface="Trebuchet MS"/>
                <a:cs typeface="Trebuchet MS"/>
              </a:rPr>
              <a:t>n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50" y="5613297"/>
            <a:ext cx="179387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5">
                <a:latin typeface="Trebuchet MS"/>
                <a:cs typeface="Trebuchet MS"/>
              </a:rPr>
              <a:t>manajer </a:t>
            </a:r>
            <a:r>
              <a:rPr dirty="0" sz="3300" spc="10">
                <a:latin typeface="Trebuchet MS"/>
                <a:cs typeface="Trebuchet MS"/>
              </a:rPr>
              <a:t> 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155">
                <a:latin typeface="Trebuchet MS"/>
                <a:cs typeface="Trebuchet MS"/>
              </a:rPr>
              <a:t>y</a:t>
            </a:r>
            <a:r>
              <a:rPr dirty="0" sz="3300" spc="60">
                <a:latin typeface="Trebuchet MS"/>
                <a:cs typeface="Trebuchet MS"/>
              </a:rPr>
              <a:t>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2414" y="5613297"/>
            <a:ext cx="124333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marR="5080" indent="-240665">
              <a:lnSpc>
                <a:spcPct val="123100"/>
              </a:lnSpc>
              <a:spcBef>
                <a:spcPts val="100"/>
              </a:spcBef>
            </a:pPr>
            <a:r>
              <a:rPr dirty="0" sz="3300" spc="75">
                <a:latin typeface="Trebuchet MS"/>
                <a:cs typeface="Trebuchet MS"/>
              </a:rPr>
              <a:t>akan 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20"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7466" y="5613297"/>
            <a:ext cx="476059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5080" indent="-340360">
              <a:lnSpc>
                <a:spcPct val="123100"/>
              </a:lnSpc>
              <a:spcBef>
                <a:spcPts val="100"/>
              </a:spcBef>
              <a:tabLst>
                <a:tab pos="2103755" algn="l"/>
                <a:tab pos="3771265" algn="l"/>
              </a:tabLst>
            </a:pPr>
            <a:r>
              <a:rPr dirty="0" sz="3300" spc="190">
                <a:latin typeface="Trebuchet MS"/>
                <a:cs typeface="Trebuchet MS"/>
              </a:rPr>
              <a:t>b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190">
                <a:latin typeface="Trebuchet MS"/>
                <a:cs typeface="Trebuchet MS"/>
              </a:rPr>
              <a:t>b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470">
                <a:latin typeface="Trebuchet MS"/>
                <a:cs typeface="Trebuchet MS"/>
              </a:rPr>
              <a:t>,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75">
                <a:latin typeface="Trebuchet MS"/>
                <a:cs typeface="Trebuchet MS"/>
              </a:rPr>
              <a:t>k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60">
                <a:latin typeface="Trebuchet MS"/>
                <a:cs typeface="Trebuchet MS"/>
              </a:rPr>
              <a:t>a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45">
                <a:latin typeface="Trebuchet MS"/>
                <a:cs typeface="Trebuchet MS"/>
              </a:rPr>
              <a:t>a  </a:t>
            </a:r>
            <a:r>
              <a:rPr dirty="0" sz="3300" spc="100">
                <a:latin typeface="Trebuchet MS"/>
                <a:cs typeface="Trebuchet MS"/>
              </a:rPr>
              <a:t>hanya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6801" y="6348741"/>
            <a:ext cx="94869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75">
                <a:latin typeface="Trebuchet MS"/>
                <a:cs typeface="Trebuchet MS"/>
              </a:rPr>
              <a:t>k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150" y="6851547"/>
            <a:ext cx="2162175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150">
                <a:latin typeface="Trebuchet MS"/>
                <a:cs typeface="Trebuchet MS"/>
              </a:rPr>
              <a:t>membalas </a:t>
            </a:r>
            <a:r>
              <a:rPr dirty="0" sz="3300" spc="-985">
                <a:latin typeface="Trebuchet MS"/>
                <a:cs typeface="Trebuchet MS"/>
              </a:rPr>
              <a:t> 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75">
                <a:latin typeface="Trebuchet MS"/>
                <a:cs typeface="Trebuchet MS"/>
              </a:rPr>
              <a:t>k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80">
                <a:latin typeface="Trebuchet MS"/>
                <a:cs typeface="Trebuchet MS"/>
              </a:rPr>
              <a:t>n  </a:t>
            </a:r>
            <a:r>
              <a:rPr dirty="0" sz="3300" spc="110">
                <a:latin typeface="Trebuchet MS"/>
                <a:cs typeface="Trebuchet MS"/>
              </a:rPr>
              <a:t>memantau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4275" y="6851547"/>
            <a:ext cx="1626235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27305">
              <a:lnSpc>
                <a:spcPct val="123100"/>
              </a:lnSpc>
              <a:spcBef>
                <a:spcPts val="100"/>
              </a:spcBef>
            </a:pPr>
            <a:r>
              <a:rPr dirty="0" sz="3300" spc="150">
                <a:latin typeface="Trebuchet MS"/>
                <a:cs typeface="Trebuchet MS"/>
              </a:rPr>
              <a:t>pesan </a:t>
            </a:r>
            <a:r>
              <a:rPr dirty="0" sz="3300" spc="155">
                <a:latin typeface="Trebuchet MS"/>
                <a:cs typeface="Trebuchet MS"/>
              </a:rPr>
              <a:t> 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475">
                <a:latin typeface="Trebuchet MS"/>
                <a:cs typeface="Trebuchet MS"/>
              </a:rPr>
              <a:t>j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-110">
                <a:latin typeface="Trebuchet MS"/>
                <a:cs typeface="Trebuchet MS"/>
              </a:rPr>
              <a:t>r  </a:t>
            </a:r>
            <a:r>
              <a:rPr dirty="0" sz="3300" spc="150">
                <a:latin typeface="Trebuchet MS"/>
                <a:cs typeface="Trebuchet MS"/>
              </a:rPr>
              <a:t>pesan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3331" y="6851547"/>
            <a:ext cx="1326515" cy="18827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3300" spc="175">
                <a:latin typeface="Trebuchet MS"/>
                <a:cs typeface="Trebuchet MS"/>
              </a:rPr>
              <a:t>yang</a:t>
            </a:r>
            <a:endParaRPr sz="3300">
              <a:latin typeface="Trebuchet MS"/>
              <a:cs typeface="Trebuchet MS"/>
            </a:endParaRPr>
          </a:p>
          <a:p>
            <a:pPr marL="24765" marR="5080" indent="346075">
              <a:lnSpc>
                <a:spcPct val="123100"/>
              </a:lnSpc>
            </a:pPr>
            <a:r>
              <a:rPr dirty="0" sz="3300" spc="30">
                <a:latin typeface="Trebuchet MS"/>
                <a:cs typeface="Trebuchet MS"/>
              </a:rPr>
              <a:t>juga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80">
                <a:latin typeface="Trebuchet MS"/>
                <a:cs typeface="Trebuchet MS"/>
              </a:rPr>
              <a:t>k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7096" y="6232422"/>
            <a:ext cx="153162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25425" marR="5080" indent="-213360">
              <a:lnSpc>
                <a:spcPct val="123100"/>
              </a:lnSpc>
              <a:spcBef>
                <a:spcPts val="100"/>
              </a:spcBef>
            </a:pP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110">
                <a:latin typeface="Trebuchet MS"/>
                <a:cs typeface="Trebuchet MS"/>
              </a:rPr>
              <a:t>u  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60">
                <a:latin typeface="Trebuchet MS"/>
                <a:cs typeface="Trebuchet MS"/>
              </a:rPr>
              <a:t>k  </a:t>
            </a:r>
            <a:r>
              <a:rPr dirty="0" sz="3300" spc="60">
                <a:latin typeface="Trebuchet MS"/>
                <a:cs typeface="Trebuchet MS"/>
              </a:rPr>
              <a:t>dapat 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serta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150" y="8825241"/>
            <a:ext cx="6572884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95">
                <a:latin typeface="Trebuchet MS"/>
                <a:cs typeface="Trebuchet MS"/>
              </a:rPr>
              <a:t>melakukan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beberapa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pengaturan.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16632" y="1898547"/>
            <a:ext cx="817880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  <a:tabLst>
                <a:tab pos="523240" algn="l"/>
                <a:tab pos="2275840" algn="l"/>
                <a:tab pos="4736465" algn="l"/>
                <a:tab pos="6798309" algn="l"/>
                <a:tab pos="7912100" algn="l"/>
              </a:tabLst>
            </a:pPr>
            <a:r>
              <a:rPr dirty="0" u="heavy" sz="33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3300" spc="-5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 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u="heavy" sz="3300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Chat</a:t>
            </a:r>
            <a:r>
              <a:rPr dirty="0" u="heavy" sz="33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Assi</a:t>
            </a:r>
            <a:r>
              <a:rPr dirty="0" sz="3300" spc="140">
                <a:latin typeface="Trebuchet MS"/>
                <a:cs typeface="Trebuchet MS"/>
              </a:rPr>
              <a:t>g</a:t>
            </a:r>
            <a:r>
              <a:rPr dirty="0" u="heavy" sz="3300" spc="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nment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16632" y="3253116"/>
            <a:ext cx="818070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9530" algn="l"/>
                <a:tab pos="3347720" algn="l"/>
                <a:tab pos="4794250" algn="l"/>
                <a:tab pos="7191375" algn="l"/>
              </a:tabLst>
            </a:pPr>
            <a:r>
              <a:rPr dirty="0" sz="3300" spc="204">
                <a:latin typeface="Trebuchet MS"/>
                <a:cs typeface="Trebuchet MS"/>
              </a:rPr>
              <a:t>P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n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-225">
                <a:latin typeface="Trebuchet MS"/>
                <a:cs typeface="Trebuchet MS"/>
              </a:rPr>
              <a:t>i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04">
                <a:latin typeface="Trebuchet MS"/>
                <a:cs typeface="Trebuchet MS"/>
              </a:rPr>
              <a:t>t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75">
                <a:latin typeface="Trebuchet MS"/>
                <a:cs typeface="Trebuchet MS"/>
              </a:rPr>
              <a:t>k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n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60">
                <a:latin typeface="Trebuchet MS"/>
                <a:cs typeface="Trebuchet MS"/>
              </a:rPr>
              <a:t>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16632" y="3755922"/>
            <a:ext cx="818642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  <a:tabLst>
                <a:tab pos="1233805" algn="l"/>
                <a:tab pos="3596640" algn="l"/>
                <a:tab pos="4892675" algn="l"/>
                <a:tab pos="6273165" algn="l"/>
              </a:tabLst>
            </a:pPr>
            <a:r>
              <a:rPr dirty="0" sz="3300" spc="-85">
                <a:latin typeface="Trebuchet MS"/>
                <a:cs typeface="Trebuchet MS"/>
              </a:rPr>
              <a:t>l</a:t>
            </a:r>
            <a:r>
              <a:rPr dirty="0" sz="3300" spc="185">
                <a:latin typeface="Trebuchet MS"/>
                <a:cs typeface="Trebuchet MS"/>
              </a:rPr>
              <a:t>o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120">
                <a:latin typeface="Trebuchet MS"/>
                <a:cs typeface="Trebuchet MS"/>
              </a:rPr>
              <a:t>n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135">
                <a:latin typeface="Trebuchet MS"/>
                <a:cs typeface="Trebuchet MS"/>
              </a:rPr>
              <a:t>v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265">
                <a:latin typeface="Trebuchet MS"/>
                <a:cs typeface="Trebuchet MS"/>
              </a:rPr>
              <a:t>s</a:t>
            </a:r>
            <a:r>
              <a:rPr dirty="0" sz="3300" spc="185">
                <a:latin typeface="Trebuchet MS"/>
                <a:cs typeface="Trebuchet MS"/>
              </a:rPr>
              <a:t>o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-590">
                <a:latin typeface="Trebuchet MS"/>
                <a:cs typeface="Trebuchet MS"/>
              </a:rPr>
              <a:t>.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75">
                <a:latin typeface="Trebuchet MS"/>
                <a:cs typeface="Trebuchet MS"/>
              </a:rPr>
              <a:t>A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20">
                <a:latin typeface="Trebuchet MS"/>
                <a:cs typeface="Trebuchet MS"/>
              </a:rPr>
              <a:t>n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04">
                <a:latin typeface="Trebuchet MS"/>
                <a:cs typeface="Trebuchet MS"/>
              </a:rPr>
              <a:t>t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-110">
                <a:latin typeface="Trebuchet MS"/>
                <a:cs typeface="Trebuchet MS"/>
              </a:rPr>
              <a:t>r  </a:t>
            </a:r>
            <a:r>
              <a:rPr dirty="0" sz="3300" spc="55">
                <a:latin typeface="Trebuchet MS"/>
                <a:cs typeface="Trebuchet MS"/>
              </a:rPr>
              <a:t>status</a:t>
            </a:r>
            <a:r>
              <a:rPr dirty="0" sz="3300" spc="434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online</a:t>
            </a:r>
            <a:r>
              <a:rPr dirty="0" sz="3300" spc="440">
                <a:latin typeface="Trebuchet MS"/>
                <a:cs typeface="Trebuchet MS"/>
              </a:rPr>
              <a:t> </a:t>
            </a:r>
            <a:r>
              <a:rPr dirty="0" sz="3300" spc="110">
                <a:latin typeface="Trebuchet MS"/>
                <a:cs typeface="Trebuchet MS"/>
              </a:rPr>
              <a:t>nya</a:t>
            </a:r>
            <a:r>
              <a:rPr dirty="0" sz="3300" spc="440">
                <a:latin typeface="Trebuchet MS"/>
                <a:cs typeface="Trebuchet MS"/>
              </a:rPr>
              <a:t> </a:t>
            </a:r>
            <a:r>
              <a:rPr dirty="0" sz="3300" spc="-25">
                <a:latin typeface="Trebuchet MS"/>
                <a:cs typeface="Trebuchet MS"/>
              </a:rPr>
              <a:t>dari</a:t>
            </a:r>
            <a:r>
              <a:rPr dirty="0" sz="3300" spc="440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bagian</a:t>
            </a:r>
            <a:r>
              <a:rPr dirty="0" sz="3300" spc="440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atas</a:t>
            </a:r>
            <a:r>
              <a:rPr dirty="0" sz="3300" spc="440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panel.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6632" y="5110491"/>
            <a:ext cx="8179434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  <a:tab pos="2883535" algn="l"/>
                <a:tab pos="4420235" algn="l"/>
                <a:tab pos="7061200" algn="l"/>
              </a:tabLst>
            </a:pPr>
            <a:r>
              <a:rPr dirty="0" sz="3300" spc="75">
                <a:latin typeface="Trebuchet MS"/>
                <a:cs typeface="Trebuchet MS"/>
              </a:rPr>
              <a:t>Status	</a:t>
            </a:r>
            <a:r>
              <a:rPr dirty="0" sz="3300" spc="-114">
                <a:latin typeface="Trebuchet MS"/>
                <a:cs typeface="Trebuchet MS"/>
              </a:rPr>
              <a:t>ini	</a:t>
            </a:r>
            <a:r>
              <a:rPr dirty="0" sz="3300" spc="75">
                <a:latin typeface="Trebuchet MS"/>
                <a:cs typeface="Trebuchet MS"/>
              </a:rPr>
              <a:t>akan	</a:t>
            </a:r>
            <a:r>
              <a:rPr dirty="0" sz="3300" spc="105">
                <a:latin typeface="Trebuchet MS"/>
                <a:cs typeface="Trebuchet MS"/>
              </a:rPr>
              <a:t>digunakan	</a:t>
            </a:r>
            <a:r>
              <a:rPr dirty="0" sz="3300" spc="55">
                <a:latin typeface="Trebuchet MS"/>
                <a:cs typeface="Trebuchet MS"/>
              </a:rPr>
              <a:t>untuk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16632" y="5613297"/>
            <a:ext cx="818451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40">
                <a:latin typeface="Trebuchet MS"/>
                <a:cs typeface="Trebuchet MS"/>
              </a:rPr>
              <a:t>menjalankan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fungsi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Auto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140">
                <a:latin typeface="Trebuchet MS"/>
                <a:cs typeface="Trebuchet MS"/>
              </a:rPr>
              <a:t>Agent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Allocation </a:t>
            </a:r>
            <a:r>
              <a:rPr dirty="0" sz="3300" spc="-975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atau</a:t>
            </a:r>
            <a:r>
              <a:rPr dirty="0" sz="3300" spc="-160">
                <a:latin typeface="Trebuchet MS"/>
                <a:cs typeface="Trebuchet MS"/>
              </a:rPr>
              <a:t> </a:t>
            </a:r>
            <a:r>
              <a:rPr dirty="0" sz="3300" spc="160">
                <a:latin typeface="Trebuchet MS"/>
                <a:cs typeface="Trebuchet MS"/>
              </a:rPr>
              <a:t>Custom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40">
                <a:latin typeface="Trebuchet MS"/>
                <a:cs typeface="Trebuchet MS"/>
              </a:rPr>
              <a:t>Agent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-20">
                <a:latin typeface="Trebuchet MS"/>
                <a:cs typeface="Trebuchet MS"/>
              </a:rPr>
              <a:t>Allocation.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657" y="2266614"/>
            <a:ext cx="640969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  <a:tabLst>
                <a:tab pos="509905" algn="l"/>
                <a:tab pos="2586355" algn="l"/>
                <a:tab pos="3596004" algn="l"/>
                <a:tab pos="4870450" algn="l"/>
              </a:tabLst>
            </a:pPr>
            <a:r>
              <a:rPr dirty="0" sz="3300" spc="25">
                <a:latin typeface="Trebuchet MS"/>
                <a:cs typeface="Trebuchet MS"/>
              </a:rPr>
              <a:t>3</a:t>
            </a:r>
            <a:r>
              <a:rPr dirty="0" u="heavy" sz="3300" spc="-5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3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2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-4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4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3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 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u="heavy" sz="33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Otomatis</a:t>
            </a:r>
            <a:r>
              <a:rPr dirty="0" sz="3300" spc="-10">
                <a:latin typeface="Trebuchet MS"/>
                <a:cs typeface="Trebuchet MS"/>
              </a:rPr>
              <a:t>,</a:t>
            </a:r>
            <a:r>
              <a:rPr dirty="0" u="heavy" sz="33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dan</a:t>
            </a:r>
            <a:r>
              <a:rPr dirty="0" u="heavy" sz="33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Template</a:t>
            </a:r>
            <a:r>
              <a:rPr dirty="0" u="heavy" sz="33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Pesan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657" y="3504864"/>
            <a:ext cx="227266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204">
                <a:latin typeface="Trebuchet MS"/>
                <a:cs typeface="Trebuchet MS"/>
              </a:rPr>
              <a:t>P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-130">
                <a:latin typeface="Trebuchet MS"/>
                <a:cs typeface="Trebuchet MS"/>
              </a:rPr>
              <a:t>r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80">
                <a:latin typeface="Trebuchet MS"/>
                <a:cs typeface="Trebuchet MS"/>
              </a:rPr>
              <a:t>n  </a:t>
            </a:r>
            <a:r>
              <a:rPr dirty="0" sz="3300" spc="85">
                <a:latin typeface="Trebuchet MS"/>
                <a:cs typeface="Trebuchet MS"/>
              </a:rPr>
              <a:t>supervisor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536" y="3504864"/>
            <a:ext cx="402272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8780">
              <a:lnSpc>
                <a:spcPct val="123100"/>
              </a:lnSpc>
              <a:spcBef>
                <a:spcPts val="100"/>
              </a:spcBef>
              <a:tabLst>
                <a:tab pos="1383030" algn="l"/>
                <a:tab pos="1490345" algn="l"/>
                <a:tab pos="3155950" algn="l"/>
              </a:tabLst>
            </a:pP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-225">
                <a:latin typeface="Trebuchet MS"/>
                <a:cs typeface="Trebuchet MS"/>
              </a:rPr>
              <a:t>i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204">
                <a:latin typeface="Trebuchet MS"/>
                <a:cs typeface="Trebuchet MS"/>
              </a:rPr>
              <a:t>d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190">
                <a:latin typeface="Trebuchet MS"/>
                <a:cs typeface="Trebuchet MS"/>
              </a:rPr>
              <a:t>b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-204">
                <a:latin typeface="Trebuchet MS"/>
                <a:cs typeface="Trebuchet MS"/>
              </a:rPr>
              <a:t>t</a:t>
            </a:r>
            <a:r>
              <a:rPr dirty="0" sz="3300">
                <a:latin typeface="Trebuchet MS"/>
                <a:cs typeface="Trebuchet MS"/>
              </a:rPr>
              <a:t>	</a:t>
            </a:r>
            <a:r>
              <a:rPr dirty="0" sz="3300" spc="185">
                <a:latin typeface="Trebuchet MS"/>
                <a:cs typeface="Trebuchet MS"/>
              </a:rPr>
              <a:t>o</a:t>
            </a:r>
            <a:r>
              <a:rPr dirty="0" sz="3300" spc="-85">
                <a:latin typeface="Trebuchet MS"/>
                <a:cs typeface="Trebuchet MS"/>
              </a:rPr>
              <a:t>l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80">
                <a:latin typeface="Trebuchet MS"/>
                <a:cs typeface="Trebuchet MS"/>
              </a:rPr>
              <a:t>h  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150">
                <a:latin typeface="Trebuchet MS"/>
                <a:cs typeface="Trebuchet MS"/>
              </a:rPr>
              <a:t>u</a:t>
            </a:r>
            <a:r>
              <a:rPr dirty="0" sz="3300" spc="80">
                <a:latin typeface="Trebuchet MS"/>
                <a:cs typeface="Trebuchet MS"/>
              </a:rPr>
              <a:t>k</a:t>
            </a:r>
            <a:r>
              <a:rPr dirty="0" sz="3300">
                <a:latin typeface="Trebuchet MS"/>
                <a:cs typeface="Trebuchet MS"/>
              </a:rPr>
              <a:t>		</a:t>
            </a:r>
            <a:r>
              <a:rPr dirty="0" sz="3300" spc="285">
                <a:latin typeface="Trebuchet MS"/>
                <a:cs typeface="Trebuchet MS"/>
              </a:rPr>
              <a:t>m</a:t>
            </a:r>
            <a:r>
              <a:rPr dirty="0" sz="3300" spc="130">
                <a:latin typeface="Trebuchet MS"/>
                <a:cs typeface="Trebuchet MS"/>
              </a:rPr>
              <a:t>e</a:t>
            </a:r>
            <a:r>
              <a:rPr dirty="0" sz="3300" spc="114">
                <a:latin typeface="Trebuchet MS"/>
                <a:cs typeface="Trebuchet MS"/>
              </a:rPr>
              <a:t>n</a:t>
            </a:r>
            <a:r>
              <a:rPr dirty="0" sz="3300" spc="170">
                <a:latin typeface="Trebuchet MS"/>
                <a:cs typeface="Trebuchet MS"/>
              </a:rPr>
              <a:t>c</a:t>
            </a:r>
            <a:r>
              <a:rPr dirty="0" sz="3300" spc="-229">
                <a:latin typeface="Trebuchet MS"/>
                <a:cs typeface="Trebuchet MS"/>
              </a:rPr>
              <a:t>i</a:t>
            </a:r>
            <a:r>
              <a:rPr dirty="0" sz="3300" spc="190">
                <a:latin typeface="Trebuchet MS"/>
                <a:cs typeface="Trebuchet MS"/>
              </a:rPr>
              <a:t>p</a:t>
            </a:r>
            <a:r>
              <a:rPr dirty="0" sz="3300" spc="-210">
                <a:latin typeface="Trebuchet MS"/>
                <a:cs typeface="Trebuchet MS"/>
              </a:rPr>
              <a:t>t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75">
                <a:latin typeface="Trebuchet MS"/>
                <a:cs typeface="Trebuchet MS"/>
              </a:rPr>
              <a:t>k</a:t>
            </a:r>
            <a:r>
              <a:rPr dirty="0" sz="3300" spc="55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657" y="4743113"/>
            <a:ext cx="641477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85">
                <a:latin typeface="Trebuchet MS"/>
                <a:cs typeface="Trebuchet MS"/>
              </a:rPr>
              <a:t>sistem </a:t>
            </a:r>
            <a:r>
              <a:rPr dirty="0" sz="3300" spc="-70">
                <a:latin typeface="Trebuchet MS"/>
                <a:cs typeface="Trebuchet MS"/>
              </a:rPr>
              <a:t>kerja</a:t>
            </a:r>
            <a:r>
              <a:rPr dirty="0" sz="3300" spc="-65">
                <a:latin typeface="Trebuchet MS"/>
                <a:cs typeface="Trebuchet MS"/>
              </a:rPr>
              <a:t> </a:t>
            </a:r>
            <a:r>
              <a:rPr dirty="0" sz="3300" spc="175">
                <a:latin typeface="Trebuchet MS"/>
                <a:cs typeface="Trebuchet MS"/>
              </a:rPr>
              <a:t>yang </a:t>
            </a:r>
            <a:r>
              <a:rPr dirty="0" sz="3300" spc="25">
                <a:latin typeface="Trebuchet MS"/>
                <a:cs typeface="Trebuchet MS"/>
              </a:rPr>
              <a:t>lebih</a:t>
            </a:r>
            <a:r>
              <a:rPr dirty="0" sz="3300" spc="30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efektif </a:t>
            </a:r>
            <a:r>
              <a:rPr dirty="0" sz="3300" spc="-50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dan</a:t>
            </a:r>
            <a:r>
              <a:rPr dirty="0" sz="3300" spc="25">
                <a:latin typeface="Trebuchet MS"/>
                <a:cs typeface="Trebuchet MS"/>
              </a:rPr>
              <a:t> </a:t>
            </a:r>
            <a:r>
              <a:rPr dirty="0" sz="3300" spc="-114">
                <a:latin typeface="Trebuchet MS"/>
                <a:cs typeface="Trebuchet MS"/>
              </a:rPr>
              <a:t>efisien.,</a:t>
            </a:r>
            <a:r>
              <a:rPr dirty="0" sz="3300" spc="30">
                <a:latin typeface="Trebuchet MS"/>
                <a:cs typeface="Trebuchet MS"/>
              </a:rPr>
              <a:t> </a:t>
            </a:r>
            <a:r>
              <a:rPr dirty="0" sz="3300" spc="150">
                <a:latin typeface="Trebuchet MS"/>
                <a:cs typeface="Trebuchet MS"/>
              </a:rPr>
              <a:t>sehingga</a:t>
            </a:r>
            <a:r>
              <a:rPr dirty="0" sz="3300" spc="30">
                <a:latin typeface="Trebuchet MS"/>
                <a:cs typeface="Trebuchet MS"/>
              </a:rPr>
              <a:t> </a:t>
            </a:r>
            <a:r>
              <a:rPr dirty="0" sz="3300" spc="170">
                <a:latin typeface="Trebuchet MS"/>
                <a:cs typeface="Trebuchet MS"/>
              </a:rPr>
              <a:t>agen</a:t>
            </a:r>
            <a:r>
              <a:rPr dirty="0" sz="3300" spc="30">
                <a:latin typeface="Trebuchet MS"/>
                <a:cs typeface="Trebuchet MS"/>
              </a:rPr>
              <a:t> </a:t>
            </a:r>
            <a:r>
              <a:rPr dirty="0" sz="3300" spc="-20">
                <a:latin typeface="Trebuchet MS"/>
                <a:cs typeface="Trebuchet MS"/>
              </a:rPr>
              <a:t>tidak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50">
                <a:latin typeface="Trebuchet MS"/>
                <a:cs typeface="Trebuchet MS"/>
              </a:rPr>
              <a:t>perlu </a:t>
            </a:r>
            <a:r>
              <a:rPr dirty="0" sz="3300" spc="90">
                <a:latin typeface="Trebuchet MS"/>
                <a:cs typeface="Trebuchet MS"/>
              </a:rPr>
              <a:t>menuliskan </a:t>
            </a:r>
            <a:r>
              <a:rPr dirty="0" sz="3300" spc="100">
                <a:latin typeface="Trebuchet MS"/>
                <a:cs typeface="Trebuchet MS"/>
              </a:rPr>
              <a:t>beberapa </a:t>
            </a:r>
            <a:r>
              <a:rPr dirty="0" sz="3300" spc="30">
                <a:latin typeface="Trebuchet MS"/>
                <a:cs typeface="Trebuchet MS"/>
              </a:rPr>
              <a:t>hal </a:t>
            </a:r>
            <a:r>
              <a:rPr dirty="0" sz="3300" spc="3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dasar</a:t>
            </a:r>
            <a:r>
              <a:rPr dirty="0" sz="3300" spc="-16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secara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berulang.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8584" y="3462349"/>
            <a:ext cx="415290" cy="38100"/>
          </a:xfrm>
          <a:custGeom>
            <a:avLst/>
            <a:gdLst/>
            <a:ahLst/>
            <a:cxnLst/>
            <a:rect l="l" t="t" r="r" b="b"/>
            <a:pathLst>
              <a:path w="415290" h="38100">
                <a:moveTo>
                  <a:pt x="415074" y="0"/>
                </a:moveTo>
                <a:lnTo>
                  <a:pt x="258495" y="0"/>
                </a:lnTo>
                <a:lnTo>
                  <a:pt x="0" y="0"/>
                </a:lnTo>
                <a:lnTo>
                  <a:pt x="0" y="38100"/>
                </a:lnTo>
                <a:lnTo>
                  <a:pt x="258495" y="38100"/>
                </a:lnTo>
                <a:lnTo>
                  <a:pt x="415074" y="38100"/>
                </a:lnTo>
                <a:lnTo>
                  <a:pt x="415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5646" y="2266614"/>
            <a:ext cx="832929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  <a:tabLst>
                <a:tab pos="657860" algn="l"/>
                <a:tab pos="2082800" algn="l"/>
                <a:tab pos="3746500" algn="l"/>
                <a:tab pos="5494020" algn="l"/>
                <a:tab pos="7242809" algn="l"/>
              </a:tabLst>
            </a:pPr>
            <a:r>
              <a:rPr dirty="0" u="heavy" sz="3300" spc="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</a:t>
            </a:r>
            <a:r>
              <a:rPr dirty="0" u="heavy" sz="3300" spc="-5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2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300" spc="3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300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-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-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 </a:t>
            </a:r>
            <a:r>
              <a:rPr dirty="0" sz="3300" spc="-235">
                <a:latin typeface="Trebuchet MS"/>
                <a:cs typeface="Trebuchet MS"/>
              </a:rPr>
              <a:t> </a:t>
            </a:r>
            <a:r>
              <a:rPr dirty="0" u="heavy" sz="3300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WhatsA</a:t>
            </a:r>
            <a:r>
              <a:rPr dirty="0" sz="3300" spc="190">
                <a:latin typeface="Trebuchet MS"/>
                <a:cs typeface="Trebuchet MS"/>
              </a:rPr>
              <a:t>pp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5646" y="3504864"/>
            <a:ext cx="8336915" cy="312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300" spc="165">
                <a:latin typeface="Trebuchet MS"/>
                <a:cs typeface="Trebuchet MS"/>
              </a:rPr>
              <a:t>Anda</a:t>
            </a:r>
            <a:r>
              <a:rPr dirty="0" sz="3300" spc="170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juga</a:t>
            </a:r>
            <a:r>
              <a:rPr dirty="0" sz="3300" spc="3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dapat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login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170">
                <a:latin typeface="Trebuchet MS"/>
                <a:cs typeface="Trebuchet MS"/>
              </a:rPr>
              <a:t>menggunakan </a:t>
            </a:r>
            <a:r>
              <a:rPr dirty="0" sz="3300" spc="175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smartphone </a:t>
            </a:r>
            <a:r>
              <a:rPr dirty="0" sz="3300" spc="15">
                <a:latin typeface="Trebuchet MS"/>
                <a:cs typeface="Trebuchet MS"/>
              </a:rPr>
              <a:t>Anda. </a:t>
            </a:r>
            <a:r>
              <a:rPr dirty="0" sz="3300" spc="200">
                <a:latin typeface="Trebuchet MS"/>
                <a:cs typeface="Trebuchet MS"/>
              </a:rPr>
              <a:t>Yang </a:t>
            </a:r>
            <a:r>
              <a:rPr dirty="0" sz="3300" spc="90">
                <a:latin typeface="Trebuchet MS"/>
                <a:cs typeface="Trebuchet MS"/>
              </a:rPr>
              <a:t>harus </a:t>
            </a:r>
            <a:r>
              <a:rPr dirty="0" sz="3300" spc="50">
                <a:latin typeface="Trebuchet MS"/>
                <a:cs typeface="Trebuchet MS"/>
              </a:rPr>
              <a:t>dilakukan </a:t>
            </a:r>
            <a:r>
              <a:rPr dirty="0" sz="3300" spc="55">
                <a:latin typeface="Trebuchet MS"/>
                <a:cs typeface="Trebuchet MS"/>
              </a:rPr>
              <a:t> pertama</a:t>
            </a:r>
            <a:r>
              <a:rPr dirty="0" sz="3300" spc="-140">
                <a:latin typeface="Trebuchet MS"/>
                <a:cs typeface="Trebuchet MS"/>
              </a:rPr>
              <a:t> </a:t>
            </a:r>
            <a:r>
              <a:rPr dirty="0" sz="3300" spc="-45">
                <a:latin typeface="Trebuchet MS"/>
                <a:cs typeface="Trebuchet MS"/>
              </a:rPr>
              <a:t>kali</a:t>
            </a:r>
            <a:r>
              <a:rPr dirty="0" sz="3300" spc="-140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adalah</a:t>
            </a:r>
            <a:r>
              <a:rPr dirty="0" sz="3300" spc="-140">
                <a:latin typeface="Trebuchet MS"/>
                <a:cs typeface="Trebuchet MS"/>
              </a:rPr>
              <a:t> </a:t>
            </a:r>
            <a:r>
              <a:rPr dirty="0" sz="3300" spc="180">
                <a:latin typeface="Trebuchet MS"/>
                <a:cs typeface="Trebuchet MS"/>
              </a:rPr>
              <a:t>mengunduh</a:t>
            </a:r>
            <a:r>
              <a:rPr dirty="0" sz="3300" spc="-140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aplikasi</a:t>
            </a:r>
            <a:r>
              <a:rPr dirty="0" sz="3300" spc="-14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di </a:t>
            </a:r>
            <a:r>
              <a:rPr dirty="0" sz="3300" spc="-985">
                <a:latin typeface="Trebuchet MS"/>
                <a:cs typeface="Trebuchet MS"/>
              </a:rPr>
              <a:t> </a:t>
            </a:r>
            <a:r>
              <a:rPr dirty="0" sz="3300" spc="110">
                <a:latin typeface="Trebuchet MS"/>
                <a:cs typeface="Trebuchet MS"/>
              </a:rPr>
              <a:t>Appstore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atau</a:t>
            </a:r>
            <a:r>
              <a:rPr dirty="0" sz="3300" spc="20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Playstore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dan</a:t>
            </a:r>
            <a:r>
              <a:rPr dirty="0" sz="3300" spc="13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mencari </a:t>
            </a:r>
            <a:r>
              <a:rPr dirty="0" sz="3300" spc="60">
                <a:latin typeface="Trebuchet MS"/>
                <a:cs typeface="Trebuchet MS"/>
              </a:rPr>
              <a:t> </a:t>
            </a:r>
            <a:r>
              <a:rPr dirty="0" sz="3300" spc="5">
                <a:latin typeface="Trebuchet MS"/>
                <a:cs typeface="Trebuchet MS"/>
              </a:rPr>
              <a:t>partner</a:t>
            </a:r>
            <a:r>
              <a:rPr dirty="0" sz="3300" spc="-160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resmi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90">
                <a:latin typeface="Trebuchet MS"/>
                <a:cs typeface="Trebuchet MS"/>
              </a:rPr>
              <a:t>WhatsApp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0070" y="1222626"/>
            <a:ext cx="8337550" cy="435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795">
              <a:lnSpc>
                <a:spcPct val="123100"/>
              </a:lnSpc>
              <a:spcBef>
                <a:spcPts val="100"/>
              </a:spcBef>
            </a:pPr>
            <a:r>
              <a:rPr dirty="0" sz="3300" spc="-265">
                <a:latin typeface="Trebuchet MS"/>
                <a:cs typeface="Trebuchet MS"/>
              </a:rPr>
              <a:t>5</a:t>
            </a:r>
            <a:r>
              <a:rPr dirty="0" u="heavy" sz="3300" spc="-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300" spc="2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Mengatur</a:t>
            </a:r>
            <a:r>
              <a:rPr dirty="0" u="heavy" sz="3300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Pengambilan</a:t>
            </a:r>
            <a:r>
              <a:rPr dirty="0" u="heavy" sz="3300" spc="2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dan</a:t>
            </a:r>
            <a:r>
              <a:rPr dirty="0" u="heavy" sz="3300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Pengiriman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u="heavy" sz="3300" spc="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Pesan</a:t>
            </a:r>
            <a:endParaRPr sz="3300">
              <a:latin typeface="Trebuchet MS"/>
              <a:cs typeface="Trebuchet MS"/>
            </a:endParaRPr>
          </a:p>
          <a:p>
            <a:pPr algn="just" marL="12700" marR="5080">
              <a:lnSpc>
                <a:spcPct val="123100"/>
              </a:lnSpc>
            </a:pPr>
            <a:r>
              <a:rPr dirty="0" sz="3300" spc="150">
                <a:latin typeface="Trebuchet MS"/>
                <a:cs typeface="Trebuchet MS"/>
              </a:rPr>
              <a:t>Langkah </a:t>
            </a:r>
            <a:r>
              <a:rPr dirty="0" sz="3300" spc="-40">
                <a:latin typeface="Trebuchet MS"/>
                <a:cs typeface="Trebuchet MS"/>
              </a:rPr>
              <a:t>terakhir </a:t>
            </a:r>
            <a:r>
              <a:rPr dirty="0" sz="3300" spc="70">
                <a:latin typeface="Trebuchet MS"/>
                <a:cs typeface="Trebuchet MS"/>
              </a:rPr>
              <a:t>adalah </a:t>
            </a:r>
            <a:r>
              <a:rPr dirty="0" sz="3300" spc="85">
                <a:latin typeface="Trebuchet MS"/>
                <a:cs typeface="Trebuchet MS"/>
              </a:rPr>
              <a:t>memulai </a:t>
            </a:r>
            <a:r>
              <a:rPr dirty="0" sz="3300" spc="150">
                <a:latin typeface="Trebuchet MS"/>
                <a:cs typeface="Trebuchet MS"/>
              </a:rPr>
              <a:t>proses </a:t>
            </a:r>
            <a:r>
              <a:rPr dirty="0" sz="3300" spc="155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mengambil, </a:t>
            </a:r>
            <a:r>
              <a:rPr dirty="0" sz="3300" spc="150">
                <a:latin typeface="Trebuchet MS"/>
                <a:cs typeface="Trebuchet MS"/>
              </a:rPr>
              <a:t>membalas </a:t>
            </a:r>
            <a:r>
              <a:rPr dirty="0" sz="3300" spc="125">
                <a:latin typeface="Trebuchet MS"/>
                <a:cs typeface="Trebuchet MS"/>
              </a:rPr>
              <a:t>dan </a:t>
            </a:r>
            <a:r>
              <a:rPr dirty="0" sz="3300" spc="90">
                <a:latin typeface="Trebuchet MS"/>
                <a:cs typeface="Trebuchet MS"/>
              </a:rPr>
              <a:t>memberikan </a:t>
            </a:r>
            <a:r>
              <a:rPr dirty="0" sz="3300" spc="95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pesan. </a:t>
            </a:r>
            <a:r>
              <a:rPr dirty="0" sz="3300" spc="15">
                <a:latin typeface="Trebuchet MS"/>
                <a:cs typeface="Trebuchet MS"/>
              </a:rPr>
              <a:t>Berikut </a:t>
            </a:r>
            <a:r>
              <a:rPr dirty="0" sz="3300" spc="70">
                <a:latin typeface="Trebuchet MS"/>
                <a:cs typeface="Trebuchet MS"/>
              </a:rPr>
              <a:t>adalah </a:t>
            </a:r>
            <a:r>
              <a:rPr dirty="0" sz="3300" spc="100">
                <a:latin typeface="Trebuchet MS"/>
                <a:cs typeface="Trebuchet MS"/>
              </a:rPr>
              <a:t>beberapa </a:t>
            </a:r>
            <a:r>
              <a:rPr dirty="0" sz="3300" spc="30">
                <a:latin typeface="Trebuchet MS"/>
                <a:cs typeface="Trebuchet MS"/>
              </a:rPr>
              <a:t>hal </a:t>
            </a:r>
            <a:r>
              <a:rPr dirty="0" sz="3300" spc="175">
                <a:latin typeface="Trebuchet MS"/>
                <a:cs typeface="Trebuchet MS"/>
              </a:rPr>
              <a:t>yang </a:t>
            </a:r>
            <a:r>
              <a:rPr dirty="0" sz="3300" spc="18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harus </a:t>
            </a:r>
            <a:r>
              <a:rPr dirty="0" sz="3300" spc="10">
                <a:latin typeface="Trebuchet MS"/>
                <a:cs typeface="Trebuchet MS"/>
              </a:rPr>
              <a:t>diperhatikan </a:t>
            </a:r>
            <a:r>
              <a:rPr dirty="0" sz="3300" spc="130">
                <a:latin typeface="Trebuchet MS"/>
                <a:cs typeface="Trebuchet MS"/>
              </a:rPr>
              <a:t>pada </a:t>
            </a:r>
            <a:r>
              <a:rPr dirty="0" sz="3300" spc="150">
                <a:latin typeface="Trebuchet MS"/>
                <a:cs typeface="Trebuchet MS"/>
              </a:rPr>
              <a:t>proses </a:t>
            </a:r>
            <a:r>
              <a:rPr dirty="0" sz="3300" spc="75">
                <a:latin typeface="Trebuchet MS"/>
                <a:cs typeface="Trebuchet MS"/>
              </a:rPr>
              <a:t>mengirim 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dan</a:t>
            </a:r>
            <a:r>
              <a:rPr dirty="0" sz="3300" spc="-160">
                <a:latin typeface="Trebuchet MS"/>
                <a:cs typeface="Trebuchet MS"/>
              </a:rPr>
              <a:t> </a:t>
            </a:r>
            <a:r>
              <a:rPr dirty="0" sz="3300" spc="150">
                <a:latin typeface="Trebuchet MS"/>
                <a:cs typeface="Trebuchet MS"/>
              </a:rPr>
              <a:t>membalas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50">
                <a:latin typeface="Trebuchet MS"/>
                <a:cs typeface="Trebuchet MS"/>
              </a:rPr>
              <a:t>pesan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396" y="3709034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396" y="4328159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396" y="6804659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396" y="8042909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21171" y="875010"/>
            <a:ext cx="15045055" cy="807402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u="heavy" sz="3300" spc="2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</a:t>
            </a:r>
            <a:r>
              <a:rPr dirty="0" u="heavy" sz="3300" spc="-5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3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5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300" spc="375">
                <a:latin typeface="Trebuchet MS"/>
                <a:cs typeface="Trebuchet MS"/>
              </a:rPr>
              <a:t>g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-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3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3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3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300" spc="-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3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300" spc="2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300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3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300" spc="2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3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300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300" spc="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300" spc="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  <a:p>
            <a:pPr algn="just" marL="12700" marR="5080">
              <a:lnSpc>
                <a:spcPct val="123100"/>
              </a:lnSpc>
            </a:pPr>
            <a:r>
              <a:rPr dirty="0" sz="3300" spc="70">
                <a:latin typeface="Trebuchet MS"/>
                <a:cs typeface="Trebuchet MS"/>
              </a:rPr>
              <a:t>Cara </a:t>
            </a:r>
            <a:r>
              <a:rPr dirty="0" sz="3300" spc="170">
                <a:latin typeface="Trebuchet MS"/>
                <a:cs typeface="Trebuchet MS"/>
              </a:rPr>
              <a:t>menggunakan </a:t>
            </a:r>
            <a:r>
              <a:rPr dirty="0" sz="3300" spc="190">
                <a:latin typeface="Trebuchet MS"/>
                <a:cs typeface="Trebuchet MS"/>
              </a:rPr>
              <a:t>WhatsApp </a:t>
            </a:r>
            <a:r>
              <a:rPr dirty="0" sz="3300" spc="125">
                <a:latin typeface="Trebuchet MS"/>
                <a:cs typeface="Trebuchet MS"/>
              </a:rPr>
              <a:t>API </a:t>
            </a:r>
            <a:r>
              <a:rPr dirty="0" sz="3300" spc="175">
                <a:latin typeface="Trebuchet MS"/>
                <a:cs typeface="Trebuchet MS"/>
              </a:rPr>
              <a:t>yang </a:t>
            </a:r>
            <a:r>
              <a:rPr dirty="0" sz="3300" spc="-40">
                <a:latin typeface="Trebuchet MS"/>
                <a:cs typeface="Trebuchet MS"/>
              </a:rPr>
              <a:t>terakhir </a:t>
            </a:r>
            <a:r>
              <a:rPr dirty="0" sz="3300" spc="-15">
                <a:latin typeface="Trebuchet MS"/>
                <a:cs typeface="Trebuchet MS"/>
              </a:rPr>
              <a:t>ialah </a:t>
            </a:r>
            <a:r>
              <a:rPr dirty="0" sz="3300" spc="90">
                <a:latin typeface="Trebuchet MS"/>
                <a:cs typeface="Trebuchet MS"/>
              </a:rPr>
              <a:t>mengetahui </a:t>
            </a:r>
            <a:r>
              <a:rPr dirty="0" sz="3300" spc="20">
                <a:latin typeface="Trebuchet MS"/>
                <a:cs typeface="Trebuchet MS"/>
              </a:rPr>
              <a:t>informasi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pelanggan.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114">
                <a:latin typeface="Trebuchet MS"/>
                <a:cs typeface="Trebuchet MS"/>
              </a:rPr>
              <a:t>Bagian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berisi</a:t>
            </a:r>
            <a:r>
              <a:rPr dirty="0" sz="3300" spc="5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beberapa</a:t>
            </a:r>
            <a:r>
              <a:rPr dirty="0" sz="3300" spc="105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hal</a:t>
            </a:r>
            <a:r>
              <a:rPr dirty="0" sz="3300" spc="35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penting</a:t>
            </a:r>
            <a:r>
              <a:rPr dirty="0" sz="3300" spc="75">
                <a:latin typeface="Trebuchet MS"/>
                <a:cs typeface="Trebuchet MS"/>
              </a:rPr>
              <a:t> </a:t>
            </a:r>
            <a:r>
              <a:rPr dirty="0" sz="3300" spc="175">
                <a:latin typeface="Trebuchet MS"/>
                <a:cs typeface="Trebuchet MS"/>
              </a:rPr>
              <a:t>yang</a:t>
            </a:r>
            <a:r>
              <a:rPr dirty="0" sz="3300" spc="180">
                <a:latin typeface="Trebuchet MS"/>
                <a:cs typeface="Trebuchet MS"/>
              </a:rPr>
              <a:t> </a:t>
            </a:r>
            <a:r>
              <a:rPr dirty="0" sz="3300" spc="5">
                <a:latin typeface="Trebuchet MS"/>
                <a:cs typeface="Trebuchet MS"/>
              </a:rPr>
              <a:t>berkaitan</a:t>
            </a:r>
            <a:r>
              <a:rPr dirty="0" sz="3300" spc="10">
                <a:latin typeface="Trebuchet MS"/>
                <a:cs typeface="Trebuchet MS"/>
              </a:rPr>
              <a:t> </a:t>
            </a:r>
            <a:r>
              <a:rPr dirty="0" sz="3300" spc="165">
                <a:latin typeface="Trebuchet MS"/>
                <a:cs typeface="Trebuchet MS"/>
              </a:rPr>
              <a:t>dengan </a:t>
            </a:r>
            <a:r>
              <a:rPr dirty="0" sz="3300" spc="170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konsumen,</a:t>
            </a:r>
            <a:r>
              <a:rPr dirty="0" sz="3300" spc="-160">
                <a:latin typeface="Trebuchet MS"/>
                <a:cs typeface="Trebuchet MS"/>
              </a:rPr>
              <a:t> </a:t>
            </a:r>
            <a:r>
              <a:rPr dirty="0" sz="3300" spc="-110">
                <a:latin typeface="Trebuchet MS"/>
                <a:cs typeface="Trebuchet MS"/>
              </a:rPr>
              <a:t>yaitu:</a:t>
            </a:r>
            <a:endParaRPr sz="3300">
              <a:latin typeface="Trebuchet MS"/>
              <a:cs typeface="Trebuchet MS"/>
            </a:endParaRPr>
          </a:p>
          <a:p>
            <a:pPr algn="just" marL="724535">
              <a:lnSpc>
                <a:spcPct val="100000"/>
              </a:lnSpc>
              <a:spcBef>
                <a:spcPts val="915"/>
              </a:spcBef>
            </a:pPr>
            <a:r>
              <a:rPr dirty="0" sz="3300" spc="35">
                <a:latin typeface="Trebuchet MS"/>
                <a:cs typeface="Trebuchet MS"/>
              </a:rPr>
              <a:t>Informasi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65">
                <a:latin typeface="Trebuchet MS"/>
                <a:cs typeface="Trebuchet MS"/>
              </a:rPr>
              <a:t>konsumen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-50">
                <a:latin typeface="Trebuchet MS"/>
                <a:cs typeface="Trebuchet MS"/>
              </a:rPr>
              <a:t>(nama,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130">
                <a:latin typeface="Trebuchet MS"/>
                <a:cs typeface="Trebuchet MS"/>
              </a:rPr>
              <a:t>nomor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telepon,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dan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140">
                <a:latin typeface="Trebuchet MS"/>
                <a:cs typeface="Trebuchet MS"/>
              </a:rPr>
              <a:t>session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status)</a:t>
            </a:r>
            <a:endParaRPr sz="3300">
              <a:latin typeface="Trebuchet MS"/>
              <a:cs typeface="Trebuchet MS"/>
            </a:endParaRPr>
          </a:p>
          <a:p>
            <a:pPr algn="just" marL="724535" marR="5080">
              <a:lnSpc>
                <a:spcPct val="123100"/>
              </a:lnSpc>
            </a:pPr>
            <a:r>
              <a:rPr dirty="0" sz="3300" spc="220">
                <a:latin typeface="Trebuchet MS"/>
                <a:cs typeface="Trebuchet MS"/>
              </a:rPr>
              <a:t>Room </a:t>
            </a:r>
            <a:r>
              <a:rPr dirty="0" sz="3300" spc="20">
                <a:latin typeface="Trebuchet MS"/>
                <a:cs typeface="Trebuchet MS"/>
              </a:rPr>
              <a:t>history</a:t>
            </a:r>
            <a:r>
              <a:rPr dirty="0" sz="3300" spc="25">
                <a:latin typeface="Trebuchet MS"/>
                <a:cs typeface="Trebuchet MS"/>
              </a:rPr>
              <a:t> </a:t>
            </a:r>
            <a:r>
              <a:rPr dirty="0" sz="3300" spc="-50">
                <a:latin typeface="Trebuchet MS"/>
                <a:cs typeface="Trebuchet MS"/>
              </a:rPr>
              <a:t>(berisi</a:t>
            </a:r>
            <a:r>
              <a:rPr dirty="0" sz="3300" spc="-4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tentang</a:t>
            </a:r>
            <a:r>
              <a:rPr dirty="0" sz="3300" spc="6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riwayat</a:t>
            </a:r>
            <a:r>
              <a:rPr dirty="0" sz="3300" spc="-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percakapan </a:t>
            </a:r>
            <a:r>
              <a:rPr dirty="0" sz="3300" spc="165">
                <a:latin typeface="Trebuchet MS"/>
                <a:cs typeface="Trebuchet MS"/>
              </a:rPr>
              <a:t>konsumen </a:t>
            </a:r>
            <a:r>
              <a:rPr dirty="0" sz="3300" spc="40">
                <a:latin typeface="Trebuchet MS"/>
                <a:cs typeface="Trebuchet MS"/>
              </a:rPr>
              <a:t>tersebut </a:t>
            </a:r>
            <a:r>
              <a:rPr dirty="0" sz="3300" spc="45">
                <a:latin typeface="Trebuchet MS"/>
                <a:cs typeface="Trebuchet MS"/>
              </a:rPr>
              <a:t> </a:t>
            </a:r>
            <a:r>
              <a:rPr dirty="0" sz="3300" spc="165">
                <a:latin typeface="Trebuchet MS"/>
                <a:cs typeface="Trebuchet MS"/>
              </a:rPr>
              <a:t>dengan </a:t>
            </a:r>
            <a:r>
              <a:rPr dirty="0" sz="3300" spc="170">
                <a:latin typeface="Trebuchet MS"/>
                <a:cs typeface="Trebuchet MS"/>
              </a:rPr>
              <a:t>agen </a:t>
            </a:r>
            <a:r>
              <a:rPr dirty="0" sz="3300" spc="175">
                <a:latin typeface="Trebuchet MS"/>
                <a:cs typeface="Trebuchet MS"/>
              </a:rPr>
              <a:t>yang </a:t>
            </a:r>
            <a:r>
              <a:rPr dirty="0" sz="3300" spc="20">
                <a:latin typeface="Trebuchet MS"/>
                <a:cs typeface="Trebuchet MS"/>
              </a:rPr>
              <a:t>melayaninya.</a:t>
            </a:r>
            <a:r>
              <a:rPr dirty="0" sz="3300" spc="25">
                <a:latin typeface="Trebuchet MS"/>
                <a:cs typeface="Trebuchet MS"/>
              </a:rPr>
              <a:t> </a:t>
            </a:r>
            <a:r>
              <a:rPr dirty="0" sz="3300" spc="225">
                <a:latin typeface="Trebuchet MS"/>
                <a:cs typeface="Trebuchet MS"/>
              </a:rPr>
              <a:t>Agen </a:t>
            </a:r>
            <a:r>
              <a:rPr dirty="0" sz="3300" spc="100">
                <a:latin typeface="Trebuchet MS"/>
                <a:cs typeface="Trebuchet MS"/>
              </a:rPr>
              <a:t>hanya</a:t>
            </a:r>
            <a:r>
              <a:rPr dirty="0" sz="3300" spc="10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dapat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10">
                <a:latin typeface="Trebuchet MS"/>
                <a:cs typeface="Trebuchet MS"/>
              </a:rPr>
              <a:t>melihat</a:t>
            </a:r>
            <a:r>
              <a:rPr dirty="0" sz="3300" spc="1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riwayat </a:t>
            </a:r>
            <a:r>
              <a:rPr dirty="0" sz="3300" spc="-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percakapan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175">
                <a:latin typeface="Trebuchet MS"/>
                <a:cs typeface="Trebuchet MS"/>
              </a:rPr>
              <a:t>yang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80">
                <a:latin typeface="Trebuchet MS"/>
                <a:cs typeface="Trebuchet MS"/>
              </a:rPr>
              <a:t>pernah</a:t>
            </a:r>
            <a:r>
              <a:rPr dirty="0" sz="3300" spc="45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diambil,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155">
                <a:latin typeface="Trebuchet MS"/>
                <a:cs typeface="Trebuchet MS"/>
              </a:rPr>
              <a:t>sedangkan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supervisor</a:t>
            </a:r>
            <a:r>
              <a:rPr dirty="0" sz="3300" spc="4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dapat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170">
                <a:latin typeface="Trebuchet MS"/>
                <a:cs typeface="Trebuchet MS"/>
              </a:rPr>
              <a:t>membuka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seluruh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riwayat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percakapan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175">
                <a:latin typeface="Trebuchet MS"/>
                <a:cs typeface="Trebuchet MS"/>
              </a:rPr>
              <a:t>yang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80">
                <a:latin typeface="Trebuchet MS"/>
                <a:cs typeface="Trebuchet MS"/>
              </a:rPr>
              <a:t>pernah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-95">
                <a:latin typeface="Trebuchet MS"/>
                <a:cs typeface="Trebuchet MS"/>
              </a:rPr>
              <a:t>terjadi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di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chat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130">
                <a:latin typeface="Trebuchet MS"/>
                <a:cs typeface="Trebuchet MS"/>
              </a:rPr>
              <a:t>room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tersebut).</a:t>
            </a:r>
            <a:endParaRPr sz="3300">
              <a:latin typeface="Trebuchet MS"/>
              <a:cs typeface="Trebuchet MS"/>
            </a:endParaRPr>
          </a:p>
          <a:p>
            <a:pPr algn="just" marL="724535" marR="9525">
              <a:lnSpc>
                <a:spcPct val="123100"/>
              </a:lnSpc>
            </a:pPr>
            <a:r>
              <a:rPr dirty="0" sz="3300" spc="20">
                <a:latin typeface="Trebuchet MS"/>
                <a:cs typeface="Trebuchet MS"/>
              </a:rPr>
              <a:t>Catatan</a:t>
            </a:r>
            <a:r>
              <a:rPr dirty="0" sz="3300" spc="25">
                <a:latin typeface="Trebuchet MS"/>
                <a:cs typeface="Trebuchet MS"/>
              </a:rPr>
              <a:t> </a:t>
            </a:r>
            <a:r>
              <a:rPr dirty="0" sz="3300" spc="114">
                <a:latin typeface="Trebuchet MS"/>
                <a:cs typeface="Trebuchet MS"/>
              </a:rPr>
              <a:t>(Agen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dapat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135">
                <a:latin typeface="Trebuchet MS"/>
                <a:cs typeface="Trebuchet MS"/>
              </a:rPr>
              <a:t>menambahkan</a:t>
            </a:r>
            <a:r>
              <a:rPr dirty="0" sz="3300" spc="140">
                <a:latin typeface="Trebuchet MS"/>
                <a:cs typeface="Trebuchet MS"/>
              </a:rPr>
              <a:t> </a:t>
            </a:r>
            <a:r>
              <a:rPr dirty="0" sz="3300" spc="5">
                <a:latin typeface="Trebuchet MS"/>
                <a:cs typeface="Trebuchet MS"/>
              </a:rPr>
              <a:t>catatan</a:t>
            </a:r>
            <a:r>
              <a:rPr dirty="0" sz="3300" spc="10">
                <a:latin typeface="Trebuchet MS"/>
                <a:cs typeface="Trebuchet MS"/>
              </a:rPr>
              <a:t> </a:t>
            </a:r>
            <a:r>
              <a:rPr dirty="0" sz="3300" spc="170">
                <a:latin typeface="Trebuchet MS"/>
                <a:cs typeface="Trebuchet MS"/>
              </a:rPr>
              <a:t>khusus</a:t>
            </a:r>
            <a:r>
              <a:rPr dirty="0" sz="3300" spc="175">
                <a:latin typeface="Trebuchet MS"/>
                <a:cs typeface="Trebuchet MS"/>
              </a:rPr>
              <a:t> </a:t>
            </a:r>
            <a:r>
              <a:rPr dirty="0" sz="3300" spc="105">
                <a:latin typeface="Trebuchet MS"/>
                <a:cs typeface="Trebuchet MS"/>
              </a:rPr>
              <a:t>dalam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setiap 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percakapan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75">
                <a:latin typeface="Trebuchet MS"/>
                <a:cs typeface="Trebuchet MS"/>
              </a:rPr>
              <a:t>yang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80">
                <a:latin typeface="Trebuchet MS"/>
                <a:cs typeface="Trebuchet MS"/>
              </a:rPr>
              <a:t>pernah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diambilnya).</a:t>
            </a:r>
            <a:endParaRPr sz="3300">
              <a:latin typeface="Trebuchet MS"/>
              <a:cs typeface="Trebuchet MS"/>
            </a:endParaRPr>
          </a:p>
          <a:p>
            <a:pPr algn="just" marL="724535" marR="12065">
              <a:lnSpc>
                <a:spcPct val="123100"/>
              </a:lnSpc>
            </a:pPr>
            <a:r>
              <a:rPr dirty="0" sz="3300" spc="200">
                <a:latin typeface="Trebuchet MS"/>
                <a:cs typeface="Trebuchet MS"/>
              </a:rPr>
              <a:t>Tags </a:t>
            </a:r>
            <a:r>
              <a:rPr dirty="0" sz="3300" spc="55">
                <a:latin typeface="Trebuchet MS"/>
                <a:cs typeface="Trebuchet MS"/>
              </a:rPr>
              <a:t>(hashtag </a:t>
            </a:r>
            <a:r>
              <a:rPr dirty="0" sz="3300" spc="20">
                <a:latin typeface="Trebuchet MS"/>
                <a:cs typeface="Trebuchet MS"/>
              </a:rPr>
              <a:t>diberikan </a:t>
            </a:r>
            <a:r>
              <a:rPr dirty="0" sz="3300" spc="90">
                <a:latin typeface="Trebuchet MS"/>
                <a:cs typeface="Trebuchet MS"/>
              </a:rPr>
              <a:t>agar percakapan </a:t>
            </a:r>
            <a:r>
              <a:rPr dirty="0" sz="3300" spc="40">
                <a:latin typeface="Trebuchet MS"/>
                <a:cs typeface="Trebuchet MS"/>
              </a:rPr>
              <a:t>tersebut </a:t>
            </a:r>
            <a:r>
              <a:rPr dirty="0" sz="3300" spc="60">
                <a:latin typeface="Trebuchet MS"/>
                <a:cs typeface="Trebuchet MS"/>
              </a:rPr>
              <a:t>dapat </a:t>
            </a:r>
            <a:r>
              <a:rPr dirty="0" sz="3300" spc="-85">
                <a:latin typeface="Trebuchet MS"/>
                <a:cs typeface="Trebuchet MS"/>
              </a:rPr>
              <a:t>difilter </a:t>
            </a:r>
            <a:r>
              <a:rPr dirty="0" sz="3300" spc="105">
                <a:latin typeface="Trebuchet MS"/>
                <a:cs typeface="Trebuchet MS"/>
              </a:rPr>
              <a:t>sesuai 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-25">
                <a:latin typeface="Trebuchet MS"/>
                <a:cs typeface="Trebuchet MS"/>
              </a:rPr>
              <a:t>jenisnya)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17367"/>
            <a:ext cx="6938645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2975">
              <a:lnSpc>
                <a:spcPct val="116300"/>
              </a:lnSpc>
              <a:spcBef>
                <a:spcPts val="100"/>
              </a:spcBef>
            </a:pP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Integrasi</a:t>
            </a:r>
            <a:r>
              <a:rPr dirty="0" sz="3600" spc="-2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2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Customer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 b="1">
                <a:solidFill>
                  <a:srgbClr val="804E3B"/>
                </a:solidFill>
                <a:latin typeface="Trebuchet MS"/>
                <a:cs typeface="Trebuchet MS"/>
              </a:rPr>
              <a:t>Service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algn="just" marL="12700" marR="5080">
              <a:lnSpc>
                <a:spcPct val="122800"/>
              </a:lnSpc>
              <a:spcBef>
                <a:spcPts val="5"/>
              </a:spcBef>
            </a:pP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memungkinkan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perusahaan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mengintegrasikan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customer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service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2800" spc="300">
                <a:solidFill>
                  <a:srgbClr val="804E3B"/>
                </a:solidFill>
                <a:latin typeface="Trebuchet MS"/>
                <a:cs typeface="Trebuchet MS"/>
              </a:rPr>
              <a:t>CRM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sales 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mungkin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sudah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804E3B"/>
                </a:solidFill>
                <a:latin typeface="Trebuchet MS"/>
                <a:cs typeface="Trebuchet MS"/>
              </a:rPr>
              <a:t>dimiliki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sebelumnya.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Integrasi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disebut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 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Automation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2806902"/>
            <a:ext cx="62788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50" b="1">
                <a:solidFill>
                  <a:srgbClr val="804E3B"/>
                </a:solidFill>
                <a:latin typeface="Trebuchet MS"/>
                <a:cs typeface="Trebuchet MS"/>
              </a:rPr>
              <a:t>Mempermudah</a:t>
            </a:r>
            <a:r>
              <a:rPr dirty="0" sz="3600" spc="-2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 b="1">
                <a:solidFill>
                  <a:srgbClr val="804E3B"/>
                </a:solidFill>
                <a:latin typeface="Trebuchet MS"/>
                <a:cs typeface="Trebuchet MS"/>
              </a:rPr>
              <a:t>Pembayaran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4609496"/>
            <a:ext cx="40436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  <a:tab pos="3084830" algn="l"/>
              </a:tabLst>
            </a:pP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-85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53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75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8075" y="4609496"/>
            <a:ext cx="26009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mempermudah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5036178"/>
            <a:ext cx="7012305" cy="421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dalam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proses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pembayaran,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karena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sudah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terdapat 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fitur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pembayaran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seperti </a:t>
            </a:r>
            <a:r>
              <a:rPr dirty="0" sz="2800" spc="-5">
                <a:solidFill>
                  <a:srgbClr val="804E3B"/>
                </a:solidFill>
                <a:latin typeface="Trebuchet MS"/>
                <a:cs typeface="Trebuchet MS"/>
              </a:rPr>
              <a:t>transfer bank,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OVO,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Go-Pay,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804E3B"/>
                </a:solidFill>
                <a:latin typeface="Trebuchet MS"/>
                <a:cs typeface="Trebuchet MS"/>
              </a:rPr>
              <a:t>lainnya.</a:t>
            </a: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hanya</a:t>
            </a:r>
            <a:r>
              <a:rPr dirty="0" sz="2800" spc="10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perlu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membayar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dalam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sistem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WhatsApp.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Mudah, 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cepat,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tentunya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memberikan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customer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experience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lebih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menyenangkan.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8193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155">
                <a:solidFill>
                  <a:srgbClr val="804E3B"/>
                </a:solidFill>
                <a:latin typeface="Cambria"/>
                <a:cs typeface="Cambria"/>
              </a:rPr>
              <a:t>Manfaat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11767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75">
                <a:solidFill>
                  <a:srgbClr val="804E3B"/>
                </a:solidFill>
                <a:latin typeface="Cambria"/>
                <a:cs typeface="Cambria"/>
              </a:rPr>
              <a:t>Alasan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135">
                <a:solidFill>
                  <a:srgbClr val="804E3B"/>
                </a:solidFill>
                <a:latin typeface="Cambria"/>
                <a:cs typeface="Cambria"/>
              </a:rPr>
              <a:t>Membutuhkan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52" y="2679082"/>
            <a:ext cx="8830310" cy="4069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dirty="0" sz="3600" spc="844" b="1">
                <a:latin typeface="Trebuchet MS"/>
                <a:cs typeface="Trebuchet MS"/>
              </a:rPr>
              <a:t>–</a:t>
            </a:r>
            <a:r>
              <a:rPr dirty="0" sz="3600" spc="-235" b="1">
                <a:latin typeface="Trebuchet MS"/>
                <a:cs typeface="Trebuchet MS"/>
              </a:rPr>
              <a:t> </a:t>
            </a:r>
            <a:r>
              <a:rPr dirty="0" sz="3600" spc="114" b="1">
                <a:latin typeface="Trebuchet MS"/>
                <a:cs typeface="Trebuchet MS"/>
              </a:rPr>
              <a:t>Menawarkan</a:t>
            </a:r>
            <a:r>
              <a:rPr dirty="0" sz="3600" spc="-235" b="1">
                <a:latin typeface="Trebuchet MS"/>
                <a:cs typeface="Trebuchet MS"/>
              </a:rPr>
              <a:t> </a:t>
            </a:r>
            <a:r>
              <a:rPr dirty="0" sz="3600" spc="80" b="1">
                <a:latin typeface="Trebuchet MS"/>
                <a:cs typeface="Trebuchet MS"/>
              </a:rPr>
              <a:t>Produk</a:t>
            </a:r>
            <a:r>
              <a:rPr dirty="0" sz="3600" spc="-235" b="1">
                <a:latin typeface="Trebuchet MS"/>
                <a:cs typeface="Trebuchet MS"/>
              </a:rPr>
              <a:t> </a:t>
            </a:r>
            <a:r>
              <a:rPr dirty="0" sz="3600" spc="60" b="1">
                <a:latin typeface="Trebuchet MS"/>
                <a:cs typeface="Trebuchet MS"/>
              </a:rPr>
              <a:t>ke</a:t>
            </a:r>
            <a:r>
              <a:rPr dirty="0" sz="3600" spc="-235" b="1">
                <a:latin typeface="Trebuchet MS"/>
                <a:cs typeface="Trebuchet MS"/>
              </a:rPr>
              <a:t> </a:t>
            </a:r>
            <a:r>
              <a:rPr dirty="0" sz="3600" spc="180" b="1">
                <a:latin typeface="Trebuchet MS"/>
                <a:cs typeface="Trebuchet MS"/>
              </a:rPr>
              <a:t>Pelanggan</a:t>
            </a:r>
            <a:endParaRPr sz="3600">
              <a:latin typeface="Trebuchet MS"/>
              <a:cs typeface="Trebuchet MS"/>
            </a:endParaRPr>
          </a:p>
          <a:p>
            <a:pPr algn="just" marL="12700" marR="5080">
              <a:lnSpc>
                <a:spcPct val="122800"/>
              </a:lnSpc>
              <a:spcBef>
                <a:spcPts val="2770"/>
              </a:spcBef>
            </a:pPr>
            <a:r>
              <a:rPr dirty="0" sz="2800" spc="160">
                <a:latin typeface="Trebuchet MS"/>
                <a:cs typeface="Trebuchet MS"/>
              </a:rPr>
              <a:t>WhatsApp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dapat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digunakan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100">
                <a:latin typeface="Trebuchet MS"/>
                <a:cs typeface="Trebuchet MS"/>
              </a:rPr>
              <a:t>sebagai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media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penyebar </a:t>
            </a:r>
            <a:r>
              <a:rPr dirty="0" sz="2800" spc="-83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katalog </a:t>
            </a:r>
            <a:r>
              <a:rPr dirty="0" sz="2800" spc="15">
                <a:latin typeface="Trebuchet MS"/>
                <a:cs typeface="Trebuchet MS"/>
              </a:rPr>
              <a:t>atau </a:t>
            </a:r>
            <a:r>
              <a:rPr dirty="0" sz="2800" spc="120">
                <a:latin typeface="Trebuchet MS"/>
                <a:cs typeface="Trebuchet MS"/>
              </a:rPr>
              <a:t>promo </a:t>
            </a:r>
            <a:r>
              <a:rPr dirty="0" sz="2800" spc="95">
                <a:latin typeface="Trebuchet MS"/>
                <a:cs typeface="Trebuchet MS"/>
              </a:rPr>
              <a:t>produk </a:t>
            </a:r>
            <a:r>
              <a:rPr dirty="0" sz="2800" spc="10">
                <a:latin typeface="Trebuchet MS"/>
                <a:cs typeface="Trebuchet MS"/>
              </a:rPr>
              <a:t>terbaru </a:t>
            </a:r>
            <a:r>
              <a:rPr dirty="0" sz="2800" spc="-20">
                <a:latin typeface="Trebuchet MS"/>
                <a:cs typeface="Trebuchet MS"/>
              </a:rPr>
              <a:t>dari </a:t>
            </a:r>
            <a:r>
              <a:rPr dirty="0" sz="2800" spc="55">
                <a:latin typeface="Trebuchet MS"/>
                <a:cs typeface="Trebuchet MS"/>
              </a:rPr>
              <a:t>bisnis </a:t>
            </a:r>
            <a:r>
              <a:rPr dirty="0" sz="2800" spc="10">
                <a:latin typeface="Trebuchet MS"/>
                <a:cs typeface="Trebuchet MS"/>
              </a:rPr>
              <a:t>Anda. </a:t>
            </a:r>
            <a:r>
              <a:rPr dirty="0" sz="2800" spc="15">
                <a:latin typeface="Trebuchet MS"/>
                <a:cs typeface="Trebuchet MS"/>
              </a:rPr>
              <a:t> </a:t>
            </a:r>
            <a:r>
              <a:rPr dirty="0" sz="2800" spc="140">
                <a:latin typeface="Trebuchet MS"/>
                <a:cs typeface="Trebuchet MS"/>
              </a:rPr>
              <a:t>Metode </a:t>
            </a:r>
            <a:r>
              <a:rPr dirty="0" sz="2800" spc="-95">
                <a:latin typeface="Trebuchet MS"/>
                <a:cs typeface="Trebuchet MS"/>
              </a:rPr>
              <a:t>ini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lebih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efektif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105">
                <a:latin typeface="Trebuchet MS"/>
                <a:cs typeface="Trebuchet MS"/>
              </a:rPr>
              <a:t>dan </a:t>
            </a:r>
            <a:r>
              <a:rPr dirty="0" sz="2800" spc="65">
                <a:latin typeface="Trebuchet MS"/>
                <a:cs typeface="Trebuchet MS"/>
              </a:rPr>
              <a:t>hemat </a:t>
            </a:r>
            <a:r>
              <a:rPr dirty="0" sz="2800" spc="40">
                <a:latin typeface="Trebuchet MS"/>
                <a:cs typeface="Trebuchet MS"/>
              </a:rPr>
              <a:t>biaya </a:t>
            </a:r>
            <a:r>
              <a:rPr dirty="0" sz="2800" spc="140">
                <a:latin typeface="Trebuchet MS"/>
                <a:cs typeface="Trebuchet MS"/>
              </a:rPr>
              <a:t>dengan </a:t>
            </a:r>
            <a:r>
              <a:rPr dirty="0" sz="2800" spc="14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bantuan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WhatsApp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blast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150">
                <a:latin typeface="Trebuchet MS"/>
                <a:cs typeface="Trebuchet MS"/>
              </a:rPr>
              <a:t>yang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dapat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mengirim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 spc="130">
                <a:latin typeface="Trebuchet MS"/>
                <a:cs typeface="Trebuchet MS"/>
              </a:rPr>
              <a:t>pesan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ke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nomor-nomor</a:t>
            </a:r>
            <a:r>
              <a:rPr dirty="0" sz="2800" spc="114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pelanggan</a:t>
            </a:r>
            <a:r>
              <a:rPr dirty="0" sz="2800" spc="130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meski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mereka</a:t>
            </a:r>
            <a:r>
              <a:rPr dirty="0" sz="2800" spc="85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tidak </a:t>
            </a:r>
            <a:r>
              <a:rPr dirty="0" sz="2800" spc="-10">
                <a:latin typeface="Trebuchet MS"/>
                <a:cs typeface="Trebuchet MS"/>
              </a:rPr>
              <a:t> </a:t>
            </a:r>
            <a:r>
              <a:rPr dirty="0" sz="2800" spc="105">
                <a:latin typeface="Trebuchet MS"/>
                <a:cs typeface="Trebuchet MS"/>
              </a:rPr>
              <a:t>menyimpan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nomor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bisnis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Anda.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8796" y="2679082"/>
            <a:ext cx="60312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44" b="1">
                <a:latin typeface="Trebuchet MS"/>
                <a:cs typeface="Trebuchet MS"/>
              </a:rPr>
              <a:t>–</a:t>
            </a:r>
            <a:r>
              <a:rPr dirty="0" sz="3600" spc="-254" b="1">
                <a:latin typeface="Trebuchet MS"/>
                <a:cs typeface="Trebuchet MS"/>
              </a:rPr>
              <a:t> </a:t>
            </a:r>
            <a:r>
              <a:rPr dirty="0" sz="3600" spc="145" b="1">
                <a:latin typeface="Trebuchet MS"/>
                <a:cs typeface="Trebuchet MS"/>
              </a:rPr>
              <a:t>Mengingatkan</a:t>
            </a:r>
            <a:r>
              <a:rPr dirty="0" sz="3600" spc="-254" b="1">
                <a:latin typeface="Trebuchet MS"/>
                <a:cs typeface="Trebuchet MS"/>
              </a:rPr>
              <a:t> </a:t>
            </a:r>
            <a:r>
              <a:rPr dirty="0" sz="3600" spc="180" b="1">
                <a:latin typeface="Trebuchet MS"/>
                <a:cs typeface="Trebuchet MS"/>
              </a:rPr>
              <a:t>Pelanggan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8796" y="3579856"/>
            <a:ext cx="689610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2369820" algn="l"/>
                <a:tab pos="4635500" algn="l"/>
                <a:tab pos="5945505" algn="l"/>
              </a:tabLst>
            </a:pPr>
            <a:r>
              <a:rPr dirty="0" sz="2800" spc="175">
                <a:latin typeface="Trebuchet MS"/>
                <a:cs typeface="Trebuchet MS"/>
              </a:rPr>
              <a:t>P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-65">
                <a:latin typeface="Trebuchet MS"/>
                <a:cs typeface="Trebuchet MS"/>
              </a:rPr>
              <a:t>l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315">
                <a:latin typeface="Trebuchet MS"/>
                <a:cs typeface="Trebuchet MS"/>
              </a:rPr>
              <a:t>gg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 spc="65">
                <a:latin typeface="Trebuchet MS"/>
                <a:cs typeface="Trebuchet MS"/>
              </a:rPr>
              <a:t>k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320">
                <a:latin typeface="Trebuchet MS"/>
                <a:cs typeface="Trebuchet MS"/>
              </a:rPr>
              <a:t>g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65">
                <a:latin typeface="Trebuchet MS"/>
                <a:cs typeface="Trebuchet MS"/>
              </a:rPr>
              <a:t>l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160">
                <a:latin typeface="Trebuchet MS"/>
                <a:cs typeface="Trebuchet MS"/>
              </a:rPr>
              <a:t>p</a:t>
            </a:r>
            <a:r>
              <a:rPr dirty="0" sz="2800" spc="50">
                <a:latin typeface="Trebuchet MS"/>
                <a:cs typeface="Trebuchet MS"/>
              </a:rPr>
              <a:t>a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50">
                <a:latin typeface="Trebuchet MS"/>
                <a:cs typeface="Trebuchet MS"/>
              </a:rPr>
              <a:t>k  </a:t>
            </a:r>
            <a:r>
              <a:rPr dirty="0" sz="2800" spc="100">
                <a:latin typeface="Trebuchet MS"/>
                <a:cs typeface="Trebuchet MS"/>
              </a:rPr>
              <a:t>meneruskan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8796" y="4724799"/>
            <a:ext cx="1922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6035" algn="l"/>
              </a:tabLst>
            </a:pPr>
            <a:r>
              <a:rPr dirty="0" sz="2800" spc="160">
                <a:latin typeface="Trebuchet MS"/>
                <a:cs typeface="Trebuchet MS"/>
              </a:rPr>
              <a:t>b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-500">
                <a:latin typeface="Trebuchet MS"/>
                <a:cs typeface="Trebuchet MS"/>
              </a:rPr>
              <a:t>.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535">
                <a:latin typeface="Trebuchet MS"/>
                <a:cs typeface="Trebuchet MS"/>
              </a:rPr>
              <a:t>W</a:t>
            </a:r>
            <a:r>
              <a:rPr dirty="0" sz="2800" spc="24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53815" y="4103731"/>
            <a:ext cx="471614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0025">
              <a:lnSpc>
                <a:spcPct val="122800"/>
              </a:lnSpc>
              <a:spcBef>
                <a:spcPts val="95"/>
              </a:spcBef>
              <a:tabLst>
                <a:tab pos="1658620" algn="l"/>
                <a:tab pos="1762125" algn="l"/>
                <a:tab pos="2600325" algn="l"/>
                <a:tab pos="3444875" algn="l"/>
                <a:tab pos="3836670" algn="l"/>
              </a:tabLst>
            </a:pPr>
            <a:r>
              <a:rPr dirty="0" sz="2800" spc="160">
                <a:latin typeface="Trebuchet MS"/>
                <a:cs typeface="Trebuchet MS"/>
              </a:rPr>
              <a:t>p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 spc="155">
                <a:latin typeface="Trebuchet MS"/>
                <a:cs typeface="Trebuchet MS"/>
              </a:rPr>
              <a:t>o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229">
                <a:latin typeface="Trebuchet MS"/>
                <a:cs typeface="Trebuchet MS"/>
              </a:rPr>
              <a:t>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65">
                <a:latin typeface="Trebuchet MS"/>
                <a:cs typeface="Trebuchet MS"/>
              </a:rPr>
              <a:t>k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315">
                <a:latin typeface="Trebuchet MS"/>
                <a:cs typeface="Trebuchet MS"/>
              </a:rPr>
              <a:t>g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n  </a:t>
            </a:r>
            <a:r>
              <a:rPr dirty="0" sz="2800" spc="275">
                <a:latin typeface="Trebuchet MS"/>
                <a:cs typeface="Trebuchet MS"/>
              </a:rPr>
              <a:t>B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229">
                <a:latin typeface="Trebuchet MS"/>
                <a:cs typeface="Trebuchet MS"/>
              </a:rPr>
              <a:t>s</a:t>
            </a:r>
            <a:r>
              <a:rPr dirty="0" sz="2800">
                <a:latin typeface="Trebuchet MS"/>
                <a:cs typeface="Trebuchet MS"/>
              </a:rPr>
              <a:t>		</a:t>
            </a:r>
            <a:r>
              <a:rPr dirty="0" sz="2800" spc="235">
                <a:latin typeface="Trebuchet MS"/>
                <a:cs typeface="Trebuchet MS"/>
              </a:rPr>
              <a:t>A</a:t>
            </a:r>
            <a:r>
              <a:rPr dirty="0" sz="2800" spc="175">
                <a:latin typeface="Trebuchet MS"/>
                <a:cs typeface="Trebuchet MS"/>
              </a:rPr>
              <a:t>P</a:t>
            </a:r>
            <a:r>
              <a:rPr dirty="0" sz="2800" spc="-85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160">
                <a:latin typeface="Trebuchet MS"/>
                <a:cs typeface="Trebuchet MS"/>
              </a:rPr>
              <a:t>p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3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5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8796" y="5151481"/>
            <a:ext cx="690181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40">
                <a:latin typeface="Trebuchet MS"/>
                <a:cs typeface="Trebuchet MS"/>
              </a:rPr>
              <a:t>manfaatkan</a:t>
            </a:r>
            <a:r>
              <a:rPr dirty="0" sz="2800" spc="12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untuk</a:t>
            </a:r>
            <a:r>
              <a:rPr dirty="0" sz="2800" spc="130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mengingatkan</a:t>
            </a:r>
            <a:r>
              <a:rPr dirty="0" sz="2800" spc="130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mereka </a:t>
            </a:r>
            <a:r>
              <a:rPr dirty="0" sz="2800" spc="-82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melanjutkan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tahapan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50">
                <a:latin typeface="Trebuchet MS"/>
                <a:cs typeface="Trebuchet MS"/>
              </a:rPr>
              <a:t>yang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tertunda.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052" y="1308467"/>
            <a:ext cx="6772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844" b="1">
                <a:latin typeface="Trebuchet MS"/>
                <a:cs typeface="Trebuchet MS"/>
              </a:rPr>
              <a:t>–</a:t>
            </a:r>
            <a:r>
              <a:rPr dirty="0" u="none" sz="3600" spc="-250" b="1">
                <a:latin typeface="Trebuchet MS"/>
                <a:cs typeface="Trebuchet MS"/>
              </a:rPr>
              <a:t> </a:t>
            </a:r>
            <a:r>
              <a:rPr dirty="0" u="none" sz="3600" spc="165" b="1">
                <a:latin typeface="Trebuchet MS"/>
                <a:cs typeface="Trebuchet MS"/>
              </a:rPr>
              <a:t>Mengumpulkan</a:t>
            </a:r>
            <a:r>
              <a:rPr dirty="0" u="none" sz="3600" spc="-245" b="1">
                <a:latin typeface="Trebuchet MS"/>
                <a:cs typeface="Trebuchet MS"/>
              </a:rPr>
              <a:t> </a:t>
            </a:r>
            <a:r>
              <a:rPr dirty="0" u="none" sz="3600" spc="180" b="1">
                <a:latin typeface="Trebuchet MS"/>
                <a:cs typeface="Trebuchet MS"/>
              </a:rPr>
              <a:t>Umpan</a:t>
            </a:r>
            <a:r>
              <a:rPr dirty="0" u="none" sz="3600" spc="-245" b="1">
                <a:latin typeface="Trebuchet MS"/>
                <a:cs typeface="Trebuchet MS"/>
              </a:rPr>
              <a:t> </a:t>
            </a:r>
            <a:r>
              <a:rPr dirty="0" u="none" sz="3600" spc="80" b="1">
                <a:latin typeface="Trebuchet MS"/>
                <a:cs typeface="Trebuchet MS"/>
              </a:rPr>
              <a:t>Balik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52" y="2050140"/>
            <a:ext cx="8834120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45">
                <a:latin typeface="Trebuchet MS"/>
                <a:cs typeface="Trebuchet MS"/>
              </a:rPr>
              <a:t>Sebelum</a:t>
            </a:r>
            <a:r>
              <a:rPr dirty="0" sz="2800" spc="15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mengakhiri</a:t>
            </a:r>
            <a:r>
              <a:rPr dirty="0" sz="2800" spc="5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interaksi,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140">
                <a:latin typeface="Trebuchet MS"/>
                <a:cs typeface="Trebuchet MS"/>
              </a:rPr>
              <a:t>Anda</a:t>
            </a:r>
            <a:r>
              <a:rPr dirty="0" sz="2800" spc="14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dapat </a:t>
            </a:r>
            <a:r>
              <a:rPr dirty="0" sz="2800" spc="55">
                <a:latin typeface="Trebuchet MS"/>
                <a:cs typeface="Trebuchet MS"/>
              </a:rPr>
              <a:t> </a:t>
            </a:r>
            <a:r>
              <a:rPr dirty="0" sz="2800" spc="100">
                <a:latin typeface="Trebuchet MS"/>
                <a:cs typeface="Trebuchet MS"/>
              </a:rPr>
              <a:t>menanyakan </a:t>
            </a:r>
            <a:r>
              <a:rPr dirty="0" sz="2800" spc="145">
                <a:latin typeface="Trebuchet MS"/>
                <a:cs typeface="Trebuchet MS"/>
              </a:rPr>
              <a:t>langsung </a:t>
            </a:r>
            <a:r>
              <a:rPr dirty="0" sz="2800" spc="135">
                <a:latin typeface="Trebuchet MS"/>
                <a:cs typeface="Trebuchet MS"/>
              </a:rPr>
              <a:t>umpan </a:t>
            </a:r>
            <a:r>
              <a:rPr dirty="0" sz="2800" spc="5">
                <a:latin typeface="Trebuchet MS"/>
                <a:cs typeface="Trebuchet MS"/>
              </a:rPr>
              <a:t>balik </a:t>
            </a:r>
            <a:r>
              <a:rPr dirty="0" sz="2800" spc="50">
                <a:latin typeface="Trebuchet MS"/>
                <a:cs typeface="Trebuchet MS"/>
              </a:rPr>
              <a:t>untuk </a:t>
            </a:r>
            <a:r>
              <a:rPr dirty="0" sz="2800" spc="55">
                <a:latin typeface="Trebuchet MS"/>
                <a:cs typeface="Trebuchet MS"/>
              </a:rPr>
              <a:t>bisnis </a:t>
            </a:r>
            <a:r>
              <a:rPr dirty="0" sz="2800" spc="90">
                <a:latin typeface="Trebuchet MS"/>
                <a:cs typeface="Trebuchet MS"/>
              </a:rPr>
              <a:t>ke 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pelanggan.</a:t>
            </a:r>
            <a:r>
              <a:rPr dirty="0" sz="2800" spc="6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Cara</a:t>
            </a:r>
            <a:r>
              <a:rPr dirty="0" sz="2800" spc="65">
                <a:latin typeface="Trebuchet MS"/>
                <a:cs typeface="Trebuchet MS"/>
              </a:rPr>
              <a:t> </a:t>
            </a:r>
            <a:r>
              <a:rPr dirty="0" sz="2800" spc="-95">
                <a:latin typeface="Trebuchet MS"/>
                <a:cs typeface="Trebuchet MS"/>
              </a:rPr>
              <a:t>ini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lebih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efektif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dibandingkan </a:t>
            </a:r>
            <a:r>
              <a:rPr dirty="0" sz="2800" spc="8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meminta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pelanggan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untuk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mengisi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form.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052" y="4571732"/>
            <a:ext cx="7491730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590">
              <a:lnSpc>
                <a:spcPct val="116300"/>
              </a:lnSpc>
              <a:spcBef>
                <a:spcPts val="100"/>
              </a:spcBef>
            </a:pPr>
            <a:r>
              <a:rPr dirty="0" sz="3600" spc="844" b="1">
                <a:latin typeface="Trebuchet MS"/>
                <a:cs typeface="Trebuchet MS"/>
              </a:rPr>
              <a:t>–</a:t>
            </a:r>
            <a:r>
              <a:rPr dirty="0" sz="3600" spc="-225" b="1">
                <a:latin typeface="Trebuchet MS"/>
                <a:cs typeface="Trebuchet MS"/>
              </a:rPr>
              <a:t> </a:t>
            </a:r>
            <a:r>
              <a:rPr dirty="0" sz="3600" spc="105" b="1">
                <a:latin typeface="Trebuchet MS"/>
                <a:cs typeface="Trebuchet MS"/>
              </a:rPr>
              <a:t>Meningkatkan</a:t>
            </a:r>
            <a:r>
              <a:rPr dirty="0" sz="3600" spc="-225" b="1">
                <a:latin typeface="Trebuchet MS"/>
                <a:cs typeface="Trebuchet MS"/>
              </a:rPr>
              <a:t> </a:t>
            </a:r>
            <a:r>
              <a:rPr dirty="0" sz="3600" spc="40" b="1">
                <a:latin typeface="Trebuchet MS"/>
                <a:cs typeface="Trebuchet MS"/>
              </a:rPr>
              <a:t>Produktivitas</a:t>
            </a:r>
            <a:r>
              <a:rPr dirty="0" sz="3600" spc="-225" b="1">
                <a:latin typeface="Trebuchet MS"/>
                <a:cs typeface="Trebuchet MS"/>
              </a:rPr>
              <a:t> </a:t>
            </a:r>
            <a:r>
              <a:rPr dirty="0" sz="3600" spc="140" b="1">
                <a:latin typeface="Trebuchet MS"/>
                <a:cs typeface="Trebuchet MS"/>
              </a:rPr>
              <a:t>dan </a:t>
            </a:r>
            <a:r>
              <a:rPr dirty="0" sz="3600" spc="-1070" b="1">
                <a:latin typeface="Trebuchet MS"/>
                <a:cs typeface="Trebuchet MS"/>
              </a:rPr>
              <a:t> </a:t>
            </a:r>
            <a:r>
              <a:rPr dirty="0" sz="3600" spc="25" b="1">
                <a:latin typeface="Trebuchet MS"/>
                <a:cs typeface="Trebuchet MS"/>
              </a:rPr>
              <a:t>Efisiensi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  <a:tabLst>
                <a:tab pos="1013460" algn="l"/>
                <a:tab pos="1952625" algn="l"/>
                <a:tab pos="3721735" algn="l"/>
                <a:tab pos="5263515" algn="l"/>
                <a:tab pos="6664959" algn="l"/>
              </a:tabLst>
            </a:pPr>
            <a:r>
              <a:rPr dirty="0" sz="2800" spc="535">
                <a:latin typeface="Trebuchet MS"/>
                <a:cs typeface="Trebuchet MS"/>
              </a:rPr>
              <a:t>W</a:t>
            </a:r>
            <a:r>
              <a:rPr dirty="0" sz="2800" spc="240">
                <a:latin typeface="Trebuchet MS"/>
                <a:cs typeface="Trebuchet MS"/>
              </a:rPr>
              <a:t>A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35">
                <a:latin typeface="Trebuchet MS"/>
                <a:cs typeface="Trebuchet MS"/>
              </a:rPr>
              <a:t>A</a:t>
            </a:r>
            <a:r>
              <a:rPr dirty="0" sz="2800" spc="175">
                <a:latin typeface="Trebuchet MS"/>
                <a:cs typeface="Trebuchet MS"/>
              </a:rPr>
              <a:t>P</a:t>
            </a:r>
            <a:r>
              <a:rPr dirty="0" sz="2800" spc="-85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40">
                <a:latin typeface="Trebuchet MS"/>
                <a:cs typeface="Trebuchet MS"/>
              </a:rPr>
              <a:t>m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240">
                <a:latin typeface="Trebuchet MS"/>
                <a:cs typeface="Trebuchet MS"/>
              </a:rPr>
              <a:t>m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-65">
                <a:latin typeface="Trebuchet MS"/>
                <a:cs typeface="Trebuchet MS"/>
              </a:rPr>
              <a:t>l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65">
                <a:latin typeface="Trebuchet MS"/>
                <a:cs typeface="Trebuchet MS"/>
              </a:rPr>
              <a:t>k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225">
                <a:latin typeface="Trebuchet MS"/>
                <a:cs typeface="Trebuchet MS"/>
              </a:rPr>
              <a:t>s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10">
                <a:latin typeface="Trebuchet MS"/>
                <a:cs typeface="Trebuchet MS"/>
              </a:rPr>
              <a:t>e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14">
                <a:latin typeface="Trebuchet MS"/>
                <a:cs typeface="Trebuchet MS"/>
              </a:rPr>
              <a:t>v</a:t>
            </a:r>
            <a:r>
              <a:rPr dirty="0" sz="2800" spc="-190">
                <a:latin typeface="Trebuchet MS"/>
                <a:cs typeface="Trebuchet MS"/>
              </a:rPr>
              <a:t>i</a:t>
            </a:r>
            <a:r>
              <a:rPr dirty="0" sz="2800" spc="-110">
                <a:latin typeface="Trebuchet MS"/>
                <a:cs typeface="Trebuchet MS"/>
              </a:rPr>
              <a:t>r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r>
              <a:rPr dirty="0" sz="2800" spc="125">
                <a:latin typeface="Trebuchet MS"/>
                <a:cs typeface="Trebuchet MS"/>
              </a:rPr>
              <a:t>u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-65">
                <a:latin typeface="Trebuchet MS"/>
                <a:cs typeface="Trebuchet MS"/>
              </a:rPr>
              <a:t>l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130">
                <a:latin typeface="Trebuchet MS"/>
                <a:cs typeface="Trebuchet MS"/>
              </a:rPr>
              <a:t>y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320"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0393" y="6157860"/>
            <a:ext cx="97281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5">
                <a:latin typeface="Trebuchet MS"/>
                <a:cs typeface="Trebuchet MS"/>
              </a:rPr>
              <a:t>d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160">
                <a:latin typeface="Trebuchet MS"/>
                <a:cs typeface="Trebuchet MS"/>
              </a:rPr>
              <a:t>p</a:t>
            </a:r>
            <a:r>
              <a:rPr dirty="0" sz="2800" spc="45">
                <a:latin typeface="Trebuchet MS"/>
                <a:cs typeface="Trebuchet MS"/>
              </a:rPr>
              <a:t>a</a:t>
            </a:r>
            <a:r>
              <a:rPr dirty="0" sz="2800" spc="-175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052" y="6584542"/>
            <a:ext cx="8832215" cy="2644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80">
                <a:latin typeface="Trebuchet MS"/>
                <a:cs typeface="Trebuchet MS"/>
              </a:rPr>
              <a:t>menyelesaikan permasalahan </a:t>
            </a:r>
            <a:r>
              <a:rPr dirty="0" sz="2800" spc="125">
                <a:latin typeface="Trebuchet MS"/>
                <a:cs typeface="Trebuchet MS"/>
              </a:rPr>
              <a:t>pelanggan </a:t>
            </a:r>
            <a:r>
              <a:rPr dirty="0" sz="2800" spc="40">
                <a:latin typeface="Trebuchet MS"/>
                <a:cs typeface="Trebuchet MS"/>
              </a:rPr>
              <a:t>sederhana,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sehingga</a:t>
            </a:r>
            <a:r>
              <a:rPr dirty="0" sz="2800" spc="130">
                <a:latin typeface="Trebuchet MS"/>
                <a:cs typeface="Trebuchet MS"/>
              </a:rPr>
              <a:t> </a:t>
            </a:r>
            <a:r>
              <a:rPr dirty="0" sz="2800" spc="-40">
                <a:latin typeface="Trebuchet MS"/>
                <a:cs typeface="Trebuchet MS"/>
              </a:rPr>
              <a:t>tim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support</a:t>
            </a:r>
            <a:r>
              <a:rPr dirty="0" sz="2800" spc="8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dapat</a:t>
            </a:r>
            <a:r>
              <a:rPr dirty="0" sz="2800" spc="5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fokus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mengerjakan </a:t>
            </a:r>
            <a:r>
              <a:rPr dirty="0" sz="2800" spc="60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permasalahan </a:t>
            </a:r>
            <a:r>
              <a:rPr dirty="0" sz="2800" spc="50">
                <a:latin typeface="Trebuchet MS"/>
                <a:cs typeface="Trebuchet MS"/>
              </a:rPr>
              <a:t>kompleks. </a:t>
            </a:r>
            <a:r>
              <a:rPr dirty="0" sz="2800" spc="70">
                <a:latin typeface="Trebuchet MS"/>
                <a:cs typeface="Trebuchet MS"/>
              </a:rPr>
              <a:t>Hal </a:t>
            </a:r>
            <a:r>
              <a:rPr dirty="0" sz="2800" spc="-95">
                <a:latin typeface="Trebuchet MS"/>
                <a:cs typeface="Trebuchet MS"/>
              </a:rPr>
              <a:t>ini </a:t>
            </a:r>
            <a:r>
              <a:rPr dirty="0" sz="2800" spc="130">
                <a:latin typeface="Trebuchet MS"/>
                <a:cs typeface="Trebuchet MS"/>
              </a:rPr>
              <a:t>sebuah </a:t>
            </a:r>
            <a:r>
              <a:rPr dirty="0" sz="2800" spc="90">
                <a:latin typeface="Trebuchet MS"/>
                <a:cs typeface="Trebuchet MS"/>
              </a:rPr>
              <a:t>keuntungan 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bagi</a:t>
            </a:r>
            <a:r>
              <a:rPr dirty="0" sz="2800" spc="9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bisnis</a:t>
            </a:r>
            <a:r>
              <a:rPr dirty="0" sz="2800" spc="6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karena</a:t>
            </a:r>
            <a:r>
              <a:rPr dirty="0" sz="2800" spc="5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lebih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banyak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permintaan </a:t>
            </a:r>
            <a:r>
              <a:rPr dirty="0" sz="2800" spc="40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pelanggan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50">
                <a:latin typeface="Trebuchet MS"/>
                <a:cs typeface="Trebuchet MS"/>
              </a:rPr>
              <a:t>yang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dapat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diselesaikan.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23" y="1735138"/>
            <a:ext cx="97161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380">
                <a:solidFill>
                  <a:srgbClr val="804E3B"/>
                </a:solidFill>
                <a:latin typeface="SimSun"/>
                <a:cs typeface="SimSun"/>
              </a:rPr>
              <a:t>Apa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475">
                <a:solidFill>
                  <a:srgbClr val="804E3B"/>
                </a:solidFill>
                <a:latin typeface="SimSun"/>
                <a:cs typeface="SimSun"/>
              </a:rPr>
              <a:t>itu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360">
                <a:solidFill>
                  <a:srgbClr val="804E3B"/>
                </a:solidFill>
                <a:latin typeface="SimSun"/>
                <a:cs typeface="SimSun"/>
              </a:rPr>
              <a:t>WhatsApp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90">
                <a:solidFill>
                  <a:srgbClr val="804E3B"/>
                </a:solidFill>
                <a:latin typeface="SimSun"/>
                <a:cs typeface="SimSun"/>
              </a:rPr>
              <a:t>Business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270">
                <a:solidFill>
                  <a:srgbClr val="804E3B"/>
                </a:solidFill>
                <a:latin typeface="SimSun"/>
                <a:cs typeface="SimSun"/>
              </a:rPr>
              <a:t>Pricing?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374" y="3225476"/>
            <a:ext cx="16953865" cy="316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40" b="1">
                <a:latin typeface="Trebuchet MS"/>
                <a:cs typeface="Trebuchet MS"/>
              </a:rPr>
              <a:t>WhatsApp </a:t>
            </a:r>
            <a:r>
              <a:rPr dirty="0" sz="2800" spc="135">
                <a:latin typeface="Trebuchet MS"/>
                <a:cs typeface="Trebuchet MS"/>
              </a:rPr>
              <a:t>Business </a:t>
            </a:r>
            <a:r>
              <a:rPr dirty="0" sz="2800" spc="35">
                <a:latin typeface="Trebuchet MS"/>
                <a:cs typeface="Trebuchet MS"/>
              </a:rPr>
              <a:t>pricing </a:t>
            </a:r>
            <a:r>
              <a:rPr dirty="0" sz="2800" spc="60">
                <a:latin typeface="Trebuchet MS"/>
                <a:cs typeface="Trebuchet MS"/>
              </a:rPr>
              <a:t>adalah </a:t>
            </a:r>
            <a:r>
              <a:rPr dirty="0" sz="2800" spc="80">
                <a:latin typeface="Trebuchet MS"/>
                <a:cs typeface="Trebuchet MS"/>
              </a:rPr>
              <a:t>harga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5">
                <a:latin typeface="Trebuchet MS"/>
                <a:cs typeface="Trebuchet MS"/>
              </a:rPr>
              <a:t>telah </a:t>
            </a:r>
            <a:r>
              <a:rPr dirty="0" sz="2800" spc="15">
                <a:latin typeface="Trebuchet MS"/>
                <a:cs typeface="Trebuchet MS"/>
              </a:rPr>
              <a:t>ditetapkan </a:t>
            </a:r>
            <a:r>
              <a:rPr dirty="0" sz="2800" spc="75">
                <a:latin typeface="Trebuchet MS"/>
                <a:cs typeface="Trebuchet MS"/>
              </a:rPr>
              <a:t>oleh </a:t>
            </a:r>
            <a:r>
              <a:rPr dirty="0" sz="2800" spc="35">
                <a:latin typeface="Trebuchet MS"/>
                <a:cs typeface="Trebuchet MS"/>
              </a:rPr>
              <a:t>pihak </a:t>
            </a:r>
            <a:r>
              <a:rPr dirty="0" sz="2800" spc="125">
                <a:latin typeface="Trebuchet MS"/>
                <a:cs typeface="Trebuchet MS"/>
              </a:rPr>
              <a:t>Facebook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80">
                <a:latin typeface="Trebuchet MS"/>
                <a:cs typeface="Trebuchet MS"/>
              </a:rPr>
              <a:t>harus </a:t>
            </a:r>
            <a:r>
              <a:rPr dirty="0" sz="2800" spc="85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dibayarkan </a:t>
            </a:r>
            <a:r>
              <a:rPr dirty="0" sz="2800" spc="30">
                <a:latin typeface="Trebuchet MS"/>
                <a:cs typeface="Trebuchet MS"/>
              </a:rPr>
              <a:t>setiap </a:t>
            </a:r>
            <a:r>
              <a:rPr dirty="0" sz="2800" spc="160">
                <a:latin typeface="Trebuchet MS"/>
                <a:cs typeface="Trebuchet MS"/>
              </a:rPr>
              <a:t>pengguna WhatsApp </a:t>
            </a:r>
            <a:r>
              <a:rPr dirty="0" sz="2800" spc="65">
                <a:latin typeface="Trebuchet MS"/>
                <a:cs typeface="Trebuchet MS"/>
              </a:rPr>
              <a:t>Business. </a:t>
            </a:r>
            <a:r>
              <a:rPr dirty="0" sz="2800" spc="105">
                <a:latin typeface="Trebuchet MS"/>
                <a:cs typeface="Trebuchet MS"/>
              </a:rPr>
              <a:t>Harga </a:t>
            </a:r>
            <a:r>
              <a:rPr dirty="0" sz="2800" spc="-35">
                <a:latin typeface="Trebuchet MS"/>
                <a:cs typeface="Trebuchet MS"/>
              </a:rPr>
              <a:t>(pricing) </a:t>
            </a:r>
            <a:r>
              <a:rPr dirty="0" sz="2800" spc="35">
                <a:latin typeface="Trebuchet MS"/>
                <a:cs typeface="Trebuchet MS"/>
              </a:rPr>
              <a:t>tersebut </a:t>
            </a:r>
            <a:r>
              <a:rPr dirty="0" sz="2800">
                <a:latin typeface="Trebuchet MS"/>
                <a:cs typeface="Trebuchet MS"/>
              </a:rPr>
              <a:t>meliputi </a:t>
            </a:r>
            <a:r>
              <a:rPr dirty="0" sz="2800" spc="-110">
                <a:latin typeface="Trebuchet MS"/>
                <a:cs typeface="Trebuchet MS"/>
              </a:rPr>
              <a:t>tarif </a:t>
            </a:r>
            <a:r>
              <a:rPr dirty="0" sz="2800" spc="130">
                <a:latin typeface="Trebuchet MS"/>
                <a:cs typeface="Trebuchet MS"/>
              </a:rPr>
              <a:t>pesan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1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dikirimkan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oleh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pengguna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WhatsApp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Business.</a:t>
            </a:r>
            <a:endParaRPr sz="2800">
              <a:latin typeface="Trebuchet MS"/>
              <a:cs typeface="Trebuchet MS"/>
            </a:endParaRPr>
          </a:p>
          <a:p>
            <a:pPr algn="just" marL="12700" marR="5080">
              <a:lnSpc>
                <a:spcPts val="4130"/>
              </a:lnSpc>
              <a:spcBef>
                <a:spcPts val="85"/>
              </a:spcBef>
            </a:pPr>
            <a:r>
              <a:rPr dirty="0" sz="2800" spc="155">
                <a:latin typeface="Trebuchet MS"/>
                <a:cs typeface="Trebuchet MS"/>
              </a:rPr>
              <a:t>Ada </a:t>
            </a:r>
            <a:r>
              <a:rPr dirty="0" sz="2800" spc="120">
                <a:latin typeface="Trebuchet MS"/>
                <a:cs typeface="Trebuchet MS"/>
              </a:rPr>
              <a:t>dua </a:t>
            </a:r>
            <a:r>
              <a:rPr dirty="0" sz="2800" spc="-30">
                <a:latin typeface="Trebuchet MS"/>
                <a:cs typeface="Trebuchet MS"/>
              </a:rPr>
              <a:t>jenis </a:t>
            </a:r>
            <a:r>
              <a:rPr dirty="0" sz="2800" spc="10">
                <a:latin typeface="Trebuchet MS"/>
                <a:cs typeface="Trebuchet MS"/>
              </a:rPr>
              <a:t>aplikasi </a:t>
            </a:r>
            <a:r>
              <a:rPr dirty="0" sz="2800" spc="160">
                <a:latin typeface="Trebuchet MS"/>
                <a:cs typeface="Trebuchet MS"/>
              </a:rPr>
              <a:t>WhatsApp </a:t>
            </a:r>
            <a:r>
              <a:rPr dirty="0" sz="2800" spc="135">
                <a:latin typeface="Trebuchet MS"/>
                <a:cs typeface="Trebuchet MS"/>
              </a:rPr>
              <a:t>Business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-35">
                <a:latin typeface="Trebuchet MS"/>
                <a:cs typeface="Trebuchet MS"/>
              </a:rPr>
              <a:t>tersedia. </a:t>
            </a:r>
            <a:r>
              <a:rPr dirty="0" sz="2800" spc="160">
                <a:latin typeface="Trebuchet MS"/>
                <a:cs typeface="Trebuchet MS"/>
              </a:rPr>
              <a:t>WhatsApp </a:t>
            </a:r>
            <a:r>
              <a:rPr dirty="0" sz="2800" spc="135">
                <a:latin typeface="Trebuchet MS"/>
                <a:cs typeface="Trebuchet MS"/>
              </a:rPr>
              <a:t>Business </a:t>
            </a:r>
            <a:r>
              <a:rPr dirty="0" sz="2800" spc="60">
                <a:latin typeface="Trebuchet MS"/>
                <a:cs typeface="Trebuchet MS"/>
              </a:rPr>
              <a:t>biasa </a:t>
            </a:r>
            <a:r>
              <a:rPr dirty="0" sz="2800" spc="105">
                <a:latin typeface="Trebuchet MS"/>
                <a:cs typeface="Trebuchet MS"/>
              </a:rPr>
              <a:t>dan </a:t>
            </a:r>
            <a:r>
              <a:rPr dirty="0" sz="2800" spc="160">
                <a:latin typeface="Trebuchet MS"/>
                <a:cs typeface="Trebuchet MS"/>
              </a:rPr>
              <a:t>WhatsApp </a:t>
            </a:r>
            <a:r>
              <a:rPr dirty="0" sz="2800" spc="16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Official </a:t>
            </a:r>
            <a:r>
              <a:rPr dirty="0" sz="2800" spc="135">
                <a:latin typeface="Trebuchet MS"/>
                <a:cs typeface="Trebuchet MS"/>
              </a:rPr>
              <a:t>Business </a:t>
            </a:r>
            <a:r>
              <a:rPr dirty="0" sz="2800" spc="10">
                <a:latin typeface="Trebuchet MS"/>
                <a:cs typeface="Trebuchet MS"/>
              </a:rPr>
              <a:t>Edition </a:t>
            </a:r>
            <a:r>
              <a:rPr dirty="0" sz="2800" spc="110">
                <a:latin typeface="Trebuchet MS"/>
                <a:cs typeface="Trebuchet MS"/>
              </a:rPr>
              <a:t>(WhatsApp </a:t>
            </a:r>
            <a:r>
              <a:rPr dirty="0" sz="2800" spc="-90">
                <a:latin typeface="Trebuchet MS"/>
                <a:cs typeface="Trebuchet MS"/>
              </a:rPr>
              <a:t>API).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Keduanya </a:t>
            </a:r>
            <a:r>
              <a:rPr dirty="0" sz="2800">
                <a:latin typeface="Trebuchet MS"/>
                <a:cs typeface="Trebuchet MS"/>
              </a:rPr>
              <a:t>memiliki </a:t>
            </a:r>
            <a:r>
              <a:rPr dirty="0" sz="2800" spc="75">
                <a:latin typeface="Trebuchet MS"/>
                <a:cs typeface="Trebuchet MS"/>
              </a:rPr>
              <a:t>fungsi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140">
                <a:latin typeface="Trebuchet MS"/>
                <a:cs typeface="Trebuchet MS"/>
              </a:rPr>
              <a:t>sama </a:t>
            </a:r>
            <a:r>
              <a:rPr dirty="0" sz="2800" spc="120">
                <a:latin typeface="Trebuchet MS"/>
                <a:cs typeface="Trebuchet MS"/>
              </a:rPr>
              <a:t>namun </a:t>
            </a:r>
            <a:r>
              <a:rPr dirty="0" sz="2800" spc="-90">
                <a:latin typeface="Trebuchet MS"/>
                <a:cs typeface="Trebuchet MS"/>
              </a:rPr>
              <a:t>fitur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150">
                <a:latin typeface="Trebuchet MS"/>
                <a:cs typeface="Trebuchet MS"/>
              </a:rPr>
              <a:t>yang </a:t>
            </a:r>
            <a:r>
              <a:rPr dirty="0" sz="2800" spc="155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berbeda.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Berikut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adalah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overview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105">
                <a:latin typeface="Trebuchet MS"/>
                <a:cs typeface="Trebuchet MS"/>
              </a:rPr>
              <a:t>dan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informasi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harga</a:t>
            </a:r>
            <a:r>
              <a:rPr dirty="0" sz="2800" spc="-12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untuk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WhatsApp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Business.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17373"/>
            <a:ext cx="6940550" cy="653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2284">
              <a:lnSpc>
                <a:spcPct val="116300"/>
              </a:lnSpc>
              <a:spcBef>
                <a:spcPts val="100"/>
              </a:spcBef>
            </a:pP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Satu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5" b="1">
                <a:solidFill>
                  <a:srgbClr val="804E3B"/>
                </a:solidFill>
                <a:latin typeface="Trebuchet MS"/>
                <a:cs typeface="Trebuchet MS"/>
              </a:rPr>
              <a:t>Beberapa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Admin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algn="just" marL="12700" marR="5080">
              <a:lnSpc>
                <a:spcPct val="122800"/>
              </a:lnSpc>
              <a:spcBef>
                <a:spcPts val="5"/>
              </a:spcBef>
            </a:pP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Kelebihan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dari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Bisnis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adalah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satu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nomor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diakses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oleh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beberapa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admin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sekaligus. 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800" spc="-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tentunya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memudahkan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perusahaan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mengelola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chat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masuk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dapat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melayani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banyak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dalam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satu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waktu.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pun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2800" spc="8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perlu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bingung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lagi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menghubungi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banyak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2800" spc="-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ataupun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mengantri</a:t>
            </a:r>
            <a:r>
              <a:rPr dirty="0" sz="2800" spc="-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804E3B"/>
                </a:solidFill>
                <a:latin typeface="Trebuchet MS"/>
                <a:cs typeface="Trebuchet MS"/>
              </a:rPr>
              <a:t>dilayani.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2717373"/>
            <a:ext cx="7011670" cy="7296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94385">
              <a:lnSpc>
                <a:spcPct val="116300"/>
              </a:lnSpc>
              <a:spcBef>
                <a:spcPts val="100"/>
              </a:spcBef>
            </a:pPr>
            <a:r>
              <a:rPr dirty="0" sz="3600" spc="430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5" b="1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gg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0" b="1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 b="1">
                <a:solidFill>
                  <a:srgbClr val="804E3B"/>
                </a:solidFill>
                <a:latin typeface="Trebuchet MS"/>
                <a:cs typeface="Trebuchet MS"/>
              </a:rPr>
              <a:t>Program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0" b="1">
                <a:solidFill>
                  <a:srgbClr val="804E3B"/>
                </a:solidFill>
                <a:latin typeface="Trebuchet MS"/>
                <a:cs typeface="Trebuchet MS"/>
              </a:rPr>
              <a:t>Loyalitas.</a:t>
            </a:r>
            <a:endParaRPr sz="3600">
              <a:latin typeface="Trebuchet MS"/>
              <a:cs typeface="Trebuchet MS"/>
            </a:endParaRPr>
          </a:p>
          <a:p>
            <a:pPr algn="just" marL="12700" marR="5080">
              <a:lnSpc>
                <a:spcPct val="122800"/>
              </a:lnSpc>
              <a:spcBef>
                <a:spcPts val="1825"/>
              </a:spcBef>
            </a:pP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Perusahaan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retail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biasanya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mempunyai 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program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loyalitas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pelanggan.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menggunakan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mengakses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terhubung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program 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tersebut.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Selain </a:t>
            </a:r>
            <a:r>
              <a:rPr dirty="0" sz="2800" spc="-160">
                <a:solidFill>
                  <a:srgbClr val="804E3B"/>
                </a:solidFill>
                <a:latin typeface="Trebuchet MS"/>
                <a:cs typeface="Trebuchet MS"/>
              </a:rPr>
              <a:t>itu,</a:t>
            </a:r>
            <a:r>
              <a:rPr dirty="0" sz="2800" spc="-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juga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menggunakannya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melacak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mengelola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poin 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atau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reward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dimiliki.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10">
                <a:solidFill>
                  <a:srgbClr val="804E3B"/>
                </a:solidFill>
                <a:latin typeface="Trebuchet MS"/>
                <a:cs typeface="Trebuchet MS"/>
              </a:rPr>
              <a:t>aplikasi</a:t>
            </a: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tersebut, 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perusahaan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juga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mengirimkan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penawaran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lainnya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notifikasi</a:t>
            </a: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804E3B"/>
                </a:solidFill>
                <a:latin typeface="Trebuchet MS"/>
                <a:cs typeface="Trebuchet MS"/>
              </a:rPr>
              <a:t>terkait </a:t>
            </a:r>
            <a:r>
              <a:rPr dirty="0" sz="2800" spc="-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poin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804E3B"/>
                </a:solidFill>
                <a:latin typeface="Trebuchet MS"/>
                <a:cs typeface="Trebuchet MS"/>
              </a:rPr>
              <a:t>terbaru.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8193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155">
                <a:solidFill>
                  <a:srgbClr val="804E3B"/>
                </a:solidFill>
                <a:latin typeface="Cambria"/>
                <a:cs typeface="Cambria"/>
              </a:rPr>
              <a:t>Manfaat</a:t>
            </a:r>
            <a:r>
              <a:rPr dirty="0" u="none" sz="4800" spc="55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300">
                <a:solidFill>
                  <a:srgbClr val="804E3B"/>
                </a:solidFill>
                <a:latin typeface="Cambria"/>
                <a:cs typeface="Cambria"/>
              </a:rPr>
              <a:t>API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80">
                <a:solidFill>
                  <a:srgbClr val="804E3B"/>
                </a:solidFill>
                <a:latin typeface="Cambria"/>
                <a:cs typeface="Cambria"/>
              </a:rPr>
              <a:t>WhatsApp</a:t>
            </a:r>
            <a:r>
              <a:rPr dirty="0" u="none" sz="4800" spc="60">
                <a:solidFill>
                  <a:srgbClr val="804E3B"/>
                </a:solidFill>
                <a:latin typeface="Cambria"/>
                <a:cs typeface="Cambria"/>
              </a:rPr>
              <a:t> </a:t>
            </a:r>
            <a:r>
              <a:rPr dirty="0" u="none" sz="4800" spc="70">
                <a:solidFill>
                  <a:srgbClr val="804E3B"/>
                </a:solidFill>
                <a:latin typeface="Cambria"/>
                <a:cs typeface="Cambria"/>
              </a:rPr>
              <a:t>Bisnis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40784" y="493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115479"/>
            <a:ext cx="2352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30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75" b="1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180" b="1">
                <a:solidFill>
                  <a:srgbClr val="804E3B"/>
                </a:solidFill>
                <a:latin typeface="Trebuchet MS"/>
                <a:cs typeface="Trebuchet MS"/>
              </a:rPr>
              <a:t>-</a:t>
            </a:r>
            <a:r>
              <a:rPr dirty="0" sz="3600" spc="260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609496"/>
            <a:ext cx="4150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980" algn="l"/>
                <a:tab pos="1574165" algn="l"/>
              </a:tabLst>
            </a:pP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Fitur	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ini	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memungkinkan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036177"/>
            <a:ext cx="415099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605280" algn="l"/>
                <a:tab pos="2142490" algn="l"/>
                <a:tab pos="3474085" algn="l"/>
                <a:tab pos="3582670" algn="l"/>
              </a:tabLst>
            </a:pP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	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I  </a:t>
            </a:r>
            <a:r>
              <a:rPr dirty="0" sz="2800" spc="53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65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75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181121"/>
            <a:ext cx="4145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4160" algn="l"/>
                <a:tab pos="2544445" algn="l"/>
              </a:tabLst>
            </a:pP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diakses	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oleh	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beberapa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6704996"/>
            <a:ext cx="41490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  <a:tab pos="2924175" algn="l"/>
              </a:tabLst>
            </a:pP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8354" y="7228871"/>
            <a:ext cx="17805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">
                <a:solidFill>
                  <a:srgbClr val="804E3B"/>
                </a:solidFill>
                <a:latin typeface="Trebuchet MS"/>
                <a:cs typeface="Trebuchet MS"/>
              </a:rPr>
              <a:t>perangkat,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0060" y="7655552"/>
            <a:ext cx="1170305" cy="10731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</a:pP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respon</a:t>
            </a:r>
            <a:endParaRPr sz="2800">
              <a:latin typeface="Trebuchet MS"/>
              <a:cs typeface="Trebuchet MS"/>
            </a:endParaRPr>
          </a:p>
          <a:p>
            <a:pPr algn="r" marR="99060">
              <a:lnSpc>
                <a:spcPct val="100000"/>
              </a:lnSpc>
              <a:spcBef>
                <a:spcPts val="765"/>
              </a:spcBef>
            </a:pP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jadi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1814" y="7655552"/>
            <a:ext cx="96266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 marR="5080" indent="-125095">
              <a:lnSpc>
                <a:spcPct val="122800"/>
              </a:lnSpc>
              <a:spcBef>
                <a:spcPts val="95"/>
              </a:spcBef>
            </a:pP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7131677"/>
            <a:ext cx="1791970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banyak 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sehingga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cepat.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9597" y="3115479"/>
            <a:ext cx="3835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65" b="1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9597" y="4609496"/>
            <a:ext cx="42589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0" algn="l"/>
              </a:tabLst>
            </a:pP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Bisa	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diintegrasikan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9597" y="5133371"/>
            <a:ext cx="42564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chatbot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sehingga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9597" y="5560052"/>
            <a:ext cx="286258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129030" algn="l"/>
              </a:tabLst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mengirimkan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9891" y="5560052"/>
            <a:ext cx="102806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8419">
              <a:lnSpc>
                <a:spcPct val="122800"/>
              </a:lnSpc>
              <a:spcBef>
                <a:spcPts val="95"/>
              </a:spcBef>
            </a:pP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9597" y="6607802"/>
            <a:ext cx="426021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635760" algn="l"/>
                <a:tab pos="3051175" algn="l"/>
              </a:tabLst>
            </a:pP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y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800" spc="-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sekaligus.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12184" y="3025944"/>
            <a:ext cx="4351655" cy="2035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18945">
              <a:lnSpc>
                <a:spcPct val="116300"/>
              </a:lnSpc>
              <a:spcBef>
                <a:spcPts val="100"/>
              </a:spcBef>
            </a:pPr>
            <a:r>
              <a:rPr dirty="0" sz="3600" spc="19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254" b="1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  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Fitur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otomatisasi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berperan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12184" y="5133371"/>
            <a:ext cx="43580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3505" algn="l"/>
                <a:tab pos="3722370" algn="l"/>
              </a:tabLst>
            </a:pP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4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87507" y="6181121"/>
            <a:ext cx="95376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2184" y="5560052"/>
            <a:ext cx="1985645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y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-15">
                <a:solidFill>
                  <a:srgbClr val="804E3B"/>
                </a:solidFill>
                <a:latin typeface="Trebuchet MS"/>
                <a:cs typeface="Trebuchet MS"/>
              </a:rPr>
              <a:t>interaksi 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12184" y="7131677"/>
            <a:ext cx="161099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database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9514" y="7131677"/>
            <a:ext cx="112077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2230">
              <a:lnSpc>
                <a:spcPct val="122800"/>
              </a:lnSpc>
              <a:spcBef>
                <a:spcPts val="95"/>
              </a:spcBef>
            </a:pP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m 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01251" y="5560052"/>
            <a:ext cx="1268095" cy="26447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</a:pP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seluruh</a:t>
            </a:r>
            <a:endParaRPr sz="2800">
              <a:latin typeface="Trebuchet MS"/>
              <a:cs typeface="Trebuchet MS"/>
            </a:endParaRPr>
          </a:p>
          <a:p>
            <a:pPr algn="r" marL="12700" marR="5715" indent="619125">
              <a:lnSpc>
                <a:spcPts val="4130"/>
              </a:lnSpc>
              <a:spcBef>
                <a:spcPts val="80"/>
              </a:spcBef>
            </a:pP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150">
                <a:solidFill>
                  <a:srgbClr val="804E3B"/>
                </a:solidFill>
                <a:latin typeface="Trebuchet MS"/>
                <a:cs typeface="Trebuchet MS"/>
              </a:rPr>
              <a:t>yang 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sistem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12184" y="8179427"/>
            <a:ext cx="435229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011555" algn="l"/>
                <a:tab pos="1809750" algn="l"/>
                <a:tab pos="3362960" algn="l"/>
              </a:tabLst>
            </a:pP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4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pp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a 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melayani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customer.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7355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280">
                <a:solidFill>
                  <a:srgbClr val="804E3B"/>
                </a:solidFill>
                <a:latin typeface="SimSun"/>
                <a:cs typeface="SimSun"/>
              </a:rPr>
              <a:t>Fitur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325">
                <a:solidFill>
                  <a:srgbClr val="804E3B"/>
                </a:solidFill>
                <a:latin typeface="SimSun"/>
                <a:cs typeface="SimSun"/>
              </a:rPr>
              <a:t>API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434">
                <a:solidFill>
                  <a:srgbClr val="804E3B"/>
                </a:solidFill>
                <a:latin typeface="SimSun"/>
                <a:cs typeface="SimSun"/>
              </a:rPr>
              <a:t>WhatsAPP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260">
                <a:solidFill>
                  <a:srgbClr val="804E3B"/>
                </a:solidFill>
                <a:latin typeface="SimSun"/>
                <a:cs typeface="SimSun"/>
              </a:rPr>
              <a:t>Bisnis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115478"/>
            <a:ext cx="1674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9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512304"/>
            <a:ext cx="4148454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Fitur</a:t>
            </a:r>
            <a:r>
              <a:rPr dirty="0" sz="2800" spc="-30">
                <a:solidFill>
                  <a:srgbClr val="804E3B"/>
                </a:solidFill>
                <a:latin typeface="Trebuchet MS"/>
                <a:cs typeface="Trebuchet MS"/>
              </a:rPr>
              <a:t> rotator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berfungsi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melakukan </a:t>
            </a:r>
            <a:r>
              <a:rPr dirty="0" sz="2800" spc="40">
                <a:solidFill>
                  <a:srgbClr val="804E3B"/>
                </a:solidFill>
                <a:latin typeface="Trebuchet MS"/>
                <a:cs typeface="Trebuchet MS"/>
              </a:rPr>
              <a:t>alokasi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agen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804E3B"/>
                </a:solidFill>
                <a:latin typeface="Trebuchet MS"/>
                <a:cs typeface="Trebuchet MS"/>
              </a:rPr>
              <a:t>perusahaan.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9597" y="3025943"/>
            <a:ext cx="4255135" cy="2035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1970">
              <a:lnSpc>
                <a:spcPct val="1163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29" b="1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0" b="1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3600" spc="295" b="1">
                <a:solidFill>
                  <a:srgbClr val="804E3B"/>
                </a:solidFill>
                <a:latin typeface="Trebuchet MS"/>
                <a:cs typeface="Trebuchet MS"/>
              </a:rPr>
              <a:t>CRM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  <a:tabLst>
                <a:tab pos="959485" algn="l"/>
                <a:tab pos="1526540" algn="l"/>
                <a:tab pos="3605529" algn="l"/>
              </a:tabLst>
            </a:pPr>
            <a:r>
              <a:rPr dirty="0" sz="2800" spc="170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180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9597" y="5133372"/>
            <a:ext cx="2425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295" algn="l"/>
              </a:tabLst>
            </a:pP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y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20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9597" y="5657247"/>
            <a:ext cx="2315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diintegrasikan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0414" y="5036179"/>
            <a:ext cx="183896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1144905">
              <a:lnSpc>
                <a:spcPct val="122800"/>
              </a:lnSpc>
              <a:spcBef>
                <a:spcPts val="95"/>
              </a:spcBef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a 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 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9597" y="6083929"/>
            <a:ext cx="209867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148080" algn="l"/>
              </a:tabLst>
            </a:pP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2800" spc="19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46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bisnis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8765" y="6704996"/>
            <a:ext cx="2952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6480" algn="l"/>
              </a:tabLst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9597" y="7131679"/>
            <a:ext cx="42570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2566670" algn="l"/>
              </a:tabLst>
            </a:pP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2800" spc="-1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konsumen.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12184" y="3025943"/>
            <a:ext cx="1837689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30" b="1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3600" spc="10" b="1">
                <a:solidFill>
                  <a:srgbClr val="804E3B"/>
                </a:solidFill>
                <a:latin typeface="Trebuchet MS"/>
                <a:cs typeface="Trebuchet MS"/>
              </a:rPr>
              <a:t>Analitik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2184" y="4512304"/>
            <a:ext cx="284861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350010" algn="l"/>
              </a:tabLst>
            </a:pP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Fitur	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laporan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berfungsi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804E3B"/>
                </a:solidFill>
                <a:latin typeface="Trebuchet MS"/>
                <a:cs typeface="Trebuchet MS"/>
              </a:rPr>
              <a:t>menggabungkan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06904" y="4512304"/>
            <a:ext cx="1265555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85090">
              <a:lnSpc>
                <a:spcPct val="122800"/>
              </a:lnSpc>
              <a:spcBef>
                <a:spcPts val="95"/>
              </a:spcBef>
            </a:pP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untuk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2184" y="6083929"/>
            <a:ext cx="4358005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  <a:tabLst>
                <a:tab pos="2578100" algn="l"/>
              </a:tabLst>
            </a:pP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dalam 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sebuah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dashboard.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Laporan</a:t>
            </a:r>
            <a:r>
              <a:rPr dirty="0" sz="2800" spc="57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804E3B"/>
                </a:solidFill>
                <a:latin typeface="Trebuchet MS"/>
                <a:cs typeface="Trebuchet MS"/>
              </a:rPr>
              <a:t>ini</a:t>
            </a:r>
            <a:r>
              <a:rPr dirty="0" sz="2800" spc="57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menampilkan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12184" y="7655553"/>
            <a:ext cx="435864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  <a:tabLst>
                <a:tab pos="2639060" algn="l"/>
              </a:tabLst>
            </a:pPr>
            <a:r>
              <a:rPr dirty="0" sz="2800" spc="-20">
                <a:solidFill>
                  <a:srgbClr val="804E3B"/>
                </a:solidFill>
                <a:latin typeface="Trebuchet MS"/>
                <a:cs typeface="Trebuchet MS"/>
              </a:rPr>
              <a:t>tren	penjualan, </a:t>
            </a:r>
            <a:r>
              <a:rPr dirty="0" sz="2800" spc="-8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pencapaian </a:t>
            </a:r>
            <a:r>
              <a:rPr dirty="0" sz="2800" spc="-55">
                <a:solidFill>
                  <a:srgbClr val="804E3B"/>
                </a:solidFill>
                <a:latin typeface="Trebuchet MS"/>
                <a:cs typeface="Trebuchet MS"/>
              </a:rPr>
              <a:t>kerja </a:t>
            </a:r>
            <a:r>
              <a:rPr dirty="0" sz="2800" spc="-130">
                <a:solidFill>
                  <a:srgbClr val="804E3B"/>
                </a:solidFill>
                <a:latin typeface="Trebuchet MS"/>
                <a:cs typeface="Trebuchet MS"/>
              </a:rPr>
              <a:t>tim,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804E3B"/>
                </a:solidFill>
                <a:latin typeface="Trebuchet MS"/>
                <a:cs typeface="Trebuchet MS"/>
              </a:rPr>
              <a:t>data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konsumen.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7355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280">
                <a:solidFill>
                  <a:srgbClr val="804E3B"/>
                </a:solidFill>
                <a:latin typeface="SimSun"/>
                <a:cs typeface="SimSun"/>
              </a:rPr>
              <a:t>Fitur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325">
                <a:solidFill>
                  <a:srgbClr val="804E3B"/>
                </a:solidFill>
                <a:latin typeface="SimSun"/>
                <a:cs typeface="SimSun"/>
              </a:rPr>
              <a:t>API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434">
                <a:solidFill>
                  <a:srgbClr val="804E3B"/>
                </a:solidFill>
                <a:latin typeface="SimSun"/>
                <a:cs typeface="SimSun"/>
              </a:rPr>
              <a:t>WhatsAPP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260">
                <a:solidFill>
                  <a:srgbClr val="804E3B"/>
                </a:solidFill>
                <a:latin typeface="SimSun"/>
                <a:cs typeface="SimSun"/>
              </a:rPr>
              <a:t>Bisnis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115479"/>
            <a:ext cx="3124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65" b="1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45" b="1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3600" spc="475" b="1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2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-160" b="1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3600" spc="-385" b="1">
                <a:solidFill>
                  <a:srgbClr val="804E3B"/>
                </a:solidFill>
                <a:latin typeface="Trebuchet MS"/>
                <a:cs typeface="Trebuchet MS"/>
              </a:rPr>
              <a:t>j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512304"/>
            <a:ext cx="202565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064895" algn="l"/>
                <a:tab pos="1353185" algn="l"/>
                <a:tab pos="1846580" algn="l"/>
              </a:tabLst>
            </a:pPr>
            <a:r>
              <a:rPr dirty="0" sz="2800" spc="180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n  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hijau	</a:t>
            </a:r>
            <a:r>
              <a:rPr dirty="0" sz="2800" spc="-275">
                <a:solidFill>
                  <a:srgbClr val="804E3B"/>
                </a:solidFill>
                <a:latin typeface="Trebuchet MS"/>
                <a:cs typeface="Trebuchet MS"/>
              </a:rPr>
              <a:t>(	</a:t>
            </a:r>
            <a:r>
              <a:rPr dirty="0" sz="2800" spc="-434">
                <a:solidFill>
                  <a:srgbClr val="804E3B"/>
                </a:solidFill>
                <a:latin typeface="Segoe UI Symbol"/>
                <a:cs typeface="Segoe UI Symbol"/>
              </a:rPr>
              <a:t>✅	</a:t>
            </a:r>
            <a:r>
              <a:rPr dirty="0" sz="2800" spc="-280">
                <a:solidFill>
                  <a:srgbClr val="804E3B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8447" y="4512304"/>
            <a:ext cx="193738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4355">
              <a:lnSpc>
                <a:spcPct val="122800"/>
              </a:lnSpc>
              <a:spcBef>
                <a:spcPts val="95"/>
              </a:spcBef>
              <a:tabLst>
                <a:tab pos="1123315" algn="l"/>
              </a:tabLst>
            </a:pP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235">
                <a:solidFill>
                  <a:srgbClr val="804E3B"/>
                </a:solidFill>
                <a:latin typeface="Trebuchet MS"/>
                <a:cs typeface="Trebuchet MS"/>
              </a:rPr>
              <a:t>g  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657248"/>
            <a:ext cx="41516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0089" algn="l"/>
              </a:tabLst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WhatsApp	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menandakan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8554" y="6181123"/>
            <a:ext cx="2630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2535" algn="l"/>
              </a:tabLst>
            </a:pP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6083929"/>
            <a:ext cx="112903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2800" spc="185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a  </a:t>
            </a:r>
            <a:r>
              <a:rPr dirty="0" sz="2800" spc="135">
                <a:solidFill>
                  <a:srgbClr val="804E3B"/>
                </a:solidFill>
                <a:latin typeface="Trebuchet MS"/>
                <a:cs typeface="Trebuchet MS"/>
              </a:rPr>
              <a:t>sudah </a:t>
            </a:r>
            <a:r>
              <a:rPr dirty="0" sz="2800" spc="-8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Tanda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2955" y="6607805"/>
            <a:ext cx="23901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6559">
              <a:lnSpc>
                <a:spcPct val="122800"/>
              </a:lnSpc>
              <a:spcBef>
                <a:spcPts val="95"/>
              </a:spcBef>
              <a:tabLst>
                <a:tab pos="1098550" algn="l"/>
              </a:tabLst>
            </a:pP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v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14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440">
                <a:solidFill>
                  <a:srgbClr val="804E3B"/>
                </a:solidFill>
                <a:latin typeface="Trebuchet MS"/>
                <a:cs typeface="Trebuchet MS"/>
              </a:rPr>
              <a:t>.  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7752747"/>
            <a:ext cx="41440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meningkatkan	</a:t>
            </a:r>
            <a:r>
              <a:rPr dirty="0" sz="2800" spc="-10">
                <a:solidFill>
                  <a:srgbClr val="804E3B"/>
                </a:solidFill>
                <a:latin typeface="Trebuchet MS"/>
                <a:cs typeface="Trebuchet MS"/>
              </a:rPr>
              <a:t>kredibili-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8179429"/>
            <a:ext cx="414655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tas</a:t>
            </a:r>
            <a:r>
              <a:rPr dirty="0" sz="2800" spc="4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kepercayaan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804E3B"/>
                </a:solidFill>
                <a:latin typeface="Trebuchet MS"/>
                <a:cs typeface="Trebuchet MS"/>
              </a:rPr>
              <a:t>konsumen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terhadap </a:t>
            </a:r>
            <a:r>
              <a:rPr dirty="0" sz="2800" spc="85">
                <a:solidFill>
                  <a:srgbClr val="804E3B"/>
                </a:solidFill>
                <a:latin typeface="Trebuchet MS"/>
                <a:cs typeface="Trebuchet MS"/>
              </a:rPr>
              <a:t>bis-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nis</a:t>
            </a:r>
            <a:r>
              <a:rPr dirty="0" sz="2800" spc="-1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Trebuchet MS"/>
                <a:cs typeface="Trebuchet MS"/>
              </a:rPr>
              <a:t>tersebut.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9597" y="3025944"/>
            <a:ext cx="469074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605" b="1">
                <a:solidFill>
                  <a:srgbClr val="804E3B"/>
                </a:solidFill>
                <a:latin typeface="Trebuchet MS"/>
                <a:cs typeface="Trebuchet MS"/>
              </a:rPr>
              <a:t>W</a:t>
            </a:r>
            <a:r>
              <a:rPr dirty="0" sz="3600" spc="40" b="1">
                <a:solidFill>
                  <a:srgbClr val="804E3B"/>
                </a:solidFill>
                <a:latin typeface="Trebuchet MS"/>
                <a:cs typeface="Trebuchet MS"/>
              </a:rPr>
              <a:t>h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-45" b="1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pp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05" b="1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3600" spc="-145" b="1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o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29" b="1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c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3600" spc="235" b="1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3600" spc="-40" b="1">
                <a:solidFill>
                  <a:srgbClr val="804E3B"/>
                </a:solidFill>
                <a:latin typeface="Trebuchet MS"/>
                <a:cs typeface="Trebuchet MS"/>
              </a:rPr>
              <a:t>t  </a:t>
            </a:r>
            <a:r>
              <a:rPr dirty="0" sz="3600" spc="240" b="1">
                <a:solidFill>
                  <a:srgbClr val="804E3B"/>
                </a:solidFill>
                <a:latin typeface="Trebuchet MS"/>
                <a:cs typeface="Trebuchet MS"/>
              </a:rPr>
              <a:t>Message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9597" y="4512304"/>
            <a:ext cx="486981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197610" algn="l"/>
                <a:tab pos="2002789" algn="l"/>
                <a:tab pos="2813685" algn="l"/>
                <a:tab pos="3916045" algn="l"/>
                <a:tab pos="4459605" algn="l"/>
              </a:tabLst>
            </a:pPr>
            <a:r>
              <a:rPr dirty="0" sz="2800" spc="170">
                <a:solidFill>
                  <a:srgbClr val="804E3B"/>
                </a:solidFill>
                <a:latin typeface="Trebuchet MS"/>
                <a:cs typeface="Trebuchet MS"/>
              </a:rPr>
              <a:t>F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k  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804E3B"/>
                </a:solidFill>
                <a:latin typeface="Trebuchet MS"/>
                <a:cs typeface="Trebuchet MS"/>
              </a:rPr>
              <a:t>i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	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 spc="114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9597" y="5560054"/>
            <a:ext cx="487108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934719" algn="l"/>
                <a:tab pos="2054860" algn="l"/>
                <a:tab pos="2707005" algn="l"/>
                <a:tab pos="3589654" algn="l"/>
                <a:tab pos="4160520" algn="l"/>
              </a:tabLst>
            </a:pP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p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 spc="315">
                <a:solidFill>
                  <a:srgbClr val="804E3B"/>
                </a:solidFill>
                <a:latin typeface="Trebuchet MS"/>
                <a:cs typeface="Trebuchet MS"/>
              </a:rPr>
              <a:t>g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100">
                <a:solidFill>
                  <a:srgbClr val="804E3B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400">
                <a:solidFill>
                  <a:srgbClr val="804E3B"/>
                </a:solidFill>
                <a:latin typeface="Trebuchet MS"/>
                <a:cs typeface="Trebuchet MS"/>
              </a:rPr>
              <a:t>j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r>
              <a:rPr dirty="0" sz="2800" spc="240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 spc="145">
                <a:solidFill>
                  <a:srgbClr val="804E3B"/>
                </a:solidFill>
                <a:latin typeface="Trebuchet MS"/>
                <a:cs typeface="Trebuchet MS"/>
              </a:rPr>
              <a:t>-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h  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70">
                <a:solidFill>
                  <a:srgbClr val="804E3B"/>
                </a:solidFill>
                <a:latin typeface="Trebuchet MS"/>
                <a:cs typeface="Trebuchet MS"/>
              </a:rPr>
              <a:t>k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804E3B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804E3B"/>
                </a:solidFill>
                <a:latin typeface="Trebuchet MS"/>
                <a:cs typeface="Trebuchet MS"/>
              </a:rPr>
              <a:t>b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29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175">
                <a:solidFill>
                  <a:srgbClr val="804E3B"/>
                </a:solidFill>
                <a:latin typeface="Trebuchet MS"/>
                <a:cs typeface="Trebuchet MS"/>
              </a:rPr>
              <a:t>d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65">
                <a:solidFill>
                  <a:srgbClr val="804E3B"/>
                </a:solidFill>
                <a:latin typeface="Trebuchet MS"/>
                <a:cs typeface="Trebuchet MS"/>
              </a:rPr>
              <a:t>l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245">
                <a:solidFill>
                  <a:srgbClr val="804E3B"/>
                </a:solidFill>
                <a:latin typeface="Trebuchet MS"/>
                <a:cs typeface="Trebuchet MS"/>
              </a:rPr>
              <a:t>m</a:t>
            </a:r>
            <a:r>
              <a:rPr dirty="0" sz="2800">
                <a:solidFill>
                  <a:srgbClr val="804E3B"/>
                </a:solidFill>
                <a:latin typeface="Trebuchet MS"/>
                <a:cs typeface="Trebuchet MS"/>
              </a:rPr>
              <a:t>	</a:t>
            </a:r>
            <a:r>
              <a:rPr dirty="0" sz="2800" spc="225">
                <a:solidFill>
                  <a:srgbClr val="804E3B"/>
                </a:solidFill>
                <a:latin typeface="Trebuchet MS"/>
                <a:cs typeface="Trebuchet MS"/>
              </a:rPr>
              <a:t>s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a</a:t>
            </a:r>
            <a:r>
              <a:rPr dirty="0" sz="2800" spc="-175">
                <a:solidFill>
                  <a:srgbClr val="804E3B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9597" y="6607805"/>
            <a:ext cx="4868545" cy="316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waktu.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804E3B"/>
                </a:solidFill>
                <a:latin typeface="Trebuchet MS"/>
                <a:cs typeface="Trebuchet MS"/>
              </a:rPr>
              <a:t>Sebagai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efeknya,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804E3B"/>
                </a:solidFill>
                <a:latin typeface="Trebuchet MS"/>
                <a:cs typeface="Trebuchet MS"/>
              </a:rPr>
              <a:t>tenaga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2800" spc="11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waktu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804E3B"/>
                </a:solidFill>
                <a:latin typeface="Trebuchet MS"/>
                <a:cs typeface="Trebuchet MS"/>
              </a:rPr>
              <a:t>tim </a:t>
            </a:r>
            <a:r>
              <a:rPr dirty="0" sz="2800" spc="-3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customer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service</a:t>
            </a:r>
            <a:r>
              <a:rPr dirty="0" sz="2800" spc="6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804E3B"/>
                </a:solidFill>
                <a:latin typeface="Trebuchet MS"/>
                <a:cs typeface="Trebuchet MS"/>
              </a:rPr>
              <a:t>jadi</a:t>
            </a:r>
            <a:r>
              <a:rPr dirty="0" sz="2800" spc="-8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804E3B"/>
                </a:solidFill>
                <a:latin typeface="Trebuchet MS"/>
                <a:cs typeface="Trebuchet MS"/>
              </a:rPr>
              <a:t>lebih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804E3B"/>
                </a:solidFill>
                <a:latin typeface="Trebuchet MS"/>
                <a:cs typeface="Trebuchet MS"/>
              </a:rPr>
              <a:t>efisien </a:t>
            </a:r>
            <a:r>
              <a:rPr dirty="0" sz="2800" spc="45">
                <a:solidFill>
                  <a:srgbClr val="804E3B"/>
                </a:solidFill>
                <a:latin typeface="Trebuchet MS"/>
                <a:cs typeface="Trebuchet MS"/>
              </a:rPr>
              <a:t>karena </a:t>
            </a:r>
            <a:r>
              <a:rPr dirty="0" sz="2800" spc="60">
                <a:solidFill>
                  <a:srgbClr val="804E3B"/>
                </a:solidFill>
                <a:latin typeface="Trebuchet MS"/>
                <a:cs typeface="Trebuchet MS"/>
              </a:rPr>
              <a:t>bisa </a:t>
            </a:r>
            <a:r>
              <a:rPr dirty="0" sz="2800" spc="50">
                <a:solidFill>
                  <a:srgbClr val="804E3B"/>
                </a:solidFill>
                <a:latin typeface="Trebuchet MS"/>
                <a:cs typeface="Trebuchet MS"/>
              </a:rPr>
              <a:t>melayani </a:t>
            </a:r>
            <a:r>
              <a:rPr dirty="0" sz="2800" spc="5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804E3B"/>
                </a:solidFill>
                <a:latin typeface="Trebuchet MS"/>
                <a:cs typeface="Trebuchet MS"/>
              </a:rPr>
              <a:t>banyak</a:t>
            </a:r>
            <a:r>
              <a:rPr dirty="0" sz="2800" spc="95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2800" spc="1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804E3B"/>
                </a:solidFill>
                <a:latin typeface="Trebuchet MS"/>
                <a:cs typeface="Trebuchet MS"/>
              </a:rPr>
              <a:t>secara </a:t>
            </a:r>
            <a:r>
              <a:rPr dirty="0" sz="2800" spc="-83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804E3B"/>
                </a:solidFill>
                <a:latin typeface="Trebuchet MS"/>
                <a:cs typeface="Trebuchet MS"/>
              </a:rPr>
              <a:t>bersamaan.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974093"/>
            <a:ext cx="7355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280">
                <a:solidFill>
                  <a:srgbClr val="804E3B"/>
                </a:solidFill>
                <a:latin typeface="SimSun"/>
                <a:cs typeface="SimSun"/>
              </a:rPr>
              <a:t>Fitur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325">
                <a:solidFill>
                  <a:srgbClr val="804E3B"/>
                </a:solidFill>
                <a:latin typeface="SimSun"/>
                <a:cs typeface="SimSun"/>
              </a:rPr>
              <a:t>API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434">
                <a:solidFill>
                  <a:srgbClr val="804E3B"/>
                </a:solidFill>
                <a:latin typeface="SimSun"/>
                <a:cs typeface="SimSun"/>
              </a:rPr>
              <a:t>WhatsAPP</a:t>
            </a:r>
            <a:r>
              <a:rPr dirty="0" u="none" sz="4800" spc="-127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-260">
                <a:solidFill>
                  <a:srgbClr val="804E3B"/>
                </a:solidFill>
                <a:latin typeface="SimSun"/>
                <a:cs typeface="SimSun"/>
              </a:rPr>
              <a:t>Bisnis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40784" y="491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4090"/>
            <a:ext cx="14623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535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-650">
                <a:solidFill>
                  <a:srgbClr val="804E3B"/>
                </a:solidFill>
                <a:latin typeface="SimSun"/>
                <a:cs typeface="SimSun"/>
              </a:rPr>
              <a:t>r</a:t>
            </a:r>
            <a:r>
              <a:rPr dirty="0" u="none" sz="4800" spc="13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d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aa</a:t>
            </a:r>
            <a:r>
              <a:rPr dirty="0" u="none" sz="4800" spc="409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535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509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010">
                <a:solidFill>
                  <a:srgbClr val="804E3B"/>
                </a:solidFill>
                <a:latin typeface="SimSun"/>
                <a:cs typeface="SimSun"/>
              </a:rPr>
              <a:t>W</a:t>
            </a:r>
            <a:r>
              <a:rPr dirty="0" u="none" sz="4800" spc="330">
                <a:solidFill>
                  <a:srgbClr val="804E3B"/>
                </a:solidFill>
                <a:latin typeface="SimSun"/>
                <a:cs typeface="SimSun"/>
              </a:rPr>
              <a:t>h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-919">
                <a:solidFill>
                  <a:srgbClr val="804E3B"/>
                </a:solidFill>
                <a:latin typeface="SimSun"/>
                <a:cs typeface="SimSun"/>
              </a:rPr>
              <a:t>t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229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350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2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-40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d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409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2010">
                <a:solidFill>
                  <a:srgbClr val="804E3B"/>
                </a:solidFill>
                <a:latin typeface="SimSun"/>
                <a:cs typeface="SimSun"/>
              </a:rPr>
              <a:t>W</a:t>
            </a:r>
            <a:r>
              <a:rPr dirty="0" u="none" sz="4800" spc="330">
                <a:solidFill>
                  <a:srgbClr val="804E3B"/>
                </a:solidFill>
                <a:latin typeface="SimSun"/>
                <a:cs typeface="SimSun"/>
              </a:rPr>
              <a:t>h</a:t>
            </a:r>
            <a:r>
              <a:rPr dirty="0" u="none" sz="4800" spc="-150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-919">
                <a:solidFill>
                  <a:srgbClr val="804E3B"/>
                </a:solidFill>
                <a:latin typeface="SimSun"/>
                <a:cs typeface="SimSun"/>
              </a:rPr>
              <a:t>t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705">
                <a:solidFill>
                  <a:srgbClr val="804E3B"/>
                </a:solidFill>
                <a:latin typeface="SimSun"/>
                <a:cs typeface="SimSun"/>
              </a:rPr>
              <a:t>A</a:t>
            </a:r>
            <a:r>
              <a:rPr dirty="0" u="none" sz="4800" spc="229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350">
                <a:solidFill>
                  <a:srgbClr val="804E3B"/>
                </a:solidFill>
                <a:latin typeface="SimSun"/>
                <a:cs typeface="SimSun"/>
              </a:rPr>
              <a:t>p</a:t>
            </a:r>
            <a:r>
              <a:rPr dirty="0" u="none" sz="4800" spc="-1515">
                <a:solidFill>
                  <a:srgbClr val="804E3B"/>
                </a:solidFill>
                <a:latin typeface="SimSun"/>
                <a:cs typeface="SimSun"/>
              </a:rPr>
              <a:t> </a:t>
            </a:r>
            <a:r>
              <a:rPr dirty="0" u="none" sz="4800" spc="725">
                <a:solidFill>
                  <a:srgbClr val="804E3B"/>
                </a:solidFill>
                <a:latin typeface="SimSun"/>
                <a:cs typeface="SimSun"/>
              </a:rPr>
              <a:t>B</a:t>
            </a:r>
            <a:r>
              <a:rPr dirty="0" u="none" sz="4800" spc="270">
                <a:solidFill>
                  <a:srgbClr val="804E3B"/>
                </a:solidFill>
                <a:latin typeface="SimSun"/>
                <a:cs typeface="SimSun"/>
              </a:rPr>
              <a:t>u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1130">
                <a:solidFill>
                  <a:srgbClr val="804E3B"/>
                </a:solidFill>
                <a:latin typeface="SimSun"/>
                <a:cs typeface="SimSun"/>
              </a:rPr>
              <a:t>i</a:t>
            </a:r>
            <a:r>
              <a:rPr dirty="0" u="none" sz="4800" spc="290">
                <a:solidFill>
                  <a:srgbClr val="804E3B"/>
                </a:solidFill>
                <a:latin typeface="SimSun"/>
                <a:cs typeface="SimSun"/>
              </a:rPr>
              <a:t>n</a:t>
            </a:r>
            <a:r>
              <a:rPr dirty="0" u="none" sz="4800" spc="-265">
                <a:solidFill>
                  <a:srgbClr val="804E3B"/>
                </a:solidFill>
                <a:latin typeface="SimSun"/>
                <a:cs typeface="SimSun"/>
              </a:rPr>
              <a:t>e</a:t>
            </a:r>
            <a:r>
              <a:rPr dirty="0" u="none" sz="4800" spc="-52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r>
              <a:rPr dirty="0" u="none" sz="4800" spc="-400">
                <a:solidFill>
                  <a:srgbClr val="804E3B"/>
                </a:solidFill>
                <a:latin typeface="SimSun"/>
                <a:cs typeface="SimSun"/>
              </a:rPr>
              <a:t>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84" y="490"/>
            <a:ext cx="1543050" cy="10286365"/>
          </a:xfrm>
          <a:custGeom>
            <a:avLst/>
            <a:gdLst/>
            <a:ahLst/>
            <a:cxnLst/>
            <a:rect l="l" t="t" r="r" b="b"/>
            <a:pathLst>
              <a:path w="1543050" h="10286365">
                <a:moveTo>
                  <a:pt x="1543049" y="10286019"/>
                </a:moveTo>
                <a:lnTo>
                  <a:pt x="0" y="1028601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01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012144"/>
            <a:ext cx="15309850" cy="7421245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WhatsApp</a:t>
            </a:r>
            <a:r>
              <a:rPr dirty="0" sz="3600" spc="-25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Business</a:t>
            </a:r>
            <a:endParaRPr sz="3600">
              <a:latin typeface="Trebuchet MS"/>
              <a:cs typeface="Trebuchet MS"/>
            </a:endParaRPr>
          </a:p>
          <a:p>
            <a:pPr marL="789305" marR="1816100" indent="-327660">
              <a:lnSpc>
                <a:spcPct val="116300"/>
              </a:lnSpc>
              <a:spcBef>
                <a:spcPts val="1480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20" b="1">
                <a:solidFill>
                  <a:srgbClr val="804E3B"/>
                </a:solidFill>
                <a:latin typeface="Trebuchet MS"/>
                <a:cs typeface="Trebuchet MS"/>
              </a:rPr>
              <a:t>Menyimpan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50" b="1">
                <a:solidFill>
                  <a:srgbClr val="804E3B"/>
                </a:solidFill>
                <a:latin typeface="Trebuchet MS"/>
                <a:cs typeface="Trebuchet MS"/>
              </a:rPr>
              <a:t>nama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0" b="1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85" b="1">
                <a:solidFill>
                  <a:srgbClr val="804E3B"/>
                </a:solidFill>
                <a:latin typeface="Trebuchet MS"/>
                <a:cs typeface="Trebuchet MS"/>
              </a:rPr>
              <a:t>pelanggan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 b="1">
                <a:solidFill>
                  <a:srgbClr val="804E3B"/>
                </a:solidFill>
                <a:latin typeface="Trebuchet MS"/>
                <a:cs typeface="Trebuchet MS"/>
              </a:rPr>
              <a:t>dilakukan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secara </a:t>
            </a:r>
            <a:r>
              <a:rPr dirty="0" sz="3600" spc="-106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manual.</a:t>
            </a:r>
            <a:endParaRPr sz="3600">
              <a:latin typeface="Trebuchet MS"/>
              <a:cs typeface="Trebuchet MS"/>
            </a:endParaRPr>
          </a:p>
          <a:p>
            <a:pPr marL="789305" indent="-37020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5" b="1">
                <a:solidFill>
                  <a:srgbClr val="804E3B"/>
                </a:solidFill>
                <a:latin typeface="Trebuchet MS"/>
                <a:cs typeface="Trebuchet MS"/>
              </a:rPr>
              <a:t>bisa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0" b="1">
                <a:solidFill>
                  <a:srgbClr val="804E3B"/>
                </a:solidFill>
                <a:latin typeface="Trebuchet MS"/>
                <a:cs typeface="Trebuchet MS"/>
              </a:rPr>
              <a:t>mengirim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pesan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5" b="1">
                <a:solidFill>
                  <a:srgbClr val="804E3B"/>
                </a:solidFill>
                <a:latin typeface="Trebuchet MS"/>
                <a:cs typeface="Trebuchet MS"/>
              </a:rPr>
              <a:t>blast.</a:t>
            </a:r>
            <a:endParaRPr sz="3600">
              <a:latin typeface="Trebuchet MS"/>
              <a:cs typeface="Trebuchet MS"/>
            </a:endParaRPr>
          </a:p>
          <a:p>
            <a:pPr marL="789305" indent="-37655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0" b="1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diintegrasikan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95" b="1">
                <a:solidFill>
                  <a:srgbClr val="804E3B"/>
                </a:solidFill>
                <a:latin typeface="Trebuchet MS"/>
                <a:cs typeface="Trebuchet MS"/>
              </a:rPr>
              <a:t>CRM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0" b="1">
                <a:solidFill>
                  <a:srgbClr val="804E3B"/>
                </a:solidFill>
                <a:latin typeface="Trebuchet MS"/>
                <a:cs typeface="Trebuchet MS"/>
              </a:rPr>
              <a:t>Chatbot.</a:t>
            </a:r>
            <a:endParaRPr sz="3600">
              <a:latin typeface="Trebuchet MS"/>
              <a:cs typeface="Trebuchet MS"/>
            </a:endParaRPr>
          </a:p>
          <a:p>
            <a:pPr marL="789305" indent="-382270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55" b="1">
                <a:solidFill>
                  <a:srgbClr val="804E3B"/>
                </a:solidFill>
                <a:latin typeface="Trebuchet MS"/>
                <a:cs typeface="Trebuchet MS"/>
              </a:rPr>
              <a:t>Tidak</a:t>
            </a:r>
            <a:r>
              <a:rPr dirty="0" sz="3600" spc="-24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0" b="1">
                <a:solidFill>
                  <a:srgbClr val="804E3B"/>
                </a:solidFill>
                <a:latin typeface="Trebuchet MS"/>
                <a:cs typeface="Trebuchet MS"/>
              </a:rPr>
              <a:t>memiliki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5" b="1">
                <a:solidFill>
                  <a:srgbClr val="804E3B"/>
                </a:solidFill>
                <a:latin typeface="Trebuchet MS"/>
                <a:cs typeface="Trebuchet MS"/>
              </a:rPr>
              <a:t>centang</a:t>
            </a:r>
            <a:r>
              <a:rPr dirty="0" sz="3600" spc="-23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130" b="1">
                <a:solidFill>
                  <a:srgbClr val="804E3B"/>
                </a:solidFill>
                <a:latin typeface="Trebuchet MS"/>
                <a:cs typeface="Trebuchet MS"/>
              </a:rPr>
              <a:t>hijau.</a:t>
            </a:r>
            <a:endParaRPr sz="3600">
              <a:latin typeface="Trebuchet MS"/>
              <a:cs typeface="Trebuchet MS"/>
            </a:endParaRPr>
          </a:p>
          <a:p>
            <a:pPr marL="789305" indent="-381635">
              <a:lnSpc>
                <a:spcPct val="100000"/>
              </a:lnSpc>
              <a:spcBef>
                <a:spcPts val="70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50" b="1">
                <a:solidFill>
                  <a:srgbClr val="804E3B"/>
                </a:solidFill>
                <a:latin typeface="Trebuchet MS"/>
                <a:cs typeface="Trebuchet MS"/>
              </a:rPr>
              <a:t>Saat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perangkat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 b="1">
                <a:solidFill>
                  <a:srgbClr val="804E3B"/>
                </a:solidFill>
                <a:latin typeface="Trebuchet MS"/>
                <a:cs typeface="Trebuchet MS"/>
              </a:rPr>
              <a:t>utama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35" b="1">
                <a:solidFill>
                  <a:srgbClr val="804E3B"/>
                </a:solidFill>
                <a:latin typeface="Trebuchet MS"/>
                <a:cs typeface="Trebuchet MS"/>
              </a:rPr>
              <a:t>offline,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5" b="1">
                <a:solidFill>
                  <a:srgbClr val="804E3B"/>
                </a:solidFill>
                <a:latin typeface="Trebuchet MS"/>
                <a:cs typeface="Trebuchet MS"/>
              </a:rPr>
              <a:t>maka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60" b="1">
                <a:solidFill>
                  <a:srgbClr val="804E3B"/>
                </a:solidFill>
                <a:latin typeface="Trebuchet MS"/>
                <a:cs typeface="Trebuchet MS"/>
              </a:rPr>
              <a:t>koneksi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akan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20" b="1">
                <a:solidFill>
                  <a:srgbClr val="804E3B"/>
                </a:solidFill>
                <a:latin typeface="Trebuchet MS"/>
                <a:cs typeface="Trebuchet MS"/>
              </a:rPr>
              <a:t>ikut</a:t>
            </a:r>
            <a:r>
              <a:rPr dirty="0" sz="3600" spc="-22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804E3B"/>
                </a:solidFill>
                <a:latin typeface="Trebuchet MS"/>
                <a:cs typeface="Trebuchet MS"/>
              </a:rPr>
              <a:t>terputus.</a:t>
            </a:r>
            <a:endParaRPr sz="3600">
              <a:latin typeface="Trebuchet MS"/>
              <a:cs typeface="Trebuchet MS"/>
            </a:endParaRPr>
          </a:p>
          <a:p>
            <a:pPr marL="789305" marR="5080" indent="-407670">
              <a:lnSpc>
                <a:spcPct val="116300"/>
              </a:lnSpc>
              <a:spcBef>
                <a:spcPts val="5"/>
              </a:spcBef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125" b="1">
                <a:solidFill>
                  <a:srgbClr val="804E3B"/>
                </a:solidFill>
                <a:latin typeface="Trebuchet MS"/>
                <a:cs typeface="Trebuchet MS"/>
              </a:rPr>
              <a:t>Hanya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30" b="1">
                <a:solidFill>
                  <a:srgbClr val="804E3B"/>
                </a:solidFill>
                <a:latin typeface="Trebuchet MS"/>
                <a:cs typeface="Trebuchet MS"/>
              </a:rPr>
              <a:t>dapat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20" b="1">
                <a:solidFill>
                  <a:srgbClr val="804E3B"/>
                </a:solidFill>
                <a:latin typeface="Trebuchet MS"/>
                <a:cs typeface="Trebuchet MS"/>
              </a:rPr>
              <a:t>digunakan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85" b="1">
                <a:solidFill>
                  <a:srgbClr val="804E3B"/>
                </a:solidFill>
                <a:latin typeface="Trebuchet MS"/>
                <a:cs typeface="Trebuchet MS"/>
              </a:rPr>
              <a:t>oleh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satu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0" b="1">
                <a:solidFill>
                  <a:srgbClr val="804E3B"/>
                </a:solidFill>
                <a:latin typeface="Trebuchet MS"/>
                <a:cs typeface="Trebuchet MS"/>
              </a:rPr>
              <a:t>nomor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70" b="1">
                <a:solidFill>
                  <a:srgbClr val="804E3B"/>
                </a:solidFill>
                <a:latin typeface="Trebuchet MS"/>
                <a:cs typeface="Trebuchet MS"/>
              </a:rPr>
              <a:t>dengan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satu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95" b="1">
                <a:solidFill>
                  <a:srgbClr val="804E3B"/>
                </a:solidFill>
                <a:latin typeface="Trebuchet MS"/>
                <a:cs typeface="Trebuchet MS"/>
              </a:rPr>
              <a:t>smartphone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satu</a:t>
            </a:r>
            <a:r>
              <a:rPr dirty="0" sz="3600" spc="-225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laptop.</a:t>
            </a:r>
            <a:endParaRPr sz="3600">
              <a:latin typeface="Trebuchet MS"/>
              <a:cs typeface="Trebuchet MS"/>
            </a:endParaRPr>
          </a:p>
          <a:p>
            <a:pPr marL="789305" marR="1537335" indent="-376555">
              <a:lnSpc>
                <a:spcPct val="116300"/>
              </a:lnSpc>
              <a:buFont typeface="Trebuchet MS"/>
              <a:buAutoNum type="arabicPeriod"/>
              <a:tabLst>
                <a:tab pos="789940" algn="l"/>
              </a:tabLst>
            </a:pPr>
            <a:r>
              <a:rPr dirty="0" sz="3600" spc="50" b="1">
                <a:solidFill>
                  <a:srgbClr val="804E3B"/>
                </a:solidFill>
                <a:latin typeface="Trebuchet MS"/>
                <a:cs typeface="Trebuchet MS"/>
              </a:rPr>
              <a:t>Sinkronisasi</a:t>
            </a:r>
            <a:r>
              <a:rPr dirty="0" sz="3600" spc="-204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40" b="1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dirty="0" sz="3600" spc="-20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menyimpan</a:t>
            </a:r>
            <a:r>
              <a:rPr dirty="0" sz="3600" spc="-204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25" b="1">
                <a:solidFill>
                  <a:srgbClr val="804E3B"/>
                </a:solidFill>
                <a:latin typeface="Trebuchet MS"/>
                <a:cs typeface="Trebuchet MS"/>
              </a:rPr>
              <a:t>riwayat</a:t>
            </a:r>
            <a:r>
              <a:rPr dirty="0" sz="3600" spc="-20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00" b="1">
                <a:solidFill>
                  <a:srgbClr val="804E3B"/>
                </a:solidFill>
                <a:latin typeface="Trebuchet MS"/>
                <a:cs typeface="Trebuchet MS"/>
              </a:rPr>
              <a:t>percakapan</a:t>
            </a:r>
            <a:r>
              <a:rPr dirty="0" sz="3600" spc="-20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70" b="1">
                <a:solidFill>
                  <a:srgbClr val="804E3B"/>
                </a:solidFill>
                <a:latin typeface="Trebuchet MS"/>
                <a:cs typeface="Trebuchet MS"/>
              </a:rPr>
              <a:t>dilakukan </a:t>
            </a:r>
            <a:r>
              <a:rPr dirty="0" sz="3600" spc="-1070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804E3B"/>
                </a:solidFill>
                <a:latin typeface="Trebuchet MS"/>
                <a:cs typeface="Trebuchet MS"/>
              </a:rPr>
              <a:t>secara</a:t>
            </a:r>
            <a:r>
              <a:rPr dirty="0" sz="3600" spc="-229" b="1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dirty="0" sz="3600" spc="35" b="1">
                <a:solidFill>
                  <a:srgbClr val="804E3B"/>
                </a:solidFill>
                <a:latin typeface="Trebuchet MS"/>
                <a:cs typeface="Trebuchet MS"/>
              </a:rPr>
              <a:t>manual.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2022-06-06T02:28:00Z</dcterms:created>
  <dcterms:modified xsi:type="dcterms:W3CDTF">2022-06-06T02:28:00Z</dcterms:modified>
</cp:coreProperties>
</file>