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0"/>
  </p:notesMasterIdLst>
  <p:sldIdLst>
    <p:sldId id="256" r:id="rId4"/>
    <p:sldId id="257" r:id="rId5"/>
    <p:sldId id="259" r:id="rId6"/>
    <p:sldId id="265" r:id="rId7"/>
    <p:sldId id="260" r:id="rId8"/>
    <p:sldId id="263" r:id="rId9"/>
    <p:sldId id="264" r:id="rId10"/>
    <p:sldId id="262" r:id="rId11"/>
    <p:sldId id="267" r:id="rId12"/>
    <p:sldId id="268" r:id="rId13"/>
    <p:sldId id="269" r:id="rId14"/>
    <p:sldId id="266" r:id="rId15"/>
    <p:sldId id="270" r:id="rId16"/>
    <p:sldId id="261" r:id="rId17"/>
    <p:sldId id="271" r:id="rId18"/>
    <p:sldId id="272" r:id="rId19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9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FE1CA-B0E5-4EB9-9461-C9C457767BE5}" type="doc">
      <dgm:prSet loTypeId="urn:microsoft.com/office/officeart/2011/layout/HexagonRadial" loCatId="cycle" qsTypeId="urn:microsoft.com/office/officeart/2005/8/quickstyle/simple5" qsCatId="simple" csTypeId="urn:microsoft.com/office/officeart/2005/8/colors/colorful1" csCatId="colorful" phldr="1"/>
      <dgm:spPr/>
    </dgm:pt>
    <dgm:pt modelId="{2204961E-C764-4117-8496-06EE34066BBC}">
      <dgm:prSet phldrT="[Text]"/>
      <dgm:spPr/>
      <dgm:t>
        <a:bodyPr/>
        <a:lstStyle/>
        <a:p>
          <a:r>
            <a:rPr lang="en-US" dirty="0" err="1"/>
            <a:t>Protokol</a:t>
          </a:r>
          <a:r>
            <a:rPr lang="en-US" dirty="0"/>
            <a:t> </a:t>
          </a:r>
          <a:r>
            <a:rPr lang="en-US" dirty="0" err="1"/>
            <a:t>Keamanan</a:t>
          </a:r>
          <a:r>
            <a:rPr lang="en-US" dirty="0"/>
            <a:t> </a:t>
          </a:r>
          <a:r>
            <a:rPr lang="en-US" dirty="0" err="1"/>
            <a:t>Jaringan</a:t>
          </a:r>
          <a:r>
            <a:rPr lang="en-US" dirty="0"/>
            <a:t> </a:t>
          </a:r>
          <a:r>
            <a:rPr lang="en-US" dirty="0" err="1"/>
            <a:t>Nirkabel</a:t>
          </a:r>
          <a:endParaRPr lang="en-US" dirty="0"/>
        </a:p>
      </dgm:t>
    </dgm:pt>
    <dgm:pt modelId="{0F35289C-B896-4627-ACA7-54E309DDCD28}" type="parTrans" cxnId="{CDF074DB-AD27-49F7-AD11-A81D94C90D7D}">
      <dgm:prSet/>
      <dgm:spPr/>
      <dgm:t>
        <a:bodyPr/>
        <a:lstStyle/>
        <a:p>
          <a:endParaRPr lang="en-US"/>
        </a:p>
      </dgm:t>
    </dgm:pt>
    <dgm:pt modelId="{BF7729E5-4891-48E0-A080-0FC440EB25BC}" type="sibTrans" cxnId="{CDF074DB-AD27-49F7-AD11-A81D94C90D7D}">
      <dgm:prSet/>
      <dgm:spPr/>
      <dgm:t>
        <a:bodyPr/>
        <a:lstStyle/>
        <a:p>
          <a:endParaRPr lang="en-US"/>
        </a:p>
      </dgm:t>
    </dgm:pt>
    <dgm:pt modelId="{60E605E3-F25E-461B-942C-B2F20516AF99}">
      <dgm:prSet phldrT="[Text]"/>
      <dgm:spPr/>
      <dgm:t>
        <a:bodyPr/>
        <a:lstStyle/>
        <a:p>
          <a:r>
            <a:rPr lang="en-US" dirty="0"/>
            <a:t>WPA</a:t>
          </a:r>
        </a:p>
      </dgm:t>
    </dgm:pt>
    <dgm:pt modelId="{61DF07CA-6F9D-47FE-A960-22C91014C9A5}" type="parTrans" cxnId="{5753D143-141A-41A2-B9B9-80744AAE1EA1}">
      <dgm:prSet/>
      <dgm:spPr/>
      <dgm:t>
        <a:bodyPr/>
        <a:lstStyle/>
        <a:p>
          <a:endParaRPr lang="en-US"/>
        </a:p>
      </dgm:t>
    </dgm:pt>
    <dgm:pt modelId="{028C94CE-3DA0-4737-AED4-0FA751CF551A}" type="sibTrans" cxnId="{5753D143-141A-41A2-B9B9-80744AAE1EA1}">
      <dgm:prSet/>
      <dgm:spPr/>
      <dgm:t>
        <a:bodyPr/>
        <a:lstStyle/>
        <a:p>
          <a:endParaRPr lang="en-US"/>
        </a:p>
      </dgm:t>
    </dgm:pt>
    <dgm:pt modelId="{6E8E7B34-98F1-48FD-9982-14C612CEF242}">
      <dgm:prSet phldrT="[Text]"/>
      <dgm:spPr/>
      <dgm:t>
        <a:bodyPr/>
        <a:lstStyle/>
        <a:p>
          <a:r>
            <a:rPr lang="en-US" dirty="0"/>
            <a:t>WEP</a:t>
          </a:r>
        </a:p>
      </dgm:t>
    </dgm:pt>
    <dgm:pt modelId="{297BAC29-007E-454F-B6A8-54C57CA2FA0E}" type="parTrans" cxnId="{163C0192-DD04-4072-9081-1EF5270EAD3C}">
      <dgm:prSet/>
      <dgm:spPr/>
      <dgm:t>
        <a:bodyPr/>
        <a:lstStyle/>
        <a:p>
          <a:endParaRPr lang="en-US"/>
        </a:p>
      </dgm:t>
    </dgm:pt>
    <dgm:pt modelId="{F9F141E7-953F-4E34-B417-AB87B07850A2}" type="sibTrans" cxnId="{163C0192-DD04-4072-9081-1EF5270EAD3C}">
      <dgm:prSet/>
      <dgm:spPr/>
      <dgm:t>
        <a:bodyPr/>
        <a:lstStyle/>
        <a:p>
          <a:endParaRPr lang="en-US"/>
        </a:p>
      </dgm:t>
    </dgm:pt>
    <dgm:pt modelId="{983C3B6B-F19F-42EC-A6DE-871F8B4181E7}">
      <dgm:prSet phldrT="[Text]"/>
      <dgm:spPr/>
      <dgm:t>
        <a:bodyPr/>
        <a:lstStyle/>
        <a:p>
          <a:r>
            <a:rPr lang="en-US" dirty="0"/>
            <a:t>WPA2 Personal dan Enterprise</a:t>
          </a:r>
        </a:p>
      </dgm:t>
    </dgm:pt>
    <dgm:pt modelId="{0EEFE896-5FD8-4BDD-BE4C-A3F9E2BD971B}" type="parTrans" cxnId="{269478E3-D9CF-4B12-B80C-AAB834C78A47}">
      <dgm:prSet/>
      <dgm:spPr/>
      <dgm:t>
        <a:bodyPr/>
        <a:lstStyle/>
        <a:p>
          <a:endParaRPr lang="en-US"/>
        </a:p>
      </dgm:t>
    </dgm:pt>
    <dgm:pt modelId="{0E57D3AC-C206-4D9F-8EB0-56FD8E6A1A76}" type="sibTrans" cxnId="{269478E3-D9CF-4B12-B80C-AAB834C78A47}">
      <dgm:prSet/>
      <dgm:spPr/>
      <dgm:t>
        <a:bodyPr/>
        <a:lstStyle/>
        <a:p>
          <a:endParaRPr lang="en-US"/>
        </a:p>
      </dgm:t>
    </dgm:pt>
    <dgm:pt modelId="{962E5E0A-638B-4DF9-ACB6-1D49D31E3813}">
      <dgm:prSet phldrT="[Text]"/>
      <dgm:spPr/>
      <dgm:t>
        <a:bodyPr/>
        <a:lstStyle/>
        <a:p>
          <a:r>
            <a:rPr lang="en-US"/>
            <a:t>WPA2</a:t>
          </a:r>
          <a:endParaRPr lang="en-US" dirty="0"/>
        </a:p>
      </dgm:t>
    </dgm:pt>
    <dgm:pt modelId="{046B2E0A-E765-4279-8355-C61AEF04291A}" type="parTrans" cxnId="{0C024000-F2E7-4FF9-AA5B-2DE438D11ED1}">
      <dgm:prSet/>
      <dgm:spPr/>
      <dgm:t>
        <a:bodyPr/>
        <a:lstStyle/>
        <a:p>
          <a:endParaRPr lang="en-US"/>
        </a:p>
      </dgm:t>
    </dgm:pt>
    <dgm:pt modelId="{120621D2-426B-44F2-9D61-B4D070023453}" type="sibTrans" cxnId="{0C024000-F2E7-4FF9-AA5B-2DE438D11ED1}">
      <dgm:prSet/>
      <dgm:spPr/>
      <dgm:t>
        <a:bodyPr/>
        <a:lstStyle/>
        <a:p>
          <a:endParaRPr lang="en-US"/>
        </a:p>
      </dgm:t>
    </dgm:pt>
    <dgm:pt modelId="{F31BF14B-6055-4F7F-9AB6-04D66D07557D}">
      <dgm:prSet phldrT="[Text]"/>
      <dgm:spPr/>
      <dgm:t>
        <a:bodyPr/>
        <a:lstStyle/>
        <a:p>
          <a:r>
            <a:rPr lang="en-US" dirty="0"/>
            <a:t>WPS</a:t>
          </a:r>
        </a:p>
      </dgm:t>
    </dgm:pt>
    <dgm:pt modelId="{7B906238-ABB4-4D6B-A29D-24C7C6C0D3D1}" type="parTrans" cxnId="{060A839F-9131-450A-BD15-3F09E7282B76}">
      <dgm:prSet/>
      <dgm:spPr/>
      <dgm:t>
        <a:bodyPr/>
        <a:lstStyle/>
        <a:p>
          <a:endParaRPr lang="en-US"/>
        </a:p>
      </dgm:t>
    </dgm:pt>
    <dgm:pt modelId="{DEE80BA2-BBB0-4691-9334-B7528AEF6764}" type="sibTrans" cxnId="{060A839F-9131-450A-BD15-3F09E7282B76}">
      <dgm:prSet/>
      <dgm:spPr/>
      <dgm:t>
        <a:bodyPr/>
        <a:lstStyle/>
        <a:p>
          <a:endParaRPr lang="en-US"/>
        </a:p>
      </dgm:t>
    </dgm:pt>
    <dgm:pt modelId="{2BA79813-3020-42CB-B381-E8C2BCC6760F}" type="pres">
      <dgm:prSet presAssocID="{AFAFE1CA-B0E5-4EB9-9461-C9C457767BE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BC07781-4487-4431-A79C-5657FE24930C}" type="pres">
      <dgm:prSet presAssocID="{2204961E-C764-4117-8496-06EE34066BBC}" presName="Parent" presStyleLbl="node0" presStyleIdx="0" presStyleCnt="1">
        <dgm:presLayoutVars>
          <dgm:chMax val="6"/>
          <dgm:chPref val="6"/>
        </dgm:presLayoutVars>
      </dgm:prSet>
      <dgm:spPr/>
    </dgm:pt>
    <dgm:pt modelId="{1EE5D4DA-A8A5-4E0B-98A5-79A7C4A3568A}" type="pres">
      <dgm:prSet presAssocID="{962E5E0A-638B-4DF9-ACB6-1D49D31E3813}" presName="Accent1" presStyleCnt="0"/>
      <dgm:spPr/>
    </dgm:pt>
    <dgm:pt modelId="{D847849D-D52A-4527-81D4-8CF479116AE4}" type="pres">
      <dgm:prSet presAssocID="{962E5E0A-638B-4DF9-ACB6-1D49D31E3813}" presName="Accent" presStyleLbl="bgShp" presStyleIdx="0" presStyleCnt="5"/>
      <dgm:spPr/>
    </dgm:pt>
    <dgm:pt modelId="{6A618428-2393-4BBE-A8EA-23D581CAA7DA}" type="pres">
      <dgm:prSet presAssocID="{962E5E0A-638B-4DF9-ACB6-1D49D31E3813}" presName="Child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77FA2E4-08B7-42C8-8BC3-07B2375C0683}" type="pres">
      <dgm:prSet presAssocID="{983C3B6B-F19F-42EC-A6DE-871F8B4181E7}" presName="Accent2" presStyleCnt="0"/>
      <dgm:spPr/>
    </dgm:pt>
    <dgm:pt modelId="{9470E7D7-6F8B-4CBE-9AE6-5992AEE94FCF}" type="pres">
      <dgm:prSet presAssocID="{983C3B6B-F19F-42EC-A6DE-871F8B4181E7}" presName="Accent" presStyleLbl="bgShp" presStyleIdx="1" presStyleCnt="5"/>
      <dgm:spPr/>
    </dgm:pt>
    <dgm:pt modelId="{345719D2-00CF-40B9-A29E-BB76A13EA695}" type="pres">
      <dgm:prSet presAssocID="{983C3B6B-F19F-42EC-A6DE-871F8B4181E7}" presName="Child2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3E8663E-5113-4996-AB0A-BF66D412292C}" type="pres">
      <dgm:prSet presAssocID="{60E605E3-F25E-461B-942C-B2F20516AF99}" presName="Accent3" presStyleCnt="0"/>
      <dgm:spPr/>
    </dgm:pt>
    <dgm:pt modelId="{8D56C23E-FA2E-4043-9AD2-33A5D0A6CDC7}" type="pres">
      <dgm:prSet presAssocID="{60E605E3-F25E-461B-942C-B2F20516AF99}" presName="Accent" presStyleLbl="bgShp" presStyleIdx="2" presStyleCnt="5"/>
      <dgm:spPr/>
    </dgm:pt>
    <dgm:pt modelId="{1AC3367D-BFDE-47F1-BF81-8DA4A4BE848E}" type="pres">
      <dgm:prSet presAssocID="{60E605E3-F25E-461B-942C-B2F20516AF99}" presName="Child3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46B12E5-8D64-4E6F-B981-5038FF2D2DB5}" type="pres">
      <dgm:prSet presAssocID="{6E8E7B34-98F1-48FD-9982-14C612CEF242}" presName="Accent4" presStyleCnt="0"/>
      <dgm:spPr/>
    </dgm:pt>
    <dgm:pt modelId="{3AFC9A78-8624-4954-8F6A-C38A93B7166F}" type="pres">
      <dgm:prSet presAssocID="{6E8E7B34-98F1-48FD-9982-14C612CEF242}" presName="Accent" presStyleLbl="bgShp" presStyleIdx="3" presStyleCnt="5"/>
      <dgm:spPr/>
    </dgm:pt>
    <dgm:pt modelId="{09A4C10F-5E8F-4BAE-B796-A4E68D2E830F}" type="pres">
      <dgm:prSet presAssocID="{6E8E7B34-98F1-48FD-9982-14C612CEF242}" presName="Child4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0124F1E-D430-4387-B5C3-5809E64878B1}" type="pres">
      <dgm:prSet presAssocID="{F31BF14B-6055-4F7F-9AB6-04D66D07557D}" presName="Accent5" presStyleCnt="0"/>
      <dgm:spPr/>
    </dgm:pt>
    <dgm:pt modelId="{DA51592D-81AD-4803-B683-68215F78C5B4}" type="pres">
      <dgm:prSet presAssocID="{F31BF14B-6055-4F7F-9AB6-04D66D07557D}" presName="Accent" presStyleLbl="bgShp" presStyleIdx="4" presStyleCnt="5"/>
      <dgm:spPr/>
    </dgm:pt>
    <dgm:pt modelId="{5E85E649-6680-4D69-9E23-1A8532A07017}" type="pres">
      <dgm:prSet presAssocID="{F31BF14B-6055-4F7F-9AB6-04D66D07557D}" presName="Child5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C024000-F2E7-4FF9-AA5B-2DE438D11ED1}" srcId="{2204961E-C764-4117-8496-06EE34066BBC}" destId="{962E5E0A-638B-4DF9-ACB6-1D49D31E3813}" srcOrd="0" destOrd="0" parTransId="{046B2E0A-E765-4279-8355-C61AEF04291A}" sibTransId="{120621D2-426B-44F2-9D61-B4D070023453}"/>
    <dgm:cxn modelId="{1F6AFA2B-2C93-4002-A292-6F2C15521704}" type="presOf" srcId="{F31BF14B-6055-4F7F-9AB6-04D66D07557D}" destId="{5E85E649-6680-4D69-9E23-1A8532A07017}" srcOrd="0" destOrd="0" presId="urn:microsoft.com/office/officeart/2011/layout/HexagonRadial"/>
    <dgm:cxn modelId="{66663040-4F49-43A9-ADDB-4303A9A3091B}" type="presOf" srcId="{962E5E0A-638B-4DF9-ACB6-1D49D31E3813}" destId="{6A618428-2393-4BBE-A8EA-23D581CAA7DA}" srcOrd="0" destOrd="0" presId="urn:microsoft.com/office/officeart/2011/layout/HexagonRadial"/>
    <dgm:cxn modelId="{5753D143-141A-41A2-B9B9-80744AAE1EA1}" srcId="{2204961E-C764-4117-8496-06EE34066BBC}" destId="{60E605E3-F25E-461B-942C-B2F20516AF99}" srcOrd="2" destOrd="0" parTransId="{61DF07CA-6F9D-47FE-A960-22C91014C9A5}" sibTransId="{028C94CE-3DA0-4737-AED4-0FA751CF551A}"/>
    <dgm:cxn modelId="{9CF05065-B947-4B52-819C-B325E0740162}" type="presOf" srcId="{60E605E3-F25E-461B-942C-B2F20516AF99}" destId="{1AC3367D-BFDE-47F1-BF81-8DA4A4BE848E}" srcOrd="0" destOrd="0" presId="urn:microsoft.com/office/officeart/2011/layout/HexagonRadial"/>
    <dgm:cxn modelId="{3F72B57C-5AFA-4C11-BA1F-3DBA2395A7F6}" type="presOf" srcId="{AFAFE1CA-B0E5-4EB9-9461-C9C457767BE5}" destId="{2BA79813-3020-42CB-B381-E8C2BCC6760F}" srcOrd="0" destOrd="0" presId="urn:microsoft.com/office/officeart/2011/layout/HexagonRadial"/>
    <dgm:cxn modelId="{163C0192-DD04-4072-9081-1EF5270EAD3C}" srcId="{2204961E-C764-4117-8496-06EE34066BBC}" destId="{6E8E7B34-98F1-48FD-9982-14C612CEF242}" srcOrd="3" destOrd="0" parTransId="{297BAC29-007E-454F-B6A8-54C57CA2FA0E}" sibTransId="{F9F141E7-953F-4E34-B417-AB87B07850A2}"/>
    <dgm:cxn modelId="{060A839F-9131-450A-BD15-3F09E7282B76}" srcId="{2204961E-C764-4117-8496-06EE34066BBC}" destId="{F31BF14B-6055-4F7F-9AB6-04D66D07557D}" srcOrd="4" destOrd="0" parTransId="{7B906238-ABB4-4D6B-A29D-24C7C6C0D3D1}" sibTransId="{DEE80BA2-BBB0-4691-9334-B7528AEF6764}"/>
    <dgm:cxn modelId="{9D84E5B1-B04C-48A5-8958-5914FC69EC5A}" type="presOf" srcId="{2204961E-C764-4117-8496-06EE34066BBC}" destId="{1BC07781-4487-4431-A79C-5657FE24930C}" srcOrd="0" destOrd="0" presId="urn:microsoft.com/office/officeart/2011/layout/HexagonRadial"/>
    <dgm:cxn modelId="{4720F5D1-7BFA-42AC-B741-FC925FAA0158}" type="presOf" srcId="{983C3B6B-F19F-42EC-A6DE-871F8B4181E7}" destId="{345719D2-00CF-40B9-A29E-BB76A13EA695}" srcOrd="0" destOrd="0" presId="urn:microsoft.com/office/officeart/2011/layout/HexagonRadial"/>
    <dgm:cxn modelId="{675C67DB-705A-402D-9F2C-772AF2EFBD3B}" type="presOf" srcId="{6E8E7B34-98F1-48FD-9982-14C612CEF242}" destId="{09A4C10F-5E8F-4BAE-B796-A4E68D2E830F}" srcOrd="0" destOrd="0" presId="urn:microsoft.com/office/officeart/2011/layout/HexagonRadial"/>
    <dgm:cxn modelId="{CDF074DB-AD27-49F7-AD11-A81D94C90D7D}" srcId="{AFAFE1CA-B0E5-4EB9-9461-C9C457767BE5}" destId="{2204961E-C764-4117-8496-06EE34066BBC}" srcOrd="0" destOrd="0" parTransId="{0F35289C-B896-4627-ACA7-54E309DDCD28}" sibTransId="{BF7729E5-4891-48E0-A080-0FC440EB25BC}"/>
    <dgm:cxn modelId="{269478E3-D9CF-4B12-B80C-AAB834C78A47}" srcId="{2204961E-C764-4117-8496-06EE34066BBC}" destId="{983C3B6B-F19F-42EC-A6DE-871F8B4181E7}" srcOrd="1" destOrd="0" parTransId="{0EEFE896-5FD8-4BDD-BE4C-A3F9E2BD971B}" sibTransId="{0E57D3AC-C206-4D9F-8EB0-56FD8E6A1A76}"/>
    <dgm:cxn modelId="{F66D7434-1364-48C3-85C5-7A83B4171EEB}" type="presParOf" srcId="{2BA79813-3020-42CB-B381-E8C2BCC6760F}" destId="{1BC07781-4487-4431-A79C-5657FE24930C}" srcOrd="0" destOrd="0" presId="urn:microsoft.com/office/officeart/2011/layout/HexagonRadial"/>
    <dgm:cxn modelId="{4B48471A-074C-4F46-A607-E3356DB33897}" type="presParOf" srcId="{2BA79813-3020-42CB-B381-E8C2BCC6760F}" destId="{1EE5D4DA-A8A5-4E0B-98A5-79A7C4A3568A}" srcOrd="1" destOrd="0" presId="urn:microsoft.com/office/officeart/2011/layout/HexagonRadial"/>
    <dgm:cxn modelId="{DF443BAD-A82D-42D0-84BD-EF0008A0077F}" type="presParOf" srcId="{1EE5D4DA-A8A5-4E0B-98A5-79A7C4A3568A}" destId="{D847849D-D52A-4527-81D4-8CF479116AE4}" srcOrd="0" destOrd="0" presId="urn:microsoft.com/office/officeart/2011/layout/HexagonRadial"/>
    <dgm:cxn modelId="{9A95C115-C4B6-4CE1-A5FA-0CCD0E8FD45D}" type="presParOf" srcId="{2BA79813-3020-42CB-B381-E8C2BCC6760F}" destId="{6A618428-2393-4BBE-A8EA-23D581CAA7DA}" srcOrd="2" destOrd="0" presId="urn:microsoft.com/office/officeart/2011/layout/HexagonRadial"/>
    <dgm:cxn modelId="{F91B2BCC-F420-440A-8664-A213CBCAC568}" type="presParOf" srcId="{2BA79813-3020-42CB-B381-E8C2BCC6760F}" destId="{377FA2E4-08B7-42C8-8BC3-07B2375C0683}" srcOrd="3" destOrd="0" presId="urn:microsoft.com/office/officeart/2011/layout/HexagonRadial"/>
    <dgm:cxn modelId="{35D3ED3E-B20A-4ACA-A14C-9696925C64C4}" type="presParOf" srcId="{377FA2E4-08B7-42C8-8BC3-07B2375C0683}" destId="{9470E7D7-6F8B-4CBE-9AE6-5992AEE94FCF}" srcOrd="0" destOrd="0" presId="urn:microsoft.com/office/officeart/2011/layout/HexagonRadial"/>
    <dgm:cxn modelId="{7EDA0ADE-C45F-478F-977F-0190522F26C1}" type="presParOf" srcId="{2BA79813-3020-42CB-B381-E8C2BCC6760F}" destId="{345719D2-00CF-40B9-A29E-BB76A13EA695}" srcOrd="4" destOrd="0" presId="urn:microsoft.com/office/officeart/2011/layout/HexagonRadial"/>
    <dgm:cxn modelId="{CA4F4495-A9B1-4680-8910-91FE013AA15D}" type="presParOf" srcId="{2BA79813-3020-42CB-B381-E8C2BCC6760F}" destId="{23E8663E-5113-4996-AB0A-BF66D412292C}" srcOrd="5" destOrd="0" presId="urn:microsoft.com/office/officeart/2011/layout/HexagonRadial"/>
    <dgm:cxn modelId="{DBC82434-B4CB-4CDC-9205-FB6EC791C6C4}" type="presParOf" srcId="{23E8663E-5113-4996-AB0A-BF66D412292C}" destId="{8D56C23E-FA2E-4043-9AD2-33A5D0A6CDC7}" srcOrd="0" destOrd="0" presId="urn:microsoft.com/office/officeart/2011/layout/HexagonRadial"/>
    <dgm:cxn modelId="{22B5EF05-5217-4F11-A51B-DACE03E131AD}" type="presParOf" srcId="{2BA79813-3020-42CB-B381-E8C2BCC6760F}" destId="{1AC3367D-BFDE-47F1-BF81-8DA4A4BE848E}" srcOrd="6" destOrd="0" presId="urn:microsoft.com/office/officeart/2011/layout/HexagonRadial"/>
    <dgm:cxn modelId="{FE884881-5557-4BC2-9E31-27A5423E1EA0}" type="presParOf" srcId="{2BA79813-3020-42CB-B381-E8C2BCC6760F}" destId="{F46B12E5-8D64-4E6F-B981-5038FF2D2DB5}" srcOrd="7" destOrd="0" presId="urn:microsoft.com/office/officeart/2011/layout/HexagonRadial"/>
    <dgm:cxn modelId="{D6D67A30-6480-4F38-8D26-3A1D7CF2C7DB}" type="presParOf" srcId="{F46B12E5-8D64-4E6F-B981-5038FF2D2DB5}" destId="{3AFC9A78-8624-4954-8F6A-C38A93B7166F}" srcOrd="0" destOrd="0" presId="urn:microsoft.com/office/officeart/2011/layout/HexagonRadial"/>
    <dgm:cxn modelId="{157C5279-3D57-4EB4-83AD-695EB19E4B7A}" type="presParOf" srcId="{2BA79813-3020-42CB-B381-E8C2BCC6760F}" destId="{09A4C10F-5E8F-4BAE-B796-A4E68D2E830F}" srcOrd="8" destOrd="0" presId="urn:microsoft.com/office/officeart/2011/layout/HexagonRadial"/>
    <dgm:cxn modelId="{08A34E95-5368-43F6-96A8-E2DDE796EBB4}" type="presParOf" srcId="{2BA79813-3020-42CB-B381-E8C2BCC6760F}" destId="{00124F1E-D430-4387-B5C3-5809E64878B1}" srcOrd="9" destOrd="0" presId="urn:microsoft.com/office/officeart/2011/layout/HexagonRadial"/>
    <dgm:cxn modelId="{4A410B94-5F7A-4D13-85B6-C837DDE84F7E}" type="presParOf" srcId="{00124F1E-D430-4387-B5C3-5809E64878B1}" destId="{DA51592D-81AD-4803-B683-68215F78C5B4}" srcOrd="0" destOrd="0" presId="urn:microsoft.com/office/officeart/2011/layout/HexagonRadial"/>
    <dgm:cxn modelId="{C5C6BC8B-22E5-43F5-91E6-4183073636D1}" type="presParOf" srcId="{2BA79813-3020-42CB-B381-E8C2BCC6760F}" destId="{5E85E649-6680-4D69-9E23-1A8532A07017}" srcOrd="1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07781-4487-4431-A79C-5657FE24930C}">
      <dsp:nvSpPr>
        <dsp:cNvPr id="0" name=""/>
        <dsp:cNvSpPr/>
      </dsp:nvSpPr>
      <dsp:spPr>
        <a:xfrm>
          <a:off x="3613162" y="1353552"/>
          <a:ext cx="1720424" cy="148823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Protokol</a:t>
          </a:r>
          <a:r>
            <a:rPr lang="en-US" sz="1600" kern="1200" dirty="0"/>
            <a:t> </a:t>
          </a:r>
          <a:r>
            <a:rPr lang="en-US" sz="1600" kern="1200" dirty="0" err="1"/>
            <a:t>Keamanan</a:t>
          </a:r>
          <a:r>
            <a:rPr lang="en-US" sz="1600" kern="1200" dirty="0"/>
            <a:t> </a:t>
          </a:r>
          <a:r>
            <a:rPr lang="en-US" sz="1600" kern="1200" dirty="0" err="1"/>
            <a:t>Jaringan</a:t>
          </a:r>
          <a:r>
            <a:rPr lang="en-US" sz="1600" kern="1200" dirty="0"/>
            <a:t> </a:t>
          </a:r>
          <a:r>
            <a:rPr lang="en-US" sz="1600" kern="1200" dirty="0" err="1"/>
            <a:t>Nirkabel</a:t>
          </a:r>
          <a:endParaRPr lang="en-US" sz="1600" kern="1200" dirty="0"/>
        </a:p>
      </dsp:txBody>
      <dsp:txXfrm>
        <a:off x="3898260" y="1600174"/>
        <a:ext cx="1150228" cy="994992"/>
      </dsp:txXfrm>
    </dsp:sp>
    <dsp:sp modelId="{9470E7D7-6F8B-4CBE-9AE6-5992AEE94FCF}">
      <dsp:nvSpPr>
        <dsp:cNvPr id="0" name=""/>
        <dsp:cNvSpPr/>
      </dsp:nvSpPr>
      <dsp:spPr>
        <a:xfrm>
          <a:off x="4690478" y="641532"/>
          <a:ext cx="649111" cy="55929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618428-2393-4BBE-A8EA-23D581CAA7DA}">
      <dsp:nvSpPr>
        <dsp:cNvPr id="0" name=""/>
        <dsp:cNvSpPr/>
      </dsp:nvSpPr>
      <dsp:spPr>
        <a:xfrm>
          <a:off x="3771638" y="0"/>
          <a:ext cx="1409875" cy="121970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WPA2</a:t>
          </a:r>
          <a:endParaRPr lang="en-US" sz="1300" kern="1200" dirty="0"/>
        </a:p>
      </dsp:txBody>
      <dsp:txXfrm>
        <a:off x="4005284" y="202132"/>
        <a:ext cx="942583" cy="815444"/>
      </dsp:txXfrm>
    </dsp:sp>
    <dsp:sp modelId="{8D56C23E-FA2E-4043-9AD2-33A5D0A6CDC7}">
      <dsp:nvSpPr>
        <dsp:cNvPr id="0" name=""/>
        <dsp:cNvSpPr/>
      </dsp:nvSpPr>
      <dsp:spPr>
        <a:xfrm>
          <a:off x="5448041" y="1687115"/>
          <a:ext cx="649111" cy="55929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5719D2-00CF-40B9-A29E-BB76A13EA695}">
      <dsp:nvSpPr>
        <dsp:cNvPr id="0" name=""/>
        <dsp:cNvSpPr/>
      </dsp:nvSpPr>
      <dsp:spPr>
        <a:xfrm>
          <a:off x="5064658" y="750202"/>
          <a:ext cx="1409875" cy="121970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WPA2 Personal dan Enterprise</a:t>
          </a:r>
        </a:p>
      </dsp:txBody>
      <dsp:txXfrm>
        <a:off x="5298304" y="952334"/>
        <a:ext cx="942583" cy="815444"/>
      </dsp:txXfrm>
    </dsp:sp>
    <dsp:sp modelId="{3AFC9A78-8624-4954-8F6A-C38A93B7166F}">
      <dsp:nvSpPr>
        <dsp:cNvPr id="0" name=""/>
        <dsp:cNvSpPr/>
      </dsp:nvSpPr>
      <dsp:spPr>
        <a:xfrm>
          <a:off x="4921789" y="2867383"/>
          <a:ext cx="649111" cy="55929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C3367D-BFDE-47F1-BF81-8DA4A4BE848E}">
      <dsp:nvSpPr>
        <dsp:cNvPr id="0" name=""/>
        <dsp:cNvSpPr/>
      </dsp:nvSpPr>
      <dsp:spPr>
        <a:xfrm>
          <a:off x="5064658" y="2225012"/>
          <a:ext cx="1409875" cy="121970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WPA</a:t>
          </a:r>
        </a:p>
      </dsp:txBody>
      <dsp:txXfrm>
        <a:off x="5298304" y="2427144"/>
        <a:ext cx="942583" cy="815444"/>
      </dsp:txXfrm>
    </dsp:sp>
    <dsp:sp modelId="{DA51592D-81AD-4803-B683-68215F78C5B4}">
      <dsp:nvSpPr>
        <dsp:cNvPr id="0" name=""/>
        <dsp:cNvSpPr/>
      </dsp:nvSpPr>
      <dsp:spPr>
        <a:xfrm>
          <a:off x="3616364" y="2989900"/>
          <a:ext cx="649111" cy="55929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A4C10F-5E8F-4BAE-B796-A4E68D2E830F}">
      <dsp:nvSpPr>
        <dsp:cNvPr id="0" name=""/>
        <dsp:cNvSpPr/>
      </dsp:nvSpPr>
      <dsp:spPr>
        <a:xfrm>
          <a:off x="3771638" y="2976053"/>
          <a:ext cx="1409875" cy="121970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WEP</a:t>
          </a:r>
        </a:p>
      </dsp:txBody>
      <dsp:txXfrm>
        <a:off x="4005284" y="3178185"/>
        <a:ext cx="942583" cy="815444"/>
      </dsp:txXfrm>
    </dsp:sp>
    <dsp:sp modelId="{5E85E649-6680-4D69-9E23-1A8532A07017}">
      <dsp:nvSpPr>
        <dsp:cNvPr id="0" name=""/>
        <dsp:cNvSpPr/>
      </dsp:nvSpPr>
      <dsp:spPr>
        <a:xfrm>
          <a:off x="2472616" y="2225851"/>
          <a:ext cx="1409875" cy="121970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WPS</a:t>
          </a:r>
        </a:p>
      </dsp:txBody>
      <dsp:txXfrm>
        <a:off x="2706262" y="2427983"/>
        <a:ext cx="942583" cy="815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D5A69-2902-4050-91AE-74286E91F75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7DC8F-97D5-4E0C-94D7-8B90B748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2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32401" y="5445125"/>
            <a:ext cx="6720417" cy="7508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32401" y="6165850"/>
            <a:ext cx="6720417" cy="503238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69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96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35485" y="1701800"/>
            <a:ext cx="2544233" cy="4967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02785" y="1701800"/>
            <a:ext cx="7429500" cy="4967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31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DDB824-6407-41B5-9AD0-2EA3051232D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97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3357F-9D3A-43D9-8DC0-AE89E2FB3D6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327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73EEA-E79C-4BB3-A9B4-EEABAF44F21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963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434167" y="1600201"/>
            <a:ext cx="45127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150100" y="1600201"/>
            <a:ext cx="4514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69110-7015-4A80-8532-EDADF8C11CF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789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B7BD2-F87D-4B18-9958-8AEC6771ED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771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196793-3494-43C8-B77C-3C0610AEF8D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415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09B25-4AE2-4E21-B2FA-2332691E0D2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333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9199B-FBC6-4E1B-BF63-A8EEA0F6A2A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93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691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7C471-384C-4639-8D72-9DAFB5A3B8D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550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7B032-D810-429F-9952-75518CD4E8B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315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357785" y="274639"/>
            <a:ext cx="230716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434168" y="274639"/>
            <a:ext cx="6720417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E9852-6B72-40E3-8E33-193C75B4E1B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204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303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33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508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09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80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4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1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8437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403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822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820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962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078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22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290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121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483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02785" y="2278064"/>
            <a:ext cx="4889500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5484" y="2278064"/>
            <a:ext cx="4891616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76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7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0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08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482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464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1701800"/>
            <a:ext cx="1017693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02785" y="2278064"/>
            <a:ext cx="9984316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6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46867" y="274638"/>
            <a:ext cx="913553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4167" y="1600201"/>
            <a:ext cx="92307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4192FB4-7D57-4B19-BE8C-E80D92F964C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6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09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DBE2-4861-4024-A309-AC886FB40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en-US" b="1" dirty="0" err="1"/>
              <a:t>Pertemuan</a:t>
            </a:r>
            <a:r>
              <a:rPr lang="en-US" b="1" dirty="0"/>
              <a:t> 7</a:t>
            </a:r>
            <a:br>
              <a:rPr lang="en-US" dirty="0"/>
            </a:br>
            <a:r>
              <a:rPr lang="en-US" sz="6000" dirty="0" err="1"/>
              <a:t>Keamanan</a:t>
            </a:r>
            <a:r>
              <a:rPr lang="en-US" sz="6000" dirty="0"/>
              <a:t> </a:t>
            </a:r>
            <a:r>
              <a:rPr lang="en-US" sz="6000" dirty="0" err="1"/>
              <a:t>Jaringan</a:t>
            </a:r>
            <a:r>
              <a:rPr lang="en-US" sz="6000" dirty="0"/>
              <a:t> Wireless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F6843-598C-4167-8678-738800137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Andreas Nugroho </a:t>
            </a:r>
            <a:r>
              <a:rPr lang="en-US" dirty="0" err="1"/>
              <a:t>Sihananto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6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ED2E-4C8F-4E41-B52C-052874E0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6FBE5-0B1F-48C0-8769-8A18F2832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087666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pada router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pada device di </a:t>
            </a:r>
            <a:r>
              <a:rPr lang="en-US" dirty="0" err="1"/>
              <a:t>luar</a:t>
            </a:r>
            <a:r>
              <a:rPr lang="en-US" dirty="0"/>
              <a:t> device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didaftarkan</a:t>
            </a:r>
            <a:endParaRPr lang="en-US" dirty="0"/>
          </a:p>
          <a:p>
            <a:r>
              <a:rPr lang="en-US" dirty="0"/>
              <a:t>MAC Filter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i="1" dirty="0"/>
              <a:t>Media Access Control Address </a:t>
            </a:r>
            <a:r>
              <a:rPr lang="en-US" dirty="0"/>
              <a:t>(MAC Address) pada NIC (</a:t>
            </a:r>
            <a:r>
              <a:rPr lang="en-US" i="1" dirty="0"/>
              <a:t>Network Interface Card</a:t>
            </a:r>
            <a:r>
              <a:rPr lang="en-US" dirty="0"/>
              <a:t>) Device</a:t>
            </a:r>
          </a:p>
          <a:p>
            <a:r>
              <a:rPr lang="en-US" dirty="0" err="1"/>
              <a:t>Apabila</a:t>
            </a:r>
            <a:r>
              <a:rPr lang="en-US" dirty="0"/>
              <a:t> MAC Address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didaftarkan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router </a:t>
            </a:r>
            <a:r>
              <a:rPr lang="en-US" dirty="0" err="1"/>
              <a:t>maka</a:t>
            </a:r>
            <a:r>
              <a:rPr lang="en-US" dirty="0"/>
              <a:t> device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dengan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internet.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031B9-9BD3-40C4-8438-43C96CFDD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978" y="2052918"/>
            <a:ext cx="6550215" cy="360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7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AF17-9071-412F-842C-CE056711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7D78-26E8-4D68-8CF7-2A127BD43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062" y="2052918"/>
            <a:ext cx="5781821" cy="4195481"/>
          </a:xfrm>
        </p:spPr>
        <p:txBody>
          <a:bodyPr/>
          <a:lstStyle/>
          <a:p>
            <a:r>
              <a:rPr lang="en-US" dirty="0"/>
              <a:t>WPS (</a:t>
            </a:r>
            <a:r>
              <a:rPr lang="en-US" i="1" dirty="0" err="1"/>
              <a:t>WiFi</a:t>
            </a:r>
            <a:r>
              <a:rPr lang="en-US" i="1" dirty="0"/>
              <a:t> Protected Setup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device dengan router </a:t>
            </a:r>
          </a:p>
          <a:p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device yang </a:t>
            </a:r>
            <a:r>
              <a:rPr lang="en-US" dirty="0" err="1"/>
              <a:t>tidak</a:t>
            </a:r>
            <a:r>
              <a:rPr lang="en-US" dirty="0"/>
              <a:t> punya </a:t>
            </a:r>
            <a:r>
              <a:rPr lang="en-US" dirty="0" err="1"/>
              <a:t>antarmuka</a:t>
            </a:r>
            <a:r>
              <a:rPr lang="en-US" dirty="0"/>
              <a:t> GUI </a:t>
            </a:r>
            <a:r>
              <a:rPr lang="en-US" dirty="0" err="1"/>
              <a:t>seperti</a:t>
            </a:r>
            <a:r>
              <a:rPr lang="en-US" dirty="0"/>
              <a:t> printer </a:t>
            </a:r>
            <a:r>
              <a:rPr lang="en-US" dirty="0" err="1"/>
              <a:t>nirkabel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86F597D-8EF8-491D-9CDA-59261AEC3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71" y="185324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88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B790-F6C4-4A6D-B98B-8722AA18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pada Router </a:t>
            </a:r>
            <a:r>
              <a:rPr lang="en-US" dirty="0" err="1"/>
              <a:t>Generasi</a:t>
            </a:r>
            <a:r>
              <a:rPr lang="en-US" dirty="0"/>
              <a:t> Lama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683428-469B-416E-B822-679665CDE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13" y="1672809"/>
            <a:ext cx="7317617" cy="461544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84CAA9-69FB-40FD-9D30-11421351F438}"/>
              </a:ext>
            </a:extLst>
          </p:cNvPr>
          <p:cNvSpPr/>
          <p:nvPr/>
        </p:nvSpPr>
        <p:spPr>
          <a:xfrm>
            <a:off x="3502856" y="5987424"/>
            <a:ext cx="20960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Lama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D88E7C-5FB4-4B6F-A174-7AB5F7588B4B}"/>
              </a:ext>
            </a:extLst>
          </p:cNvPr>
          <p:cNvSpPr/>
          <p:nvPr/>
        </p:nvSpPr>
        <p:spPr>
          <a:xfrm>
            <a:off x="6299982" y="5953501"/>
            <a:ext cx="20960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Baru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2546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14AA-17ED-41F6-AC92-800F8AFA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Tambahan</a:t>
            </a:r>
            <a:r>
              <a:rPr lang="en-US" dirty="0"/>
              <a:t> : WPA3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EE84-F69D-407A-98F7-A60DC82F2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083" y="2052918"/>
            <a:ext cx="5252770" cy="4195481"/>
          </a:xfrm>
        </p:spPr>
        <p:txBody>
          <a:bodyPr/>
          <a:lstStyle/>
          <a:p>
            <a:r>
              <a:rPr lang="en-US" dirty="0" err="1"/>
              <a:t>Protokol</a:t>
            </a:r>
            <a:r>
              <a:rPr lang="en-US" dirty="0"/>
              <a:t> WPA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Wi-Fi Alliance</a:t>
            </a:r>
          </a:p>
          <a:p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kriptografi</a:t>
            </a:r>
            <a:r>
              <a:rPr lang="en-US" dirty="0"/>
              <a:t> </a:t>
            </a:r>
            <a:r>
              <a:rPr lang="en-US" b="1" i="1" u="sng" dirty="0"/>
              <a:t>forward secrecy</a:t>
            </a:r>
          </a:p>
          <a:p>
            <a:r>
              <a:rPr lang="en-US" dirty="0"/>
              <a:t>Belum </a:t>
            </a:r>
            <a:r>
              <a:rPr lang="en-US" dirty="0" err="1"/>
              <a:t>semua</a:t>
            </a:r>
            <a:r>
              <a:rPr lang="en-US" dirty="0"/>
              <a:t> router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Juli</a:t>
            </a:r>
            <a:r>
              <a:rPr lang="en-US" dirty="0"/>
              <a:t> 2020</a:t>
            </a:r>
          </a:p>
        </p:txBody>
      </p:sp>
      <p:pic>
        <p:nvPicPr>
          <p:cNvPr id="3074" name="Picture 2" descr="WPA3 illustration">
            <a:extLst>
              <a:ext uri="{FF2B5EF4-FFF2-40B4-BE49-F238E27FC236}">
                <a16:creationId xmlns:a16="http://schemas.microsoft.com/office/drawing/2014/main" id="{BFF91C2A-987D-4765-8E88-C4451889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4389"/>
            <a:ext cx="5092449" cy="252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41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F6E6-C704-4413-B51D-610F0EF9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</a:t>
            </a:r>
            <a:r>
              <a:rPr lang="en-US" dirty="0" err="1"/>
              <a:t>Referensi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CCA8C-02EE-4328-BAAD-836D02A0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6400" indent="-406400"/>
            <a:r>
              <a:rPr lang="en-US" dirty="0" err="1"/>
              <a:t>Surantha</a:t>
            </a:r>
            <a:r>
              <a:rPr lang="en-US" dirty="0"/>
              <a:t>, N. PROTOKOL KEAMANAN PADA JARINGAN WIFI. https://mti.binus.ac.id/ (2016).</a:t>
            </a:r>
          </a:p>
          <a:p>
            <a:r>
              <a:rPr lang="en-US" dirty="0"/>
              <a:t>Drake, V. WPA Key, WPA2, WPA3, and WEP Key: Wi-Fi Security Explained. https://www.freecodecamp.org/ (2020).</a:t>
            </a:r>
          </a:p>
          <a:p>
            <a:pPr marL="406400" indent="-406400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Seitz, J.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Fundamentals of Network Security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Standards &amp; Interfaces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(Artech House, 2001). doi:10.1016/s0920-5489(01)00097-6.</a:t>
            </a:r>
          </a:p>
          <a:p>
            <a:pPr marL="406400" indent="-406400"/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Kizza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 M.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Network Security and Cyber Ethics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portal: Libraries and the Academy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vol. 7 (McFarland and Company, Inc., 2007).</a:t>
            </a:r>
          </a:p>
          <a:p>
            <a:pPr marL="406400" indent="-406400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Graham, J., Howard, R. &amp; Olson, R.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Cyber Security Essentials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Auberbach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Publications, 2011).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0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A3CE-9657-4758-96B1-758264B7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D4B3-B8A6-4659-9262-ACABB0127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Buat</a:t>
            </a:r>
            <a:r>
              <a:rPr lang="en-US" sz="1800" dirty="0"/>
              <a:t> </a:t>
            </a:r>
            <a:r>
              <a:rPr lang="en-US" sz="1800" dirty="0" err="1"/>
              <a:t>presentasi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Wireless LAN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Broadband Wireless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Bluetooth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Data Link Layer Bridges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Network Layer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Routing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Congestion Control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Element Transport Layer Protocol (Architecture and Congestion Control)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451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4DD1-10AD-410A-8A92-F46CA135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67B9-4C84-4FBD-AF31-19A954A5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Electronic Mail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World Wide Web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Streaming audio and video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Content Delivery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Cryptography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SYMMETRIC-KEY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PUBLIC-KEY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Digital Signatures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Auth</a:t>
            </a:r>
            <a:r>
              <a:rPr lang="en-US" dirty="0"/>
              <a:t>entication Protocol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Email and </a:t>
            </a:r>
            <a:r>
              <a:rPr lang="en-US" sz="2000"/>
              <a:t>Web Security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4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B9DB-7742-46BA-99DB-B4FECEBB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D25E67-BD81-44BF-9C9B-259D07154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44092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04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5C9F-0C63-484E-ADFE-778CEB6A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 err="1"/>
              <a:t>Luaran</a:t>
            </a:r>
            <a:r>
              <a:rPr lang="en-US" dirty="0"/>
              <a:t> Yang Harus </a:t>
            </a:r>
            <a:r>
              <a:rPr lang="en-US" dirty="0" err="1"/>
              <a:t>Dicapai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04DD8-80FF-474E-9B88-7018D4D0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pt-BR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Mampu menjelaskan definisi dan cara kerja WEP </a:t>
            </a:r>
            <a:endParaRPr lang="en-US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pt-BR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Mampu menjelaskan definisi dan cara kerja WPA</a:t>
            </a:r>
            <a:endParaRPr lang="en-US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Mampu menjelaskan definisi dan cara kerja WPA2 </a:t>
            </a:r>
            <a:endParaRPr lang="en-US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pt-BR" dirty="0">
                <a:effectLst/>
                <a:latin typeface="+mn-lt"/>
                <a:ea typeface="Calibri" panose="020F0502020204030204" pitchFamily="34" charset="0"/>
              </a:rPr>
              <a:t>Mampu menjelaskan perbedaan WPA2 Personal dan Enterprise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488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10CC-AC36-4408-8F39-744D1162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Nirkabel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Diamankan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CB36-3563-4B43-A91A-6284712D0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Pembajak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router Anda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laman</a:t>
            </a:r>
            <a:r>
              <a:rPr lang="en-US" dirty="0"/>
              <a:t> web </a:t>
            </a:r>
            <a:r>
              <a:rPr lang="en-US" dirty="0" err="1"/>
              <a:t>palsu</a:t>
            </a:r>
            <a:endParaRPr lang="en-US" dirty="0"/>
          </a:p>
          <a:p>
            <a:pPr lvl="1"/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menikmati</a:t>
            </a:r>
            <a:r>
              <a:rPr lang="en-US" dirty="0"/>
              <a:t> </a:t>
            </a:r>
            <a:r>
              <a:rPr lang="en-US" dirty="0" err="1"/>
              <a:t>bandwith</a:t>
            </a:r>
            <a:r>
              <a:rPr lang="en-US" dirty="0"/>
              <a:t> internet Anda </a:t>
            </a:r>
            <a:r>
              <a:rPr lang="en-US" dirty="0" err="1"/>
              <a:t>secara</a:t>
            </a:r>
            <a:r>
              <a:rPr lang="en-US" dirty="0"/>
              <a:t> gratis</a:t>
            </a:r>
          </a:p>
          <a:p>
            <a:pPr lvl="1"/>
            <a:r>
              <a:rPr lang="en-US" dirty="0" err="1"/>
              <a:t>Mengirimi</a:t>
            </a:r>
            <a:r>
              <a:rPr lang="en-US" dirty="0"/>
              <a:t> Anda adware dan malware</a:t>
            </a:r>
          </a:p>
        </p:txBody>
      </p:sp>
    </p:spTree>
    <p:extLst>
      <p:ext uri="{BB962C8B-B14F-4D97-AF65-F5344CB8AC3E}">
        <p14:creationId xmlns:p14="http://schemas.microsoft.com/office/powerpoint/2010/main" val="262655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0B36-86DE-41B2-819A-9DD037E3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Protokol</a:t>
            </a:r>
            <a:r>
              <a:rPr lang="en-US" dirty="0"/>
              <a:t> WEP (</a:t>
            </a:r>
            <a:r>
              <a:rPr lang="en-US" b="1" i="1" dirty="0"/>
              <a:t>Wired Equivalent Privacy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CD88F-7358-45E4-B6D3-FDA39589C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817993" cy="4195481"/>
          </a:xfrm>
        </p:spPr>
        <p:txBody>
          <a:bodyPr/>
          <a:lstStyle/>
          <a:p>
            <a:r>
              <a:rPr lang="en-US" dirty="0" err="1"/>
              <a:t>Ditemukan</a:t>
            </a:r>
            <a:r>
              <a:rPr lang="en-US" dirty="0"/>
              <a:t> pada 1997, </a:t>
            </a:r>
            <a:r>
              <a:rPr lang="en-US" dirty="0" err="1"/>
              <a:t>diratifikasi</a:t>
            </a:r>
            <a:r>
              <a:rPr lang="en-US" dirty="0"/>
              <a:t> oleh IEEE 802.11 pada 1999</a:t>
            </a:r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enkripsinya</a:t>
            </a:r>
            <a:r>
              <a:rPr lang="en-US" dirty="0"/>
              <a:t> RC4 (Rivest </a:t>
            </a:r>
            <a:r>
              <a:rPr lang="en-US" dirty="0" err="1"/>
              <a:t>Chiper</a:t>
            </a:r>
            <a:r>
              <a:rPr lang="en-US" dirty="0"/>
              <a:t> 4)</a:t>
            </a:r>
          </a:p>
          <a:p>
            <a:r>
              <a:rPr lang="en-US" dirty="0" err="1"/>
              <a:t>Memiliki</a:t>
            </a:r>
            <a:r>
              <a:rPr lang="en-US" dirty="0"/>
              <a:t> key yang </a:t>
            </a:r>
            <a:r>
              <a:rPr lang="en-US" dirty="0" err="1"/>
              <a:t>pendek</a:t>
            </a:r>
            <a:r>
              <a:rPr lang="en-US" dirty="0"/>
              <a:t> (64/128 bit)</a:t>
            </a:r>
          </a:p>
          <a:p>
            <a:r>
              <a:rPr lang="en-US" dirty="0" err="1"/>
              <a:t>Semua</a:t>
            </a:r>
            <a:r>
              <a:rPr lang="en-US" dirty="0"/>
              <a:t> user </a:t>
            </a:r>
            <a:r>
              <a:rPr lang="en-US" dirty="0" err="1"/>
              <a:t>berbagi</a:t>
            </a:r>
            <a:r>
              <a:rPr lang="en-US" dirty="0"/>
              <a:t> key yang </a:t>
            </a:r>
            <a:r>
              <a:rPr lang="en-US" dirty="0" err="1"/>
              <a:t>sama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rotasi</a:t>
            </a:r>
            <a:r>
              <a:rPr lang="en-US" dirty="0"/>
              <a:t> key</a:t>
            </a:r>
          </a:p>
          <a:p>
            <a:r>
              <a:rPr lang="en-US" dirty="0" err="1"/>
              <a:t>Rentan</a:t>
            </a:r>
            <a:r>
              <a:rPr lang="en-US" dirty="0"/>
              <a:t> </a:t>
            </a:r>
            <a:r>
              <a:rPr lang="en-US" dirty="0" err="1"/>
              <a:t>dieksploitasi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Brute Force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WEP illustration">
            <a:extLst>
              <a:ext uri="{FF2B5EF4-FFF2-40B4-BE49-F238E27FC236}">
                <a16:creationId xmlns:a16="http://schemas.microsoft.com/office/drawing/2014/main" id="{7FEF9CC4-16AF-4C7E-8C7C-D5C8B60B3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95" y="2148046"/>
            <a:ext cx="4484605" cy="221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53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E84E-2E64-46D0-A28A-C1DD95A2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WPA (Wi-Fi Protected Access)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C88E3-6127-439A-8DCA-8C35D37AF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2" y="2052918"/>
            <a:ext cx="6738425" cy="4195481"/>
          </a:xfrm>
        </p:spPr>
        <p:txBody>
          <a:bodyPr/>
          <a:lstStyle/>
          <a:p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oleh IEEE 2004</a:t>
            </a:r>
          </a:p>
          <a:p>
            <a:r>
              <a:rPr lang="en-US" dirty="0" err="1"/>
              <a:t>Selain</a:t>
            </a:r>
            <a:r>
              <a:rPr lang="en-US" dirty="0"/>
              <a:t> RC4, juga </a:t>
            </a:r>
            <a:r>
              <a:rPr lang="en-US" dirty="0" err="1"/>
              <a:t>menggunakan</a:t>
            </a:r>
            <a:r>
              <a:rPr lang="en-US" dirty="0"/>
              <a:t> TKIP (</a:t>
            </a:r>
            <a:r>
              <a:rPr lang="en-US" i="1" dirty="0"/>
              <a:t>Temporal Key Integrity Protocol</a:t>
            </a:r>
            <a:r>
              <a:rPr lang="en-US" dirty="0"/>
              <a:t>)</a:t>
            </a:r>
          </a:p>
          <a:p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rotasi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(</a:t>
            </a:r>
            <a:r>
              <a:rPr lang="en-US" i="1" dirty="0"/>
              <a:t>rekeying the session key</a:t>
            </a:r>
            <a:r>
              <a:rPr lang="en-US" dirty="0"/>
              <a:t>)</a:t>
            </a:r>
          </a:p>
          <a:p>
            <a:r>
              <a:rPr lang="en-US" dirty="0"/>
              <a:t>Juga menerapkan </a:t>
            </a:r>
            <a:r>
              <a:rPr lang="en-US" i="1" dirty="0"/>
              <a:t>Message Authentication Code (MAC)</a:t>
            </a:r>
          </a:p>
          <a:p>
            <a:r>
              <a:rPr lang="en-US" dirty="0"/>
              <a:t>Jika device </a:t>
            </a:r>
            <a:r>
              <a:rPr lang="en-US" dirty="0" err="1"/>
              <a:t>mengirimkan</a:t>
            </a:r>
            <a:r>
              <a:rPr lang="en-US" dirty="0"/>
              <a:t> MAC yang invalid </a:t>
            </a:r>
            <a:r>
              <a:rPr lang="en-US" dirty="0" err="1"/>
              <a:t>sebanyak</a:t>
            </a:r>
            <a:r>
              <a:rPr lang="en-US" dirty="0"/>
              <a:t> 2 kali,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i="1" dirty="0"/>
              <a:t>rekeying session key</a:t>
            </a:r>
          </a:p>
          <a:p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RC4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WPA </a:t>
            </a:r>
            <a:r>
              <a:rPr lang="en-US" dirty="0" err="1"/>
              <a:t>dibobol</a:t>
            </a:r>
            <a:r>
              <a:rPr lang="en-US" dirty="0"/>
              <a:t> oleh </a:t>
            </a:r>
            <a:r>
              <a:rPr lang="en-US" dirty="0" err="1"/>
              <a:t>pembajak</a:t>
            </a:r>
            <a:endParaRPr lang="en-US" dirty="0"/>
          </a:p>
        </p:txBody>
      </p:sp>
      <p:pic>
        <p:nvPicPr>
          <p:cNvPr id="4098" name="Picture 2" descr="WPA illustration">
            <a:extLst>
              <a:ext uri="{FF2B5EF4-FFF2-40B4-BE49-F238E27FC236}">
                <a16:creationId xmlns:a16="http://schemas.microsoft.com/office/drawing/2014/main" id="{71CCCC23-3CF0-4B07-80CF-475AD3550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477" y="2274656"/>
            <a:ext cx="6096000" cy="274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37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9A0-4EE1-43C0-93B2-AF5063F9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WPA2 (Wi-Fi Protected Access </a:t>
            </a:r>
            <a:r>
              <a:rPr lang="en-US" dirty="0" err="1"/>
              <a:t>Versi</a:t>
            </a:r>
            <a:r>
              <a:rPr lang="en-US" dirty="0"/>
              <a:t>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08C2D-EBB0-4B02-864C-42D183927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126288" cy="4195481"/>
          </a:xfrm>
        </p:spPr>
        <p:txBody>
          <a:bodyPr/>
          <a:lstStyle/>
          <a:p>
            <a:r>
              <a:rPr lang="en-US" dirty="0"/>
              <a:t>Pada WPA2, RC4 </a:t>
            </a:r>
            <a:r>
              <a:rPr lang="en-US" dirty="0" err="1"/>
              <a:t>diganti</a:t>
            </a:r>
            <a:r>
              <a:rPr lang="en-US" dirty="0"/>
              <a:t> dengan </a:t>
            </a:r>
            <a:r>
              <a:rPr lang="en-US" i="1" dirty="0"/>
              <a:t>Advanced Encryption Standard (AES)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protocol </a:t>
            </a:r>
            <a:r>
              <a:rPr lang="en-US" dirty="0" err="1"/>
              <a:t>enkripsinya</a:t>
            </a:r>
            <a:r>
              <a:rPr lang="en-US" dirty="0"/>
              <a:t>.</a:t>
            </a:r>
          </a:p>
          <a:p>
            <a:r>
              <a:rPr lang="en-US" dirty="0"/>
              <a:t>Key AES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RC4 </a:t>
            </a:r>
            <a:r>
              <a:rPr lang="en-US" dirty="0" err="1"/>
              <a:t>yakni</a:t>
            </a:r>
            <a:r>
              <a:rPr lang="en-US" dirty="0"/>
              <a:t> 256 bits</a:t>
            </a:r>
          </a:p>
          <a:p>
            <a:r>
              <a:rPr lang="en-US" dirty="0" err="1"/>
              <a:t>Pembobolan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key AES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dunia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lama</a:t>
            </a:r>
          </a:p>
          <a:p>
            <a:r>
              <a:rPr lang="en-US" dirty="0" err="1"/>
              <a:t>Selain</a:t>
            </a:r>
            <a:r>
              <a:rPr lang="en-US" dirty="0"/>
              <a:t> AES, WPA2 juga </a:t>
            </a:r>
            <a:r>
              <a:rPr lang="en-US" dirty="0" err="1"/>
              <a:t>menggunakan</a:t>
            </a:r>
            <a:r>
              <a:rPr lang="en-US" dirty="0"/>
              <a:t> algoritma CCMP (</a:t>
            </a:r>
            <a:r>
              <a:rPr lang="en-US" i="1" dirty="0"/>
              <a:t>Counter Cipher Mode with Block Chaining Message Authentication Code Protocol</a:t>
            </a:r>
            <a:r>
              <a:rPr lang="en-US" dirty="0"/>
              <a:t>)</a:t>
            </a:r>
          </a:p>
        </p:txBody>
      </p:sp>
      <p:pic>
        <p:nvPicPr>
          <p:cNvPr id="5122" name="Picture 2" descr="WPA2 illustration">
            <a:extLst>
              <a:ext uri="{FF2B5EF4-FFF2-40B4-BE49-F238E27FC236}">
                <a16:creationId xmlns:a16="http://schemas.microsoft.com/office/drawing/2014/main" id="{5E760DAF-C075-40CD-9D25-F02815A6C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083" y="2602524"/>
            <a:ext cx="4495542" cy="222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44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90E7-1E8A-40A4-9E90-3A1DCE36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Komparasi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FAA3-FB6A-4B49-A386-65BDD35A3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936566"/>
            <a:ext cx="8946541" cy="3118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Sumber</a:t>
            </a:r>
            <a:r>
              <a:rPr lang="en-US" dirty="0"/>
              <a:t> : </a:t>
            </a:r>
            <a:r>
              <a:rPr lang="en-US" dirty="0" err="1"/>
              <a:t>Surantha</a:t>
            </a:r>
            <a:r>
              <a:rPr lang="en-US" dirty="0"/>
              <a:t> (2016)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7DAEC9-A13B-4871-A451-1DA377E16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82" y="1634124"/>
            <a:ext cx="9144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74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6A85-35A1-4F8B-BE1E-95567D2B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WPA2 Personal vs WPA2 Enterprise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5B0FB6-21C7-4B77-8D22-93836BBD1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907407"/>
              </p:ext>
            </p:extLst>
          </p:nvPr>
        </p:nvGraphicFramePr>
        <p:xfrm>
          <a:off x="1103312" y="2052637"/>
          <a:ext cx="9517796" cy="27444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58898">
                  <a:extLst>
                    <a:ext uri="{9D8B030D-6E8A-4147-A177-3AD203B41FA5}">
                      <a16:colId xmlns:a16="http://schemas.microsoft.com/office/drawing/2014/main" val="1912022368"/>
                    </a:ext>
                  </a:extLst>
                </a:gridCol>
                <a:gridCol w="4758898">
                  <a:extLst>
                    <a:ext uri="{9D8B030D-6E8A-4147-A177-3AD203B41FA5}">
                      <a16:colId xmlns:a16="http://schemas.microsoft.com/office/drawing/2014/main" val="3339671359"/>
                    </a:ext>
                  </a:extLst>
                </a:gridCol>
              </a:tblGrid>
              <a:tr h="4827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70270"/>
                  </a:ext>
                </a:extLst>
              </a:tr>
              <a:tr h="226168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Digunakan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rumah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bisnis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skala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kecil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Menggunakan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Pre-shared key 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PSK</a:t>
                      </a:r>
                      <a:r>
                        <a:rPr lang="en-US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Satu kata </a:t>
                      </a:r>
                      <a:r>
                        <a:rPr lang="en-US" dirty="0" err="1"/>
                        <a:t>sandi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semua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pengguna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Digunakan</a:t>
                      </a:r>
                      <a:r>
                        <a:rPr lang="en-US" dirty="0"/>
                        <a:t> oleh </a:t>
                      </a:r>
                      <a:r>
                        <a:rPr lang="en-US" dirty="0" err="1"/>
                        <a:t>perusahaan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besar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Setiap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pengguna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memiliki</a:t>
                      </a:r>
                      <a:r>
                        <a:rPr lang="en-US" dirty="0"/>
                        <a:t> username dan password </a:t>
                      </a:r>
                      <a:r>
                        <a:rPr lang="en-US" dirty="0" err="1"/>
                        <a:t>sendiri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Pengguna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ingin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mengakses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harus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terdaftar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database server RADIUS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4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246321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HelveticaNeueLT Pro 33 ThEx"/>
        <a:ea typeface=""/>
        <a:cs typeface=""/>
      </a:majorFont>
      <a:minorFont>
        <a:latin typeface="HelveticaNeueLT Pro 33 ThE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HelveticaNeueLT Pro 33 ThEx"/>
        <a:ea typeface=""/>
        <a:cs typeface=""/>
      </a:majorFont>
      <a:minorFont>
        <a:latin typeface="HelveticaNeueLT Pro 33 ThE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220</TotalTime>
  <Words>647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Gothic</vt:lpstr>
      <vt:lpstr>HelveticaNeueLT Pro 33 ThEx</vt:lpstr>
      <vt:lpstr>Times New Roman</vt:lpstr>
      <vt:lpstr>Wingdings 3</vt:lpstr>
      <vt:lpstr>template</vt:lpstr>
      <vt:lpstr>Custom Design</vt:lpstr>
      <vt:lpstr>Ion</vt:lpstr>
      <vt:lpstr>Pertemuan 7 Keamanan Jaringan Wireless</vt:lpstr>
      <vt:lpstr>Pokok Bahasan</vt:lpstr>
      <vt:lpstr>Luaran Yang Harus Dicapai</vt:lpstr>
      <vt:lpstr>Mengapa Jaringan Nirkabel Perlu Diamankan</vt:lpstr>
      <vt:lpstr>Protokol WEP (Wired Equivalent Privacy)</vt:lpstr>
      <vt:lpstr>WPA (Wi-Fi Protected Access)</vt:lpstr>
      <vt:lpstr>WPA2 (Wi-Fi Protected Access Versi 2)</vt:lpstr>
      <vt:lpstr>Komparasi</vt:lpstr>
      <vt:lpstr>WPA2 Personal vs WPA2 Enterprise</vt:lpstr>
      <vt:lpstr>MAC Filter</vt:lpstr>
      <vt:lpstr>WPS</vt:lpstr>
      <vt:lpstr>Implementasi Protokol pada Router Generasi Lama</vt:lpstr>
      <vt:lpstr>Tambahan : WPA3</vt:lpstr>
      <vt:lpstr>Daftar Referensi </vt:lpstr>
      <vt:lpstr> Tugas Kelompok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Keamanan Jaringan Wireless</dc:title>
  <dc:creator>Jagatnata</dc:creator>
  <cp:lastModifiedBy>Jagatnata</cp:lastModifiedBy>
  <cp:revision>106</cp:revision>
  <dcterms:created xsi:type="dcterms:W3CDTF">2021-04-26T06:14:02Z</dcterms:created>
  <dcterms:modified xsi:type="dcterms:W3CDTF">2022-05-10T03:00:37Z</dcterms:modified>
</cp:coreProperties>
</file>